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Lst>
  <p:notesMasterIdLst>
    <p:notesMasterId r:id="rId33"/>
  </p:notesMasterIdLst>
  <p:sldIdLst>
    <p:sldId id="256" r:id="rId2"/>
    <p:sldId id="335" r:id="rId3"/>
    <p:sldId id="297" r:id="rId4"/>
    <p:sldId id="316" r:id="rId5"/>
    <p:sldId id="317" r:id="rId6"/>
    <p:sldId id="337" r:id="rId7"/>
    <p:sldId id="318" r:id="rId8"/>
    <p:sldId id="336" r:id="rId9"/>
    <p:sldId id="340" r:id="rId10"/>
    <p:sldId id="319" r:id="rId11"/>
    <p:sldId id="339" r:id="rId12"/>
    <p:sldId id="338" r:id="rId13"/>
    <p:sldId id="320" r:id="rId14"/>
    <p:sldId id="341" r:id="rId15"/>
    <p:sldId id="342" r:id="rId16"/>
    <p:sldId id="344" r:id="rId17"/>
    <p:sldId id="326" r:id="rId18"/>
    <p:sldId id="345" r:id="rId19"/>
    <p:sldId id="346" r:id="rId20"/>
    <p:sldId id="266" r:id="rId21"/>
    <p:sldId id="348" r:id="rId22"/>
    <p:sldId id="347" r:id="rId23"/>
    <p:sldId id="349" r:id="rId24"/>
    <p:sldId id="350" r:id="rId25"/>
    <p:sldId id="351" r:id="rId26"/>
    <p:sldId id="352" r:id="rId27"/>
    <p:sldId id="278" r:id="rId28"/>
    <p:sldId id="354" r:id="rId29"/>
    <p:sldId id="327" r:id="rId30"/>
    <p:sldId id="333" r:id="rId31"/>
    <p:sldId id="334" r:id="rId32"/>
  </p:sldIdLst>
  <p:sldSz cx="9144000" cy="5143500" type="screen16x9"/>
  <p:notesSz cx="6858000" cy="9144000"/>
  <p:embeddedFontLst>
    <p:embeddedFont>
      <p:font typeface="#9Slide03 AmpleSoft Bold" panose="02000000000000000000" pitchFamily="2" charset="0"/>
      <p:regular r:id="rId34"/>
    </p:embeddedFont>
    <p:embeddedFont>
      <p:font typeface="#9Slide07 Altus" pitchFamily="2" charset="0"/>
      <p:regular r:id="rId35"/>
    </p:embeddedFont>
    <p:embeddedFont>
      <p:font typeface="Barlow" panose="00000500000000000000" pitchFamily="2" charset="0"/>
      <p:regular r:id="rId36"/>
      <p:bold r:id="rId37"/>
      <p:italic r:id="rId38"/>
      <p:boldItalic r:id="rId39"/>
    </p:embeddedFont>
    <p:embeddedFont>
      <p:font typeface="Griffy" panose="020B0604020202020204" charset="0"/>
      <p:regular r:id="rId40"/>
    </p:embeddedFont>
    <p:embeddedFont>
      <p:font typeface="Poppins ExtraBold" panose="00000900000000000000" pitchFamily="2" charset="0"/>
      <p:bold r:id="rId41"/>
      <p:boldItalic r:id="rId42"/>
    </p:embeddedFont>
    <p:embeddedFont>
      <p:font typeface="SVN-Apple" panose="02040603050506020204" pitchFamily="18" charset="0"/>
      <p:regular r:id="rId43"/>
    </p:embeddedFont>
    <p:embeddedFont>
      <p:font typeface="SVN-Newton" panose="02040603050506020204" pitchFamily="18" charset="0"/>
      <p:regular r:id="rId44"/>
    </p:embeddedFont>
    <p:embeddedFont>
      <p:font typeface="UTM Agin" panose="02040603050506020204" pitchFamily="18" charset="0"/>
      <p:regular r:id="rId45"/>
    </p:embeddedFont>
    <p:embeddedFont>
      <p:font typeface="UTM Androgyne" panose="02040603050506020204" pitchFamily="18" charset="0"/>
      <p:regular r:id="rId46"/>
    </p:embeddedFont>
    <p:embeddedFont>
      <p:font typeface="UTM Cooper Black" panose="02040603050506020204" pitchFamily="18" charset="0"/>
      <p:regular r:id="rId47"/>
      <p:italic r:id="rId48"/>
    </p:embeddedFont>
    <p:embeddedFont>
      <p:font typeface="UTM Gille Classic" panose="02040603050506020204" pitchFamily="18" charset="0"/>
      <p:regular r:id="rId49"/>
    </p:embeddedFont>
    <p:embeddedFont>
      <p:font typeface="UTM God's Word" panose="02040603050506020204" pitchFamily="18" charset="0"/>
      <p:regular r:id="rId50"/>
      <p:bold r:id="rId51"/>
      <p:italic r:id="rId52"/>
      <p:boldItalic r:id="rId53"/>
    </p:embeddedFont>
    <p:embeddedFont>
      <p:font typeface="UTM Nyala" panose="02040603050506020204" pitchFamily="18" charset="0"/>
      <p:regular r:id="rId54"/>
    </p:embeddedFont>
    <p:embeddedFont>
      <p:font typeface="UTM Rockwell" panose="02040603050506020204" pitchFamily="18" charset="0"/>
      <p:bold r:id="rId55"/>
    </p:embeddedFont>
    <p:embeddedFont>
      <p:font typeface="UTM Showcard" panose="02040603050506020204" pitchFamily="18"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D0580C-41AF-49B2-A2AA-160DE7BBBB97}">
  <a:tblStyle styleId="{FBD0580C-41AF-49B2-A2AA-160DE7BBBB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p:scale>
          <a:sx n="40" d="100"/>
          <a:sy n="40" d="100"/>
        </p:scale>
        <p:origin x="1968" y="7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1796;gde8c3eb0e1_0_0:notes">
            <a:extLst>
              <a:ext uri="{FF2B5EF4-FFF2-40B4-BE49-F238E27FC236}">
                <a16:creationId xmlns:a16="http://schemas.microsoft.com/office/drawing/2014/main" id="{97A767D9-F888-BE2D-A481-737EAAD969CA}"/>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3011" name="Google Shape;1797;gde8c3eb0e1_0_0:notes">
            <a:extLst>
              <a:ext uri="{FF2B5EF4-FFF2-40B4-BE49-F238E27FC236}">
                <a16:creationId xmlns:a16="http://schemas.microsoft.com/office/drawing/2014/main" id="{6E238C04-AAAC-1444-6B2C-CA7154DD1E9F}"/>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39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7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2151;gde8c3eb0e1_0_18:notes">
            <a:extLst>
              <a:ext uri="{FF2B5EF4-FFF2-40B4-BE49-F238E27FC236}">
                <a16:creationId xmlns:a16="http://schemas.microsoft.com/office/drawing/2014/main" id="{77EBB931-4558-CC3A-5F4D-9D9A8810F0A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5059" name="Google Shape;2152;gde8c3eb0e1_0_18:notes">
            <a:extLst>
              <a:ext uri="{FF2B5EF4-FFF2-40B4-BE49-F238E27FC236}">
                <a16:creationId xmlns:a16="http://schemas.microsoft.com/office/drawing/2014/main" id="{D33E22D1-9CC3-305C-C4D4-D167EEAD659E}"/>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93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2274;gde8c3eb0e1_0_744:notes">
            <a:extLst>
              <a:ext uri="{FF2B5EF4-FFF2-40B4-BE49-F238E27FC236}">
                <a16:creationId xmlns:a16="http://schemas.microsoft.com/office/drawing/2014/main" id="{2D31B741-8199-71EA-81C2-6DCBB518BB6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819" name="Google Shape;2275;gde8c3eb0e1_0_744:notes">
            <a:extLst>
              <a:ext uri="{FF2B5EF4-FFF2-40B4-BE49-F238E27FC236}">
                <a16:creationId xmlns:a16="http://schemas.microsoft.com/office/drawing/2014/main" id="{1F6DB1B5-5C0C-AE9F-CAF3-2AAD0B128A58}"/>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2377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072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33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1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160688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2274;gde8c3eb0e1_0_744:notes">
            <a:extLst>
              <a:ext uri="{FF2B5EF4-FFF2-40B4-BE49-F238E27FC236}">
                <a16:creationId xmlns:a16="http://schemas.microsoft.com/office/drawing/2014/main" id="{2D31B741-8199-71EA-81C2-6DCBB518BB6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819" name="Google Shape;2275;gde8c3eb0e1_0_744:notes">
            <a:extLst>
              <a:ext uri="{FF2B5EF4-FFF2-40B4-BE49-F238E27FC236}">
                <a16:creationId xmlns:a16="http://schemas.microsoft.com/office/drawing/2014/main" id="{1F6DB1B5-5C0C-AE9F-CAF3-2AAD0B128A58}"/>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0543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3572;gde8c3eb0e1_0_1618:notes">
            <a:extLst>
              <a:ext uri="{FF2B5EF4-FFF2-40B4-BE49-F238E27FC236}">
                <a16:creationId xmlns:a16="http://schemas.microsoft.com/office/drawing/2014/main" id="{9CFE3BBD-F29E-7E35-E4B5-81AD5BC7A3F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5539" name="Google Shape;3573;gde8c3eb0e1_0_1618:notes">
            <a:extLst>
              <a:ext uri="{FF2B5EF4-FFF2-40B4-BE49-F238E27FC236}">
                <a16:creationId xmlns:a16="http://schemas.microsoft.com/office/drawing/2014/main" id="{DF2536B9-325B-32F1-39A3-882C30A83076}"/>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2274;gde8c3eb0e1_0_744:notes">
            <a:extLst>
              <a:ext uri="{FF2B5EF4-FFF2-40B4-BE49-F238E27FC236}">
                <a16:creationId xmlns:a16="http://schemas.microsoft.com/office/drawing/2014/main" id="{8CA626B9-F4C5-5841-17C9-ADF48E1DC48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7587" name="Google Shape;2275;gde8c3eb0e1_0_744:notes">
            <a:extLst>
              <a:ext uri="{FF2B5EF4-FFF2-40B4-BE49-F238E27FC236}">
                <a16:creationId xmlns:a16="http://schemas.microsoft.com/office/drawing/2014/main" id="{ABF5CC08-4640-AF36-56D6-DCB0BEB06163}"/>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870;gde8c3eb0e1_0_28:notes">
            <a:extLst>
              <a:ext uri="{FF2B5EF4-FFF2-40B4-BE49-F238E27FC236}">
                <a16:creationId xmlns:a16="http://schemas.microsoft.com/office/drawing/2014/main" id="{74C9E1B3-E6C1-3C43-4958-C11269F9332D}"/>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9699" name="Google Shape;1871;gde8c3eb0e1_0_28:notes">
            <a:extLst>
              <a:ext uri="{FF2B5EF4-FFF2-40B4-BE49-F238E27FC236}">
                <a16:creationId xmlns:a16="http://schemas.microsoft.com/office/drawing/2014/main" id="{DC64D03E-7866-4FDA-0D9B-C5F774709AA4}"/>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2274;gde8c3eb0e1_0_744:notes">
            <a:extLst>
              <a:ext uri="{FF2B5EF4-FFF2-40B4-BE49-F238E27FC236}">
                <a16:creationId xmlns:a16="http://schemas.microsoft.com/office/drawing/2014/main" id="{2D31B741-8199-71EA-81C2-6DCBB518BB6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819" name="Google Shape;2275;gde8c3eb0e1_0_744:notes">
            <a:extLst>
              <a:ext uri="{FF2B5EF4-FFF2-40B4-BE49-F238E27FC236}">
                <a16:creationId xmlns:a16="http://schemas.microsoft.com/office/drawing/2014/main" id="{1F6DB1B5-5C0C-AE9F-CAF3-2AAD0B128A58}"/>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532;g99f2f57a71_0_0:notes">
            <a:extLst>
              <a:ext uri="{FF2B5EF4-FFF2-40B4-BE49-F238E27FC236}">
                <a16:creationId xmlns:a16="http://schemas.microsoft.com/office/drawing/2014/main" id="{D8B84ABE-6041-7046-9A9B-F9B7FC5F0E8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7" name="Google Shape;1533;g99f2f57a71_0_0:notes">
            <a:extLst>
              <a:ext uri="{FF2B5EF4-FFF2-40B4-BE49-F238E27FC236}">
                <a16:creationId xmlns:a16="http://schemas.microsoft.com/office/drawing/2014/main" id="{81F11DD5-6425-31A8-98D1-3308BC53EA17}"/>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60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1639;g99f2f57a71_0_217:notes">
            <a:extLst>
              <a:ext uri="{FF2B5EF4-FFF2-40B4-BE49-F238E27FC236}">
                <a16:creationId xmlns:a16="http://schemas.microsoft.com/office/drawing/2014/main" id="{01DED420-C18B-85EA-86DF-684C5C28831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0963" name="Google Shape;1640;g99f2f57a71_0_217:notes">
            <a:extLst>
              <a:ext uri="{FF2B5EF4-FFF2-40B4-BE49-F238E27FC236}">
                <a16:creationId xmlns:a16="http://schemas.microsoft.com/office/drawing/2014/main" id="{42F37FF4-CF17-3325-CB32-997790EB1242}"/>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532;g99f2f57a71_0_0:notes">
            <a:extLst>
              <a:ext uri="{FF2B5EF4-FFF2-40B4-BE49-F238E27FC236}">
                <a16:creationId xmlns:a16="http://schemas.microsoft.com/office/drawing/2014/main" id="{D8B84ABE-6041-7046-9A9B-F9B7FC5F0E8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7" name="Google Shape;1533;g99f2f57a71_0_0:notes">
            <a:extLst>
              <a:ext uri="{FF2B5EF4-FFF2-40B4-BE49-F238E27FC236}">
                <a16:creationId xmlns:a16="http://schemas.microsoft.com/office/drawing/2014/main" id="{81F11DD5-6425-31A8-98D1-3308BC53EA17}"/>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5240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48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62650" y="3226230"/>
            <a:ext cx="4327304" cy="1481813"/>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910675" y="160355"/>
            <a:ext cx="4327304" cy="1481813"/>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22675" y="2108198"/>
            <a:ext cx="2771600" cy="94910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95875" y="561348"/>
            <a:ext cx="2771600" cy="94910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2147550" y="1301550"/>
            <a:ext cx="48489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2746700" y="3557850"/>
            <a:ext cx="3650700" cy="6072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
          <p:cNvGrpSpPr/>
          <p:nvPr/>
        </p:nvGrpSpPr>
        <p:grpSpPr>
          <a:xfrm>
            <a:off x="6498195" y="3628230"/>
            <a:ext cx="1055735" cy="874755"/>
            <a:chOff x="3316800" y="4318675"/>
            <a:chExt cx="870350" cy="721150"/>
          </a:xfrm>
        </p:grpSpPr>
        <p:sp>
          <p:nvSpPr>
            <p:cNvPr id="16" name="Google Shape;16;p2"/>
            <p:cNvSpPr/>
            <p:nvPr/>
          </p:nvSpPr>
          <p:spPr>
            <a:xfrm>
              <a:off x="3396150" y="4318675"/>
              <a:ext cx="86450" cy="441700"/>
            </a:xfrm>
            <a:custGeom>
              <a:avLst/>
              <a:gdLst/>
              <a:ahLst/>
              <a:cxnLst/>
              <a:rect l="l" t="t" r="r" b="b"/>
              <a:pathLst>
                <a:path w="3458" h="17668" extrusionOk="0">
                  <a:moveTo>
                    <a:pt x="1563" y="1"/>
                  </a:moveTo>
                  <a:lnTo>
                    <a:pt x="0" y="900"/>
                  </a:lnTo>
                  <a:lnTo>
                    <a:pt x="1374" y="9095"/>
                  </a:lnTo>
                  <a:lnTo>
                    <a:pt x="2700" y="17478"/>
                  </a:lnTo>
                  <a:lnTo>
                    <a:pt x="3458" y="17667"/>
                  </a:lnTo>
                  <a:lnTo>
                    <a:pt x="3458" y="17667"/>
                  </a:lnTo>
                  <a:lnTo>
                    <a:pt x="15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45225" y="4364850"/>
              <a:ext cx="162250" cy="74625"/>
            </a:xfrm>
            <a:custGeom>
              <a:avLst/>
              <a:gdLst/>
              <a:ahLst/>
              <a:cxnLst/>
              <a:rect l="l" t="t" r="r" b="b"/>
              <a:pathLst>
                <a:path w="6490" h="2985" extrusionOk="0">
                  <a:moveTo>
                    <a:pt x="6442" y="1"/>
                  </a:moveTo>
                  <a:lnTo>
                    <a:pt x="0" y="1753"/>
                  </a:lnTo>
                  <a:lnTo>
                    <a:pt x="711" y="2985"/>
                  </a:lnTo>
                  <a:lnTo>
                    <a:pt x="6489" y="1564"/>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16800" y="4518800"/>
              <a:ext cx="336325" cy="521025"/>
            </a:xfrm>
            <a:custGeom>
              <a:avLst/>
              <a:gdLst/>
              <a:ahLst/>
              <a:cxnLst/>
              <a:rect l="l" t="t" r="r" b="b"/>
              <a:pathLst>
                <a:path w="13453" h="20841" extrusionOk="0">
                  <a:moveTo>
                    <a:pt x="5779" y="0"/>
                  </a:moveTo>
                  <a:lnTo>
                    <a:pt x="5211" y="47"/>
                  </a:lnTo>
                  <a:lnTo>
                    <a:pt x="4595" y="142"/>
                  </a:lnTo>
                  <a:lnTo>
                    <a:pt x="4027" y="332"/>
                  </a:lnTo>
                  <a:lnTo>
                    <a:pt x="3506" y="521"/>
                  </a:lnTo>
                  <a:lnTo>
                    <a:pt x="2985" y="805"/>
                  </a:lnTo>
                  <a:lnTo>
                    <a:pt x="2511" y="1090"/>
                  </a:lnTo>
                  <a:lnTo>
                    <a:pt x="2037" y="1468"/>
                  </a:lnTo>
                  <a:lnTo>
                    <a:pt x="1658" y="1847"/>
                  </a:lnTo>
                  <a:lnTo>
                    <a:pt x="1280" y="2274"/>
                  </a:lnTo>
                  <a:lnTo>
                    <a:pt x="948" y="2747"/>
                  </a:lnTo>
                  <a:lnTo>
                    <a:pt x="664" y="3221"/>
                  </a:lnTo>
                  <a:lnTo>
                    <a:pt x="427" y="3742"/>
                  </a:lnTo>
                  <a:lnTo>
                    <a:pt x="238" y="4263"/>
                  </a:lnTo>
                  <a:lnTo>
                    <a:pt x="95" y="4831"/>
                  </a:lnTo>
                  <a:lnTo>
                    <a:pt x="48" y="5400"/>
                  </a:lnTo>
                  <a:lnTo>
                    <a:pt x="1" y="6015"/>
                  </a:lnTo>
                  <a:lnTo>
                    <a:pt x="48" y="6631"/>
                  </a:lnTo>
                  <a:lnTo>
                    <a:pt x="1801" y="20840"/>
                  </a:lnTo>
                  <a:lnTo>
                    <a:pt x="13452" y="19419"/>
                  </a:lnTo>
                  <a:lnTo>
                    <a:pt x="11747" y="5210"/>
                  </a:lnTo>
                  <a:lnTo>
                    <a:pt x="11652" y="4594"/>
                  </a:lnTo>
                  <a:lnTo>
                    <a:pt x="11463" y="4026"/>
                  </a:lnTo>
                  <a:lnTo>
                    <a:pt x="11273" y="3505"/>
                  </a:lnTo>
                  <a:lnTo>
                    <a:pt x="10989" y="2984"/>
                  </a:lnTo>
                  <a:lnTo>
                    <a:pt x="10705" y="2510"/>
                  </a:lnTo>
                  <a:lnTo>
                    <a:pt x="10374" y="2037"/>
                  </a:lnTo>
                  <a:lnTo>
                    <a:pt x="9947" y="1658"/>
                  </a:lnTo>
                  <a:lnTo>
                    <a:pt x="9521" y="1279"/>
                  </a:lnTo>
                  <a:lnTo>
                    <a:pt x="9095" y="947"/>
                  </a:lnTo>
                  <a:lnTo>
                    <a:pt x="8574" y="663"/>
                  </a:lnTo>
                  <a:lnTo>
                    <a:pt x="8053" y="426"/>
                  </a:lnTo>
                  <a:lnTo>
                    <a:pt x="7532" y="237"/>
                  </a:lnTo>
                  <a:lnTo>
                    <a:pt x="6963" y="95"/>
                  </a:lnTo>
                  <a:lnTo>
                    <a:pt x="6395" y="47"/>
                  </a:lnTo>
                  <a:lnTo>
                    <a:pt x="5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53325" y="4490375"/>
              <a:ext cx="32000" cy="341050"/>
            </a:xfrm>
            <a:custGeom>
              <a:avLst/>
              <a:gdLst/>
              <a:ahLst/>
              <a:cxnLst/>
              <a:rect l="l" t="t" r="r" b="b"/>
              <a:pathLst>
                <a:path w="1280" h="13642" extrusionOk="0">
                  <a:moveTo>
                    <a:pt x="1279" y="0"/>
                  </a:moveTo>
                  <a:lnTo>
                    <a:pt x="0" y="521"/>
                  </a:lnTo>
                  <a:lnTo>
                    <a:pt x="521" y="13404"/>
                  </a:lnTo>
                  <a:lnTo>
                    <a:pt x="1090" y="13641"/>
                  </a:lnTo>
                  <a:lnTo>
                    <a:pt x="12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08325" y="4533000"/>
              <a:ext cx="126725" cy="42650"/>
            </a:xfrm>
            <a:custGeom>
              <a:avLst/>
              <a:gdLst/>
              <a:ahLst/>
              <a:cxnLst/>
              <a:rect l="l" t="t" r="r" b="b"/>
              <a:pathLst>
                <a:path w="5069" h="1706" extrusionOk="0">
                  <a:moveTo>
                    <a:pt x="5069" y="0"/>
                  </a:moveTo>
                  <a:lnTo>
                    <a:pt x="1" y="664"/>
                  </a:lnTo>
                  <a:lnTo>
                    <a:pt x="427" y="1706"/>
                  </a:lnTo>
                  <a:lnTo>
                    <a:pt x="4974" y="1185"/>
                  </a:lnTo>
                  <a:lnTo>
                    <a:pt x="50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60950" y="4645500"/>
              <a:ext cx="226200" cy="387225"/>
            </a:xfrm>
            <a:custGeom>
              <a:avLst/>
              <a:gdLst/>
              <a:ahLst/>
              <a:cxnLst/>
              <a:rect l="l" t="t" r="r" b="b"/>
              <a:pathLst>
                <a:path w="9048" h="15489" extrusionOk="0">
                  <a:moveTo>
                    <a:pt x="4074" y="0"/>
                  </a:moveTo>
                  <a:lnTo>
                    <a:pt x="3648" y="47"/>
                  </a:lnTo>
                  <a:lnTo>
                    <a:pt x="3222" y="190"/>
                  </a:lnTo>
                  <a:lnTo>
                    <a:pt x="2795" y="332"/>
                  </a:lnTo>
                  <a:lnTo>
                    <a:pt x="2417" y="521"/>
                  </a:lnTo>
                  <a:lnTo>
                    <a:pt x="2038" y="758"/>
                  </a:lnTo>
                  <a:lnTo>
                    <a:pt x="1706" y="995"/>
                  </a:lnTo>
                  <a:lnTo>
                    <a:pt x="1375" y="1279"/>
                  </a:lnTo>
                  <a:lnTo>
                    <a:pt x="1090" y="1610"/>
                  </a:lnTo>
                  <a:lnTo>
                    <a:pt x="806" y="1942"/>
                  </a:lnTo>
                  <a:lnTo>
                    <a:pt x="569" y="2321"/>
                  </a:lnTo>
                  <a:lnTo>
                    <a:pt x="380" y="2747"/>
                  </a:lnTo>
                  <a:lnTo>
                    <a:pt x="238" y="3126"/>
                  </a:lnTo>
                  <a:lnTo>
                    <a:pt x="143" y="3552"/>
                  </a:lnTo>
                  <a:lnTo>
                    <a:pt x="48" y="4026"/>
                  </a:lnTo>
                  <a:lnTo>
                    <a:pt x="48" y="4500"/>
                  </a:lnTo>
                  <a:lnTo>
                    <a:pt x="1" y="15488"/>
                  </a:lnTo>
                  <a:lnTo>
                    <a:pt x="9048" y="15488"/>
                  </a:lnTo>
                  <a:lnTo>
                    <a:pt x="9048" y="4500"/>
                  </a:lnTo>
                  <a:lnTo>
                    <a:pt x="9048" y="4026"/>
                  </a:lnTo>
                  <a:lnTo>
                    <a:pt x="8953" y="3600"/>
                  </a:lnTo>
                  <a:lnTo>
                    <a:pt x="8858" y="3174"/>
                  </a:lnTo>
                  <a:lnTo>
                    <a:pt x="8716" y="2747"/>
                  </a:lnTo>
                  <a:lnTo>
                    <a:pt x="8527" y="2368"/>
                  </a:lnTo>
                  <a:lnTo>
                    <a:pt x="8290" y="1989"/>
                  </a:lnTo>
                  <a:lnTo>
                    <a:pt x="8053" y="1610"/>
                  </a:lnTo>
                  <a:lnTo>
                    <a:pt x="7769" y="1326"/>
                  </a:lnTo>
                  <a:lnTo>
                    <a:pt x="7437" y="995"/>
                  </a:lnTo>
                  <a:lnTo>
                    <a:pt x="7058" y="758"/>
                  </a:lnTo>
                  <a:lnTo>
                    <a:pt x="6727" y="521"/>
                  </a:lnTo>
                  <a:lnTo>
                    <a:pt x="6300" y="332"/>
                  </a:lnTo>
                  <a:lnTo>
                    <a:pt x="5922" y="190"/>
                  </a:lnTo>
                  <a:lnTo>
                    <a:pt x="5448" y="95"/>
                  </a:lnTo>
                  <a:lnTo>
                    <a:pt x="5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767950" y="4564975"/>
              <a:ext cx="59225" cy="264075"/>
            </a:xfrm>
            <a:custGeom>
              <a:avLst/>
              <a:gdLst/>
              <a:ahLst/>
              <a:cxnLst/>
              <a:rect l="l" t="t" r="r" b="b"/>
              <a:pathLst>
                <a:path w="2369" h="10563" extrusionOk="0">
                  <a:moveTo>
                    <a:pt x="2369" y="0"/>
                  </a:moveTo>
                  <a:lnTo>
                    <a:pt x="1327" y="237"/>
                  </a:lnTo>
                  <a:lnTo>
                    <a:pt x="1" y="10326"/>
                  </a:lnTo>
                  <a:lnTo>
                    <a:pt x="379" y="10563"/>
                  </a:lnTo>
                  <a:lnTo>
                    <a:pt x="23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59675" y="4600500"/>
              <a:ext cx="100650" cy="26075"/>
            </a:xfrm>
            <a:custGeom>
              <a:avLst/>
              <a:gdLst/>
              <a:ahLst/>
              <a:cxnLst/>
              <a:rect l="l" t="t" r="r" b="b"/>
              <a:pathLst>
                <a:path w="4026" h="1043" extrusionOk="0">
                  <a:moveTo>
                    <a:pt x="0" y="0"/>
                  </a:moveTo>
                  <a:lnTo>
                    <a:pt x="189" y="853"/>
                  </a:lnTo>
                  <a:lnTo>
                    <a:pt x="3789" y="1042"/>
                  </a:lnTo>
                  <a:lnTo>
                    <a:pt x="4026" y="14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657825" y="4682200"/>
              <a:ext cx="215525" cy="318550"/>
            </a:xfrm>
            <a:custGeom>
              <a:avLst/>
              <a:gdLst/>
              <a:ahLst/>
              <a:cxnLst/>
              <a:rect l="l" t="t" r="r" b="b"/>
              <a:pathLst>
                <a:path w="8621" h="12742" extrusionOk="0">
                  <a:moveTo>
                    <a:pt x="4595" y="0"/>
                  </a:moveTo>
                  <a:lnTo>
                    <a:pt x="4216" y="95"/>
                  </a:lnTo>
                  <a:lnTo>
                    <a:pt x="3885" y="190"/>
                  </a:lnTo>
                  <a:lnTo>
                    <a:pt x="3553" y="285"/>
                  </a:lnTo>
                  <a:lnTo>
                    <a:pt x="3269" y="474"/>
                  </a:lnTo>
                  <a:lnTo>
                    <a:pt x="2985" y="664"/>
                  </a:lnTo>
                  <a:lnTo>
                    <a:pt x="2700" y="853"/>
                  </a:lnTo>
                  <a:lnTo>
                    <a:pt x="2464" y="1090"/>
                  </a:lnTo>
                  <a:lnTo>
                    <a:pt x="2227" y="1327"/>
                  </a:lnTo>
                  <a:lnTo>
                    <a:pt x="2037" y="1611"/>
                  </a:lnTo>
                  <a:lnTo>
                    <a:pt x="1848" y="1942"/>
                  </a:lnTo>
                  <a:lnTo>
                    <a:pt x="1706" y="2227"/>
                  </a:lnTo>
                  <a:lnTo>
                    <a:pt x="1611" y="2605"/>
                  </a:lnTo>
                  <a:lnTo>
                    <a:pt x="1516" y="2937"/>
                  </a:lnTo>
                  <a:lnTo>
                    <a:pt x="1" y="11510"/>
                  </a:lnTo>
                  <a:lnTo>
                    <a:pt x="7058" y="12741"/>
                  </a:lnTo>
                  <a:lnTo>
                    <a:pt x="8526" y="4168"/>
                  </a:lnTo>
                  <a:lnTo>
                    <a:pt x="8574" y="3837"/>
                  </a:lnTo>
                  <a:lnTo>
                    <a:pt x="8621" y="3458"/>
                  </a:lnTo>
                  <a:lnTo>
                    <a:pt x="8574" y="3126"/>
                  </a:lnTo>
                  <a:lnTo>
                    <a:pt x="8526" y="2748"/>
                  </a:lnTo>
                  <a:lnTo>
                    <a:pt x="8432" y="2416"/>
                  </a:lnTo>
                  <a:lnTo>
                    <a:pt x="8289" y="2132"/>
                  </a:lnTo>
                  <a:lnTo>
                    <a:pt x="8147" y="1800"/>
                  </a:lnTo>
                  <a:lnTo>
                    <a:pt x="7958" y="1516"/>
                  </a:lnTo>
                  <a:lnTo>
                    <a:pt x="7721" y="1232"/>
                  </a:lnTo>
                  <a:lnTo>
                    <a:pt x="7484" y="995"/>
                  </a:lnTo>
                  <a:lnTo>
                    <a:pt x="7247" y="758"/>
                  </a:lnTo>
                  <a:lnTo>
                    <a:pt x="6963" y="569"/>
                  </a:lnTo>
                  <a:lnTo>
                    <a:pt x="6679" y="379"/>
                  </a:lnTo>
                  <a:lnTo>
                    <a:pt x="6348" y="237"/>
                  </a:lnTo>
                  <a:lnTo>
                    <a:pt x="6016" y="142"/>
                  </a:lnTo>
                  <a:lnTo>
                    <a:pt x="5637" y="48"/>
                  </a:lnTo>
                  <a:lnTo>
                    <a:pt x="53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681500" y="4489200"/>
              <a:ext cx="25" cy="7125"/>
            </a:xfrm>
            <a:custGeom>
              <a:avLst/>
              <a:gdLst/>
              <a:ahLst/>
              <a:cxnLst/>
              <a:rect l="l" t="t" r="r" b="b"/>
              <a:pathLst>
                <a:path w="1" h="285" extrusionOk="0">
                  <a:moveTo>
                    <a:pt x="1" y="284"/>
                  </a:moveTo>
                  <a:lnTo>
                    <a:pt x="1" y="284"/>
                  </a:lnTo>
                  <a:lnTo>
                    <a:pt x="1" y="0"/>
                  </a:lnTo>
                  <a:lnTo>
                    <a:pt x="1" y="0"/>
                  </a:lnTo>
                  <a:lnTo>
                    <a:pt x="1" y="189"/>
                  </a:lnTo>
                  <a:lnTo>
                    <a:pt x="1" y="284"/>
                  </a:lnTo>
                  <a:lnTo>
                    <a:pt x="1" y="28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7245000" y="1793730"/>
            <a:ext cx="2015192" cy="2635125"/>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0" y="3709574"/>
            <a:ext cx="9143841" cy="1433981"/>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96953" y="2625623"/>
            <a:ext cx="1239606" cy="1721487"/>
          </a:xfrm>
          <a:custGeom>
            <a:avLst/>
            <a:gdLst/>
            <a:ahLst/>
            <a:cxnLst/>
            <a:rect l="l" t="t" r="r" b="b"/>
            <a:pathLst>
              <a:path w="41303" h="57359" extrusionOk="0">
                <a:moveTo>
                  <a:pt x="37181" y="32255"/>
                </a:moveTo>
                <a:lnTo>
                  <a:pt x="37229" y="32539"/>
                </a:lnTo>
                <a:lnTo>
                  <a:pt x="37229" y="32445"/>
                </a:lnTo>
                <a:lnTo>
                  <a:pt x="37181" y="32255"/>
                </a:lnTo>
                <a:close/>
                <a:moveTo>
                  <a:pt x="33345" y="0"/>
                </a:moveTo>
                <a:lnTo>
                  <a:pt x="32634" y="710"/>
                </a:lnTo>
                <a:lnTo>
                  <a:pt x="32587" y="1137"/>
                </a:lnTo>
                <a:lnTo>
                  <a:pt x="32587" y="1468"/>
                </a:lnTo>
                <a:lnTo>
                  <a:pt x="32682" y="1705"/>
                </a:lnTo>
                <a:lnTo>
                  <a:pt x="32824" y="2084"/>
                </a:lnTo>
                <a:lnTo>
                  <a:pt x="32919" y="2226"/>
                </a:lnTo>
                <a:lnTo>
                  <a:pt x="33013" y="2368"/>
                </a:lnTo>
                <a:lnTo>
                  <a:pt x="33203" y="2463"/>
                </a:lnTo>
                <a:lnTo>
                  <a:pt x="33440" y="2510"/>
                </a:lnTo>
                <a:lnTo>
                  <a:pt x="33724" y="2510"/>
                </a:lnTo>
                <a:lnTo>
                  <a:pt x="34008" y="1752"/>
                </a:lnTo>
                <a:lnTo>
                  <a:pt x="33487" y="1468"/>
                </a:lnTo>
                <a:lnTo>
                  <a:pt x="33250" y="1563"/>
                </a:lnTo>
                <a:lnTo>
                  <a:pt x="33534" y="1752"/>
                </a:lnTo>
                <a:lnTo>
                  <a:pt x="33534" y="2131"/>
                </a:lnTo>
                <a:lnTo>
                  <a:pt x="33108" y="2037"/>
                </a:lnTo>
                <a:lnTo>
                  <a:pt x="32871" y="1184"/>
                </a:lnTo>
                <a:lnTo>
                  <a:pt x="33203" y="426"/>
                </a:lnTo>
                <a:lnTo>
                  <a:pt x="33676" y="616"/>
                </a:lnTo>
                <a:lnTo>
                  <a:pt x="34008" y="710"/>
                </a:lnTo>
                <a:lnTo>
                  <a:pt x="34150" y="758"/>
                </a:lnTo>
                <a:lnTo>
                  <a:pt x="34292" y="853"/>
                </a:lnTo>
                <a:lnTo>
                  <a:pt x="34624" y="1184"/>
                </a:lnTo>
                <a:lnTo>
                  <a:pt x="35145" y="1610"/>
                </a:lnTo>
                <a:lnTo>
                  <a:pt x="35334" y="2984"/>
                </a:lnTo>
                <a:lnTo>
                  <a:pt x="33961" y="3363"/>
                </a:lnTo>
                <a:lnTo>
                  <a:pt x="33203" y="3647"/>
                </a:lnTo>
                <a:lnTo>
                  <a:pt x="32777" y="3789"/>
                </a:lnTo>
                <a:lnTo>
                  <a:pt x="32540" y="3884"/>
                </a:lnTo>
                <a:lnTo>
                  <a:pt x="32445" y="3979"/>
                </a:lnTo>
                <a:lnTo>
                  <a:pt x="32256" y="4168"/>
                </a:lnTo>
                <a:lnTo>
                  <a:pt x="32066" y="4405"/>
                </a:lnTo>
                <a:lnTo>
                  <a:pt x="32113" y="5400"/>
                </a:lnTo>
                <a:lnTo>
                  <a:pt x="32256" y="6347"/>
                </a:lnTo>
                <a:lnTo>
                  <a:pt x="31356" y="5210"/>
                </a:lnTo>
                <a:lnTo>
                  <a:pt x="30835" y="4073"/>
                </a:lnTo>
                <a:lnTo>
                  <a:pt x="31071" y="3363"/>
                </a:lnTo>
                <a:lnTo>
                  <a:pt x="31119" y="2510"/>
                </a:lnTo>
                <a:lnTo>
                  <a:pt x="30835" y="3363"/>
                </a:lnTo>
                <a:lnTo>
                  <a:pt x="30503" y="4026"/>
                </a:lnTo>
                <a:lnTo>
                  <a:pt x="31071" y="5400"/>
                </a:lnTo>
                <a:lnTo>
                  <a:pt x="31734" y="6157"/>
                </a:lnTo>
                <a:lnTo>
                  <a:pt x="32303" y="6915"/>
                </a:lnTo>
                <a:lnTo>
                  <a:pt x="32729" y="7673"/>
                </a:lnTo>
                <a:lnTo>
                  <a:pt x="32587" y="8668"/>
                </a:lnTo>
                <a:lnTo>
                  <a:pt x="31498" y="9473"/>
                </a:lnTo>
                <a:lnTo>
                  <a:pt x="30077" y="9520"/>
                </a:lnTo>
                <a:lnTo>
                  <a:pt x="29556" y="10041"/>
                </a:lnTo>
                <a:lnTo>
                  <a:pt x="29556" y="10799"/>
                </a:lnTo>
                <a:lnTo>
                  <a:pt x="28845" y="11604"/>
                </a:lnTo>
                <a:lnTo>
                  <a:pt x="28656" y="11699"/>
                </a:lnTo>
                <a:lnTo>
                  <a:pt x="28561" y="11746"/>
                </a:lnTo>
                <a:lnTo>
                  <a:pt x="28608" y="11320"/>
                </a:lnTo>
                <a:lnTo>
                  <a:pt x="28608" y="10894"/>
                </a:lnTo>
                <a:lnTo>
                  <a:pt x="28230" y="10325"/>
                </a:lnTo>
                <a:lnTo>
                  <a:pt x="28466" y="8526"/>
                </a:lnTo>
                <a:lnTo>
                  <a:pt x="28466" y="8526"/>
                </a:lnTo>
                <a:lnTo>
                  <a:pt x="27898" y="10278"/>
                </a:lnTo>
                <a:lnTo>
                  <a:pt x="28324" y="10941"/>
                </a:lnTo>
                <a:lnTo>
                  <a:pt x="28230" y="11746"/>
                </a:lnTo>
                <a:lnTo>
                  <a:pt x="27851" y="11983"/>
                </a:lnTo>
                <a:lnTo>
                  <a:pt x="27851" y="12599"/>
                </a:lnTo>
                <a:lnTo>
                  <a:pt x="27330" y="13025"/>
                </a:lnTo>
                <a:lnTo>
                  <a:pt x="26145" y="12930"/>
                </a:lnTo>
                <a:lnTo>
                  <a:pt x="25530" y="13073"/>
                </a:lnTo>
                <a:lnTo>
                  <a:pt x="25151" y="13925"/>
                </a:lnTo>
                <a:lnTo>
                  <a:pt x="25198" y="14493"/>
                </a:lnTo>
                <a:lnTo>
                  <a:pt x="24819" y="15062"/>
                </a:lnTo>
                <a:lnTo>
                  <a:pt x="24298" y="15299"/>
                </a:lnTo>
                <a:lnTo>
                  <a:pt x="24298" y="14067"/>
                </a:lnTo>
                <a:lnTo>
                  <a:pt x="24772" y="12646"/>
                </a:lnTo>
                <a:lnTo>
                  <a:pt x="24819" y="11604"/>
                </a:lnTo>
                <a:lnTo>
                  <a:pt x="24393" y="10610"/>
                </a:lnTo>
                <a:lnTo>
                  <a:pt x="23635" y="10231"/>
                </a:lnTo>
                <a:lnTo>
                  <a:pt x="22546" y="9378"/>
                </a:lnTo>
                <a:lnTo>
                  <a:pt x="23209" y="8857"/>
                </a:lnTo>
                <a:lnTo>
                  <a:pt x="23872" y="8620"/>
                </a:lnTo>
                <a:lnTo>
                  <a:pt x="23730" y="7910"/>
                </a:lnTo>
                <a:lnTo>
                  <a:pt x="23919" y="7578"/>
                </a:lnTo>
                <a:lnTo>
                  <a:pt x="24061" y="7389"/>
                </a:lnTo>
                <a:lnTo>
                  <a:pt x="24156" y="7341"/>
                </a:lnTo>
                <a:lnTo>
                  <a:pt x="24488" y="7484"/>
                </a:lnTo>
                <a:lnTo>
                  <a:pt x="24819" y="7626"/>
                </a:lnTo>
                <a:lnTo>
                  <a:pt x="25198" y="7626"/>
                </a:lnTo>
                <a:lnTo>
                  <a:pt x="25530" y="7578"/>
                </a:lnTo>
                <a:lnTo>
                  <a:pt x="26145" y="7199"/>
                </a:lnTo>
                <a:lnTo>
                  <a:pt x="26619" y="6157"/>
                </a:lnTo>
                <a:lnTo>
                  <a:pt x="26951" y="5163"/>
                </a:lnTo>
                <a:lnTo>
                  <a:pt x="26903" y="4405"/>
                </a:lnTo>
                <a:lnTo>
                  <a:pt x="26430" y="3694"/>
                </a:lnTo>
                <a:lnTo>
                  <a:pt x="25482" y="2937"/>
                </a:lnTo>
                <a:lnTo>
                  <a:pt x="24630" y="3173"/>
                </a:lnTo>
                <a:lnTo>
                  <a:pt x="24156" y="4310"/>
                </a:lnTo>
                <a:lnTo>
                  <a:pt x="25103" y="4879"/>
                </a:lnTo>
                <a:lnTo>
                  <a:pt x="25530" y="4547"/>
                </a:lnTo>
                <a:lnTo>
                  <a:pt x="25340" y="3979"/>
                </a:lnTo>
                <a:lnTo>
                  <a:pt x="25388" y="4452"/>
                </a:lnTo>
                <a:lnTo>
                  <a:pt x="25056" y="4594"/>
                </a:lnTo>
                <a:lnTo>
                  <a:pt x="24630" y="4310"/>
                </a:lnTo>
                <a:lnTo>
                  <a:pt x="24867" y="3600"/>
                </a:lnTo>
                <a:lnTo>
                  <a:pt x="25624" y="3458"/>
                </a:lnTo>
                <a:lnTo>
                  <a:pt x="26477" y="4263"/>
                </a:lnTo>
                <a:lnTo>
                  <a:pt x="26477" y="4973"/>
                </a:lnTo>
                <a:lnTo>
                  <a:pt x="26240" y="5636"/>
                </a:lnTo>
                <a:lnTo>
                  <a:pt x="25956" y="6678"/>
                </a:lnTo>
                <a:lnTo>
                  <a:pt x="25246" y="7152"/>
                </a:lnTo>
                <a:lnTo>
                  <a:pt x="24298" y="6394"/>
                </a:lnTo>
                <a:lnTo>
                  <a:pt x="23446" y="6299"/>
                </a:lnTo>
                <a:lnTo>
                  <a:pt x="23209" y="6915"/>
                </a:lnTo>
                <a:lnTo>
                  <a:pt x="22925" y="7294"/>
                </a:lnTo>
                <a:lnTo>
                  <a:pt x="22688" y="7673"/>
                </a:lnTo>
                <a:lnTo>
                  <a:pt x="21456" y="8336"/>
                </a:lnTo>
                <a:lnTo>
                  <a:pt x="21220" y="8289"/>
                </a:lnTo>
                <a:lnTo>
                  <a:pt x="20888" y="8147"/>
                </a:lnTo>
                <a:lnTo>
                  <a:pt x="20462" y="7910"/>
                </a:lnTo>
                <a:lnTo>
                  <a:pt x="20462" y="6536"/>
                </a:lnTo>
                <a:lnTo>
                  <a:pt x="21125" y="6394"/>
                </a:lnTo>
                <a:lnTo>
                  <a:pt x="21172" y="5731"/>
                </a:lnTo>
                <a:lnTo>
                  <a:pt x="20841" y="5068"/>
                </a:lnTo>
                <a:lnTo>
                  <a:pt x="20841" y="5068"/>
                </a:lnTo>
                <a:lnTo>
                  <a:pt x="21077" y="6110"/>
                </a:lnTo>
                <a:lnTo>
                  <a:pt x="20604" y="6347"/>
                </a:lnTo>
                <a:lnTo>
                  <a:pt x="20367" y="6394"/>
                </a:lnTo>
                <a:lnTo>
                  <a:pt x="20225" y="6489"/>
                </a:lnTo>
                <a:lnTo>
                  <a:pt x="20130" y="6584"/>
                </a:lnTo>
                <a:lnTo>
                  <a:pt x="20083" y="7057"/>
                </a:lnTo>
                <a:lnTo>
                  <a:pt x="19704" y="6773"/>
                </a:lnTo>
                <a:lnTo>
                  <a:pt x="18899" y="6915"/>
                </a:lnTo>
                <a:lnTo>
                  <a:pt x="18567" y="6773"/>
                </a:lnTo>
                <a:lnTo>
                  <a:pt x="18330" y="6584"/>
                </a:lnTo>
                <a:lnTo>
                  <a:pt x="17762" y="5873"/>
                </a:lnTo>
                <a:lnTo>
                  <a:pt x="18520" y="7105"/>
                </a:lnTo>
                <a:lnTo>
                  <a:pt x="18899" y="7199"/>
                </a:lnTo>
                <a:lnTo>
                  <a:pt x="19278" y="7247"/>
                </a:lnTo>
                <a:lnTo>
                  <a:pt x="19751" y="7152"/>
                </a:lnTo>
                <a:lnTo>
                  <a:pt x="20178" y="7578"/>
                </a:lnTo>
                <a:lnTo>
                  <a:pt x="20225" y="7957"/>
                </a:lnTo>
                <a:lnTo>
                  <a:pt x="20320" y="8241"/>
                </a:lnTo>
                <a:lnTo>
                  <a:pt x="20414" y="8526"/>
                </a:lnTo>
                <a:lnTo>
                  <a:pt x="20651" y="8668"/>
                </a:lnTo>
                <a:lnTo>
                  <a:pt x="20888" y="8810"/>
                </a:lnTo>
                <a:lnTo>
                  <a:pt x="21362" y="8952"/>
                </a:lnTo>
                <a:lnTo>
                  <a:pt x="21741" y="9141"/>
                </a:lnTo>
                <a:lnTo>
                  <a:pt x="22120" y="9804"/>
                </a:lnTo>
                <a:lnTo>
                  <a:pt x="22451" y="10468"/>
                </a:lnTo>
                <a:lnTo>
                  <a:pt x="22641" y="10846"/>
                </a:lnTo>
                <a:lnTo>
                  <a:pt x="22830" y="11178"/>
                </a:lnTo>
                <a:lnTo>
                  <a:pt x="23209" y="11462"/>
                </a:lnTo>
                <a:lnTo>
                  <a:pt x="23446" y="11652"/>
                </a:lnTo>
                <a:lnTo>
                  <a:pt x="23540" y="11794"/>
                </a:lnTo>
                <a:lnTo>
                  <a:pt x="23588" y="12836"/>
                </a:lnTo>
                <a:lnTo>
                  <a:pt x="23067" y="13972"/>
                </a:lnTo>
                <a:lnTo>
                  <a:pt x="22214" y="14493"/>
                </a:lnTo>
                <a:lnTo>
                  <a:pt x="20935" y="14162"/>
                </a:lnTo>
                <a:lnTo>
                  <a:pt x="20462" y="12741"/>
                </a:lnTo>
                <a:lnTo>
                  <a:pt x="20272" y="11652"/>
                </a:lnTo>
                <a:lnTo>
                  <a:pt x="21030" y="11699"/>
                </a:lnTo>
                <a:lnTo>
                  <a:pt x="21362" y="11936"/>
                </a:lnTo>
                <a:lnTo>
                  <a:pt x="21598" y="12125"/>
                </a:lnTo>
                <a:lnTo>
                  <a:pt x="21693" y="12220"/>
                </a:lnTo>
                <a:lnTo>
                  <a:pt x="21646" y="12552"/>
                </a:lnTo>
                <a:lnTo>
                  <a:pt x="21551" y="12836"/>
                </a:lnTo>
                <a:lnTo>
                  <a:pt x="20983" y="12646"/>
                </a:lnTo>
                <a:lnTo>
                  <a:pt x="20983" y="12646"/>
                </a:lnTo>
                <a:lnTo>
                  <a:pt x="21741" y="13120"/>
                </a:lnTo>
                <a:lnTo>
                  <a:pt x="21883" y="12457"/>
                </a:lnTo>
                <a:lnTo>
                  <a:pt x="21835" y="11841"/>
                </a:lnTo>
                <a:lnTo>
                  <a:pt x="20888" y="11415"/>
                </a:lnTo>
                <a:lnTo>
                  <a:pt x="20035" y="11320"/>
                </a:lnTo>
                <a:lnTo>
                  <a:pt x="20083" y="12646"/>
                </a:lnTo>
                <a:lnTo>
                  <a:pt x="20225" y="13404"/>
                </a:lnTo>
                <a:lnTo>
                  <a:pt x="20509" y="14067"/>
                </a:lnTo>
                <a:lnTo>
                  <a:pt x="20935" y="14493"/>
                </a:lnTo>
                <a:lnTo>
                  <a:pt x="21409" y="14778"/>
                </a:lnTo>
                <a:lnTo>
                  <a:pt x="22404" y="14872"/>
                </a:lnTo>
                <a:lnTo>
                  <a:pt x="23114" y="14636"/>
                </a:lnTo>
                <a:lnTo>
                  <a:pt x="23304" y="15157"/>
                </a:lnTo>
                <a:lnTo>
                  <a:pt x="23067" y="15299"/>
                </a:lnTo>
                <a:lnTo>
                  <a:pt x="22735" y="15488"/>
                </a:lnTo>
                <a:lnTo>
                  <a:pt x="21598" y="15536"/>
                </a:lnTo>
                <a:lnTo>
                  <a:pt x="21314" y="15441"/>
                </a:lnTo>
                <a:lnTo>
                  <a:pt x="20983" y="15346"/>
                </a:lnTo>
                <a:lnTo>
                  <a:pt x="20699" y="15393"/>
                </a:lnTo>
                <a:lnTo>
                  <a:pt x="20414" y="15536"/>
                </a:lnTo>
                <a:lnTo>
                  <a:pt x="20083" y="16104"/>
                </a:lnTo>
                <a:lnTo>
                  <a:pt x="19420" y="16151"/>
                </a:lnTo>
                <a:lnTo>
                  <a:pt x="19230" y="15630"/>
                </a:lnTo>
                <a:lnTo>
                  <a:pt x="19088" y="15062"/>
                </a:lnTo>
                <a:lnTo>
                  <a:pt x="18946" y="14636"/>
                </a:lnTo>
                <a:lnTo>
                  <a:pt x="18804" y="14304"/>
                </a:lnTo>
                <a:lnTo>
                  <a:pt x="17857" y="14304"/>
                </a:lnTo>
                <a:lnTo>
                  <a:pt x="16578" y="13972"/>
                </a:lnTo>
                <a:lnTo>
                  <a:pt x="16152" y="13783"/>
                </a:lnTo>
                <a:lnTo>
                  <a:pt x="16104" y="13167"/>
                </a:lnTo>
                <a:lnTo>
                  <a:pt x="16009" y="12788"/>
                </a:lnTo>
                <a:lnTo>
                  <a:pt x="15867" y="12552"/>
                </a:lnTo>
                <a:lnTo>
                  <a:pt x="15678" y="12409"/>
                </a:lnTo>
                <a:lnTo>
                  <a:pt x="15441" y="12267"/>
                </a:lnTo>
                <a:lnTo>
                  <a:pt x="15110" y="11983"/>
                </a:lnTo>
                <a:lnTo>
                  <a:pt x="14825" y="11746"/>
                </a:lnTo>
                <a:lnTo>
                  <a:pt x="14115" y="11178"/>
                </a:lnTo>
                <a:lnTo>
                  <a:pt x="15252" y="12362"/>
                </a:lnTo>
                <a:lnTo>
                  <a:pt x="15820" y="12930"/>
                </a:lnTo>
                <a:lnTo>
                  <a:pt x="15773" y="13499"/>
                </a:lnTo>
                <a:lnTo>
                  <a:pt x="15725" y="13783"/>
                </a:lnTo>
                <a:lnTo>
                  <a:pt x="15725" y="13925"/>
                </a:lnTo>
                <a:lnTo>
                  <a:pt x="15773" y="13972"/>
                </a:lnTo>
                <a:lnTo>
                  <a:pt x="16578" y="14351"/>
                </a:lnTo>
                <a:lnTo>
                  <a:pt x="16294" y="14683"/>
                </a:lnTo>
                <a:lnTo>
                  <a:pt x="15488" y="14920"/>
                </a:lnTo>
                <a:lnTo>
                  <a:pt x="15346" y="15441"/>
                </a:lnTo>
                <a:lnTo>
                  <a:pt x="15631" y="16104"/>
                </a:lnTo>
                <a:lnTo>
                  <a:pt x="16483" y="16767"/>
                </a:lnTo>
                <a:lnTo>
                  <a:pt x="15678" y="15725"/>
                </a:lnTo>
                <a:lnTo>
                  <a:pt x="15867" y="15346"/>
                </a:lnTo>
                <a:lnTo>
                  <a:pt x="16009" y="15062"/>
                </a:lnTo>
                <a:lnTo>
                  <a:pt x="16104" y="14967"/>
                </a:lnTo>
                <a:lnTo>
                  <a:pt x="16625" y="14920"/>
                </a:lnTo>
                <a:lnTo>
                  <a:pt x="17099" y="14825"/>
                </a:lnTo>
                <a:lnTo>
                  <a:pt x="17288" y="14778"/>
                </a:lnTo>
                <a:lnTo>
                  <a:pt x="17999" y="14778"/>
                </a:lnTo>
                <a:lnTo>
                  <a:pt x="18188" y="14825"/>
                </a:lnTo>
                <a:lnTo>
                  <a:pt x="18283" y="15393"/>
                </a:lnTo>
                <a:lnTo>
                  <a:pt x="18378" y="15867"/>
                </a:lnTo>
                <a:lnTo>
                  <a:pt x="18425" y="16672"/>
                </a:lnTo>
                <a:lnTo>
                  <a:pt x="19467" y="17525"/>
                </a:lnTo>
                <a:lnTo>
                  <a:pt x="19846" y="18756"/>
                </a:lnTo>
                <a:lnTo>
                  <a:pt x="17478" y="19846"/>
                </a:lnTo>
                <a:lnTo>
                  <a:pt x="17241" y="20225"/>
                </a:lnTo>
                <a:lnTo>
                  <a:pt x="17004" y="20651"/>
                </a:lnTo>
                <a:lnTo>
                  <a:pt x="16909" y="21551"/>
                </a:lnTo>
                <a:lnTo>
                  <a:pt x="16483" y="19656"/>
                </a:lnTo>
                <a:lnTo>
                  <a:pt x="16388" y="21598"/>
                </a:lnTo>
                <a:lnTo>
                  <a:pt x="15867" y="21219"/>
                </a:lnTo>
                <a:lnTo>
                  <a:pt x="15915" y="21551"/>
                </a:lnTo>
                <a:lnTo>
                  <a:pt x="15915" y="21788"/>
                </a:lnTo>
                <a:lnTo>
                  <a:pt x="15867" y="21930"/>
                </a:lnTo>
                <a:lnTo>
                  <a:pt x="15820" y="22024"/>
                </a:lnTo>
                <a:lnTo>
                  <a:pt x="15725" y="22214"/>
                </a:lnTo>
                <a:lnTo>
                  <a:pt x="15583" y="22545"/>
                </a:lnTo>
                <a:lnTo>
                  <a:pt x="15394" y="22782"/>
                </a:lnTo>
                <a:lnTo>
                  <a:pt x="15252" y="22924"/>
                </a:lnTo>
                <a:lnTo>
                  <a:pt x="15204" y="22972"/>
                </a:lnTo>
                <a:lnTo>
                  <a:pt x="14873" y="22403"/>
                </a:lnTo>
                <a:lnTo>
                  <a:pt x="14589" y="21930"/>
                </a:lnTo>
                <a:lnTo>
                  <a:pt x="13641" y="22024"/>
                </a:lnTo>
                <a:lnTo>
                  <a:pt x="13168" y="20746"/>
                </a:lnTo>
                <a:lnTo>
                  <a:pt x="12741" y="20177"/>
                </a:lnTo>
                <a:lnTo>
                  <a:pt x="12126" y="20035"/>
                </a:lnTo>
                <a:lnTo>
                  <a:pt x="11747" y="19183"/>
                </a:lnTo>
                <a:lnTo>
                  <a:pt x="10799" y="17004"/>
                </a:lnTo>
                <a:lnTo>
                  <a:pt x="10326" y="15346"/>
                </a:lnTo>
                <a:lnTo>
                  <a:pt x="10231" y="14399"/>
                </a:lnTo>
                <a:lnTo>
                  <a:pt x="9757" y="15062"/>
                </a:lnTo>
                <a:lnTo>
                  <a:pt x="9378" y="14020"/>
                </a:lnTo>
                <a:lnTo>
                  <a:pt x="9142" y="13120"/>
                </a:lnTo>
                <a:lnTo>
                  <a:pt x="8336" y="12362"/>
                </a:lnTo>
                <a:lnTo>
                  <a:pt x="7815" y="11604"/>
                </a:lnTo>
                <a:lnTo>
                  <a:pt x="7958" y="13025"/>
                </a:lnTo>
                <a:lnTo>
                  <a:pt x="6821" y="12315"/>
                </a:lnTo>
                <a:lnTo>
                  <a:pt x="6821" y="12315"/>
                </a:lnTo>
                <a:lnTo>
                  <a:pt x="6963" y="13073"/>
                </a:lnTo>
                <a:lnTo>
                  <a:pt x="5921" y="11936"/>
                </a:lnTo>
                <a:lnTo>
                  <a:pt x="5400" y="11415"/>
                </a:lnTo>
                <a:lnTo>
                  <a:pt x="4879" y="10846"/>
                </a:lnTo>
                <a:lnTo>
                  <a:pt x="3979" y="10610"/>
                </a:lnTo>
                <a:lnTo>
                  <a:pt x="3363" y="10468"/>
                </a:lnTo>
                <a:lnTo>
                  <a:pt x="3079" y="10373"/>
                </a:lnTo>
                <a:lnTo>
                  <a:pt x="1374" y="10799"/>
                </a:lnTo>
                <a:lnTo>
                  <a:pt x="1042" y="11462"/>
                </a:lnTo>
                <a:lnTo>
                  <a:pt x="711" y="11983"/>
                </a:lnTo>
                <a:lnTo>
                  <a:pt x="521" y="12362"/>
                </a:lnTo>
                <a:lnTo>
                  <a:pt x="427" y="12599"/>
                </a:lnTo>
                <a:lnTo>
                  <a:pt x="427" y="13925"/>
                </a:lnTo>
                <a:lnTo>
                  <a:pt x="711" y="14493"/>
                </a:lnTo>
                <a:lnTo>
                  <a:pt x="900" y="14920"/>
                </a:lnTo>
                <a:lnTo>
                  <a:pt x="1090" y="15109"/>
                </a:lnTo>
                <a:lnTo>
                  <a:pt x="1611" y="15441"/>
                </a:lnTo>
                <a:lnTo>
                  <a:pt x="2037" y="15725"/>
                </a:lnTo>
                <a:lnTo>
                  <a:pt x="2842" y="15536"/>
                </a:lnTo>
                <a:lnTo>
                  <a:pt x="2984" y="14920"/>
                </a:lnTo>
                <a:lnTo>
                  <a:pt x="3079" y="14446"/>
                </a:lnTo>
                <a:lnTo>
                  <a:pt x="3126" y="14209"/>
                </a:lnTo>
                <a:lnTo>
                  <a:pt x="2937" y="13736"/>
                </a:lnTo>
                <a:lnTo>
                  <a:pt x="2747" y="13309"/>
                </a:lnTo>
                <a:lnTo>
                  <a:pt x="2605" y="13215"/>
                </a:lnTo>
                <a:lnTo>
                  <a:pt x="2321" y="13025"/>
                </a:lnTo>
                <a:lnTo>
                  <a:pt x="1942" y="12788"/>
                </a:lnTo>
                <a:lnTo>
                  <a:pt x="1658" y="13594"/>
                </a:lnTo>
                <a:lnTo>
                  <a:pt x="1800" y="14257"/>
                </a:lnTo>
                <a:lnTo>
                  <a:pt x="2084" y="14304"/>
                </a:lnTo>
                <a:lnTo>
                  <a:pt x="1942" y="14115"/>
                </a:lnTo>
                <a:lnTo>
                  <a:pt x="1990" y="13404"/>
                </a:lnTo>
                <a:lnTo>
                  <a:pt x="2416" y="13594"/>
                </a:lnTo>
                <a:lnTo>
                  <a:pt x="2653" y="14399"/>
                </a:lnTo>
                <a:lnTo>
                  <a:pt x="2511" y="15014"/>
                </a:lnTo>
                <a:lnTo>
                  <a:pt x="1753" y="15109"/>
                </a:lnTo>
                <a:lnTo>
                  <a:pt x="900" y="14446"/>
                </a:lnTo>
                <a:lnTo>
                  <a:pt x="758" y="13262"/>
                </a:lnTo>
                <a:lnTo>
                  <a:pt x="1042" y="12078"/>
                </a:lnTo>
                <a:lnTo>
                  <a:pt x="1326" y="11699"/>
                </a:lnTo>
                <a:lnTo>
                  <a:pt x="1563" y="11415"/>
                </a:lnTo>
                <a:lnTo>
                  <a:pt x="1705" y="11273"/>
                </a:lnTo>
                <a:lnTo>
                  <a:pt x="2937" y="11083"/>
                </a:lnTo>
                <a:lnTo>
                  <a:pt x="3600" y="11462"/>
                </a:lnTo>
                <a:lnTo>
                  <a:pt x="4263" y="11841"/>
                </a:lnTo>
                <a:lnTo>
                  <a:pt x="5352" y="12836"/>
                </a:lnTo>
                <a:lnTo>
                  <a:pt x="5921" y="13309"/>
                </a:lnTo>
                <a:lnTo>
                  <a:pt x="6205" y="13688"/>
                </a:lnTo>
                <a:lnTo>
                  <a:pt x="5779" y="13878"/>
                </a:lnTo>
                <a:lnTo>
                  <a:pt x="5352" y="14067"/>
                </a:lnTo>
                <a:lnTo>
                  <a:pt x="4926" y="14304"/>
                </a:lnTo>
                <a:lnTo>
                  <a:pt x="4500" y="14493"/>
                </a:lnTo>
                <a:lnTo>
                  <a:pt x="4310" y="14636"/>
                </a:lnTo>
                <a:lnTo>
                  <a:pt x="4216" y="14778"/>
                </a:lnTo>
                <a:lnTo>
                  <a:pt x="4121" y="14920"/>
                </a:lnTo>
                <a:lnTo>
                  <a:pt x="4168" y="15820"/>
                </a:lnTo>
                <a:lnTo>
                  <a:pt x="4216" y="16435"/>
                </a:lnTo>
                <a:lnTo>
                  <a:pt x="5210" y="17004"/>
                </a:lnTo>
                <a:lnTo>
                  <a:pt x="5826" y="17146"/>
                </a:lnTo>
                <a:lnTo>
                  <a:pt x="6442" y="16767"/>
                </a:lnTo>
                <a:lnTo>
                  <a:pt x="6442" y="16057"/>
                </a:lnTo>
                <a:lnTo>
                  <a:pt x="5779" y="15583"/>
                </a:lnTo>
                <a:lnTo>
                  <a:pt x="5779" y="15583"/>
                </a:lnTo>
                <a:lnTo>
                  <a:pt x="6205" y="16293"/>
                </a:lnTo>
                <a:lnTo>
                  <a:pt x="5968" y="16720"/>
                </a:lnTo>
                <a:lnTo>
                  <a:pt x="5068" y="16530"/>
                </a:lnTo>
                <a:lnTo>
                  <a:pt x="4737" y="16104"/>
                </a:lnTo>
                <a:lnTo>
                  <a:pt x="4547" y="15772"/>
                </a:lnTo>
                <a:lnTo>
                  <a:pt x="4453" y="15630"/>
                </a:lnTo>
                <a:lnTo>
                  <a:pt x="4784" y="14778"/>
                </a:lnTo>
                <a:lnTo>
                  <a:pt x="5779" y="14446"/>
                </a:lnTo>
                <a:lnTo>
                  <a:pt x="6821" y="14162"/>
                </a:lnTo>
                <a:lnTo>
                  <a:pt x="7531" y="14920"/>
                </a:lnTo>
                <a:lnTo>
                  <a:pt x="7910" y="15630"/>
                </a:lnTo>
                <a:lnTo>
                  <a:pt x="8242" y="16293"/>
                </a:lnTo>
                <a:lnTo>
                  <a:pt x="8905" y="17146"/>
                </a:lnTo>
                <a:lnTo>
                  <a:pt x="9473" y="17904"/>
                </a:lnTo>
                <a:lnTo>
                  <a:pt x="9568" y="18141"/>
                </a:lnTo>
                <a:lnTo>
                  <a:pt x="9663" y="18519"/>
                </a:lnTo>
                <a:lnTo>
                  <a:pt x="9805" y="18993"/>
                </a:lnTo>
                <a:lnTo>
                  <a:pt x="9994" y="19561"/>
                </a:lnTo>
                <a:lnTo>
                  <a:pt x="9615" y="19940"/>
                </a:lnTo>
                <a:lnTo>
                  <a:pt x="7721" y="19846"/>
                </a:lnTo>
                <a:lnTo>
                  <a:pt x="7294" y="19846"/>
                </a:lnTo>
                <a:lnTo>
                  <a:pt x="7010" y="19798"/>
                </a:lnTo>
                <a:lnTo>
                  <a:pt x="6916" y="19751"/>
                </a:lnTo>
                <a:lnTo>
                  <a:pt x="6868" y="19704"/>
                </a:lnTo>
                <a:lnTo>
                  <a:pt x="6916" y="19514"/>
                </a:lnTo>
                <a:lnTo>
                  <a:pt x="7010" y="19230"/>
                </a:lnTo>
                <a:lnTo>
                  <a:pt x="7152" y="18851"/>
                </a:lnTo>
                <a:lnTo>
                  <a:pt x="6963" y="18567"/>
                </a:lnTo>
                <a:lnTo>
                  <a:pt x="6821" y="18377"/>
                </a:lnTo>
                <a:lnTo>
                  <a:pt x="6679" y="18283"/>
                </a:lnTo>
                <a:lnTo>
                  <a:pt x="6394" y="18377"/>
                </a:lnTo>
                <a:lnTo>
                  <a:pt x="6158" y="18472"/>
                </a:lnTo>
                <a:lnTo>
                  <a:pt x="6016" y="18567"/>
                </a:lnTo>
                <a:lnTo>
                  <a:pt x="5873" y="18662"/>
                </a:lnTo>
                <a:lnTo>
                  <a:pt x="5637" y="18709"/>
                </a:lnTo>
                <a:lnTo>
                  <a:pt x="5542" y="18756"/>
                </a:lnTo>
                <a:lnTo>
                  <a:pt x="5400" y="18804"/>
                </a:lnTo>
                <a:lnTo>
                  <a:pt x="5116" y="19040"/>
                </a:lnTo>
                <a:lnTo>
                  <a:pt x="4784" y="19372"/>
                </a:lnTo>
                <a:lnTo>
                  <a:pt x="5400" y="19751"/>
                </a:lnTo>
                <a:lnTo>
                  <a:pt x="5542" y="20461"/>
                </a:lnTo>
                <a:lnTo>
                  <a:pt x="5589" y="19561"/>
                </a:lnTo>
                <a:lnTo>
                  <a:pt x="5163" y="19372"/>
                </a:lnTo>
                <a:lnTo>
                  <a:pt x="5873" y="19088"/>
                </a:lnTo>
                <a:lnTo>
                  <a:pt x="6442" y="18804"/>
                </a:lnTo>
                <a:lnTo>
                  <a:pt x="6394" y="19467"/>
                </a:lnTo>
                <a:lnTo>
                  <a:pt x="6394" y="20035"/>
                </a:lnTo>
                <a:lnTo>
                  <a:pt x="7010" y="20272"/>
                </a:lnTo>
                <a:lnTo>
                  <a:pt x="7294" y="20556"/>
                </a:lnTo>
                <a:lnTo>
                  <a:pt x="8479" y="20556"/>
                </a:lnTo>
                <a:lnTo>
                  <a:pt x="9047" y="20603"/>
                </a:lnTo>
                <a:lnTo>
                  <a:pt x="7673" y="21124"/>
                </a:lnTo>
                <a:lnTo>
                  <a:pt x="7200" y="21930"/>
                </a:lnTo>
                <a:lnTo>
                  <a:pt x="7010" y="22498"/>
                </a:lnTo>
                <a:lnTo>
                  <a:pt x="6679" y="22782"/>
                </a:lnTo>
                <a:lnTo>
                  <a:pt x="6442" y="22924"/>
                </a:lnTo>
                <a:lnTo>
                  <a:pt x="6300" y="23019"/>
                </a:lnTo>
                <a:lnTo>
                  <a:pt x="5021" y="23019"/>
                </a:lnTo>
                <a:lnTo>
                  <a:pt x="4168" y="22403"/>
                </a:lnTo>
                <a:lnTo>
                  <a:pt x="4121" y="22167"/>
                </a:lnTo>
                <a:lnTo>
                  <a:pt x="3979" y="21551"/>
                </a:lnTo>
                <a:lnTo>
                  <a:pt x="3789" y="20603"/>
                </a:lnTo>
                <a:lnTo>
                  <a:pt x="3742" y="19893"/>
                </a:lnTo>
                <a:lnTo>
                  <a:pt x="3695" y="19514"/>
                </a:lnTo>
                <a:lnTo>
                  <a:pt x="3695" y="19325"/>
                </a:lnTo>
                <a:lnTo>
                  <a:pt x="3268" y="19183"/>
                </a:lnTo>
                <a:lnTo>
                  <a:pt x="2937" y="19040"/>
                </a:lnTo>
                <a:lnTo>
                  <a:pt x="1421" y="19040"/>
                </a:lnTo>
                <a:lnTo>
                  <a:pt x="284" y="19325"/>
                </a:lnTo>
                <a:lnTo>
                  <a:pt x="95" y="19561"/>
                </a:lnTo>
                <a:lnTo>
                  <a:pt x="0" y="19751"/>
                </a:lnTo>
                <a:lnTo>
                  <a:pt x="0" y="19940"/>
                </a:lnTo>
                <a:lnTo>
                  <a:pt x="142" y="20982"/>
                </a:lnTo>
                <a:lnTo>
                  <a:pt x="237" y="21503"/>
                </a:lnTo>
                <a:lnTo>
                  <a:pt x="332" y="21930"/>
                </a:lnTo>
                <a:lnTo>
                  <a:pt x="427" y="22119"/>
                </a:lnTo>
                <a:lnTo>
                  <a:pt x="900" y="22498"/>
                </a:lnTo>
                <a:lnTo>
                  <a:pt x="1326" y="22782"/>
                </a:lnTo>
                <a:lnTo>
                  <a:pt x="2084" y="22924"/>
                </a:lnTo>
                <a:lnTo>
                  <a:pt x="2179" y="22119"/>
                </a:lnTo>
                <a:lnTo>
                  <a:pt x="1705" y="21124"/>
                </a:lnTo>
                <a:lnTo>
                  <a:pt x="1469" y="20888"/>
                </a:lnTo>
                <a:lnTo>
                  <a:pt x="1232" y="20651"/>
                </a:lnTo>
                <a:lnTo>
                  <a:pt x="900" y="20698"/>
                </a:lnTo>
                <a:lnTo>
                  <a:pt x="1326" y="20982"/>
                </a:lnTo>
                <a:lnTo>
                  <a:pt x="1658" y="21693"/>
                </a:lnTo>
                <a:lnTo>
                  <a:pt x="1753" y="22167"/>
                </a:lnTo>
                <a:lnTo>
                  <a:pt x="1658" y="22214"/>
                </a:lnTo>
                <a:lnTo>
                  <a:pt x="1469" y="22261"/>
                </a:lnTo>
                <a:lnTo>
                  <a:pt x="853" y="21930"/>
                </a:lnTo>
                <a:lnTo>
                  <a:pt x="521" y="21219"/>
                </a:lnTo>
                <a:lnTo>
                  <a:pt x="379" y="20746"/>
                </a:lnTo>
                <a:lnTo>
                  <a:pt x="284" y="20414"/>
                </a:lnTo>
                <a:lnTo>
                  <a:pt x="284" y="20225"/>
                </a:lnTo>
                <a:lnTo>
                  <a:pt x="332" y="19988"/>
                </a:lnTo>
                <a:lnTo>
                  <a:pt x="427" y="19846"/>
                </a:lnTo>
                <a:lnTo>
                  <a:pt x="521" y="19798"/>
                </a:lnTo>
                <a:lnTo>
                  <a:pt x="1184" y="19656"/>
                </a:lnTo>
                <a:lnTo>
                  <a:pt x="2037" y="19609"/>
                </a:lnTo>
                <a:lnTo>
                  <a:pt x="2747" y="19561"/>
                </a:lnTo>
                <a:lnTo>
                  <a:pt x="3126" y="19751"/>
                </a:lnTo>
                <a:lnTo>
                  <a:pt x="3032" y="20509"/>
                </a:lnTo>
                <a:lnTo>
                  <a:pt x="3032" y="21030"/>
                </a:lnTo>
                <a:lnTo>
                  <a:pt x="3079" y="21503"/>
                </a:lnTo>
                <a:lnTo>
                  <a:pt x="3553" y="22498"/>
                </a:lnTo>
                <a:lnTo>
                  <a:pt x="3789" y="23066"/>
                </a:lnTo>
                <a:lnTo>
                  <a:pt x="3979" y="23540"/>
                </a:lnTo>
                <a:lnTo>
                  <a:pt x="4216" y="23777"/>
                </a:lnTo>
                <a:lnTo>
                  <a:pt x="4405" y="23966"/>
                </a:lnTo>
                <a:lnTo>
                  <a:pt x="7247" y="23966"/>
                </a:lnTo>
                <a:lnTo>
                  <a:pt x="7910" y="23303"/>
                </a:lnTo>
                <a:lnTo>
                  <a:pt x="8194" y="22403"/>
                </a:lnTo>
                <a:lnTo>
                  <a:pt x="8384" y="22072"/>
                </a:lnTo>
                <a:lnTo>
                  <a:pt x="9094" y="21551"/>
                </a:lnTo>
                <a:lnTo>
                  <a:pt x="10089" y="21456"/>
                </a:lnTo>
                <a:lnTo>
                  <a:pt x="10941" y="22024"/>
                </a:lnTo>
                <a:lnTo>
                  <a:pt x="11415" y="23398"/>
                </a:lnTo>
                <a:lnTo>
                  <a:pt x="11605" y="24108"/>
                </a:lnTo>
                <a:lnTo>
                  <a:pt x="11889" y="25150"/>
                </a:lnTo>
                <a:lnTo>
                  <a:pt x="12078" y="26240"/>
                </a:lnTo>
                <a:lnTo>
                  <a:pt x="11178" y="25624"/>
                </a:lnTo>
                <a:lnTo>
                  <a:pt x="10373" y="25719"/>
                </a:lnTo>
                <a:lnTo>
                  <a:pt x="9899" y="26382"/>
                </a:lnTo>
                <a:lnTo>
                  <a:pt x="9521" y="26903"/>
                </a:lnTo>
                <a:lnTo>
                  <a:pt x="9047" y="26571"/>
                </a:lnTo>
                <a:lnTo>
                  <a:pt x="8763" y="26335"/>
                </a:lnTo>
                <a:lnTo>
                  <a:pt x="8573" y="26192"/>
                </a:lnTo>
                <a:lnTo>
                  <a:pt x="8621" y="25766"/>
                </a:lnTo>
                <a:lnTo>
                  <a:pt x="8668" y="25435"/>
                </a:lnTo>
                <a:lnTo>
                  <a:pt x="9331" y="25150"/>
                </a:lnTo>
                <a:lnTo>
                  <a:pt x="9615" y="25482"/>
                </a:lnTo>
                <a:lnTo>
                  <a:pt x="9331" y="24819"/>
                </a:lnTo>
                <a:lnTo>
                  <a:pt x="8289" y="25198"/>
                </a:lnTo>
                <a:lnTo>
                  <a:pt x="8147" y="26192"/>
                </a:lnTo>
                <a:lnTo>
                  <a:pt x="9331" y="27329"/>
                </a:lnTo>
                <a:lnTo>
                  <a:pt x="10089" y="27519"/>
                </a:lnTo>
                <a:lnTo>
                  <a:pt x="10894" y="26524"/>
                </a:lnTo>
                <a:lnTo>
                  <a:pt x="11699" y="27898"/>
                </a:lnTo>
                <a:lnTo>
                  <a:pt x="12078" y="28371"/>
                </a:lnTo>
                <a:lnTo>
                  <a:pt x="12315" y="28703"/>
                </a:lnTo>
                <a:lnTo>
                  <a:pt x="12457" y="28892"/>
                </a:lnTo>
                <a:lnTo>
                  <a:pt x="12315" y="29413"/>
                </a:lnTo>
                <a:lnTo>
                  <a:pt x="12173" y="29840"/>
                </a:lnTo>
                <a:lnTo>
                  <a:pt x="12031" y="29982"/>
                </a:lnTo>
                <a:lnTo>
                  <a:pt x="11889" y="30029"/>
                </a:lnTo>
                <a:lnTo>
                  <a:pt x="11794" y="30029"/>
                </a:lnTo>
                <a:lnTo>
                  <a:pt x="10563" y="29224"/>
                </a:lnTo>
                <a:lnTo>
                  <a:pt x="9378" y="28040"/>
                </a:lnTo>
                <a:lnTo>
                  <a:pt x="8242" y="28040"/>
                </a:lnTo>
                <a:lnTo>
                  <a:pt x="8052" y="28087"/>
                </a:lnTo>
                <a:lnTo>
                  <a:pt x="7200" y="29224"/>
                </a:lnTo>
                <a:lnTo>
                  <a:pt x="7484" y="29650"/>
                </a:lnTo>
                <a:lnTo>
                  <a:pt x="7815" y="30171"/>
                </a:lnTo>
                <a:lnTo>
                  <a:pt x="8005" y="30361"/>
                </a:lnTo>
                <a:lnTo>
                  <a:pt x="8384" y="30692"/>
                </a:lnTo>
                <a:lnTo>
                  <a:pt x="8952" y="31166"/>
                </a:lnTo>
                <a:lnTo>
                  <a:pt x="9852" y="31166"/>
                </a:lnTo>
                <a:lnTo>
                  <a:pt x="9994" y="30834"/>
                </a:lnTo>
                <a:lnTo>
                  <a:pt x="10184" y="30408"/>
                </a:lnTo>
                <a:lnTo>
                  <a:pt x="9947" y="30076"/>
                </a:lnTo>
                <a:lnTo>
                  <a:pt x="9710" y="29745"/>
                </a:lnTo>
                <a:lnTo>
                  <a:pt x="9094" y="29461"/>
                </a:lnTo>
                <a:lnTo>
                  <a:pt x="8857" y="29555"/>
                </a:lnTo>
                <a:lnTo>
                  <a:pt x="8763" y="29650"/>
                </a:lnTo>
                <a:lnTo>
                  <a:pt x="8715" y="29745"/>
                </a:lnTo>
                <a:lnTo>
                  <a:pt x="8952" y="30124"/>
                </a:lnTo>
                <a:lnTo>
                  <a:pt x="9142" y="30408"/>
                </a:lnTo>
                <a:lnTo>
                  <a:pt x="8952" y="29887"/>
                </a:lnTo>
                <a:lnTo>
                  <a:pt x="9568" y="30076"/>
                </a:lnTo>
                <a:lnTo>
                  <a:pt x="9757" y="30645"/>
                </a:lnTo>
                <a:lnTo>
                  <a:pt x="9189" y="30739"/>
                </a:lnTo>
                <a:lnTo>
                  <a:pt x="9047" y="30739"/>
                </a:lnTo>
                <a:lnTo>
                  <a:pt x="8905" y="30645"/>
                </a:lnTo>
                <a:lnTo>
                  <a:pt x="8336" y="30171"/>
                </a:lnTo>
                <a:lnTo>
                  <a:pt x="7815" y="29697"/>
                </a:lnTo>
                <a:lnTo>
                  <a:pt x="7768" y="29366"/>
                </a:lnTo>
                <a:lnTo>
                  <a:pt x="7768" y="29034"/>
                </a:lnTo>
                <a:lnTo>
                  <a:pt x="8100" y="28798"/>
                </a:lnTo>
                <a:lnTo>
                  <a:pt x="8526" y="28561"/>
                </a:lnTo>
                <a:lnTo>
                  <a:pt x="9047" y="28703"/>
                </a:lnTo>
                <a:lnTo>
                  <a:pt x="9521" y="28845"/>
                </a:lnTo>
                <a:lnTo>
                  <a:pt x="10231" y="29650"/>
                </a:lnTo>
                <a:lnTo>
                  <a:pt x="10752" y="30361"/>
                </a:lnTo>
                <a:lnTo>
                  <a:pt x="11557" y="30787"/>
                </a:lnTo>
                <a:lnTo>
                  <a:pt x="12552" y="32208"/>
                </a:lnTo>
                <a:lnTo>
                  <a:pt x="12741" y="32539"/>
                </a:lnTo>
                <a:lnTo>
                  <a:pt x="12883" y="32966"/>
                </a:lnTo>
                <a:lnTo>
                  <a:pt x="13215" y="33818"/>
                </a:lnTo>
                <a:lnTo>
                  <a:pt x="13357" y="34576"/>
                </a:lnTo>
                <a:lnTo>
                  <a:pt x="12268" y="33771"/>
                </a:lnTo>
                <a:lnTo>
                  <a:pt x="12268" y="33771"/>
                </a:lnTo>
                <a:lnTo>
                  <a:pt x="12599" y="34481"/>
                </a:lnTo>
                <a:lnTo>
                  <a:pt x="12978" y="35144"/>
                </a:lnTo>
                <a:lnTo>
                  <a:pt x="13641" y="36281"/>
                </a:lnTo>
                <a:lnTo>
                  <a:pt x="13547" y="37134"/>
                </a:lnTo>
                <a:lnTo>
                  <a:pt x="13499" y="37228"/>
                </a:lnTo>
                <a:lnTo>
                  <a:pt x="13452" y="37323"/>
                </a:lnTo>
                <a:lnTo>
                  <a:pt x="13452" y="37418"/>
                </a:lnTo>
                <a:lnTo>
                  <a:pt x="13641" y="37891"/>
                </a:lnTo>
                <a:lnTo>
                  <a:pt x="13783" y="38270"/>
                </a:lnTo>
                <a:lnTo>
                  <a:pt x="13878" y="38791"/>
                </a:lnTo>
                <a:lnTo>
                  <a:pt x="13831" y="39786"/>
                </a:lnTo>
                <a:lnTo>
                  <a:pt x="13736" y="40260"/>
                </a:lnTo>
                <a:lnTo>
                  <a:pt x="12883" y="39454"/>
                </a:lnTo>
                <a:lnTo>
                  <a:pt x="11841" y="39549"/>
                </a:lnTo>
                <a:lnTo>
                  <a:pt x="11462" y="39502"/>
                </a:lnTo>
                <a:lnTo>
                  <a:pt x="11226" y="39407"/>
                </a:lnTo>
                <a:lnTo>
                  <a:pt x="11131" y="39360"/>
                </a:lnTo>
                <a:lnTo>
                  <a:pt x="11084" y="39265"/>
                </a:lnTo>
                <a:lnTo>
                  <a:pt x="10941" y="38555"/>
                </a:lnTo>
                <a:lnTo>
                  <a:pt x="10847" y="38128"/>
                </a:lnTo>
                <a:lnTo>
                  <a:pt x="10799" y="37797"/>
                </a:lnTo>
                <a:lnTo>
                  <a:pt x="10705" y="36565"/>
                </a:lnTo>
                <a:lnTo>
                  <a:pt x="9757" y="35807"/>
                </a:lnTo>
                <a:lnTo>
                  <a:pt x="9568" y="35713"/>
                </a:lnTo>
                <a:lnTo>
                  <a:pt x="9284" y="35571"/>
                </a:lnTo>
                <a:lnTo>
                  <a:pt x="8905" y="35476"/>
                </a:lnTo>
                <a:lnTo>
                  <a:pt x="8621" y="35807"/>
                </a:lnTo>
                <a:lnTo>
                  <a:pt x="8431" y="35997"/>
                </a:lnTo>
                <a:lnTo>
                  <a:pt x="8289" y="36092"/>
                </a:lnTo>
                <a:lnTo>
                  <a:pt x="7768" y="36092"/>
                </a:lnTo>
                <a:lnTo>
                  <a:pt x="7389" y="36044"/>
                </a:lnTo>
                <a:lnTo>
                  <a:pt x="7200" y="35950"/>
                </a:lnTo>
                <a:lnTo>
                  <a:pt x="7105" y="35760"/>
                </a:lnTo>
                <a:lnTo>
                  <a:pt x="7058" y="35429"/>
                </a:lnTo>
                <a:lnTo>
                  <a:pt x="6963" y="34955"/>
                </a:lnTo>
                <a:lnTo>
                  <a:pt x="7200" y="34008"/>
                </a:lnTo>
                <a:lnTo>
                  <a:pt x="6347" y="33818"/>
                </a:lnTo>
                <a:lnTo>
                  <a:pt x="5258" y="33202"/>
                </a:lnTo>
                <a:lnTo>
                  <a:pt x="4358" y="32208"/>
                </a:lnTo>
                <a:lnTo>
                  <a:pt x="3600" y="31829"/>
                </a:lnTo>
                <a:lnTo>
                  <a:pt x="3126" y="32066"/>
                </a:lnTo>
                <a:lnTo>
                  <a:pt x="2795" y="32255"/>
                </a:lnTo>
                <a:lnTo>
                  <a:pt x="2605" y="32350"/>
                </a:lnTo>
                <a:lnTo>
                  <a:pt x="2274" y="33487"/>
                </a:lnTo>
                <a:lnTo>
                  <a:pt x="2558" y="34481"/>
                </a:lnTo>
                <a:lnTo>
                  <a:pt x="3268" y="35429"/>
                </a:lnTo>
                <a:lnTo>
                  <a:pt x="4263" y="36092"/>
                </a:lnTo>
                <a:lnTo>
                  <a:pt x="4831" y="36092"/>
                </a:lnTo>
                <a:lnTo>
                  <a:pt x="5068" y="35239"/>
                </a:lnTo>
                <a:lnTo>
                  <a:pt x="4689" y="34623"/>
                </a:lnTo>
                <a:lnTo>
                  <a:pt x="4168" y="34292"/>
                </a:lnTo>
                <a:lnTo>
                  <a:pt x="3884" y="34150"/>
                </a:lnTo>
                <a:lnTo>
                  <a:pt x="3695" y="34055"/>
                </a:lnTo>
                <a:lnTo>
                  <a:pt x="3647" y="34434"/>
                </a:lnTo>
                <a:lnTo>
                  <a:pt x="3979" y="35097"/>
                </a:lnTo>
                <a:lnTo>
                  <a:pt x="3789" y="34434"/>
                </a:lnTo>
                <a:lnTo>
                  <a:pt x="4405" y="34718"/>
                </a:lnTo>
                <a:lnTo>
                  <a:pt x="4689" y="35286"/>
                </a:lnTo>
                <a:lnTo>
                  <a:pt x="4453" y="35713"/>
                </a:lnTo>
                <a:lnTo>
                  <a:pt x="3647" y="35334"/>
                </a:lnTo>
                <a:lnTo>
                  <a:pt x="2842" y="34386"/>
                </a:lnTo>
                <a:lnTo>
                  <a:pt x="2700" y="34008"/>
                </a:lnTo>
                <a:lnTo>
                  <a:pt x="2558" y="33581"/>
                </a:lnTo>
                <a:lnTo>
                  <a:pt x="2700" y="33155"/>
                </a:lnTo>
                <a:lnTo>
                  <a:pt x="2747" y="32871"/>
                </a:lnTo>
                <a:lnTo>
                  <a:pt x="2842" y="32776"/>
                </a:lnTo>
                <a:lnTo>
                  <a:pt x="3079" y="32681"/>
                </a:lnTo>
                <a:lnTo>
                  <a:pt x="3221" y="32634"/>
                </a:lnTo>
                <a:lnTo>
                  <a:pt x="3363" y="32634"/>
                </a:lnTo>
                <a:lnTo>
                  <a:pt x="3789" y="32823"/>
                </a:lnTo>
                <a:lnTo>
                  <a:pt x="4121" y="32966"/>
                </a:lnTo>
                <a:lnTo>
                  <a:pt x="4547" y="33250"/>
                </a:lnTo>
                <a:lnTo>
                  <a:pt x="5068" y="33581"/>
                </a:lnTo>
                <a:lnTo>
                  <a:pt x="5495" y="33771"/>
                </a:lnTo>
                <a:lnTo>
                  <a:pt x="5968" y="34055"/>
                </a:lnTo>
                <a:lnTo>
                  <a:pt x="6300" y="34244"/>
                </a:lnTo>
                <a:lnTo>
                  <a:pt x="6584" y="34386"/>
                </a:lnTo>
                <a:lnTo>
                  <a:pt x="6489" y="34813"/>
                </a:lnTo>
                <a:lnTo>
                  <a:pt x="6347" y="35334"/>
                </a:lnTo>
                <a:lnTo>
                  <a:pt x="6537" y="35855"/>
                </a:lnTo>
                <a:lnTo>
                  <a:pt x="6726" y="36376"/>
                </a:lnTo>
                <a:lnTo>
                  <a:pt x="7247" y="36660"/>
                </a:lnTo>
                <a:lnTo>
                  <a:pt x="7673" y="36897"/>
                </a:lnTo>
                <a:lnTo>
                  <a:pt x="8668" y="36849"/>
                </a:lnTo>
                <a:lnTo>
                  <a:pt x="8810" y="36755"/>
                </a:lnTo>
                <a:lnTo>
                  <a:pt x="9047" y="36613"/>
                </a:lnTo>
                <a:lnTo>
                  <a:pt x="9426" y="36376"/>
                </a:lnTo>
                <a:lnTo>
                  <a:pt x="9473" y="36423"/>
                </a:lnTo>
                <a:lnTo>
                  <a:pt x="9568" y="36471"/>
                </a:lnTo>
                <a:lnTo>
                  <a:pt x="9663" y="36660"/>
                </a:lnTo>
                <a:lnTo>
                  <a:pt x="9947" y="37513"/>
                </a:lnTo>
                <a:lnTo>
                  <a:pt x="9994" y="38128"/>
                </a:lnTo>
                <a:lnTo>
                  <a:pt x="10089" y="38744"/>
                </a:lnTo>
                <a:lnTo>
                  <a:pt x="10373" y="39454"/>
                </a:lnTo>
                <a:lnTo>
                  <a:pt x="11605" y="40402"/>
                </a:lnTo>
                <a:lnTo>
                  <a:pt x="12883" y="40639"/>
                </a:lnTo>
                <a:lnTo>
                  <a:pt x="13547" y="41396"/>
                </a:lnTo>
                <a:lnTo>
                  <a:pt x="13783" y="41870"/>
                </a:lnTo>
                <a:lnTo>
                  <a:pt x="14020" y="42344"/>
                </a:lnTo>
                <a:lnTo>
                  <a:pt x="13973" y="42486"/>
                </a:lnTo>
                <a:lnTo>
                  <a:pt x="13878" y="42723"/>
                </a:lnTo>
                <a:lnTo>
                  <a:pt x="13736" y="43102"/>
                </a:lnTo>
                <a:lnTo>
                  <a:pt x="13262" y="45564"/>
                </a:lnTo>
                <a:lnTo>
                  <a:pt x="12978" y="44665"/>
                </a:lnTo>
                <a:lnTo>
                  <a:pt x="12836" y="47270"/>
                </a:lnTo>
                <a:lnTo>
                  <a:pt x="12978" y="48927"/>
                </a:lnTo>
                <a:lnTo>
                  <a:pt x="12694" y="50917"/>
                </a:lnTo>
                <a:lnTo>
                  <a:pt x="13310" y="57358"/>
                </a:lnTo>
                <a:lnTo>
                  <a:pt x="26998" y="54658"/>
                </a:lnTo>
                <a:lnTo>
                  <a:pt x="26572" y="53901"/>
                </a:lnTo>
                <a:lnTo>
                  <a:pt x="25577" y="52195"/>
                </a:lnTo>
                <a:lnTo>
                  <a:pt x="24440" y="50159"/>
                </a:lnTo>
                <a:lnTo>
                  <a:pt x="24014" y="49212"/>
                </a:lnTo>
                <a:lnTo>
                  <a:pt x="23730" y="48454"/>
                </a:lnTo>
                <a:lnTo>
                  <a:pt x="23493" y="47791"/>
                </a:lnTo>
                <a:lnTo>
                  <a:pt x="23351" y="47080"/>
                </a:lnTo>
                <a:lnTo>
                  <a:pt x="23067" y="45754"/>
                </a:lnTo>
                <a:lnTo>
                  <a:pt x="22783" y="44333"/>
                </a:lnTo>
                <a:lnTo>
                  <a:pt x="22404" y="43670"/>
                </a:lnTo>
                <a:lnTo>
                  <a:pt x="21835" y="42817"/>
                </a:lnTo>
                <a:lnTo>
                  <a:pt x="21646" y="42391"/>
                </a:lnTo>
                <a:lnTo>
                  <a:pt x="21504" y="41823"/>
                </a:lnTo>
                <a:lnTo>
                  <a:pt x="21267" y="40781"/>
                </a:lnTo>
                <a:lnTo>
                  <a:pt x="20935" y="39691"/>
                </a:lnTo>
                <a:lnTo>
                  <a:pt x="20699" y="38744"/>
                </a:lnTo>
                <a:lnTo>
                  <a:pt x="19751" y="34055"/>
                </a:lnTo>
                <a:lnTo>
                  <a:pt x="18851" y="30218"/>
                </a:lnTo>
                <a:lnTo>
                  <a:pt x="20793" y="30218"/>
                </a:lnTo>
                <a:lnTo>
                  <a:pt x="21362" y="30266"/>
                </a:lnTo>
                <a:lnTo>
                  <a:pt x="21693" y="30313"/>
                </a:lnTo>
                <a:lnTo>
                  <a:pt x="21741" y="30408"/>
                </a:lnTo>
                <a:lnTo>
                  <a:pt x="21788" y="30597"/>
                </a:lnTo>
                <a:lnTo>
                  <a:pt x="21788" y="31213"/>
                </a:lnTo>
                <a:lnTo>
                  <a:pt x="21788" y="31924"/>
                </a:lnTo>
                <a:lnTo>
                  <a:pt x="21835" y="32208"/>
                </a:lnTo>
                <a:lnTo>
                  <a:pt x="21835" y="32445"/>
                </a:lnTo>
                <a:lnTo>
                  <a:pt x="21930" y="32587"/>
                </a:lnTo>
                <a:lnTo>
                  <a:pt x="22120" y="32729"/>
                </a:lnTo>
                <a:lnTo>
                  <a:pt x="22641" y="32966"/>
                </a:lnTo>
                <a:lnTo>
                  <a:pt x="23209" y="33155"/>
                </a:lnTo>
                <a:lnTo>
                  <a:pt x="23446" y="33297"/>
                </a:lnTo>
                <a:lnTo>
                  <a:pt x="23683" y="33439"/>
                </a:lnTo>
                <a:lnTo>
                  <a:pt x="24109" y="33771"/>
                </a:lnTo>
                <a:lnTo>
                  <a:pt x="24535" y="34197"/>
                </a:lnTo>
                <a:lnTo>
                  <a:pt x="24819" y="34576"/>
                </a:lnTo>
                <a:lnTo>
                  <a:pt x="24961" y="34813"/>
                </a:lnTo>
                <a:lnTo>
                  <a:pt x="24961" y="34908"/>
                </a:lnTo>
                <a:lnTo>
                  <a:pt x="24867" y="35002"/>
                </a:lnTo>
                <a:lnTo>
                  <a:pt x="24582" y="35286"/>
                </a:lnTo>
                <a:lnTo>
                  <a:pt x="24156" y="35618"/>
                </a:lnTo>
                <a:lnTo>
                  <a:pt x="24393" y="35523"/>
                </a:lnTo>
                <a:lnTo>
                  <a:pt x="24819" y="35286"/>
                </a:lnTo>
                <a:lnTo>
                  <a:pt x="25056" y="35144"/>
                </a:lnTo>
                <a:lnTo>
                  <a:pt x="25293" y="34955"/>
                </a:lnTo>
                <a:lnTo>
                  <a:pt x="25388" y="34765"/>
                </a:lnTo>
                <a:lnTo>
                  <a:pt x="25435" y="34671"/>
                </a:lnTo>
                <a:lnTo>
                  <a:pt x="25388" y="34576"/>
                </a:lnTo>
                <a:lnTo>
                  <a:pt x="25246" y="34244"/>
                </a:lnTo>
                <a:lnTo>
                  <a:pt x="25056" y="34008"/>
                </a:lnTo>
                <a:lnTo>
                  <a:pt x="24819" y="33818"/>
                </a:lnTo>
                <a:lnTo>
                  <a:pt x="25056" y="33865"/>
                </a:lnTo>
                <a:lnTo>
                  <a:pt x="25624" y="33960"/>
                </a:lnTo>
                <a:lnTo>
                  <a:pt x="26193" y="34102"/>
                </a:lnTo>
                <a:lnTo>
                  <a:pt x="26430" y="34197"/>
                </a:lnTo>
                <a:lnTo>
                  <a:pt x="26572" y="34339"/>
                </a:lnTo>
                <a:lnTo>
                  <a:pt x="27377" y="35807"/>
                </a:lnTo>
                <a:lnTo>
                  <a:pt x="26477" y="33723"/>
                </a:lnTo>
                <a:lnTo>
                  <a:pt x="24488" y="33108"/>
                </a:lnTo>
                <a:lnTo>
                  <a:pt x="23209" y="32539"/>
                </a:lnTo>
                <a:lnTo>
                  <a:pt x="23019" y="32445"/>
                </a:lnTo>
                <a:lnTo>
                  <a:pt x="22688" y="32113"/>
                </a:lnTo>
                <a:lnTo>
                  <a:pt x="22546" y="31971"/>
                </a:lnTo>
                <a:lnTo>
                  <a:pt x="22404" y="31781"/>
                </a:lnTo>
                <a:lnTo>
                  <a:pt x="22356" y="31592"/>
                </a:lnTo>
                <a:lnTo>
                  <a:pt x="22404" y="31497"/>
                </a:lnTo>
                <a:lnTo>
                  <a:pt x="22404" y="31403"/>
                </a:lnTo>
                <a:lnTo>
                  <a:pt x="22498" y="31260"/>
                </a:lnTo>
                <a:lnTo>
                  <a:pt x="22546" y="31071"/>
                </a:lnTo>
                <a:lnTo>
                  <a:pt x="22546" y="30645"/>
                </a:lnTo>
                <a:lnTo>
                  <a:pt x="22498" y="30313"/>
                </a:lnTo>
                <a:lnTo>
                  <a:pt x="22451" y="30171"/>
                </a:lnTo>
                <a:lnTo>
                  <a:pt x="21551" y="29461"/>
                </a:lnTo>
                <a:lnTo>
                  <a:pt x="21788" y="29224"/>
                </a:lnTo>
                <a:lnTo>
                  <a:pt x="22214" y="28655"/>
                </a:lnTo>
                <a:lnTo>
                  <a:pt x="22735" y="28087"/>
                </a:lnTo>
                <a:lnTo>
                  <a:pt x="22972" y="27898"/>
                </a:lnTo>
                <a:lnTo>
                  <a:pt x="23162" y="27803"/>
                </a:lnTo>
                <a:lnTo>
                  <a:pt x="23398" y="27850"/>
                </a:lnTo>
                <a:lnTo>
                  <a:pt x="23777" y="27945"/>
                </a:lnTo>
                <a:lnTo>
                  <a:pt x="24677" y="28277"/>
                </a:lnTo>
                <a:lnTo>
                  <a:pt x="25861" y="28798"/>
                </a:lnTo>
                <a:lnTo>
                  <a:pt x="26240" y="29176"/>
                </a:lnTo>
                <a:lnTo>
                  <a:pt x="26477" y="29555"/>
                </a:lnTo>
                <a:lnTo>
                  <a:pt x="26666" y="29840"/>
                </a:lnTo>
                <a:lnTo>
                  <a:pt x="26714" y="30266"/>
                </a:lnTo>
                <a:lnTo>
                  <a:pt x="26761" y="30976"/>
                </a:lnTo>
                <a:lnTo>
                  <a:pt x="26714" y="31592"/>
                </a:lnTo>
                <a:lnTo>
                  <a:pt x="26666" y="31781"/>
                </a:lnTo>
                <a:lnTo>
                  <a:pt x="26666" y="31829"/>
                </a:lnTo>
                <a:lnTo>
                  <a:pt x="26619" y="31829"/>
                </a:lnTo>
                <a:lnTo>
                  <a:pt x="26288" y="31781"/>
                </a:lnTo>
                <a:lnTo>
                  <a:pt x="25814" y="31639"/>
                </a:lnTo>
                <a:lnTo>
                  <a:pt x="25435" y="31450"/>
                </a:lnTo>
                <a:lnTo>
                  <a:pt x="25293" y="31355"/>
                </a:lnTo>
                <a:lnTo>
                  <a:pt x="25198" y="31213"/>
                </a:lnTo>
                <a:lnTo>
                  <a:pt x="25103" y="30597"/>
                </a:lnTo>
                <a:lnTo>
                  <a:pt x="25056" y="30266"/>
                </a:lnTo>
                <a:lnTo>
                  <a:pt x="25056" y="30171"/>
                </a:lnTo>
                <a:lnTo>
                  <a:pt x="25103" y="30076"/>
                </a:lnTo>
                <a:lnTo>
                  <a:pt x="25340" y="30266"/>
                </a:lnTo>
                <a:lnTo>
                  <a:pt x="25482" y="30455"/>
                </a:lnTo>
                <a:lnTo>
                  <a:pt x="25577" y="30645"/>
                </a:lnTo>
                <a:lnTo>
                  <a:pt x="25435" y="30266"/>
                </a:lnTo>
                <a:lnTo>
                  <a:pt x="25340" y="29982"/>
                </a:lnTo>
                <a:lnTo>
                  <a:pt x="25246" y="29792"/>
                </a:lnTo>
                <a:lnTo>
                  <a:pt x="25103" y="29697"/>
                </a:lnTo>
                <a:lnTo>
                  <a:pt x="24961" y="29697"/>
                </a:lnTo>
                <a:lnTo>
                  <a:pt x="24819" y="29745"/>
                </a:lnTo>
                <a:lnTo>
                  <a:pt x="24819" y="29792"/>
                </a:lnTo>
                <a:lnTo>
                  <a:pt x="24819" y="30882"/>
                </a:lnTo>
                <a:lnTo>
                  <a:pt x="25624" y="31876"/>
                </a:lnTo>
                <a:lnTo>
                  <a:pt x="26145" y="32160"/>
                </a:lnTo>
                <a:lnTo>
                  <a:pt x="26477" y="32302"/>
                </a:lnTo>
                <a:lnTo>
                  <a:pt x="26714" y="32397"/>
                </a:lnTo>
                <a:lnTo>
                  <a:pt x="26856" y="32350"/>
                </a:lnTo>
                <a:lnTo>
                  <a:pt x="27045" y="32208"/>
                </a:lnTo>
                <a:lnTo>
                  <a:pt x="27235" y="32018"/>
                </a:lnTo>
                <a:lnTo>
                  <a:pt x="27330" y="31876"/>
                </a:lnTo>
                <a:lnTo>
                  <a:pt x="27377" y="31166"/>
                </a:lnTo>
                <a:lnTo>
                  <a:pt x="27424" y="30739"/>
                </a:lnTo>
                <a:lnTo>
                  <a:pt x="27424" y="30408"/>
                </a:lnTo>
                <a:lnTo>
                  <a:pt x="27330" y="29840"/>
                </a:lnTo>
                <a:lnTo>
                  <a:pt x="27282" y="29555"/>
                </a:lnTo>
                <a:lnTo>
                  <a:pt x="27235" y="29413"/>
                </a:lnTo>
                <a:lnTo>
                  <a:pt x="25672" y="28229"/>
                </a:lnTo>
                <a:lnTo>
                  <a:pt x="27188" y="28798"/>
                </a:lnTo>
                <a:lnTo>
                  <a:pt x="28751" y="29413"/>
                </a:lnTo>
                <a:lnTo>
                  <a:pt x="29603" y="29508"/>
                </a:lnTo>
                <a:lnTo>
                  <a:pt x="30219" y="29555"/>
                </a:lnTo>
                <a:lnTo>
                  <a:pt x="30408" y="29555"/>
                </a:lnTo>
                <a:lnTo>
                  <a:pt x="30550" y="29508"/>
                </a:lnTo>
                <a:lnTo>
                  <a:pt x="30598" y="29461"/>
                </a:lnTo>
                <a:lnTo>
                  <a:pt x="30692" y="29461"/>
                </a:lnTo>
                <a:lnTo>
                  <a:pt x="31024" y="29413"/>
                </a:lnTo>
                <a:lnTo>
                  <a:pt x="31498" y="29366"/>
                </a:lnTo>
                <a:lnTo>
                  <a:pt x="32113" y="29650"/>
                </a:lnTo>
                <a:lnTo>
                  <a:pt x="32540" y="29887"/>
                </a:lnTo>
                <a:lnTo>
                  <a:pt x="32682" y="30029"/>
                </a:lnTo>
                <a:lnTo>
                  <a:pt x="32729" y="30124"/>
                </a:lnTo>
                <a:lnTo>
                  <a:pt x="32966" y="30361"/>
                </a:lnTo>
                <a:lnTo>
                  <a:pt x="33392" y="30692"/>
                </a:lnTo>
                <a:lnTo>
                  <a:pt x="34055" y="31166"/>
                </a:lnTo>
                <a:lnTo>
                  <a:pt x="34150" y="31166"/>
                </a:lnTo>
                <a:lnTo>
                  <a:pt x="34340" y="31118"/>
                </a:lnTo>
                <a:lnTo>
                  <a:pt x="34529" y="31024"/>
                </a:lnTo>
                <a:lnTo>
                  <a:pt x="34624" y="30882"/>
                </a:lnTo>
                <a:lnTo>
                  <a:pt x="34718" y="30834"/>
                </a:lnTo>
                <a:lnTo>
                  <a:pt x="34813" y="30787"/>
                </a:lnTo>
                <a:lnTo>
                  <a:pt x="35524" y="30787"/>
                </a:lnTo>
                <a:lnTo>
                  <a:pt x="36187" y="31024"/>
                </a:lnTo>
                <a:lnTo>
                  <a:pt x="36660" y="31213"/>
                </a:lnTo>
                <a:lnTo>
                  <a:pt x="36803" y="31355"/>
                </a:lnTo>
                <a:lnTo>
                  <a:pt x="36897" y="31497"/>
                </a:lnTo>
                <a:lnTo>
                  <a:pt x="37087" y="31876"/>
                </a:lnTo>
                <a:lnTo>
                  <a:pt x="37181" y="32255"/>
                </a:lnTo>
                <a:lnTo>
                  <a:pt x="37134" y="31734"/>
                </a:lnTo>
                <a:lnTo>
                  <a:pt x="37134" y="31497"/>
                </a:lnTo>
                <a:lnTo>
                  <a:pt x="37087" y="31403"/>
                </a:lnTo>
                <a:lnTo>
                  <a:pt x="36755" y="31024"/>
                </a:lnTo>
                <a:lnTo>
                  <a:pt x="36471" y="30739"/>
                </a:lnTo>
                <a:lnTo>
                  <a:pt x="35903" y="30455"/>
                </a:lnTo>
                <a:lnTo>
                  <a:pt x="35571" y="30266"/>
                </a:lnTo>
                <a:lnTo>
                  <a:pt x="35334" y="30218"/>
                </a:lnTo>
                <a:lnTo>
                  <a:pt x="34813" y="30313"/>
                </a:lnTo>
                <a:lnTo>
                  <a:pt x="34482" y="30408"/>
                </a:lnTo>
                <a:lnTo>
                  <a:pt x="34245" y="30455"/>
                </a:lnTo>
                <a:lnTo>
                  <a:pt x="34150" y="30503"/>
                </a:lnTo>
                <a:lnTo>
                  <a:pt x="34055" y="30503"/>
                </a:lnTo>
                <a:lnTo>
                  <a:pt x="33866" y="30455"/>
                </a:lnTo>
                <a:lnTo>
                  <a:pt x="33629" y="30361"/>
                </a:lnTo>
                <a:lnTo>
                  <a:pt x="33534" y="30313"/>
                </a:lnTo>
                <a:lnTo>
                  <a:pt x="33392" y="30124"/>
                </a:lnTo>
                <a:lnTo>
                  <a:pt x="33061" y="29887"/>
                </a:lnTo>
                <a:lnTo>
                  <a:pt x="32492" y="29461"/>
                </a:lnTo>
                <a:lnTo>
                  <a:pt x="31734" y="29129"/>
                </a:lnTo>
                <a:lnTo>
                  <a:pt x="31261" y="28940"/>
                </a:lnTo>
                <a:lnTo>
                  <a:pt x="31024" y="28892"/>
                </a:lnTo>
                <a:lnTo>
                  <a:pt x="30171" y="28845"/>
                </a:lnTo>
                <a:lnTo>
                  <a:pt x="29603" y="28798"/>
                </a:lnTo>
                <a:lnTo>
                  <a:pt x="29224" y="28798"/>
                </a:lnTo>
                <a:lnTo>
                  <a:pt x="28182" y="28466"/>
                </a:lnTo>
                <a:lnTo>
                  <a:pt x="26903" y="28040"/>
                </a:lnTo>
                <a:lnTo>
                  <a:pt x="25719" y="27566"/>
                </a:lnTo>
                <a:lnTo>
                  <a:pt x="24725" y="27234"/>
                </a:lnTo>
                <a:lnTo>
                  <a:pt x="23825" y="27045"/>
                </a:lnTo>
                <a:lnTo>
                  <a:pt x="22972" y="26903"/>
                </a:lnTo>
                <a:lnTo>
                  <a:pt x="22783" y="26998"/>
                </a:lnTo>
                <a:lnTo>
                  <a:pt x="22404" y="27234"/>
                </a:lnTo>
                <a:lnTo>
                  <a:pt x="22025" y="27471"/>
                </a:lnTo>
                <a:lnTo>
                  <a:pt x="21883" y="27613"/>
                </a:lnTo>
                <a:lnTo>
                  <a:pt x="21741" y="27803"/>
                </a:lnTo>
                <a:lnTo>
                  <a:pt x="21504" y="28182"/>
                </a:lnTo>
                <a:lnTo>
                  <a:pt x="21077" y="28703"/>
                </a:lnTo>
                <a:lnTo>
                  <a:pt x="20841" y="28798"/>
                </a:lnTo>
                <a:lnTo>
                  <a:pt x="20367" y="28940"/>
                </a:lnTo>
                <a:lnTo>
                  <a:pt x="19657" y="29129"/>
                </a:lnTo>
                <a:lnTo>
                  <a:pt x="20746" y="26429"/>
                </a:lnTo>
                <a:lnTo>
                  <a:pt x="21030" y="26382"/>
                </a:lnTo>
                <a:lnTo>
                  <a:pt x="21693" y="26287"/>
                </a:lnTo>
                <a:lnTo>
                  <a:pt x="22641" y="26192"/>
                </a:lnTo>
                <a:lnTo>
                  <a:pt x="21646" y="25671"/>
                </a:lnTo>
                <a:lnTo>
                  <a:pt x="23019" y="25387"/>
                </a:lnTo>
                <a:lnTo>
                  <a:pt x="23683" y="23872"/>
                </a:lnTo>
                <a:lnTo>
                  <a:pt x="23730" y="23824"/>
                </a:lnTo>
                <a:lnTo>
                  <a:pt x="23872" y="23730"/>
                </a:lnTo>
                <a:lnTo>
                  <a:pt x="24251" y="23540"/>
                </a:lnTo>
                <a:lnTo>
                  <a:pt x="24630" y="23351"/>
                </a:lnTo>
                <a:lnTo>
                  <a:pt x="24819" y="23256"/>
                </a:lnTo>
                <a:lnTo>
                  <a:pt x="25719" y="22167"/>
                </a:lnTo>
                <a:lnTo>
                  <a:pt x="26666" y="21930"/>
                </a:lnTo>
                <a:lnTo>
                  <a:pt x="28040" y="23493"/>
                </a:lnTo>
                <a:lnTo>
                  <a:pt x="28372" y="24108"/>
                </a:lnTo>
                <a:lnTo>
                  <a:pt x="28703" y="24724"/>
                </a:lnTo>
                <a:lnTo>
                  <a:pt x="28561" y="25008"/>
                </a:lnTo>
                <a:lnTo>
                  <a:pt x="28277" y="25577"/>
                </a:lnTo>
                <a:lnTo>
                  <a:pt x="27945" y="26098"/>
                </a:lnTo>
                <a:lnTo>
                  <a:pt x="27756" y="26335"/>
                </a:lnTo>
                <a:lnTo>
                  <a:pt x="27566" y="26287"/>
                </a:lnTo>
                <a:lnTo>
                  <a:pt x="27235" y="26145"/>
                </a:lnTo>
                <a:lnTo>
                  <a:pt x="26903" y="26003"/>
                </a:lnTo>
                <a:lnTo>
                  <a:pt x="26666" y="25861"/>
                </a:lnTo>
                <a:lnTo>
                  <a:pt x="26335" y="25482"/>
                </a:lnTo>
                <a:lnTo>
                  <a:pt x="26145" y="25293"/>
                </a:lnTo>
                <a:lnTo>
                  <a:pt x="26051" y="25103"/>
                </a:lnTo>
                <a:lnTo>
                  <a:pt x="26145" y="24961"/>
                </a:lnTo>
                <a:lnTo>
                  <a:pt x="26288" y="24819"/>
                </a:lnTo>
                <a:lnTo>
                  <a:pt x="26477" y="24677"/>
                </a:lnTo>
                <a:lnTo>
                  <a:pt x="26619" y="24582"/>
                </a:lnTo>
                <a:lnTo>
                  <a:pt x="27045" y="24582"/>
                </a:lnTo>
                <a:lnTo>
                  <a:pt x="27330" y="24677"/>
                </a:lnTo>
                <a:lnTo>
                  <a:pt x="26951" y="24535"/>
                </a:lnTo>
                <a:lnTo>
                  <a:pt x="26524" y="24393"/>
                </a:lnTo>
                <a:lnTo>
                  <a:pt x="26335" y="24487"/>
                </a:lnTo>
                <a:lnTo>
                  <a:pt x="26098" y="24629"/>
                </a:lnTo>
                <a:lnTo>
                  <a:pt x="25814" y="24819"/>
                </a:lnTo>
                <a:lnTo>
                  <a:pt x="25861" y="25577"/>
                </a:lnTo>
                <a:lnTo>
                  <a:pt x="26003" y="25719"/>
                </a:lnTo>
                <a:lnTo>
                  <a:pt x="26382" y="25956"/>
                </a:lnTo>
                <a:lnTo>
                  <a:pt x="26903" y="26335"/>
                </a:lnTo>
                <a:lnTo>
                  <a:pt x="27424" y="26619"/>
                </a:lnTo>
                <a:lnTo>
                  <a:pt x="27851" y="26856"/>
                </a:lnTo>
                <a:lnTo>
                  <a:pt x="28135" y="26808"/>
                </a:lnTo>
                <a:lnTo>
                  <a:pt x="28277" y="26713"/>
                </a:lnTo>
                <a:lnTo>
                  <a:pt x="28372" y="26666"/>
                </a:lnTo>
                <a:lnTo>
                  <a:pt x="28419" y="26571"/>
                </a:lnTo>
                <a:lnTo>
                  <a:pt x="28561" y="26287"/>
                </a:lnTo>
                <a:lnTo>
                  <a:pt x="28845" y="25814"/>
                </a:lnTo>
                <a:lnTo>
                  <a:pt x="29224" y="25150"/>
                </a:lnTo>
                <a:lnTo>
                  <a:pt x="29319" y="24724"/>
                </a:lnTo>
                <a:lnTo>
                  <a:pt x="29319" y="24487"/>
                </a:lnTo>
                <a:lnTo>
                  <a:pt x="29319" y="24345"/>
                </a:lnTo>
                <a:lnTo>
                  <a:pt x="28940" y="23682"/>
                </a:lnTo>
                <a:lnTo>
                  <a:pt x="28703" y="23209"/>
                </a:lnTo>
                <a:lnTo>
                  <a:pt x="28514" y="22972"/>
                </a:lnTo>
                <a:lnTo>
                  <a:pt x="28087" y="22403"/>
                </a:lnTo>
                <a:lnTo>
                  <a:pt x="27709" y="21882"/>
                </a:lnTo>
                <a:lnTo>
                  <a:pt x="29366" y="21598"/>
                </a:lnTo>
                <a:lnTo>
                  <a:pt x="29698" y="22024"/>
                </a:lnTo>
                <a:lnTo>
                  <a:pt x="29935" y="22309"/>
                </a:lnTo>
                <a:lnTo>
                  <a:pt x="30124" y="22498"/>
                </a:lnTo>
                <a:lnTo>
                  <a:pt x="30361" y="22545"/>
                </a:lnTo>
                <a:lnTo>
                  <a:pt x="30740" y="22545"/>
                </a:lnTo>
                <a:lnTo>
                  <a:pt x="31261" y="22593"/>
                </a:lnTo>
                <a:lnTo>
                  <a:pt x="32303" y="22545"/>
                </a:lnTo>
                <a:lnTo>
                  <a:pt x="33013" y="22498"/>
                </a:lnTo>
                <a:lnTo>
                  <a:pt x="33392" y="22451"/>
                </a:lnTo>
                <a:lnTo>
                  <a:pt x="33582" y="22451"/>
                </a:lnTo>
                <a:lnTo>
                  <a:pt x="34008" y="22403"/>
                </a:lnTo>
                <a:lnTo>
                  <a:pt x="34482" y="22451"/>
                </a:lnTo>
                <a:lnTo>
                  <a:pt x="34718" y="22498"/>
                </a:lnTo>
                <a:lnTo>
                  <a:pt x="35287" y="23161"/>
                </a:lnTo>
                <a:lnTo>
                  <a:pt x="35666" y="23635"/>
                </a:lnTo>
                <a:lnTo>
                  <a:pt x="35855" y="23872"/>
                </a:lnTo>
                <a:lnTo>
                  <a:pt x="36092" y="25340"/>
                </a:lnTo>
                <a:lnTo>
                  <a:pt x="36045" y="25766"/>
                </a:lnTo>
                <a:lnTo>
                  <a:pt x="35997" y="26003"/>
                </a:lnTo>
                <a:lnTo>
                  <a:pt x="35950" y="26098"/>
                </a:lnTo>
                <a:lnTo>
                  <a:pt x="34292" y="26761"/>
                </a:lnTo>
                <a:lnTo>
                  <a:pt x="33298" y="26856"/>
                </a:lnTo>
                <a:lnTo>
                  <a:pt x="32256" y="26950"/>
                </a:lnTo>
                <a:lnTo>
                  <a:pt x="32161" y="26903"/>
                </a:lnTo>
                <a:lnTo>
                  <a:pt x="32066" y="26761"/>
                </a:lnTo>
                <a:lnTo>
                  <a:pt x="31924" y="26429"/>
                </a:lnTo>
                <a:lnTo>
                  <a:pt x="31829" y="26098"/>
                </a:lnTo>
                <a:lnTo>
                  <a:pt x="31782" y="25956"/>
                </a:lnTo>
                <a:lnTo>
                  <a:pt x="31829" y="25908"/>
                </a:lnTo>
                <a:lnTo>
                  <a:pt x="32113" y="25577"/>
                </a:lnTo>
                <a:lnTo>
                  <a:pt x="32303" y="25387"/>
                </a:lnTo>
                <a:lnTo>
                  <a:pt x="32398" y="25293"/>
                </a:lnTo>
                <a:lnTo>
                  <a:pt x="32492" y="25340"/>
                </a:lnTo>
                <a:lnTo>
                  <a:pt x="32682" y="25435"/>
                </a:lnTo>
                <a:lnTo>
                  <a:pt x="32871" y="25577"/>
                </a:lnTo>
                <a:lnTo>
                  <a:pt x="32682" y="26145"/>
                </a:lnTo>
                <a:lnTo>
                  <a:pt x="33108" y="25482"/>
                </a:lnTo>
                <a:lnTo>
                  <a:pt x="32587" y="24772"/>
                </a:lnTo>
                <a:lnTo>
                  <a:pt x="32398" y="24772"/>
                </a:lnTo>
                <a:lnTo>
                  <a:pt x="32113" y="24866"/>
                </a:lnTo>
                <a:lnTo>
                  <a:pt x="31687" y="24961"/>
                </a:lnTo>
                <a:lnTo>
                  <a:pt x="31213" y="25529"/>
                </a:lnTo>
                <a:lnTo>
                  <a:pt x="31545" y="26619"/>
                </a:lnTo>
                <a:lnTo>
                  <a:pt x="32113" y="27471"/>
                </a:lnTo>
                <a:lnTo>
                  <a:pt x="34387" y="27187"/>
                </a:lnTo>
                <a:lnTo>
                  <a:pt x="36424" y="26524"/>
                </a:lnTo>
                <a:lnTo>
                  <a:pt x="36708" y="25150"/>
                </a:lnTo>
                <a:lnTo>
                  <a:pt x="37324" y="25008"/>
                </a:lnTo>
                <a:lnTo>
                  <a:pt x="37702" y="24914"/>
                </a:lnTo>
                <a:lnTo>
                  <a:pt x="37845" y="24866"/>
                </a:lnTo>
                <a:lnTo>
                  <a:pt x="37892" y="24819"/>
                </a:lnTo>
                <a:lnTo>
                  <a:pt x="37939" y="24724"/>
                </a:lnTo>
                <a:lnTo>
                  <a:pt x="38081" y="24487"/>
                </a:lnTo>
                <a:lnTo>
                  <a:pt x="38271" y="24203"/>
                </a:lnTo>
                <a:lnTo>
                  <a:pt x="39360" y="24914"/>
                </a:lnTo>
                <a:lnTo>
                  <a:pt x="39786" y="25245"/>
                </a:lnTo>
                <a:lnTo>
                  <a:pt x="40071" y="25482"/>
                </a:lnTo>
                <a:lnTo>
                  <a:pt x="40213" y="25577"/>
                </a:lnTo>
                <a:lnTo>
                  <a:pt x="40592" y="25056"/>
                </a:lnTo>
                <a:lnTo>
                  <a:pt x="41018" y="24487"/>
                </a:lnTo>
                <a:lnTo>
                  <a:pt x="41160" y="24298"/>
                </a:lnTo>
                <a:lnTo>
                  <a:pt x="41207" y="23966"/>
                </a:lnTo>
                <a:lnTo>
                  <a:pt x="41302" y="23540"/>
                </a:lnTo>
                <a:lnTo>
                  <a:pt x="40876" y="22924"/>
                </a:lnTo>
                <a:lnTo>
                  <a:pt x="40686" y="22830"/>
                </a:lnTo>
                <a:lnTo>
                  <a:pt x="40402" y="22782"/>
                </a:lnTo>
                <a:lnTo>
                  <a:pt x="40023" y="22688"/>
                </a:lnTo>
                <a:lnTo>
                  <a:pt x="39881" y="23256"/>
                </a:lnTo>
                <a:lnTo>
                  <a:pt x="40355" y="23777"/>
                </a:lnTo>
                <a:lnTo>
                  <a:pt x="40165" y="23303"/>
                </a:lnTo>
                <a:lnTo>
                  <a:pt x="40497" y="23066"/>
                </a:lnTo>
                <a:lnTo>
                  <a:pt x="41065" y="23445"/>
                </a:lnTo>
                <a:lnTo>
                  <a:pt x="40544" y="24440"/>
                </a:lnTo>
                <a:lnTo>
                  <a:pt x="39881" y="24724"/>
                </a:lnTo>
                <a:lnTo>
                  <a:pt x="38887" y="23777"/>
                </a:lnTo>
                <a:lnTo>
                  <a:pt x="37939" y="23824"/>
                </a:lnTo>
                <a:lnTo>
                  <a:pt x="37276" y="24156"/>
                </a:lnTo>
                <a:lnTo>
                  <a:pt x="36660" y="24108"/>
                </a:lnTo>
                <a:lnTo>
                  <a:pt x="36518" y="23066"/>
                </a:lnTo>
                <a:lnTo>
                  <a:pt x="35666" y="22498"/>
                </a:lnTo>
                <a:lnTo>
                  <a:pt x="35287" y="22167"/>
                </a:lnTo>
                <a:lnTo>
                  <a:pt x="36518" y="21977"/>
                </a:lnTo>
                <a:lnTo>
                  <a:pt x="37039" y="21219"/>
                </a:lnTo>
                <a:lnTo>
                  <a:pt x="37229" y="21077"/>
                </a:lnTo>
                <a:lnTo>
                  <a:pt x="37513" y="20935"/>
                </a:lnTo>
                <a:lnTo>
                  <a:pt x="38318" y="20840"/>
                </a:lnTo>
                <a:lnTo>
                  <a:pt x="38508" y="20272"/>
                </a:lnTo>
                <a:lnTo>
                  <a:pt x="38318" y="20509"/>
                </a:lnTo>
                <a:lnTo>
                  <a:pt x="38223" y="20651"/>
                </a:lnTo>
                <a:lnTo>
                  <a:pt x="38129" y="20746"/>
                </a:lnTo>
                <a:lnTo>
                  <a:pt x="36945" y="20840"/>
                </a:lnTo>
                <a:lnTo>
                  <a:pt x="36897" y="20935"/>
                </a:lnTo>
                <a:lnTo>
                  <a:pt x="36708" y="21124"/>
                </a:lnTo>
                <a:lnTo>
                  <a:pt x="36518" y="21361"/>
                </a:lnTo>
                <a:lnTo>
                  <a:pt x="35903" y="21598"/>
                </a:lnTo>
                <a:lnTo>
                  <a:pt x="34387" y="21456"/>
                </a:lnTo>
                <a:lnTo>
                  <a:pt x="33108" y="21361"/>
                </a:lnTo>
                <a:lnTo>
                  <a:pt x="31734" y="21456"/>
                </a:lnTo>
                <a:lnTo>
                  <a:pt x="30692" y="20793"/>
                </a:lnTo>
                <a:lnTo>
                  <a:pt x="30408" y="20319"/>
                </a:lnTo>
                <a:lnTo>
                  <a:pt x="31829" y="19988"/>
                </a:lnTo>
                <a:lnTo>
                  <a:pt x="32303" y="18519"/>
                </a:lnTo>
                <a:lnTo>
                  <a:pt x="32208" y="17809"/>
                </a:lnTo>
                <a:lnTo>
                  <a:pt x="33582" y="18472"/>
                </a:lnTo>
                <a:lnTo>
                  <a:pt x="34529" y="18141"/>
                </a:lnTo>
                <a:lnTo>
                  <a:pt x="35003" y="17667"/>
                </a:lnTo>
                <a:lnTo>
                  <a:pt x="35382" y="16814"/>
                </a:lnTo>
                <a:lnTo>
                  <a:pt x="35429" y="16293"/>
                </a:lnTo>
                <a:lnTo>
                  <a:pt x="35382" y="15914"/>
                </a:lnTo>
                <a:lnTo>
                  <a:pt x="35382" y="15772"/>
                </a:lnTo>
                <a:lnTo>
                  <a:pt x="35334" y="15725"/>
                </a:lnTo>
                <a:lnTo>
                  <a:pt x="34576" y="15204"/>
                </a:lnTo>
                <a:lnTo>
                  <a:pt x="34008" y="15157"/>
                </a:lnTo>
                <a:lnTo>
                  <a:pt x="33629" y="15157"/>
                </a:lnTo>
                <a:lnTo>
                  <a:pt x="33440" y="15204"/>
                </a:lnTo>
                <a:lnTo>
                  <a:pt x="33298" y="15251"/>
                </a:lnTo>
                <a:lnTo>
                  <a:pt x="33108" y="15299"/>
                </a:lnTo>
                <a:lnTo>
                  <a:pt x="32871" y="15346"/>
                </a:lnTo>
                <a:lnTo>
                  <a:pt x="32824" y="15393"/>
                </a:lnTo>
                <a:lnTo>
                  <a:pt x="32777" y="15441"/>
                </a:lnTo>
                <a:lnTo>
                  <a:pt x="32824" y="15867"/>
                </a:lnTo>
                <a:lnTo>
                  <a:pt x="32871" y="16199"/>
                </a:lnTo>
                <a:lnTo>
                  <a:pt x="33250" y="16909"/>
                </a:lnTo>
                <a:lnTo>
                  <a:pt x="33913" y="17241"/>
                </a:lnTo>
                <a:lnTo>
                  <a:pt x="33961" y="16530"/>
                </a:lnTo>
                <a:lnTo>
                  <a:pt x="33771" y="17004"/>
                </a:lnTo>
                <a:lnTo>
                  <a:pt x="33392" y="16814"/>
                </a:lnTo>
                <a:lnTo>
                  <a:pt x="33108" y="15914"/>
                </a:lnTo>
                <a:lnTo>
                  <a:pt x="33582" y="15488"/>
                </a:lnTo>
                <a:lnTo>
                  <a:pt x="35050" y="15962"/>
                </a:lnTo>
                <a:lnTo>
                  <a:pt x="35003" y="16862"/>
                </a:lnTo>
                <a:lnTo>
                  <a:pt x="34576" y="17525"/>
                </a:lnTo>
                <a:lnTo>
                  <a:pt x="33866" y="17856"/>
                </a:lnTo>
                <a:lnTo>
                  <a:pt x="32634" y="17335"/>
                </a:lnTo>
                <a:lnTo>
                  <a:pt x="31829" y="16909"/>
                </a:lnTo>
                <a:lnTo>
                  <a:pt x="31356" y="16956"/>
                </a:lnTo>
                <a:lnTo>
                  <a:pt x="30503" y="16530"/>
                </a:lnTo>
                <a:lnTo>
                  <a:pt x="30124" y="15488"/>
                </a:lnTo>
                <a:lnTo>
                  <a:pt x="30550" y="16956"/>
                </a:lnTo>
                <a:lnTo>
                  <a:pt x="31498" y="17335"/>
                </a:lnTo>
                <a:lnTo>
                  <a:pt x="31450" y="18188"/>
                </a:lnTo>
                <a:lnTo>
                  <a:pt x="31119" y="18756"/>
                </a:lnTo>
                <a:lnTo>
                  <a:pt x="30598" y="18993"/>
                </a:lnTo>
                <a:lnTo>
                  <a:pt x="30408" y="19040"/>
                </a:lnTo>
                <a:lnTo>
                  <a:pt x="30266" y="19088"/>
                </a:lnTo>
                <a:lnTo>
                  <a:pt x="30171" y="19088"/>
                </a:lnTo>
                <a:lnTo>
                  <a:pt x="29840" y="19040"/>
                </a:lnTo>
                <a:lnTo>
                  <a:pt x="29556" y="19040"/>
                </a:lnTo>
                <a:lnTo>
                  <a:pt x="28135" y="19419"/>
                </a:lnTo>
                <a:lnTo>
                  <a:pt x="27472" y="19656"/>
                </a:lnTo>
                <a:lnTo>
                  <a:pt x="26003" y="19277"/>
                </a:lnTo>
                <a:lnTo>
                  <a:pt x="24772" y="19135"/>
                </a:lnTo>
                <a:lnTo>
                  <a:pt x="23919" y="19751"/>
                </a:lnTo>
                <a:lnTo>
                  <a:pt x="22783" y="20840"/>
                </a:lnTo>
                <a:lnTo>
                  <a:pt x="22830" y="19467"/>
                </a:lnTo>
                <a:lnTo>
                  <a:pt x="22593" y="19183"/>
                </a:lnTo>
                <a:lnTo>
                  <a:pt x="22356" y="18898"/>
                </a:lnTo>
                <a:lnTo>
                  <a:pt x="21883" y="17525"/>
                </a:lnTo>
                <a:lnTo>
                  <a:pt x="22593" y="17572"/>
                </a:lnTo>
                <a:lnTo>
                  <a:pt x="23067" y="17572"/>
                </a:lnTo>
                <a:lnTo>
                  <a:pt x="23304" y="17620"/>
                </a:lnTo>
                <a:lnTo>
                  <a:pt x="23635" y="17620"/>
                </a:lnTo>
                <a:lnTo>
                  <a:pt x="24251" y="17525"/>
                </a:lnTo>
                <a:lnTo>
                  <a:pt x="25198" y="17383"/>
                </a:lnTo>
                <a:lnTo>
                  <a:pt x="25624" y="16388"/>
                </a:lnTo>
                <a:lnTo>
                  <a:pt x="26619" y="15630"/>
                </a:lnTo>
                <a:lnTo>
                  <a:pt x="26809" y="14493"/>
                </a:lnTo>
                <a:lnTo>
                  <a:pt x="28040" y="14778"/>
                </a:lnTo>
                <a:lnTo>
                  <a:pt x="28940" y="14020"/>
                </a:lnTo>
                <a:lnTo>
                  <a:pt x="29461" y="12409"/>
                </a:lnTo>
                <a:lnTo>
                  <a:pt x="30645" y="12930"/>
                </a:lnTo>
                <a:lnTo>
                  <a:pt x="31308" y="12978"/>
                </a:lnTo>
                <a:lnTo>
                  <a:pt x="31829" y="12125"/>
                </a:lnTo>
                <a:lnTo>
                  <a:pt x="32445" y="11273"/>
                </a:lnTo>
                <a:lnTo>
                  <a:pt x="33534" y="11320"/>
                </a:lnTo>
                <a:lnTo>
                  <a:pt x="35713" y="11699"/>
                </a:lnTo>
                <a:lnTo>
                  <a:pt x="37513" y="11841"/>
                </a:lnTo>
                <a:lnTo>
                  <a:pt x="38271" y="11604"/>
                </a:lnTo>
                <a:lnTo>
                  <a:pt x="38508" y="10515"/>
                </a:lnTo>
                <a:lnTo>
                  <a:pt x="38744" y="9378"/>
                </a:lnTo>
                <a:lnTo>
                  <a:pt x="39360" y="8620"/>
                </a:lnTo>
                <a:lnTo>
                  <a:pt x="38744" y="7910"/>
                </a:lnTo>
                <a:lnTo>
                  <a:pt x="36850" y="7341"/>
                </a:lnTo>
                <a:lnTo>
                  <a:pt x="36471" y="7673"/>
                </a:lnTo>
                <a:lnTo>
                  <a:pt x="36187" y="7957"/>
                </a:lnTo>
                <a:lnTo>
                  <a:pt x="36092" y="8099"/>
                </a:lnTo>
                <a:lnTo>
                  <a:pt x="36139" y="8573"/>
                </a:lnTo>
                <a:lnTo>
                  <a:pt x="36187" y="9047"/>
                </a:lnTo>
                <a:lnTo>
                  <a:pt x="36518" y="9473"/>
                </a:lnTo>
                <a:lnTo>
                  <a:pt x="36850" y="9852"/>
                </a:lnTo>
                <a:lnTo>
                  <a:pt x="37324" y="10231"/>
                </a:lnTo>
                <a:lnTo>
                  <a:pt x="37229" y="8905"/>
                </a:lnTo>
                <a:lnTo>
                  <a:pt x="37087" y="9520"/>
                </a:lnTo>
                <a:lnTo>
                  <a:pt x="36613" y="8999"/>
                </a:lnTo>
                <a:lnTo>
                  <a:pt x="36708" y="8241"/>
                </a:lnTo>
                <a:lnTo>
                  <a:pt x="37229" y="7910"/>
                </a:lnTo>
                <a:lnTo>
                  <a:pt x="38366" y="8336"/>
                </a:lnTo>
                <a:lnTo>
                  <a:pt x="38318" y="9189"/>
                </a:lnTo>
                <a:lnTo>
                  <a:pt x="38176" y="9852"/>
                </a:lnTo>
                <a:lnTo>
                  <a:pt x="38034" y="10515"/>
                </a:lnTo>
                <a:lnTo>
                  <a:pt x="37939" y="10704"/>
                </a:lnTo>
                <a:lnTo>
                  <a:pt x="37845" y="10941"/>
                </a:lnTo>
                <a:lnTo>
                  <a:pt x="37655" y="11225"/>
                </a:lnTo>
                <a:lnTo>
                  <a:pt x="36708" y="11273"/>
                </a:lnTo>
                <a:lnTo>
                  <a:pt x="35334" y="10799"/>
                </a:lnTo>
                <a:lnTo>
                  <a:pt x="33961" y="10846"/>
                </a:lnTo>
                <a:lnTo>
                  <a:pt x="32729" y="10657"/>
                </a:lnTo>
                <a:lnTo>
                  <a:pt x="31829" y="11131"/>
                </a:lnTo>
                <a:lnTo>
                  <a:pt x="31498" y="11841"/>
                </a:lnTo>
                <a:lnTo>
                  <a:pt x="30645" y="11936"/>
                </a:lnTo>
                <a:lnTo>
                  <a:pt x="29935" y="11794"/>
                </a:lnTo>
                <a:lnTo>
                  <a:pt x="30456" y="10562"/>
                </a:lnTo>
                <a:lnTo>
                  <a:pt x="31829" y="10373"/>
                </a:lnTo>
                <a:lnTo>
                  <a:pt x="33345" y="8952"/>
                </a:lnTo>
                <a:lnTo>
                  <a:pt x="33392" y="8762"/>
                </a:lnTo>
                <a:lnTo>
                  <a:pt x="33487" y="8336"/>
                </a:lnTo>
                <a:lnTo>
                  <a:pt x="33582" y="7862"/>
                </a:lnTo>
                <a:lnTo>
                  <a:pt x="33582" y="7673"/>
                </a:lnTo>
                <a:lnTo>
                  <a:pt x="33534" y="7531"/>
                </a:lnTo>
                <a:lnTo>
                  <a:pt x="32966" y="6536"/>
                </a:lnTo>
                <a:lnTo>
                  <a:pt x="32634" y="5873"/>
                </a:lnTo>
                <a:lnTo>
                  <a:pt x="32540" y="5636"/>
                </a:lnTo>
                <a:lnTo>
                  <a:pt x="32540" y="5494"/>
                </a:lnTo>
                <a:lnTo>
                  <a:pt x="32777" y="4784"/>
                </a:lnTo>
                <a:lnTo>
                  <a:pt x="33013" y="4168"/>
                </a:lnTo>
                <a:lnTo>
                  <a:pt x="33676" y="3837"/>
                </a:lnTo>
                <a:lnTo>
                  <a:pt x="34292" y="3505"/>
                </a:lnTo>
                <a:lnTo>
                  <a:pt x="35003" y="3505"/>
                </a:lnTo>
                <a:lnTo>
                  <a:pt x="35476" y="3458"/>
                </a:lnTo>
                <a:lnTo>
                  <a:pt x="35618" y="3410"/>
                </a:lnTo>
                <a:lnTo>
                  <a:pt x="35713" y="3363"/>
                </a:lnTo>
                <a:lnTo>
                  <a:pt x="35666" y="2321"/>
                </a:lnTo>
                <a:lnTo>
                  <a:pt x="35429" y="1610"/>
                </a:lnTo>
                <a:lnTo>
                  <a:pt x="35239" y="1137"/>
                </a:lnTo>
                <a:lnTo>
                  <a:pt x="35145" y="995"/>
                </a:lnTo>
                <a:lnTo>
                  <a:pt x="35097" y="900"/>
                </a:lnTo>
                <a:lnTo>
                  <a:pt x="3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2"/>
        </a:solidFill>
        <a:effectLst/>
      </p:bgPr>
    </p:bg>
    <p:spTree>
      <p:nvGrpSpPr>
        <p:cNvPr id="1" name="Shape 846"/>
        <p:cNvGrpSpPr/>
        <p:nvPr/>
      </p:nvGrpSpPr>
      <p:grpSpPr>
        <a:xfrm>
          <a:off x="0" y="0"/>
          <a:ext cx="0" cy="0"/>
          <a:chOff x="0" y="0"/>
          <a:chExt cx="0" cy="0"/>
        </a:xfrm>
      </p:grpSpPr>
      <p:grpSp>
        <p:nvGrpSpPr>
          <p:cNvPr id="11" name="Google Shape;847;p29">
            <a:extLst>
              <a:ext uri="{FF2B5EF4-FFF2-40B4-BE49-F238E27FC236}">
                <a16:creationId xmlns:a16="http://schemas.microsoft.com/office/drawing/2014/main" id="{32E5FB2A-5689-2B24-B221-F1E7FB77785D}"/>
              </a:ext>
            </a:extLst>
          </p:cNvPr>
          <p:cNvGrpSpPr>
            <a:grpSpLocks/>
          </p:cNvGrpSpPr>
          <p:nvPr/>
        </p:nvGrpSpPr>
        <p:grpSpPr bwMode="auto">
          <a:xfrm rot="5400000">
            <a:off x="7609285" y="4716067"/>
            <a:ext cx="2168128" cy="525065"/>
            <a:chOff x="6004850" y="419825"/>
            <a:chExt cx="577100" cy="139750"/>
          </a:xfrm>
        </p:grpSpPr>
        <p:sp>
          <p:nvSpPr>
            <p:cNvPr id="12" name="Google Shape;848;p29">
              <a:extLst>
                <a:ext uri="{FF2B5EF4-FFF2-40B4-BE49-F238E27FC236}">
                  <a16:creationId xmlns:a16="http://schemas.microsoft.com/office/drawing/2014/main" id="{28DC33ED-5E5F-2F34-3DEE-F729FDEF5FB5}"/>
                </a:ext>
              </a:extLst>
            </p:cNvPr>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3" name="Google Shape;849;p29">
              <a:extLst>
                <a:ext uri="{FF2B5EF4-FFF2-40B4-BE49-F238E27FC236}">
                  <a16:creationId xmlns:a16="http://schemas.microsoft.com/office/drawing/2014/main" id="{685D3E4C-16DE-96C0-E34A-D14F77A35FAB}"/>
                </a:ext>
              </a:extLst>
            </p:cNvPr>
            <p:cNvSpPr/>
            <p:nvPr/>
          </p:nvSpPr>
          <p:spPr>
            <a:xfrm>
              <a:off x="6533145" y="445493"/>
              <a:ext cx="33910" cy="93484"/>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4" name="Google Shape;850;p29">
              <a:extLst>
                <a:ext uri="{FF2B5EF4-FFF2-40B4-BE49-F238E27FC236}">
                  <a16:creationId xmlns:a16="http://schemas.microsoft.com/office/drawing/2014/main" id="{700A1E49-EC15-A252-032B-5D0BC459672D}"/>
                </a:ext>
              </a:extLst>
            </p:cNvPr>
            <p:cNvSpPr/>
            <p:nvPr/>
          </p:nvSpPr>
          <p:spPr>
            <a:xfrm>
              <a:off x="6504306" y="428698"/>
              <a:ext cx="41833" cy="129609"/>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5" name="Google Shape;851;p29">
              <a:extLst>
                <a:ext uri="{FF2B5EF4-FFF2-40B4-BE49-F238E27FC236}">
                  <a16:creationId xmlns:a16="http://schemas.microsoft.com/office/drawing/2014/main" id="{86D04249-5322-9328-A0DA-4E2D971EA85F}"/>
                </a:ext>
              </a:extLst>
            </p:cNvPr>
            <p:cNvSpPr/>
            <p:nvPr/>
          </p:nvSpPr>
          <p:spPr>
            <a:xfrm>
              <a:off x="6474833" y="420459"/>
              <a:ext cx="43100" cy="139116"/>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6" name="Google Shape;852;p29">
              <a:extLst>
                <a:ext uri="{FF2B5EF4-FFF2-40B4-BE49-F238E27FC236}">
                  <a16:creationId xmlns:a16="http://schemas.microsoft.com/office/drawing/2014/main" id="{8CB75485-670E-89AF-3306-8544A1FB231D}"/>
                </a:ext>
              </a:extLst>
            </p:cNvPr>
            <p:cNvSpPr/>
            <p:nvPr/>
          </p:nvSpPr>
          <p:spPr>
            <a:xfrm>
              <a:off x="6445994" y="419825"/>
              <a:ext cx="42466"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7" name="Google Shape;853;p29">
              <a:extLst>
                <a:ext uri="{FF2B5EF4-FFF2-40B4-BE49-F238E27FC236}">
                  <a16:creationId xmlns:a16="http://schemas.microsoft.com/office/drawing/2014/main" id="{36E3A1AD-1E61-CEE5-CC5B-001D0640920F}"/>
                </a:ext>
              </a:extLst>
            </p:cNvPr>
            <p:cNvSpPr/>
            <p:nvPr/>
          </p:nvSpPr>
          <p:spPr>
            <a:xfrm>
              <a:off x="6416521" y="419825"/>
              <a:ext cx="42783"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8" name="Google Shape;854;p29">
              <a:extLst>
                <a:ext uri="{FF2B5EF4-FFF2-40B4-BE49-F238E27FC236}">
                  <a16:creationId xmlns:a16="http://schemas.microsoft.com/office/drawing/2014/main" id="{FEE11241-3251-7960-4D0C-1BC8C165EB69}"/>
                </a:ext>
              </a:extLst>
            </p:cNvPr>
            <p:cNvSpPr/>
            <p:nvPr/>
          </p:nvSpPr>
          <p:spPr>
            <a:xfrm>
              <a:off x="6387682" y="419825"/>
              <a:ext cx="42783"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9" name="Google Shape;855;p29">
              <a:extLst>
                <a:ext uri="{FF2B5EF4-FFF2-40B4-BE49-F238E27FC236}">
                  <a16:creationId xmlns:a16="http://schemas.microsoft.com/office/drawing/2014/main" id="{05696098-6EEF-B8D4-C923-67BEC6451891}"/>
                </a:ext>
              </a:extLst>
            </p:cNvPr>
            <p:cNvSpPr/>
            <p:nvPr/>
          </p:nvSpPr>
          <p:spPr>
            <a:xfrm>
              <a:off x="6358209" y="419825"/>
              <a:ext cx="42783"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0" name="Google Shape;856;p29">
              <a:extLst>
                <a:ext uri="{FF2B5EF4-FFF2-40B4-BE49-F238E27FC236}">
                  <a16:creationId xmlns:a16="http://schemas.microsoft.com/office/drawing/2014/main" id="{72C284E3-4E5B-B44B-0191-F537F99105A4}"/>
                </a:ext>
              </a:extLst>
            </p:cNvPr>
            <p:cNvSpPr/>
            <p:nvPr/>
          </p:nvSpPr>
          <p:spPr>
            <a:xfrm>
              <a:off x="6329370" y="419825"/>
              <a:ext cx="42149"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1" name="Google Shape;857;p29">
              <a:extLst>
                <a:ext uri="{FF2B5EF4-FFF2-40B4-BE49-F238E27FC236}">
                  <a16:creationId xmlns:a16="http://schemas.microsoft.com/office/drawing/2014/main" id="{7D67D91F-C067-BF2A-03CA-A1C612BA4B18}"/>
                </a:ext>
              </a:extLst>
            </p:cNvPr>
            <p:cNvSpPr/>
            <p:nvPr/>
          </p:nvSpPr>
          <p:spPr>
            <a:xfrm>
              <a:off x="6299897" y="419825"/>
              <a:ext cx="4215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2" name="Google Shape;858;p29">
              <a:extLst>
                <a:ext uri="{FF2B5EF4-FFF2-40B4-BE49-F238E27FC236}">
                  <a16:creationId xmlns:a16="http://schemas.microsoft.com/office/drawing/2014/main" id="{702D6E6F-4298-1667-8385-C919DF4FD1B8}"/>
                </a:ext>
              </a:extLst>
            </p:cNvPr>
            <p:cNvSpPr/>
            <p:nvPr/>
          </p:nvSpPr>
          <p:spPr>
            <a:xfrm>
              <a:off x="6269156" y="419825"/>
              <a:ext cx="44051"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3" name="Google Shape;859;p29">
              <a:extLst>
                <a:ext uri="{FF2B5EF4-FFF2-40B4-BE49-F238E27FC236}">
                  <a16:creationId xmlns:a16="http://schemas.microsoft.com/office/drawing/2014/main" id="{CC44D726-A198-EFC6-E9E9-71794CDF22F5}"/>
                </a:ext>
              </a:extLst>
            </p:cNvPr>
            <p:cNvSpPr/>
            <p:nvPr/>
          </p:nvSpPr>
          <p:spPr>
            <a:xfrm>
              <a:off x="6238099" y="419825"/>
              <a:ext cx="45002"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4" name="Google Shape;860;p29">
              <a:extLst>
                <a:ext uri="{FF2B5EF4-FFF2-40B4-BE49-F238E27FC236}">
                  <a16:creationId xmlns:a16="http://schemas.microsoft.com/office/drawing/2014/main" id="{068F7CA3-5321-8BB1-B084-660515512F38}"/>
                </a:ext>
              </a:extLst>
            </p:cNvPr>
            <p:cNvSpPr/>
            <p:nvPr/>
          </p:nvSpPr>
          <p:spPr>
            <a:xfrm>
              <a:off x="6207358" y="419825"/>
              <a:ext cx="46269"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5" name="Google Shape;861;p29">
              <a:extLst>
                <a:ext uri="{FF2B5EF4-FFF2-40B4-BE49-F238E27FC236}">
                  <a16:creationId xmlns:a16="http://schemas.microsoft.com/office/drawing/2014/main" id="{210CA50C-3F18-80D9-D9B8-45A422BAF1D1}"/>
                </a:ext>
              </a:extLst>
            </p:cNvPr>
            <p:cNvSpPr/>
            <p:nvPr/>
          </p:nvSpPr>
          <p:spPr>
            <a:xfrm>
              <a:off x="6176617" y="419825"/>
              <a:ext cx="47537"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6" name="Google Shape;862;p29">
              <a:extLst>
                <a:ext uri="{FF2B5EF4-FFF2-40B4-BE49-F238E27FC236}">
                  <a16:creationId xmlns:a16="http://schemas.microsoft.com/office/drawing/2014/main" id="{3F892207-1912-7433-DF5B-7041BEC3DD2E}"/>
                </a:ext>
              </a:extLst>
            </p:cNvPr>
            <p:cNvSpPr/>
            <p:nvPr/>
          </p:nvSpPr>
          <p:spPr>
            <a:xfrm>
              <a:off x="6145876" y="419825"/>
              <a:ext cx="48171"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7" name="Google Shape;863;p29">
              <a:extLst>
                <a:ext uri="{FF2B5EF4-FFF2-40B4-BE49-F238E27FC236}">
                  <a16:creationId xmlns:a16="http://schemas.microsoft.com/office/drawing/2014/main" id="{11B7B9C3-FF64-4984-1ADD-D5254403978D}"/>
                </a:ext>
              </a:extLst>
            </p:cNvPr>
            <p:cNvSpPr/>
            <p:nvPr/>
          </p:nvSpPr>
          <p:spPr>
            <a:xfrm>
              <a:off x="6115136" y="419825"/>
              <a:ext cx="4880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8" name="Google Shape;864;p29">
              <a:extLst>
                <a:ext uri="{FF2B5EF4-FFF2-40B4-BE49-F238E27FC236}">
                  <a16:creationId xmlns:a16="http://schemas.microsoft.com/office/drawing/2014/main" id="{68F3A149-7E89-63E0-528C-FB5248364B68}"/>
                </a:ext>
              </a:extLst>
            </p:cNvPr>
            <p:cNvSpPr/>
            <p:nvPr/>
          </p:nvSpPr>
          <p:spPr>
            <a:xfrm>
              <a:off x="6085029" y="419825"/>
              <a:ext cx="48171"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9" name="Google Shape;865;p29">
              <a:extLst>
                <a:ext uri="{FF2B5EF4-FFF2-40B4-BE49-F238E27FC236}">
                  <a16:creationId xmlns:a16="http://schemas.microsoft.com/office/drawing/2014/main" id="{662AEF27-FB93-BBE9-A543-69E68D160AC7}"/>
                </a:ext>
              </a:extLst>
            </p:cNvPr>
            <p:cNvSpPr/>
            <p:nvPr/>
          </p:nvSpPr>
          <p:spPr>
            <a:xfrm>
              <a:off x="6056190" y="419825"/>
              <a:ext cx="46586" cy="13721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0" name="Google Shape;866;p29">
              <a:extLst>
                <a:ext uri="{FF2B5EF4-FFF2-40B4-BE49-F238E27FC236}">
                  <a16:creationId xmlns:a16="http://schemas.microsoft.com/office/drawing/2014/main" id="{2CF32E2D-7A52-135C-9001-4A6A21D00DE1}"/>
                </a:ext>
              </a:extLst>
            </p:cNvPr>
            <p:cNvSpPr/>
            <p:nvPr/>
          </p:nvSpPr>
          <p:spPr>
            <a:xfrm>
              <a:off x="6035591" y="420459"/>
              <a:ext cx="36445" cy="127708"/>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1" name="Google Shape;867;p29">
              <a:extLst>
                <a:ext uri="{FF2B5EF4-FFF2-40B4-BE49-F238E27FC236}">
                  <a16:creationId xmlns:a16="http://schemas.microsoft.com/office/drawing/2014/main" id="{1473C04E-B586-3AD0-228C-F10387B29B6B}"/>
                </a:ext>
              </a:extLst>
            </p:cNvPr>
            <p:cNvSpPr/>
            <p:nvPr/>
          </p:nvSpPr>
          <p:spPr>
            <a:xfrm>
              <a:off x="6010555" y="459754"/>
              <a:ext cx="30741" cy="76054"/>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32" name="Google Shape;868;p29">
            <a:extLst>
              <a:ext uri="{FF2B5EF4-FFF2-40B4-BE49-F238E27FC236}">
                <a16:creationId xmlns:a16="http://schemas.microsoft.com/office/drawing/2014/main" id="{A5755EFD-8644-1712-EE46-A52C1B83DF3E}"/>
              </a:ext>
            </a:extLst>
          </p:cNvPr>
          <p:cNvGrpSpPr>
            <a:grpSpLocks/>
          </p:cNvGrpSpPr>
          <p:nvPr/>
        </p:nvGrpSpPr>
        <p:grpSpPr bwMode="auto">
          <a:xfrm rot="16200000">
            <a:off x="700683" y="3678436"/>
            <a:ext cx="338138" cy="2189560"/>
            <a:chOff x="6172150" y="669825"/>
            <a:chExt cx="89000" cy="577100"/>
          </a:xfrm>
        </p:grpSpPr>
        <p:sp>
          <p:nvSpPr>
            <p:cNvPr id="33" name="Google Shape;869;p29">
              <a:extLst>
                <a:ext uri="{FF2B5EF4-FFF2-40B4-BE49-F238E27FC236}">
                  <a16:creationId xmlns:a16="http://schemas.microsoft.com/office/drawing/2014/main" id="{F686ADB6-D0AD-590F-4B44-BE2503D8B061}"/>
                </a:ext>
              </a:extLst>
            </p:cNvPr>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4" name="Google Shape;870;p29">
              <a:extLst>
                <a:ext uri="{FF2B5EF4-FFF2-40B4-BE49-F238E27FC236}">
                  <a16:creationId xmlns:a16="http://schemas.microsoft.com/office/drawing/2014/main" id="{4A864990-688F-9A13-239C-25A919262AE4}"/>
                </a:ext>
              </a:extLst>
            </p:cNvPr>
            <p:cNvSpPr/>
            <p:nvPr/>
          </p:nvSpPr>
          <p:spPr>
            <a:xfrm>
              <a:off x="6192206" y="676729"/>
              <a:ext cx="1254" cy="563292"/>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5" name="Google Shape;871;p29">
              <a:extLst>
                <a:ext uri="{FF2B5EF4-FFF2-40B4-BE49-F238E27FC236}">
                  <a16:creationId xmlns:a16="http://schemas.microsoft.com/office/drawing/2014/main" id="{9C3E167B-7E8D-E1B3-D631-651A2C1076BF}"/>
                </a:ext>
              </a:extLst>
            </p:cNvPr>
            <p:cNvSpPr/>
            <p:nvPr/>
          </p:nvSpPr>
          <p:spPr>
            <a:xfrm>
              <a:off x="6207249" y="670453"/>
              <a:ext cx="1254" cy="575845"/>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6" name="Google Shape;872;p29">
              <a:extLst>
                <a:ext uri="{FF2B5EF4-FFF2-40B4-BE49-F238E27FC236}">
                  <a16:creationId xmlns:a16="http://schemas.microsoft.com/office/drawing/2014/main" id="{A0A11F25-948F-DC07-5BEF-4F0FF092E56E}"/>
                </a:ext>
              </a:extLst>
            </p:cNvPr>
            <p:cNvSpPr/>
            <p:nvPr/>
          </p:nvSpPr>
          <p:spPr>
            <a:xfrm>
              <a:off x="6222291" y="670452"/>
              <a:ext cx="627" cy="576472"/>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7" name="Google Shape;873;p29">
              <a:extLst>
                <a:ext uri="{FF2B5EF4-FFF2-40B4-BE49-F238E27FC236}">
                  <a16:creationId xmlns:a16="http://schemas.microsoft.com/office/drawing/2014/main" id="{EEB20EFE-30E9-BD94-B314-31E34E12E005}"/>
                </a:ext>
              </a:extLst>
            </p:cNvPr>
            <p:cNvSpPr/>
            <p:nvPr/>
          </p:nvSpPr>
          <p:spPr>
            <a:xfrm>
              <a:off x="6237333" y="674846"/>
              <a:ext cx="627" cy="567058"/>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38" name="Google Shape;874;p29">
            <a:extLst>
              <a:ext uri="{FF2B5EF4-FFF2-40B4-BE49-F238E27FC236}">
                <a16:creationId xmlns:a16="http://schemas.microsoft.com/office/drawing/2014/main" id="{9EB145EE-CDAA-3290-CC0A-18A57AC4F143}"/>
              </a:ext>
            </a:extLst>
          </p:cNvPr>
          <p:cNvGrpSpPr>
            <a:grpSpLocks/>
          </p:cNvGrpSpPr>
          <p:nvPr/>
        </p:nvGrpSpPr>
        <p:grpSpPr bwMode="auto">
          <a:xfrm>
            <a:off x="164307" y="1704975"/>
            <a:ext cx="273844" cy="271463"/>
            <a:chOff x="8786452" y="1048125"/>
            <a:chExt cx="357536" cy="354622"/>
          </a:xfrm>
        </p:grpSpPr>
        <p:sp>
          <p:nvSpPr>
            <p:cNvPr id="39" name="Google Shape;875;p29">
              <a:extLst>
                <a:ext uri="{FF2B5EF4-FFF2-40B4-BE49-F238E27FC236}">
                  <a16:creationId xmlns:a16="http://schemas.microsoft.com/office/drawing/2014/main" id="{0F66F91A-1600-A965-A51C-87350B1A4554}"/>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0" name="Google Shape;876;p29">
              <a:extLst>
                <a:ext uri="{FF2B5EF4-FFF2-40B4-BE49-F238E27FC236}">
                  <a16:creationId xmlns:a16="http://schemas.microsoft.com/office/drawing/2014/main" id="{BE5BF412-3F62-D731-B48E-A3866A3A8E74}"/>
                </a:ext>
              </a:extLst>
            </p:cNvPr>
            <p:cNvSpPr/>
            <p:nvPr/>
          </p:nvSpPr>
          <p:spPr>
            <a:xfrm>
              <a:off x="9077145" y="1161667"/>
              <a:ext cx="37308" cy="124429"/>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1" name="Google Shape;877;p29">
              <a:extLst>
                <a:ext uri="{FF2B5EF4-FFF2-40B4-BE49-F238E27FC236}">
                  <a16:creationId xmlns:a16="http://schemas.microsoft.com/office/drawing/2014/main" id="{23E678C7-28B1-1DAA-E6EB-444244C38705}"/>
                </a:ext>
              </a:extLst>
            </p:cNvPr>
            <p:cNvSpPr/>
            <p:nvPr/>
          </p:nvSpPr>
          <p:spPr>
            <a:xfrm>
              <a:off x="9011856" y="1309425"/>
              <a:ext cx="38862" cy="26442"/>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42" name="Google Shape;878;p29">
            <a:extLst>
              <a:ext uri="{FF2B5EF4-FFF2-40B4-BE49-F238E27FC236}">
                <a16:creationId xmlns:a16="http://schemas.microsoft.com/office/drawing/2014/main" id="{BF7DABBA-6FEA-6AD4-908C-FBFF91324A7A}"/>
              </a:ext>
            </a:extLst>
          </p:cNvPr>
          <p:cNvSpPr/>
          <p:nvPr/>
        </p:nvSpPr>
        <p:spPr>
          <a:xfrm flipH="1">
            <a:off x="8549879" y="3145632"/>
            <a:ext cx="406003" cy="316706"/>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3" name="Google Shape;879;p29">
            <a:extLst>
              <a:ext uri="{FF2B5EF4-FFF2-40B4-BE49-F238E27FC236}">
                <a16:creationId xmlns:a16="http://schemas.microsoft.com/office/drawing/2014/main" id="{CE6FD8F8-23B4-E90C-D9AE-0CB28B8D28CC}"/>
              </a:ext>
            </a:extLst>
          </p:cNvPr>
          <p:cNvSpPr/>
          <p:nvPr/>
        </p:nvSpPr>
        <p:spPr>
          <a:xfrm flipH="1">
            <a:off x="8272463" y="3552825"/>
            <a:ext cx="683419" cy="626269"/>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nvGrpSpPr>
          <p:cNvPr id="44" name="Google Shape;880;p29">
            <a:extLst>
              <a:ext uri="{FF2B5EF4-FFF2-40B4-BE49-F238E27FC236}">
                <a16:creationId xmlns:a16="http://schemas.microsoft.com/office/drawing/2014/main" id="{F79A8A7C-882A-E97B-6F7E-83ECB104CB8E}"/>
              </a:ext>
            </a:extLst>
          </p:cNvPr>
          <p:cNvGrpSpPr>
            <a:grpSpLocks/>
          </p:cNvGrpSpPr>
          <p:nvPr/>
        </p:nvGrpSpPr>
        <p:grpSpPr bwMode="auto">
          <a:xfrm>
            <a:off x="164307" y="4346972"/>
            <a:ext cx="870347" cy="851297"/>
            <a:chOff x="1590052" y="388800"/>
            <a:chExt cx="414552" cy="405916"/>
          </a:xfrm>
        </p:grpSpPr>
        <p:sp>
          <p:nvSpPr>
            <p:cNvPr id="45" name="Google Shape;881;p29">
              <a:extLst>
                <a:ext uri="{FF2B5EF4-FFF2-40B4-BE49-F238E27FC236}">
                  <a16:creationId xmlns:a16="http://schemas.microsoft.com/office/drawing/2014/main" id="{FBBFAE26-3B73-4980-E3DF-9FA4606D2369}"/>
                </a:ext>
              </a:extLst>
            </p:cNvPr>
            <p:cNvSpPr/>
            <p:nvPr/>
          </p:nvSpPr>
          <p:spPr>
            <a:xfrm>
              <a:off x="1590052" y="388800"/>
              <a:ext cx="414552" cy="405916"/>
            </a:xfrm>
            <a:custGeom>
              <a:avLst/>
              <a:gdLst/>
              <a:ahLst/>
              <a:cxnLst/>
              <a:rect l="l" t="t" r="r" b="b"/>
              <a:pathLst>
                <a:path w="9600" h="9400" extrusionOk="0">
                  <a:moveTo>
                    <a:pt x="4712" y="1"/>
                  </a:moveTo>
                  <a:cubicBezTo>
                    <a:pt x="4712" y="2582"/>
                    <a:pt x="2607" y="4687"/>
                    <a:pt x="0" y="4687"/>
                  </a:cubicBezTo>
                  <a:cubicBezTo>
                    <a:pt x="2607" y="4687"/>
                    <a:pt x="4712" y="6818"/>
                    <a:pt x="4712" y="9399"/>
                  </a:cubicBezTo>
                  <a:lnTo>
                    <a:pt x="4887" y="9399"/>
                  </a:lnTo>
                  <a:cubicBezTo>
                    <a:pt x="4887" y="6818"/>
                    <a:pt x="6993" y="4687"/>
                    <a:pt x="9599" y="4687"/>
                  </a:cubicBezTo>
                  <a:cubicBezTo>
                    <a:pt x="6993" y="4687"/>
                    <a:pt x="4887" y="2582"/>
                    <a:pt x="4887" y="1"/>
                  </a:cubicBezTo>
                  <a:close/>
                </a:path>
              </a:pathLst>
            </a:custGeom>
            <a:solidFill>
              <a:schemeClr val="dk2"/>
            </a:solidFill>
            <a:ln w="9525" cap="rnd"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6" name="Google Shape;882;p29">
              <a:extLst>
                <a:ext uri="{FF2B5EF4-FFF2-40B4-BE49-F238E27FC236}">
                  <a16:creationId xmlns:a16="http://schemas.microsoft.com/office/drawing/2014/main" id="{19247061-6FA4-62AA-C826-99C4305E1A66}"/>
                </a:ext>
              </a:extLst>
            </p:cNvPr>
            <p:cNvSpPr/>
            <p:nvPr/>
          </p:nvSpPr>
          <p:spPr>
            <a:xfrm>
              <a:off x="1626914" y="422295"/>
              <a:ext cx="341963" cy="338926"/>
            </a:xfrm>
            <a:custGeom>
              <a:avLst/>
              <a:gdLst/>
              <a:ahLst/>
              <a:cxnLst/>
              <a:rect l="l" t="t" r="r" b="b"/>
              <a:pathLst>
                <a:path w="7921" h="7846" extrusionOk="0">
                  <a:moveTo>
                    <a:pt x="3910" y="1"/>
                  </a:moveTo>
                  <a:cubicBezTo>
                    <a:pt x="3910" y="2156"/>
                    <a:pt x="2156" y="3910"/>
                    <a:pt x="0" y="3910"/>
                  </a:cubicBezTo>
                  <a:cubicBezTo>
                    <a:pt x="2156" y="3910"/>
                    <a:pt x="3910" y="5690"/>
                    <a:pt x="3910" y="7845"/>
                  </a:cubicBezTo>
                  <a:lnTo>
                    <a:pt x="3985" y="7845"/>
                  </a:lnTo>
                  <a:cubicBezTo>
                    <a:pt x="3985" y="5690"/>
                    <a:pt x="5740" y="3910"/>
                    <a:pt x="7920" y="3910"/>
                  </a:cubicBezTo>
                  <a:cubicBezTo>
                    <a:pt x="5740" y="3910"/>
                    <a:pt x="3985" y="2156"/>
                    <a:pt x="3985" y="1"/>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7" name="Google Shape;883;p29">
              <a:extLst>
                <a:ext uri="{FF2B5EF4-FFF2-40B4-BE49-F238E27FC236}">
                  <a16:creationId xmlns:a16="http://schemas.microsoft.com/office/drawing/2014/main" id="{2688E640-67D8-FF9D-0BCB-58404F87101A}"/>
                </a:ext>
              </a:extLst>
            </p:cNvPr>
            <p:cNvSpPr/>
            <p:nvPr/>
          </p:nvSpPr>
          <p:spPr>
            <a:xfrm>
              <a:off x="1697235" y="491556"/>
              <a:ext cx="200187" cy="200404"/>
            </a:xfrm>
            <a:custGeom>
              <a:avLst/>
              <a:gdLst/>
              <a:ahLst/>
              <a:cxnLst/>
              <a:rect l="l" t="t" r="r" b="b"/>
              <a:pathLst>
                <a:path w="4638" h="4638" extrusionOk="0">
                  <a:moveTo>
                    <a:pt x="2331" y="1"/>
                  </a:moveTo>
                  <a:cubicBezTo>
                    <a:pt x="2331" y="1279"/>
                    <a:pt x="1279" y="2306"/>
                    <a:pt x="0" y="2306"/>
                  </a:cubicBezTo>
                  <a:cubicBezTo>
                    <a:pt x="1279" y="2306"/>
                    <a:pt x="2331" y="3359"/>
                    <a:pt x="2331" y="4637"/>
                  </a:cubicBezTo>
                  <a:cubicBezTo>
                    <a:pt x="2331" y="3359"/>
                    <a:pt x="3359" y="2306"/>
                    <a:pt x="4637" y="2306"/>
                  </a:cubicBezTo>
                  <a:cubicBezTo>
                    <a:pt x="3359" y="2306"/>
                    <a:pt x="2331" y="1279"/>
                    <a:pt x="2331" y="1"/>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48" name="Google Shape;884;p29">
            <a:extLst>
              <a:ext uri="{FF2B5EF4-FFF2-40B4-BE49-F238E27FC236}">
                <a16:creationId xmlns:a16="http://schemas.microsoft.com/office/drawing/2014/main" id="{859E6BE3-A44E-352E-2F93-B4832166C7B8}"/>
              </a:ext>
            </a:extLst>
          </p:cNvPr>
          <p:cNvSpPr/>
          <p:nvPr/>
        </p:nvSpPr>
        <p:spPr>
          <a:xfrm>
            <a:off x="305991" y="2231232"/>
            <a:ext cx="273844" cy="260747"/>
          </a:xfrm>
          <a:custGeom>
            <a:avLst/>
            <a:gdLst/>
            <a:ahLst/>
            <a:cxnLst/>
            <a:rect l="l" t="t" r="r" b="b"/>
            <a:pathLst>
              <a:path w="3560" h="3385" extrusionOk="0">
                <a:moveTo>
                  <a:pt x="1805" y="1"/>
                </a:moveTo>
                <a:lnTo>
                  <a:pt x="1229" y="1104"/>
                </a:lnTo>
                <a:lnTo>
                  <a:pt x="1" y="1279"/>
                </a:lnTo>
                <a:lnTo>
                  <a:pt x="878" y="2156"/>
                </a:lnTo>
                <a:lnTo>
                  <a:pt x="677" y="3384"/>
                </a:lnTo>
                <a:lnTo>
                  <a:pt x="1780" y="2808"/>
                </a:lnTo>
                <a:lnTo>
                  <a:pt x="2858" y="3384"/>
                </a:lnTo>
                <a:lnTo>
                  <a:pt x="2657" y="2156"/>
                </a:lnTo>
                <a:lnTo>
                  <a:pt x="3560" y="1304"/>
                </a:lnTo>
                <a:lnTo>
                  <a:pt x="2331" y="1129"/>
                </a:lnTo>
                <a:lnTo>
                  <a:pt x="1805" y="1"/>
                </a:lnTo>
                <a:close/>
                <a:moveTo>
                  <a:pt x="677" y="3384"/>
                </a:moveTo>
                <a:lnTo>
                  <a:pt x="677" y="3384"/>
                </a:lnTo>
                <a:lnTo>
                  <a:pt x="677" y="3384"/>
                </a:lnTo>
                <a:close/>
                <a:moveTo>
                  <a:pt x="2858" y="3384"/>
                </a:moveTo>
                <a:lnTo>
                  <a:pt x="2858" y="3384"/>
                </a:lnTo>
                <a:lnTo>
                  <a:pt x="2858" y="3384"/>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nvGrpSpPr>
          <p:cNvPr id="49" name="Google Shape;885;p29">
            <a:extLst>
              <a:ext uri="{FF2B5EF4-FFF2-40B4-BE49-F238E27FC236}">
                <a16:creationId xmlns:a16="http://schemas.microsoft.com/office/drawing/2014/main" id="{0DF5B5B7-6143-23BA-D815-82592DD0C96B}"/>
              </a:ext>
            </a:extLst>
          </p:cNvPr>
          <p:cNvGrpSpPr>
            <a:grpSpLocks/>
          </p:cNvGrpSpPr>
          <p:nvPr/>
        </p:nvGrpSpPr>
        <p:grpSpPr bwMode="auto">
          <a:xfrm>
            <a:off x="8703469" y="1017985"/>
            <a:ext cx="336947" cy="334565"/>
            <a:chOff x="8786452" y="1048125"/>
            <a:chExt cx="357536" cy="354622"/>
          </a:xfrm>
        </p:grpSpPr>
        <p:sp>
          <p:nvSpPr>
            <p:cNvPr id="50" name="Google Shape;886;p29">
              <a:extLst>
                <a:ext uri="{FF2B5EF4-FFF2-40B4-BE49-F238E27FC236}">
                  <a16:creationId xmlns:a16="http://schemas.microsoft.com/office/drawing/2014/main" id="{DBC551BF-5B29-34AC-3BB6-262C3F9F134B}"/>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51" name="Google Shape;887;p29">
              <a:extLst>
                <a:ext uri="{FF2B5EF4-FFF2-40B4-BE49-F238E27FC236}">
                  <a16:creationId xmlns:a16="http://schemas.microsoft.com/office/drawing/2014/main" id="{B50198B9-20B8-B7BD-B98E-A25D5BC3BD8E}"/>
                </a:ext>
              </a:extLst>
            </p:cNvPr>
            <p:cNvSpPr/>
            <p:nvPr/>
          </p:nvSpPr>
          <p:spPr>
            <a:xfrm>
              <a:off x="9077029" y="1162967"/>
              <a:ext cx="37901" cy="122415"/>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52" name="Google Shape;888;p29">
              <a:extLst>
                <a:ext uri="{FF2B5EF4-FFF2-40B4-BE49-F238E27FC236}">
                  <a16:creationId xmlns:a16="http://schemas.microsoft.com/office/drawing/2014/main" id="{CF0B8C98-246B-E100-E1CD-BD98786D667C}"/>
                </a:ext>
              </a:extLst>
            </p:cNvPr>
            <p:cNvSpPr/>
            <p:nvPr/>
          </p:nvSpPr>
          <p:spPr>
            <a:xfrm>
              <a:off x="9012597" y="1309359"/>
              <a:ext cx="37901" cy="26502"/>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53" name="Google Shape;889;p29">
            <a:extLst>
              <a:ext uri="{FF2B5EF4-FFF2-40B4-BE49-F238E27FC236}">
                <a16:creationId xmlns:a16="http://schemas.microsoft.com/office/drawing/2014/main" id="{34898490-3D6F-526E-78F3-1A0B72A27D7A}"/>
              </a:ext>
            </a:extLst>
          </p:cNvPr>
          <p:cNvGrpSpPr>
            <a:grpSpLocks/>
          </p:cNvGrpSpPr>
          <p:nvPr/>
        </p:nvGrpSpPr>
        <p:grpSpPr bwMode="auto">
          <a:xfrm>
            <a:off x="4694635" y="4841082"/>
            <a:ext cx="458390" cy="454819"/>
            <a:chOff x="8786452" y="1048125"/>
            <a:chExt cx="357536" cy="354622"/>
          </a:xfrm>
        </p:grpSpPr>
        <p:sp>
          <p:nvSpPr>
            <p:cNvPr id="54" name="Google Shape;890;p29">
              <a:extLst>
                <a:ext uri="{FF2B5EF4-FFF2-40B4-BE49-F238E27FC236}">
                  <a16:creationId xmlns:a16="http://schemas.microsoft.com/office/drawing/2014/main" id="{637B4E80-0445-7561-9D5A-D69B0DAF0B56}"/>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55" name="Google Shape;891;p29">
              <a:extLst>
                <a:ext uri="{FF2B5EF4-FFF2-40B4-BE49-F238E27FC236}">
                  <a16:creationId xmlns:a16="http://schemas.microsoft.com/office/drawing/2014/main" id="{D5B03F42-E680-F15E-143F-A1C347D56B87}"/>
                </a:ext>
              </a:extLst>
            </p:cNvPr>
            <p:cNvSpPr/>
            <p:nvPr/>
          </p:nvSpPr>
          <p:spPr>
            <a:xfrm>
              <a:off x="9076196" y="1162310"/>
              <a:ext cx="38075" cy="123468"/>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56" name="Google Shape;892;p29">
              <a:extLst>
                <a:ext uri="{FF2B5EF4-FFF2-40B4-BE49-F238E27FC236}">
                  <a16:creationId xmlns:a16="http://schemas.microsoft.com/office/drawing/2014/main" id="{BD61B98D-763D-77F8-3696-F34610B82CBD}"/>
                </a:ext>
              </a:extLst>
            </p:cNvPr>
            <p:cNvSpPr/>
            <p:nvPr/>
          </p:nvSpPr>
          <p:spPr>
            <a:xfrm>
              <a:off x="9012117" y="1308986"/>
              <a:ext cx="38076" cy="25993"/>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893" name="Google Shape;893;p29"/>
          <p:cNvSpPr txBox="1">
            <a:spLocks noGrp="1"/>
          </p:cNvSpPr>
          <p:nvPr>
            <p:ph type="title"/>
          </p:nvPr>
        </p:nvSpPr>
        <p:spPr>
          <a:xfrm>
            <a:off x="720000" y="445025"/>
            <a:ext cx="77040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4" name="Google Shape;894;p29"/>
          <p:cNvSpPr txBox="1">
            <a:spLocks noGrp="1"/>
          </p:cNvSpPr>
          <p:nvPr>
            <p:ph type="title" idx="2"/>
          </p:nvPr>
        </p:nvSpPr>
        <p:spPr>
          <a:xfrm>
            <a:off x="2424850" y="1634800"/>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29"/>
          <p:cNvSpPr txBox="1">
            <a:spLocks noGrp="1"/>
          </p:cNvSpPr>
          <p:nvPr>
            <p:ph type="subTitle" idx="1"/>
          </p:nvPr>
        </p:nvSpPr>
        <p:spPr>
          <a:xfrm>
            <a:off x="2424850" y="21103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6" name="Google Shape;896;p29"/>
          <p:cNvSpPr txBox="1">
            <a:spLocks noGrp="1"/>
          </p:cNvSpPr>
          <p:nvPr>
            <p:ph type="title" idx="3"/>
          </p:nvPr>
        </p:nvSpPr>
        <p:spPr>
          <a:xfrm>
            <a:off x="4740954" y="1634800"/>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7" name="Google Shape;897;p29"/>
          <p:cNvSpPr txBox="1">
            <a:spLocks noGrp="1"/>
          </p:cNvSpPr>
          <p:nvPr>
            <p:ph type="subTitle" idx="4"/>
          </p:nvPr>
        </p:nvSpPr>
        <p:spPr>
          <a:xfrm>
            <a:off x="4740954" y="21103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8" name="Google Shape;898;p29"/>
          <p:cNvSpPr txBox="1">
            <a:spLocks noGrp="1"/>
          </p:cNvSpPr>
          <p:nvPr>
            <p:ph type="title" idx="5"/>
          </p:nvPr>
        </p:nvSpPr>
        <p:spPr>
          <a:xfrm>
            <a:off x="2424850" y="3068075"/>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9" name="Google Shape;899;p29"/>
          <p:cNvSpPr txBox="1">
            <a:spLocks noGrp="1"/>
          </p:cNvSpPr>
          <p:nvPr>
            <p:ph type="subTitle" idx="6"/>
          </p:nvPr>
        </p:nvSpPr>
        <p:spPr>
          <a:xfrm>
            <a:off x="2424850" y="35437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0" name="Google Shape;900;p29"/>
          <p:cNvSpPr txBox="1">
            <a:spLocks noGrp="1"/>
          </p:cNvSpPr>
          <p:nvPr>
            <p:ph type="title" idx="7"/>
          </p:nvPr>
        </p:nvSpPr>
        <p:spPr>
          <a:xfrm>
            <a:off x="4740952" y="3068075"/>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1" name="Google Shape;901;p29"/>
          <p:cNvSpPr txBox="1">
            <a:spLocks noGrp="1"/>
          </p:cNvSpPr>
          <p:nvPr>
            <p:ph type="subTitle" idx="8"/>
          </p:nvPr>
        </p:nvSpPr>
        <p:spPr>
          <a:xfrm>
            <a:off x="4740954" y="35437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3990407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tx2"/>
        </a:solidFill>
        <a:effectLst/>
      </p:bgPr>
    </p:bg>
    <p:spTree>
      <p:nvGrpSpPr>
        <p:cNvPr id="1" name="Shape 491"/>
        <p:cNvGrpSpPr/>
        <p:nvPr/>
      </p:nvGrpSpPr>
      <p:grpSpPr>
        <a:xfrm>
          <a:off x="0" y="0"/>
          <a:ext cx="0" cy="0"/>
          <a:chOff x="0" y="0"/>
          <a:chExt cx="0" cy="0"/>
        </a:xfrm>
      </p:grpSpPr>
      <p:sp>
        <p:nvSpPr>
          <p:cNvPr id="5" name="Google Shape;495;p17">
            <a:extLst>
              <a:ext uri="{FF2B5EF4-FFF2-40B4-BE49-F238E27FC236}">
                <a16:creationId xmlns:a16="http://schemas.microsoft.com/office/drawing/2014/main" id="{053C1119-7A20-9F65-F44B-5F1266C502BB}"/>
              </a:ext>
            </a:extLst>
          </p:cNvPr>
          <p:cNvSpPr/>
          <p:nvPr/>
        </p:nvSpPr>
        <p:spPr>
          <a:xfrm>
            <a:off x="-221456" y="3181350"/>
            <a:ext cx="1134666" cy="366713"/>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6" name="Google Shape;496;p17">
            <a:extLst>
              <a:ext uri="{FF2B5EF4-FFF2-40B4-BE49-F238E27FC236}">
                <a16:creationId xmlns:a16="http://schemas.microsoft.com/office/drawing/2014/main" id="{EC76A822-9B5A-F421-60C7-0EB011C56806}"/>
              </a:ext>
            </a:extLst>
          </p:cNvPr>
          <p:cNvSpPr/>
          <p:nvPr/>
        </p:nvSpPr>
        <p:spPr>
          <a:xfrm>
            <a:off x="3340894" y="172641"/>
            <a:ext cx="1134666" cy="366713"/>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7" name="Google Shape;497;p17">
            <a:extLst>
              <a:ext uri="{FF2B5EF4-FFF2-40B4-BE49-F238E27FC236}">
                <a16:creationId xmlns:a16="http://schemas.microsoft.com/office/drawing/2014/main" id="{6A2BF2C3-7665-84CA-6F8F-3F73779F3877}"/>
              </a:ext>
            </a:extLst>
          </p:cNvPr>
          <p:cNvSpPr/>
          <p:nvPr/>
        </p:nvSpPr>
        <p:spPr>
          <a:xfrm>
            <a:off x="8353426" y="963216"/>
            <a:ext cx="1135856" cy="366713"/>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nvGrpSpPr>
          <p:cNvPr id="8" name="Google Shape;498;p17">
            <a:extLst>
              <a:ext uri="{FF2B5EF4-FFF2-40B4-BE49-F238E27FC236}">
                <a16:creationId xmlns:a16="http://schemas.microsoft.com/office/drawing/2014/main" id="{5FFD90C3-F3ED-5123-BA9F-8E5DBB7D9714}"/>
              </a:ext>
            </a:extLst>
          </p:cNvPr>
          <p:cNvGrpSpPr>
            <a:grpSpLocks/>
          </p:cNvGrpSpPr>
          <p:nvPr/>
        </p:nvGrpSpPr>
        <p:grpSpPr bwMode="auto">
          <a:xfrm>
            <a:off x="8430816" y="-114300"/>
            <a:ext cx="338138" cy="334566"/>
            <a:chOff x="8786452" y="1048125"/>
            <a:chExt cx="357536" cy="354622"/>
          </a:xfrm>
        </p:grpSpPr>
        <p:sp>
          <p:nvSpPr>
            <p:cNvPr id="9" name="Google Shape;499;p17">
              <a:extLst>
                <a:ext uri="{FF2B5EF4-FFF2-40B4-BE49-F238E27FC236}">
                  <a16:creationId xmlns:a16="http://schemas.microsoft.com/office/drawing/2014/main" id="{C1C9A7F8-2A4E-2B28-4D50-7044EFE460C0}"/>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0" name="Google Shape;500;p17">
              <a:extLst>
                <a:ext uri="{FF2B5EF4-FFF2-40B4-BE49-F238E27FC236}">
                  <a16:creationId xmlns:a16="http://schemas.microsoft.com/office/drawing/2014/main" id="{F351FFA3-EDE3-44DC-2AB5-76B1A49C14C5}"/>
                </a:ext>
              </a:extLst>
            </p:cNvPr>
            <p:cNvSpPr/>
            <p:nvPr/>
          </p:nvSpPr>
          <p:spPr>
            <a:xfrm>
              <a:off x="9076006" y="1162966"/>
              <a:ext cx="39026" cy="122414"/>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1" name="Google Shape;501;p17">
              <a:extLst>
                <a:ext uri="{FF2B5EF4-FFF2-40B4-BE49-F238E27FC236}">
                  <a16:creationId xmlns:a16="http://schemas.microsoft.com/office/drawing/2014/main" id="{C889C65F-EAAA-4442-7F8D-611D259FD796}"/>
                </a:ext>
              </a:extLst>
            </p:cNvPr>
            <p:cNvSpPr/>
            <p:nvPr/>
          </p:nvSpPr>
          <p:spPr>
            <a:xfrm>
              <a:off x="9011800" y="1309359"/>
              <a:ext cx="39027" cy="26502"/>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12" name="Google Shape;502;p17">
            <a:extLst>
              <a:ext uri="{FF2B5EF4-FFF2-40B4-BE49-F238E27FC236}">
                <a16:creationId xmlns:a16="http://schemas.microsoft.com/office/drawing/2014/main" id="{795434E4-BFFF-4542-C180-D6DCA09E9F99}"/>
              </a:ext>
            </a:extLst>
          </p:cNvPr>
          <p:cNvGrpSpPr>
            <a:grpSpLocks/>
          </p:cNvGrpSpPr>
          <p:nvPr/>
        </p:nvGrpSpPr>
        <p:grpSpPr bwMode="auto">
          <a:xfrm>
            <a:off x="177403" y="4889898"/>
            <a:ext cx="336947" cy="334565"/>
            <a:chOff x="8786452" y="1048125"/>
            <a:chExt cx="357536" cy="354622"/>
          </a:xfrm>
        </p:grpSpPr>
        <p:sp>
          <p:nvSpPr>
            <p:cNvPr id="13" name="Google Shape;503;p17">
              <a:extLst>
                <a:ext uri="{FF2B5EF4-FFF2-40B4-BE49-F238E27FC236}">
                  <a16:creationId xmlns:a16="http://schemas.microsoft.com/office/drawing/2014/main" id="{D7B8DA5B-D28C-4402-5DCA-2C399DF070B0}"/>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4" name="Google Shape;504;p17">
              <a:extLst>
                <a:ext uri="{FF2B5EF4-FFF2-40B4-BE49-F238E27FC236}">
                  <a16:creationId xmlns:a16="http://schemas.microsoft.com/office/drawing/2014/main" id="{4007B2D3-4682-EAD6-8881-5AC4FBA721F8}"/>
                </a:ext>
              </a:extLst>
            </p:cNvPr>
            <p:cNvSpPr/>
            <p:nvPr/>
          </p:nvSpPr>
          <p:spPr>
            <a:xfrm>
              <a:off x="9077029" y="1162967"/>
              <a:ext cx="37901" cy="122415"/>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5" name="Google Shape;505;p17">
              <a:extLst>
                <a:ext uri="{FF2B5EF4-FFF2-40B4-BE49-F238E27FC236}">
                  <a16:creationId xmlns:a16="http://schemas.microsoft.com/office/drawing/2014/main" id="{542F76C4-F033-36CB-778E-19A2C7CDA2BE}"/>
                </a:ext>
              </a:extLst>
            </p:cNvPr>
            <p:cNvSpPr/>
            <p:nvPr/>
          </p:nvSpPr>
          <p:spPr>
            <a:xfrm>
              <a:off x="9012597" y="1309359"/>
              <a:ext cx="37901" cy="26502"/>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16" name="Google Shape;506;p17">
            <a:extLst>
              <a:ext uri="{FF2B5EF4-FFF2-40B4-BE49-F238E27FC236}">
                <a16:creationId xmlns:a16="http://schemas.microsoft.com/office/drawing/2014/main" id="{1AF63584-CCC5-917A-B00E-B9FBAA82EB54}"/>
              </a:ext>
            </a:extLst>
          </p:cNvPr>
          <p:cNvSpPr/>
          <p:nvPr/>
        </p:nvSpPr>
        <p:spPr>
          <a:xfrm>
            <a:off x="6137673" y="4404122"/>
            <a:ext cx="1134665" cy="365522"/>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92" name="Google Shape;492;p17"/>
          <p:cNvSpPr txBox="1">
            <a:spLocks noGrp="1"/>
          </p:cNvSpPr>
          <p:nvPr>
            <p:ph type="title"/>
          </p:nvPr>
        </p:nvSpPr>
        <p:spPr>
          <a:xfrm>
            <a:off x="1942200" y="1816475"/>
            <a:ext cx="40059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3" name="Google Shape;493;p17"/>
          <p:cNvSpPr txBox="1">
            <a:spLocks noGrp="1"/>
          </p:cNvSpPr>
          <p:nvPr>
            <p:ph type="title" idx="2"/>
          </p:nvPr>
        </p:nvSpPr>
        <p:spPr>
          <a:xfrm>
            <a:off x="5948050" y="1816475"/>
            <a:ext cx="12537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494" name="Google Shape;494;p17"/>
          <p:cNvSpPr txBox="1">
            <a:spLocks noGrp="1"/>
          </p:cNvSpPr>
          <p:nvPr>
            <p:ph type="subTitle" idx="1"/>
          </p:nvPr>
        </p:nvSpPr>
        <p:spPr>
          <a:xfrm>
            <a:off x="1942200" y="2811625"/>
            <a:ext cx="5259600" cy="5154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858954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1_Table of Contents">
    <p:bg>
      <p:bgPr>
        <a:solidFill>
          <a:schemeClr val="accent2"/>
        </a:solidFill>
        <a:effectLst/>
      </p:bgPr>
    </p:bg>
    <p:spTree>
      <p:nvGrpSpPr>
        <p:cNvPr id="1" name="Shape 353"/>
        <p:cNvGrpSpPr/>
        <p:nvPr/>
      </p:nvGrpSpPr>
      <p:grpSpPr>
        <a:xfrm>
          <a:off x="0" y="0"/>
          <a:ext cx="0" cy="0"/>
          <a:chOff x="0" y="0"/>
          <a:chExt cx="0" cy="0"/>
        </a:xfrm>
      </p:grpSpPr>
      <p:grpSp>
        <p:nvGrpSpPr>
          <p:cNvPr id="15" name="Google Shape;354;p13">
            <a:extLst>
              <a:ext uri="{FF2B5EF4-FFF2-40B4-BE49-F238E27FC236}">
                <a16:creationId xmlns:a16="http://schemas.microsoft.com/office/drawing/2014/main" id="{CA62BFFE-CD24-3133-60F2-2FF3963D4BFB}"/>
              </a:ext>
            </a:extLst>
          </p:cNvPr>
          <p:cNvGrpSpPr>
            <a:grpSpLocks/>
          </p:cNvGrpSpPr>
          <p:nvPr/>
        </p:nvGrpSpPr>
        <p:grpSpPr bwMode="auto">
          <a:xfrm rot="16200000">
            <a:off x="686395" y="3449836"/>
            <a:ext cx="565547" cy="1938338"/>
            <a:chOff x="7953975" y="2345000"/>
            <a:chExt cx="476913" cy="1634673"/>
          </a:xfrm>
        </p:grpSpPr>
        <p:sp>
          <p:nvSpPr>
            <p:cNvPr id="16" name="Google Shape;355;p13">
              <a:extLst>
                <a:ext uri="{FF2B5EF4-FFF2-40B4-BE49-F238E27FC236}">
                  <a16:creationId xmlns:a16="http://schemas.microsoft.com/office/drawing/2014/main" id="{E40DDC04-3618-2AB5-D795-86AFBD9A0C89}"/>
                </a:ext>
              </a:extLst>
            </p:cNvPr>
            <p:cNvSpPr/>
            <p:nvPr/>
          </p:nvSpPr>
          <p:spPr>
            <a:xfrm>
              <a:off x="7953975" y="2345000"/>
              <a:ext cx="476913" cy="1634673"/>
            </a:xfrm>
            <a:custGeom>
              <a:avLst/>
              <a:gdLst/>
              <a:ahLst/>
              <a:cxnLst/>
              <a:rect l="l" t="t" r="r" b="b"/>
              <a:pathLst>
                <a:path w="6742" h="23109" fill="none" extrusionOk="0">
                  <a:moveTo>
                    <a:pt x="3384" y="23108"/>
                  </a:moveTo>
                  <a:lnTo>
                    <a:pt x="3384" y="23108"/>
                  </a:lnTo>
                  <a:cubicBezTo>
                    <a:pt x="1504" y="23108"/>
                    <a:pt x="0" y="21580"/>
                    <a:pt x="0" y="19725"/>
                  </a:cubicBezTo>
                  <a:lnTo>
                    <a:pt x="0" y="3384"/>
                  </a:lnTo>
                  <a:cubicBezTo>
                    <a:pt x="0" y="1529"/>
                    <a:pt x="1504" y="1"/>
                    <a:pt x="3384" y="1"/>
                  </a:cubicBezTo>
                  <a:cubicBezTo>
                    <a:pt x="5238" y="1"/>
                    <a:pt x="6742" y="1529"/>
                    <a:pt x="6742" y="3384"/>
                  </a:cubicBezTo>
                  <a:lnTo>
                    <a:pt x="6742" y="19725"/>
                  </a:lnTo>
                  <a:cubicBezTo>
                    <a:pt x="6742" y="21580"/>
                    <a:pt x="5238" y="23108"/>
                    <a:pt x="3384" y="23108"/>
                  </a:cubicBezTo>
                  <a:close/>
                </a:path>
              </a:pathLst>
            </a:custGeom>
            <a:noFill/>
            <a:ln w="9525" cap="flat" cmpd="sng">
              <a:solidFill>
                <a:schemeClr val="dk1"/>
              </a:solidFill>
              <a:prstDash val="solid"/>
              <a:miter lim="25062"/>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7" name="Google Shape;356;p13">
              <a:extLst>
                <a:ext uri="{FF2B5EF4-FFF2-40B4-BE49-F238E27FC236}">
                  <a16:creationId xmlns:a16="http://schemas.microsoft.com/office/drawing/2014/main" id="{68CF4F94-CE47-422E-F73C-78356A313222}"/>
                </a:ext>
              </a:extLst>
            </p:cNvPr>
            <p:cNvSpPr/>
            <p:nvPr/>
          </p:nvSpPr>
          <p:spPr>
            <a:xfrm>
              <a:off x="8012209" y="2426333"/>
              <a:ext cx="418679" cy="360471"/>
            </a:xfrm>
            <a:custGeom>
              <a:avLst/>
              <a:gdLst/>
              <a:ahLst/>
              <a:cxnLst/>
              <a:rect l="l" t="t" r="r" b="b"/>
              <a:pathLst>
                <a:path w="5915" h="5089" extrusionOk="0">
                  <a:moveTo>
                    <a:pt x="25" y="0"/>
                  </a:moveTo>
                  <a:cubicBezTo>
                    <a:pt x="0" y="25"/>
                    <a:pt x="0" y="25"/>
                    <a:pt x="0" y="25"/>
                  </a:cubicBezTo>
                  <a:lnTo>
                    <a:pt x="5915" y="5088"/>
                  </a:lnTo>
                  <a:lnTo>
                    <a:pt x="5915" y="5038"/>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8" name="Google Shape;357;p13">
              <a:extLst>
                <a:ext uri="{FF2B5EF4-FFF2-40B4-BE49-F238E27FC236}">
                  <a16:creationId xmlns:a16="http://schemas.microsoft.com/office/drawing/2014/main" id="{BF6870A1-FAF7-DF15-1546-979CB63F9015}"/>
                </a:ext>
              </a:extLst>
            </p:cNvPr>
            <p:cNvSpPr/>
            <p:nvPr/>
          </p:nvSpPr>
          <p:spPr>
            <a:xfrm>
              <a:off x="7954980" y="2532767"/>
              <a:ext cx="471893" cy="406660"/>
            </a:xfrm>
            <a:custGeom>
              <a:avLst/>
              <a:gdLst/>
              <a:ahLst/>
              <a:cxnLst/>
              <a:rect l="l" t="t" r="r" b="b"/>
              <a:pathLst>
                <a:path w="6667" h="5740" extrusionOk="0">
                  <a:moveTo>
                    <a:pt x="0" y="0"/>
                  </a:moveTo>
                  <a:cubicBezTo>
                    <a:pt x="0" y="25"/>
                    <a:pt x="0" y="25"/>
                    <a:pt x="0" y="50"/>
                  </a:cubicBezTo>
                  <a:lnTo>
                    <a:pt x="6667" y="5740"/>
                  </a:lnTo>
                  <a:lnTo>
                    <a:pt x="6667" y="568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9" name="Google Shape;358;p13">
              <a:extLst>
                <a:ext uri="{FF2B5EF4-FFF2-40B4-BE49-F238E27FC236}">
                  <a16:creationId xmlns:a16="http://schemas.microsoft.com/office/drawing/2014/main" id="{4F0C0DAC-9281-7412-C4C8-57A9B8BD9C36}"/>
                </a:ext>
              </a:extLst>
            </p:cNvPr>
            <p:cNvSpPr/>
            <p:nvPr/>
          </p:nvSpPr>
          <p:spPr>
            <a:xfrm>
              <a:off x="7953975" y="2681373"/>
              <a:ext cx="476913" cy="409672"/>
            </a:xfrm>
            <a:custGeom>
              <a:avLst/>
              <a:gdLst/>
              <a:ahLst/>
              <a:cxnLst/>
              <a:rect l="l" t="t" r="r" b="b"/>
              <a:pathLst>
                <a:path w="6742" h="5790" extrusionOk="0">
                  <a:moveTo>
                    <a:pt x="0" y="0"/>
                  </a:moveTo>
                  <a:lnTo>
                    <a:pt x="0" y="51"/>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0" name="Google Shape;359;p13">
              <a:extLst>
                <a:ext uri="{FF2B5EF4-FFF2-40B4-BE49-F238E27FC236}">
                  <a16:creationId xmlns:a16="http://schemas.microsoft.com/office/drawing/2014/main" id="{F05D65CF-8414-0B08-721E-4F951B32D5EB}"/>
                </a:ext>
              </a:extLst>
            </p:cNvPr>
            <p:cNvSpPr/>
            <p:nvPr/>
          </p:nvSpPr>
          <p:spPr>
            <a:xfrm>
              <a:off x="7953975" y="2833996"/>
              <a:ext cx="476913" cy="409672"/>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1" name="Google Shape;360;p13">
              <a:extLst>
                <a:ext uri="{FF2B5EF4-FFF2-40B4-BE49-F238E27FC236}">
                  <a16:creationId xmlns:a16="http://schemas.microsoft.com/office/drawing/2014/main" id="{B0DD50AF-D25A-C8D3-E705-E58655EBEAE9}"/>
                </a:ext>
              </a:extLst>
            </p:cNvPr>
            <p:cNvSpPr/>
            <p:nvPr/>
          </p:nvSpPr>
          <p:spPr>
            <a:xfrm>
              <a:off x="7953975" y="2986620"/>
              <a:ext cx="476913" cy="409672"/>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2" name="Google Shape;361;p13">
              <a:extLst>
                <a:ext uri="{FF2B5EF4-FFF2-40B4-BE49-F238E27FC236}">
                  <a16:creationId xmlns:a16="http://schemas.microsoft.com/office/drawing/2014/main" id="{886E6078-2617-8BDB-4CA9-CB61C1222BD6}"/>
                </a:ext>
              </a:extLst>
            </p:cNvPr>
            <p:cNvSpPr/>
            <p:nvPr/>
          </p:nvSpPr>
          <p:spPr>
            <a:xfrm>
              <a:off x="7953975" y="3139243"/>
              <a:ext cx="476913" cy="409672"/>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3" name="Google Shape;362;p13">
              <a:extLst>
                <a:ext uri="{FF2B5EF4-FFF2-40B4-BE49-F238E27FC236}">
                  <a16:creationId xmlns:a16="http://schemas.microsoft.com/office/drawing/2014/main" id="{99EF8E3E-1724-471F-A0D8-776D272A2AF6}"/>
                </a:ext>
              </a:extLst>
            </p:cNvPr>
            <p:cNvSpPr/>
            <p:nvPr/>
          </p:nvSpPr>
          <p:spPr>
            <a:xfrm>
              <a:off x="7953975" y="3291866"/>
              <a:ext cx="476913" cy="409672"/>
            </a:xfrm>
            <a:custGeom>
              <a:avLst/>
              <a:gdLst/>
              <a:ahLst/>
              <a:cxnLst/>
              <a:rect l="l" t="t" r="r" b="b"/>
              <a:pathLst>
                <a:path w="6742" h="5790" extrusionOk="0">
                  <a:moveTo>
                    <a:pt x="0" y="0"/>
                  </a:moveTo>
                  <a:lnTo>
                    <a:pt x="0" y="50"/>
                  </a:lnTo>
                  <a:lnTo>
                    <a:pt x="6742" y="5790"/>
                  </a:lnTo>
                  <a:lnTo>
                    <a:pt x="6742" y="573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4" name="Google Shape;363;p13">
              <a:extLst>
                <a:ext uri="{FF2B5EF4-FFF2-40B4-BE49-F238E27FC236}">
                  <a16:creationId xmlns:a16="http://schemas.microsoft.com/office/drawing/2014/main" id="{268971AA-36F9-CE0C-667F-D0F932A6BBF3}"/>
                </a:ext>
              </a:extLst>
            </p:cNvPr>
            <p:cNvSpPr/>
            <p:nvPr/>
          </p:nvSpPr>
          <p:spPr>
            <a:xfrm>
              <a:off x="7953976" y="3444489"/>
              <a:ext cx="458841" cy="391599"/>
            </a:xfrm>
            <a:custGeom>
              <a:avLst/>
              <a:gdLst/>
              <a:ahLst/>
              <a:cxnLst/>
              <a:rect l="l" t="t" r="r" b="b"/>
              <a:pathLst>
                <a:path w="6492" h="5540" extrusionOk="0">
                  <a:moveTo>
                    <a:pt x="0" y="0"/>
                  </a:moveTo>
                  <a:lnTo>
                    <a:pt x="0" y="51"/>
                  </a:lnTo>
                  <a:lnTo>
                    <a:pt x="6466" y="5539"/>
                  </a:lnTo>
                  <a:cubicBezTo>
                    <a:pt x="6466" y="5539"/>
                    <a:pt x="6466" y="5514"/>
                    <a:pt x="6491" y="5514"/>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5" name="Google Shape;364;p13">
              <a:extLst>
                <a:ext uri="{FF2B5EF4-FFF2-40B4-BE49-F238E27FC236}">
                  <a16:creationId xmlns:a16="http://schemas.microsoft.com/office/drawing/2014/main" id="{1FF8F94D-3D6C-DB8E-F517-492B02BDF39F}"/>
                </a:ext>
              </a:extLst>
            </p:cNvPr>
            <p:cNvSpPr/>
            <p:nvPr/>
          </p:nvSpPr>
          <p:spPr>
            <a:xfrm>
              <a:off x="7975060" y="2474529"/>
              <a:ext cx="451812" cy="388586"/>
            </a:xfrm>
            <a:custGeom>
              <a:avLst/>
              <a:gdLst/>
              <a:ahLst/>
              <a:cxnLst/>
              <a:rect l="l" t="t" r="r" b="b"/>
              <a:pathLst>
                <a:path w="6392" h="5489" extrusionOk="0">
                  <a:moveTo>
                    <a:pt x="26" y="0"/>
                  </a:moveTo>
                  <a:cubicBezTo>
                    <a:pt x="26" y="25"/>
                    <a:pt x="26" y="25"/>
                    <a:pt x="1" y="50"/>
                  </a:cubicBezTo>
                  <a:lnTo>
                    <a:pt x="6392" y="5489"/>
                  </a:lnTo>
                  <a:lnTo>
                    <a:pt x="6392" y="5414"/>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6" name="Google Shape;365;p13">
              <a:extLst>
                <a:ext uri="{FF2B5EF4-FFF2-40B4-BE49-F238E27FC236}">
                  <a16:creationId xmlns:a16="http://schemas.microsoft.com/office/drawing/2014/main" id="{AD5E9A80-6ECF-0A7C-85BE-01E8F488FFF4}"/>
                </a:ext>
              </a:extLst>
            </p:cNvPr>
            <p:cNvSpPr/>
            <p:nvPr/>
          </p:nvSpPr>
          <p:spPr>
            <a:xfrm>
              <a:off x="7953975" y="2606066"/>
              <a:ext cx="476913" cy="409672"/>
            </a:xfrm>
            <a:custGeom>
              <a:avLst/>
              <a:gdLst/>
              <a:ahLst/>
              <a:cxnLst/>
              <a:rect l="l" t="t" r="r" b="b"/>
              <a:pathLst>
                <a:path w="6742" h="5791" extrusionOk="0">
                  <a:moveTo>
                    <a:pt x="0" y="1"/>
                  </a:moveTo>
                  <a:lnTo>
                    <a:pt x="0" y="51"/>
                  </a:lnTo>
                  <a:lnTo>
                    <a:pt x="6742" y="5790"/>
                  </a:lnTo>
                  <a:lnTo>
                    <a:pt x="6742" y="5715"/>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7" name="Google Shape;366;p13">
              <a:extLst>
                <a:ext uri="{FF2B5EF4-FFF2-40B4-BE49-F238E27FC236}">
                  <a16:creationId xmlns:a16="http://schemas.microsoft.com/office/drawing/2014/main" id="{61FAA06C-B440-275F-A630-ABF0D7A0EC19}"/>
                </a:ext>
              </a:extLst>
            </p:cNvPr>
            <p:cNvSpPr/>
            <p:nvPr/>
          </p:nvSpPr>
          <p:spPr>
            <a:xfrm>
              <a:off x="7953975" y="2757685"/>
              <a:ext cx="476913" cy="409672"/>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8" name="Google Shape;367;p13">
              <a:extLst>
                <a:ext uri="{FF2B5EF4-FFF2-40B4-BE49-F238E27FC236}">
                  <a16:creationId xmlns:a16="http://schemas.microsoft.com/office/drawing/2014/main" id="{75BC25FE-52FF-81E5-32F8-AE23D295FB81}"/>
                </a:ext>
              </a:extLst>
            </p:cNvPr>
            <p:cNvSpPr/>
            <p:nvPr/>
          </p:nvSpPr>
          <p:spPr>
            <a:xfrm>
              <a:off x="7953975" y="2910308"/>
              <a:ext cx="476913" cy="409672"/>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9" name="Google Shape;368;p13">
              <a:extLst>
                <a:ext uri="{FF2B5EF4-FFF2-40B4-BE49-F238E27FC236}">
                  <a16:creationId xmlns:a16="http://schemas.microsoft.com/office/drawing/2014/main" id="{52448574-6B3F-0172-611C-44617EF761E2}"/>
                </a:ext>
              </a:extLst>
            </p:cNvPr>
            <p:cNvSpPr/>
            <p:nvPr/>
          </p:nvSpPr>
          <p:spPr>
            <a:xfrm>
              <a:off x="7953975" y="3062931"/>
              <a:ext cx="476913" cy="409672"/>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0" name="Google Shape;369;p13">
              <a:extLst>
                <a:ext uri="{FF2B5EF4-FFF2-40B4-BE49-F238E27FC236}">
                  <a16:creationId xmlns:a16="http://schemas.microsoft.com/office/drawing/2014/main" id="{A1D9C092-43AF-05A6-66A3-201F686BDB4E}"/>
                </a:ext>
              </a:extLst>
            </p:cNvPr>
            <p:cNvSpPr/>
            <p:nvPr/>
          </p:nvSpPr>
          <p:spPr>
            <a:xfrm>
              <a:off x="7953975" y="3215554"/>
              <a:ext cx="476913" cy="409672"/>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1" name="Google Shape;370;p13">
              <a:extLst>
                <a:ext uri="{FF2B5EF4-FFF2-40B4-BE49-F238E27FC236}">
                  <a16:creationId xmlns:a16="http://schemas.microsoft.com/office/drawing/2014/main" id="{3A8406FC-53A8-83FC-2767-E8379A434EF0}"/>
                </a:ext>
              </a:extLst>
            </p:cNvPr>
            <p:cNvSpPr/>
            <p:nvPr/>
          </p:nvSpPr>
          <p:spPr>
            <a:xfrm>
              <a:off x="7953975" y="3368177"/>
              <a:ext cx="474905" cy="405656"/>
            </a:xfrm>
            <a:custGeom>
              <a:avLst/>
              <a:gdLst/>
              <a:ahLst/>
              <a:cxnLst/>
              <a:rect l="l" t="t" r="r" b="b"/>
              <a:pathLst>
                <a:path w="6717" h="5741" extrusionOk="0">
                  <a:moveTo>
                    <a:pt x="0" y="1"/>
                  </a:moveTo>
                  <a:lnTo>
                    <a:pt x="0" y="51"/>
                  </a:lnTo>
                  <a:lnTo>
                    <a:pt x="6717" y="5740"/>
                  </a:lnTo>
                  <a:cubicBezTo>
                    <a:pt x="6717" y="5740"/>
                    <a:pt x="6717" y="5715"/>
                    <a:pt x="6717" y="5715"/>
                  </a:cubicBez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2" name="Google Shape;371;p13">
              <a:extLst>
                <a:ext uri="{FF2B5EF4-FFF2-40B4-BE49-F238E27FC236}">
                  <a16:creationId xmlns:a16="http://schemas.microsoft.com/office/drawing/2014/main" id="{575B267E-FD3A-723B-455B-A63709027A99}"/>
                </a:ext>
              </a:extLst>
            </p:cNvPr>
            <p:cNvSpPr/>
            <p:nvPr/>
          </p:nvSpPr>
          <p:spPr>
            <a:xfrm>
              <a:off x="7953975" y="3520800"/>
              <a:ext cx="428720" cy="366496"/>
            </a:xfrm>
            <a:custGeom>
              <a:avLst/>
              <a:gdLst/>
              <a:ahLst/>
              <a:cxnLst/>
              <a:rect l="l" t="t" r="r" b="b"/>
              <a:pathLst>
                <a:path w="6066" h="5189" extrusionOk="0">
                  <a:moveTo>
                    <a:pt x="0" y="0"/>
                  </a:moveTo>
                  <a:lnTo>
                    <a:pt x="0" y="50"/>
                  </a:lnTo>
                  <a:lnTo>
                    <a:pt x="6040" y="5188"/>
                  </a:lnTo>
                  <a:cubicBezTo>
                    <a:pt x="6040" y="5163"/>
                    <a:pt x="6065" y="5163"/>
                    <a:pt x="6065" y="5138"/>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33" name="Google Shape;372;p13">
            <a:extLst>
              <a:ext uri="{FF2B5EF4-FFF2-40B4-BE49-F238E27FC236}">
                <a16:creationId xmlns:a16="http://schemas.microsoft.com/office/drawing/2014/main" id="{7B5030E3-7CE9-D2CC-FAE7-D7D59A375BDA}"/>
              </a:ext>
            </a:extLst>
          </p:cNvPr>
          <p:cNvGrpSpPr>
            <a:grpSpLocks/>
          </p:cNvGrpSpPr>
          <p:nvPr/>
        </p:nvGrpSpPr>
        <p:grpSpPr bwMode="auto">
          <a:xfrm>
            <a:off x="8352235" y="756048"/>
            <a:ext cx="355997" cy="353615"/>
            <a:chOff x="8786452" y="1048125"/>
            <a:chExt cx="357536" cy="354622"/>
          </a:xfrm>
        </p:grpSpPr>
        <p:sp>
          <p:nvSpPr>
            <p:cNvPr id="34" name="Google Shape;373;p13">
              <a:extLst>
                <a:ext uri="{FF2B5EF4-FFF2-40B4-BE49-F238E27FC236}">
                  <a16:creationId xmlns:a16="http://schemas.microsoft.com/office/drawing/2014/main" id="{4A960287-F395-0FE4-7B7A-F547AAF1BEFC}"/>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5" name="Google Shape;374;p13">
              <a:extLst>
                <a:ext uri="{FF2B5EF4-FFF2-40B4-BE49-F238E27FC236}">
                  <a16:creationId xmlns:a16="http://schemas.microsoft.com/office/drawing/2014/main" id="{89CE3244-FD5E-5735-D366-221374D7E90B}"/>
                </a:ext>
              </a:extLst>
            </p:cNvPr>
            <p:cNvSpPr/>
            <p:nvPr/>
          </p:nvSpPr>
          <p:spPr>
            <a:xfrm>
              <a:off x="9077025" y="1162750"/>
              <a:ext cx="37069" cy="122983"/>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6" name="Google Shape;375;p13">
              <a:extLst>
                <a:ext uri="{FF2B5EF4-FFF2-40B4-BE49-F238E27FC236}">
                  <a16:creationId xmlns:a16="http://schemas.microsoft.com/office/drawing/2014/main" id="{30F1A0EC-7EBD-056B-4B0F-3E9D071D0AB8}"/>
                </a:ext>
              </a:extLst>
            </p:cNvPr>
            <p:cNvSpPr/>
            <p:nvPr/>
          </p:nvSpPr>
          <p:spPr>
            <a:xfrm>
              <a:off x="9012453" y="1308420"/>
              <a:ext cx="38265" cy="27462"/>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37" name="Google Shape;376;p13">
            <a:extLst>
              <a:ext uri="{FF2B5EF4-FFF2-40B4-BE49-F238E27FC236}">
                <a16:creationId xmlns:a16="http://schemas.microsoft.com/office/drawing/2014/main" id="{69EBA690-D0C4-8CED-19F4-1C49AEEF160B}"/>
              </a:ext>
            </a:extLst>
          </p:cNvPr>
          <p:cNvSpPr/>
          <p:nvPr/>
        </p:nvSpPr>
        <p:spPr>
          <a:xfrm rot="6897827">
            <a:off x="-9525" y="3527822"/>
            <a:ext cx="809625" cy="752475"/>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nvGrpSpPr>
          <p:cNvPr id="38" name="Google Shape;377;p13">
            <a:extLst>
              <a:ext uri="{FF2B5EF4-FFF2-40B4-BE49-F238E27FC236}">
                <a16:creationId xmlns:a16="http://schemas.microsoft.com/office/drawing/2014/main" id="{3B34356A-78EA-E3D2-F437-9E87722AF541}"/>
              </a:ext>
            </a:extLst>
          </p:cNvPr>
          <p:cNvGrpSpPr>
            <a:grpSpLocks/>
          </p:cNvGrpSpPr>
          <p:nvPr/>
        </p:nvGrpSpPr>
        <p:grpSpPr bwMode="auto">
          <a:xfrm>
            <a:off x="8521304" y="3689748"/>
            <a:ext cx="657225" cy="626269"/>
            <a:chOff x="7353522" y="4394524"/>
            <a:chExt cx="565429" cy="538373"/>
          </a:xfrm>
        </p:grpSpPr>
        <p:sp>
          <p:nvSpPr>
            <p:cNvPr id="39" name="Google Shape;378;p13">
              <a:extLst>
                <a:ext uri="{FF2B5EF4-FFF2-40B4-BE49-F238E27FC236}">
                  <a16:creationId xmlns:a16="http://schemas.microsoft.com/office/drawing/2014/main" id="{C9E3CCEB-BF18-BC9D-984B-9C257E41CC49}"/>
                </a:ext>
              </a:extLst>
            </p:cNvPr>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l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0" name="Google Shape;379;p13">
              <a:extLst>
                <a:ext uri="{FF2B5EF4-FFF2-40B4-BE49-F238E27FC236}">
                  <a16:creationId xmlns:a16="http://schemas.microsoft.com/office/drawing/2014/main" id="{6909784B-F300-AED6-9C8C-16AFA2B0764B}"/>
                </a:ext>
              </a:extLst>
            </p:cNvPr>
            <p:cNvSpPr/>
            <p:nvPr/>
          </p:nvSpPr>
          <p:spPr>
            <a:xfrm>
              <a:off x="7494879" y="4549076"/>
              <a:ext cx="282715" cy="268163"/>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41" name="Google Shape;380;p13">
            <a:extLst>
              <a:ext uri="{FF2B5EF4-FFF2-40B4-BE49-F238E27FC236}">
                <a16:creationId xmlns:a16="http://schemas.microsoft.com/office/drawing/2014/main" id="{598C1267-F6B7-BAAD-89B5-0EF4640842BD}"/>
              </a:ext>
            </a:extLst>
          </p:cNvPr>
          <p:cNvGrpSpPr>
            <a:grpSpLocks/>
          </p:cNvGrpSpPr>
          <p:nvPr/>
        </p:nvGrpSpPr>
        <p:grpSpPr bwMode="auto">
          <a:xfrm rot="16200000">
            <a:off x="-292894" y="301229"/>
            <a:ext cx="966788" cy="476250"/>
            <a:chOff x="2032159" y="4"/>
            <a:chExt cx="965835" cy="475799"/>
          </a:xfrm>
        </p:grpSpPr>
        <p:sp>
          <p:nvSpPr>
            <p:cNvPr id="42" name="Google Shape;381;p13">
              <a:extLst>
                <a:ext uri="{FF2B5EF4-FFF2-40B4-BE49-F238E27FC236}">
                  <a16:creationId xmlns:a16="http://schemas.microsoft.com/office/drawing/2014/main" id="{B42E0940-783B-0148-CA5A-A875BE213254}"/>
                </a:ext>
              </a:extLst>
            </p:cNvPr>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3" name="Google Shape;382;p13">
              <a:extLst>
                <a:ext uri="{FF2B5EF4-FFF2-40B4-BE49-F238E27FC236}">
                  <a16:creationId xmlns:a16="http://schemas.microsoft.com/office/drawing/2014/main" id="{F73ACFBD-BACA-67DC-EE11-013CE36D2B68}"/>
                </a:ext>
              </a:extLst>
            </p:cNvPr>
            <p:cNvSpPr/>
            <p:nvPr/>
          </p:nvSpPr>
          <p:spPr>
            <a:xfrm rot="-5400000">
              <a:off x="2374716" y="-140346"/>
              <a:ext cx="280721" cy="570937"/>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44" name="Google Shape;383;p13">
            <a:extLst>
              <a:ext uri="{FF2B5EF4-FFF2-40B4-BE49-F238E27FC236}">
                <a16:creationId xmlns:a16="http://schemas.microsoft.com/office/drawing/2014/main" id="{3AEB3886-090A-17EF-EBE5-BF53EE304B26}"/>
              </a:ext>
            </a:extLst>
          </p:cNvPr>
          <p:cNvGrpSpPr>
            <a:grpSpLocks/>
          </p:cNvGrpSpPr>
          <p:nvPr/>
        </p:nvGrpSpPr>
        <p:grpSpPr bwMode="auto">
          <a:xfrm>
            <a:off x="300037" y="2024063"/>
            <a:ext cx="357188" cy="353616"/>
            <a:chOff x="8786452" y="1048125"/>
            <a:chExt cx="357536" cy="354622"/>
          </a:xfrm>
        </p:grpSpPr>
        <p:sp>
          <p:nvSpPr>
            <p:cNvPr id="45" name="Google Shape;384;p13">
              <a:extLst>
                <a:ext uri="{FF2B5EF4-FFF2-40B4-BE49-F238E27FC236}">
                  <a16:creationId xmlns:a16="http://schemas.microsoft.com/office/drawing/2014/main" id="{291991A9-4F23-395B-152C-59F1F19199C5}"/>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6" name="Google Shape;385;p13">
              <a:extLst>
                <a:ext uri="{FF2B5EF4-FFF2-40B4-BE49-F238E27FC236}">
                  <a16:creationId xmlns:a16="http://schemas.microsoft.com/office/drawing/2014/main" id="{29BCF7A6-100D-BEDA-62A8-53384204C94D}"/>
                </a:ext>
              </a:extLst>
            </p:cNvPr>
            <p:cNvSpPr/>
            <p:nvPr/>
          </p:nvSpPr>
          <p:spPr>
            <a:xfrm>
              <a:off x="9076057" y="1162750"/>
              <a:ext cx="38137" cy="122984"/>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7" name="Google Shape;386;p13">
              <a:extLst>
                <a:ext uri="{FF2B5EF4-FFF2-40B4-BE49-F238E27FC236}">
                  <a16:creationId xmlns:a16="http://schemas.microsoft.com/office/drawing/2014/main" id="{4F2250AA-DD81-6607-6BF6-62412BED4E14}"/>
                </a:ext>
              </a:extLst>
            </p:cNvPr>
            <p:cNvSpPr/>
            <p:nvPr/>
          </p:nvSpPr>
          <p:spPr>
            <a:xfrm>
              <a:off x="9011700" y="1308420"/>
              <a:ext cx="38137" cy="27463"/>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387" name="Google Shape;387;p13"/>
          <p:cNvSpPr txBox="1">
            <a:spLocks noGrp="1"/>
          </p:cNvSpPr>
          <p:nvPr>
            <p:ph type="title"/>
          </p:nvPr>
        </p:nvSpPr>
        <p:spPr>
          <a:xfrm>
            <a:off x="1829875" y="15809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88" name="Google Shape;388;p13"/>
          <p:cNvSpPr txBox="1">
            <a:spLocks noGrp="1"/>
          </p:cNvSpPr>
          <p:nvPr>
            <p:ph type="title" idx="2"/>
          </p:nvPr>
        </p:nvSpPr>
        <p:spPr>
          <a:xfrm>
            <a:off x="1164775" y="15809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389" name="Google Shape;389;p13"/>
          <p:cNvSpPr txBox="1">
            <a:spLocks noGrp="1"/>
          </p:cNvSpPr>
          <p:nvPr>
            <p:ph type="subTitle" idx="1"/>
          </p:nvPr>
        </p:nvSpPr>
        <p:spPr>
          <a:xfrm>
            <a:off x="1164775" y="2108625"/>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0" name="Google Shape;390;p13"/>
          <p:cNvSpPr txBox="1">
            <a:spLocks noGrp="1"/>
          </p:cNvSpPr>
          <p:nvPr>
            <p:ph type="title" idx="3"/>
          </p:nvPr>
        </p:nvSpPr>
        <p:spPr>
          <a:xfrm>
            <a:off x="5715400" y="15809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91" name="Google Shape;391;p13"/>
          <p:cNvSpPr txBox="1">
            <a:spLocks noGrp="1"/>
          </p:cNvSpPr>
          <p:nvPr>
            <p:ph type="title" idx="4"/>
          </p:nvPr>
        </p:nvSpPr>
        <p:spPr>
          <a:xfrm>
            <a:off x="5050275" y="15809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392" name="Google Shape;392;p13"/>
          <p:cNvSpPr txBox="1">
            <a:spLocks noGrp="1"/>
          </p:cNvSpPr>
          <p:nvPr>
            <p:ph type="subTitle" idx="5"/>
          </p:nvPr>
        </p:nvSpPr>
        <p:spPr>
          <a:xfrm>
            <a:off x="5050300" y="2108625"/>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3" name="Google Shape;393;p13"/>
          <p:cNvSpPr txBox="1">
            <a:spLocks noGrp="1"/>
          </p:cNvSpPr>
          <p:nvPr>
            <p:ph type="title" idx="6"/>
          </p:nvPr>
        </p:nvSpPr>
        <p:spPr>
          <a:xfrm>
            <a:off x="1829875" y="33703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94" name="Google Shape;394;p13"/>
          <p:cNvSpPr txBox="1">
            <a:spLocks noGrp="1"/>
          </p:cNvSpPr>
          <p:nvPr>
            <p:ph type="title" idx="7"/>
          </p:nvPr>
        </p:nvSpPr>
        <p:spPr>
          <a:xfrm>
            <a:off x="1164775" y="33703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en-US"/>
              <a:t>Click to edit Master title style</a:t>
            </a:r>
            <a:endParaRPr/>
          </a:p>
        </p:txBody>
      </p:sp>
      <p:sp>
        <p:nvSpPr>
          <p:cNvPr id="395" name="Google Shape;395;p13"/>
          <p:cNvSpPr txBox="1">
            <a:spLocks noGrp="1"/>
          </p:cNvSpPr>
          <p:nvPr>
            <p:ph type="subTitle" idx="8"/>
          </p:nvPr>
        </p:nvSpPr>
        <p:spPr>
          <a:xfrm>
            <a:off x="1164775" y="3898053"/>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6" name="Google Shape;396;p13"/>
          <p:cNvSpPr txBox="1">
            <a:spLocks noGrp="1"/>
          </p:cNvSpPr>
          <p:nvPr>
            <p:ph type="title" idx="9"/>
          </p:nvPr>
        </p:nvSpPr>
        <p:spPr>
          <a:xfrm>
            <a:off x="5715375" y="33703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97" name="Google Shape;397;p13"/>
          <p:cNvSpPr txBox="1">
            <a:spLocks noGrp="1"/>
          </p:cNvSpPr>
          <p:nvPr>
            <p:ph type="title" idx="13"/>
          </p:nvPr>
        </p:nvSpPr>
        <p:spPr>
          <a:xfrm>
            <a:off x="5050300" y="33703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en-US"/>
              <a:t>Click to edit Master title style</a:t>
            </a:r>
            <a:endParaRPr/>
          </a:p>
        </p:txBody>
      </p:sp>
      <p:sp>
        <p:nvSpPr>
          <p:cNvPr id="398" name="Google Shape;398;p13"/>
          <p:cNvSpPr txBox="1">
            <a:spLocks noGrp="1"/>
          </p:cNvSpPr>
          <p:nvPr>
            <p:ph type="subTitle" idx="14"/>
          </p:nvPr>
        </p:nvSpPr>
        <p:spPr>
          <a:xfrm>
            <a:off x="5050300" y="3898025"/>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9" name="Google Shape;399;p13"/>
          <p:cNvSpPr txBox="1">
            <a:spLocks noGrp="1"/>
          </p:cNvSpPr>
          <p:nvPr>
            <p:ph type="title" idx="15"/>
          </p:nvPr>
        </p:nvSpPr>
        <p:spPr>
          <a:xfrm>
            <a:off x="720000" y="445025"/>
            <a:ext cx="7704000" cy="5727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226707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bg>
      <p:bgPr>
        <a:solidFill>
          <a:schemeClr val="accent2"/>
        </a:solidFill>
        <a:effectLst/>
      </p:bgPr>
    </p:bg>
    <p:spTree>
      <p:nvGrpSpPr>
        <p:cNvPr id="1" name="Shape 791"/>
        <p:cNvGrpSpPr/>
        <p:nvPr/>
      </p:nvGrpSpPr>
      <p:grpSpPr>
        <a:xfrm>
          <a:off x="0" y="0"/>
          <a:ext cx="0" cy="0"/>
          <a:chOff x="0" y="0"/>
          <a:chExt cx="0" cy="0"/>
        </a:xfrm>
      </p:grpSpPr>
      <p:grpSp>
        <p:nvGrpSpPr>
          <p:cNvPr id="9" name="Google Shape;792;p28">
            <a:extLst>
              <a:ext uri="{FF2B5EF4-FFF2-40B4-BE49-F238E27FC236}">
                <a16:creationId xmlns:a16="http://schemas.microsoft.com/office/drawing/2014/main" id="{18028549-A1BF-A3DF-EB7A-50C3D9E2A26D}"/>
              </a:ext>
            </a:extLst>
          </p:cNvPr>
          <p:cNvGrpSpPr>
            <a:grpSpLocks/>
          </p:cNvGrpSpPr>
          <p:nvPr/>
        </p:nvGrpSpPr>
        <p:grpSpPr bwMode="auto">
          <a:xfrm>
            <a:off x="7812881" y="173832"/>
            <a:ext cx="1601391" cy="436960"/>
            <a:chOff x="5406475" y="1079600"/>
            <a:chExt cx="530750" cy="144750"/>
          </a:xfrm>
        </p:grpSpPr>
        <p:sp>
          <p:nvSpPr>
            <p:cNvPr id="10" name="Google Shape;793;p28">
              <a:extLst>
                <a:ext uri="{FF2B5EF4-FFF2-40B4-BE49-F238E27FC236}">
                  <a16:creationId xmlns:a16="http://schemas.microsoft.com/office/drawing/2014/main" id="{6020B23A-DE3B-77D2-9EAB-184F24072084}"/>
                </a:ext>
              </a:extLst>
            </p:cNvPr>
            <p:cNvSpPr/>
            <p:nvPr/>
          </p:nvSpPr>
          <p:spPr>
            <a:xfrm>
              <a:off x="5406475" y="1079600"/>
              <a:ext cx="530750" cy="144750"/>
            </a:xfrm>
            <a:custGeom>
              <a:avLst/>
              <a:gdLst/>
              <a:ahLst/>
              <a:cxnLst/>
              <a:rect l="l" t="t" r="r" b="b"/>
              <a:pathLst>
                <a:path w="21230" h="5790" fill="none" extrusionOk="0">
                  <a:moveTo>
                    <a:pt x="21229" y="2908"/>
                  </a:moveTo>
                  <a:lnTo>
                    <a:pt x="21229" y="2908"/>
                  </a:lnTo>
                  <a:cubicBezTo>
                    <a:pt x="21229" y="4512"/>
                    <a:pt x="19926" y="5790"/>
                    <a:pt x="18322" y="5790"/>
                  </a:cubicBezTo>
                  <a:lnTo>
                    <a:pt x="2908" y="5790"/>
                  </a:lnTo>
                  <a:cubicBezTo>
                    <a:pt x="1304" y="5790"/>
                    <a:pt x="1" y="4512"/>
                    <a:pt x="1" y="2908"/>
                  </a:cubicBezTo>
                  <a:cubicBezTo>
                    <a:pt x="1" y="1304"/>
                    <a:pt x="1304" y="0"/>
                    <a:pt x="2908" y="0"/>
                  </a:cubicBezTo>
                  <a:lnTo>
                    <a:pt x="18322" y="0"/>
                  </a:lnTo>
                  <a:cubicBezTo>
                    <a:pt x="19926" y="0"/>
                    <a:pt x="21229" y="1304"/>
                    <a:pt x="21229" y="2908"/>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1" name="Google Shape;794;p28">
              <a:extLst>
                <a:ext uri="{FF2B5EF4-FFF2-40B4-BE49-F238E27FC236}">
                  <a16:creationId xmlns:a16="http://schemas.microsoft.com/office/drawing/2014/main" id="{CB29C571-9497-7728-06AA-81623AF35B1F}"/>
                </a:ext>
              </a:extLst>
            </p:cNvPr>
            <p:cNvSpPr/>
            <p:nvPr/>
          </p:nvSpPr>
          <p:spPr>
            <a:xfrm>
              <a:off x="5480267" y="1079600"/>
              <a:ext cx="37093" cy="41414"/>
            </a:xfrm>
            <a:custGeom>
              <a:avLst/>
              <a:gdLst/>
              <a:ahLst/>
              <a:cxnLst/>
              <a:rect l="l" t="t" r="r" b="b"/>
              <a:pathLst>
                <a:path w="1480"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2" name="Google Shape;795;p28">
              <a:extLst>
                <a:ext uri="{FF2B5EF4-FFF2-40B4-BE49-F238E27FC236}">
                  <a16:creationId xmlns:a16="http://schemas.microsoft.com/office/drawing/2014/main" id="{9594101F-8A52-325B-A622-970DC854EF3A}"/>
                </a:ext>
              </a:extLst>
            </p:cNvPr>
            <p:cNvSpPr/>
            <p:nvPr/>
          </p:nvSpPr>
          <p:spPr>
            <a:xfrm>
              <a:off x="5418313" y="1165582"/>
              <a:ext cx="22493" cy="26031"/>
            </a:xfrm>
            <a:custGeom>
              <a:avLst/>
              <a:gdLst/>
              <a:ahLst/>
              <a:cxnLst/>
              <a:rect l="l" t="t" r="r" b="b"/>
              <a:pathLst>
                <a:path w="903" h="1054" extrusionOk="0">
                  <a:moveTo>
                    <a:pt x="877" y="1"/>
                  </a:moveTo>
                  <a:lnTo>
                    <a:pt x="0" y="1029"/>
                  </a:lnTo>
                  <a:cubicBezTo>
                    <a:pt x="0" y="1029"/>
                    <a:pt x="0" y="1054"/>
                    <a:pt x="0" y="1054"/>
                  </a:cubicBezTo>
                  <a:lnTo>
                    <a:pt x="902" y="51"/>
                  </a:lnTo>
                  <a:lnTo>
                    <a:pt x="877"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3" name="Google Shape;796;p28">
              <a:extLst>
                <a:ext uri="{FF2B5EF4-FFF2-40B4-BE49-F238E27FC236}">
                  <a16:creationId xmlns:a16="http://schemas.microsoft.com/office/drawing/2014/main" id="{4282470B-426A-A57B-6B43-2BECAB63FD48}"/>
                </a:ext>
              </a:extLst>
            </p:cNvPr>
            <p:cNvSpPr/>
            <p:nvPr/>
          </p:nvSpPr>
          <p:spPr>
            <a:xfrm>
              <a:off x="5440806" y="1121014"/>
              <a:ext cx="39461" cy="44569"/>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4" name="Google Shape;797;p28">
              <a:extLst>
                <a:ext uri="{FF2B5EF4-FFF2-40B4-BE49-F238E27FC236}">
                  <a16:creationId xmlns:a16="http://schemas.microsoft.com/office/drawing/2014/main" id="{7065CBA7-7018-E59A-A2B2-B385B12712DB}"/>
                </a:ext>
              </a:extLst>
            </p:cNvPr>
            <p:cNvSpPr/>
            <p:nvPr/>
          </p:nvSpPr>
          <p:spPr>
            <a:xfrm>
              <a:off x="5468034" y="1210545"/>
              <a:ext cx="12233" cy="13016"/>
            </a:xfrm>
            <a:custGeom>
              <a:avLst/>
              <a:gdLst/>
              <a:ahLst/>
              <a:cxnLst/>
              <a:rect l="l" t="t" r="r" b="b"/>
              <a:pathLst>
                <a:path w="502" h="527" extrusionOk="0">
                  <a:moveTo>
                    <a:pt x="476" y="0"/>
                  </a:moveTo>
                  <a:lnTo>
                    <a:pt x="0" y="527"/>
                  </a:lnTo>
                  <a:lnTo>
                    <a:pt x="50" y="527"/>
                  </a:lnTo>
                  <a:lnTo>
                    <a:pt x="501" y="26"/>
                  </a:lnTo>
                  <a:lnTo>
                    <a:pt x="476"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5" name="Google Shape;798;p28">
              <a:extLst>
                <a:ext uri="{FF2B5EF4-FFF2-40B4-BE49-F238E27FC236}">
                  <a16:creationId xmlns:a16="http://schemas.microsoft.com/office/drawing/2014/main" id="{12D44F61-A79B-03F7-3A13-F5EC728FC16D}"/>
                </a:ext>
              </a:extLst>
            </p:cNvPr>
            <p:cNvSpPr/>
            <p:nvPr/>
          </p:nvSpPr>
          <p:spPr>
            <a:xfrm>
              <a:off x="5480267" y="1165582"/>
              <a:ext cx="39066" cy="44963"/>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6" name="Google Shape;799;p28">
              <a:extLst>
                <a:ext uri="{FF2B5EF4-FFF2-40B4-BE49-F238E27FC236}">
                  <a16:creationId xmlns:a16="http://schemas.microsoft.com/office/drawing/2014/main" id="{910C6B19-77CF-3392-2D14-2F6C60EA760A}"/>
                </a:ext>
              </a:extLst>
            </p:cNvPr>
            <p:cNvSpPr/>
            <p:nvPr/>
          </p:nvSpPr>
          <p:spPr>
            <a:xfrm>
              <a:off x="5558794" y="1079600"/>
              <a:ext cx="37093" cy="41414"/>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7" name="Google Shape;800;p28">
              <a:extLst>
                <a:ext uri="{FF2B5EF4-FFF2-40B4-BE49-F238E27FC236}">
                  <a16:creationId xmlns:a16="http://schemas.microsoft.com/office/drawing/2014/main" id="{8D89748F-3F4A-0976-8E93-EECC76B8F67D}"/>
                </a:ext>
              </a:extLst>
            </p:cNvPr>
            <p:cNvSpPr/>
            <p:nvPr/>
          </p:nvSpPr>
          <p:spPr>
            <a:xfrm>
              <a:off x="5519333" y="1121014"/>
              <a:ext cx="39461" cy="44569"/>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8" name="Google Shape;801;p28">
              <a:extLst>
                <a:ext uri="{FF2B5EF4-FFF2-40B4-BE49-F238E27FC236}">
                  <a16:creationId xmlns:a16="http://schemas.microsoft.com/office/drawing/2014/main" id="{C14AC4FF-0079-DE73-8AD2-EB9552E552A7}"/>
                </a:ext>
              </a:extLst>
            </p:cNvPr>
            <p:cNvSpPr/>
            <p:nvPr/>
          </p:nvSpPr>
          <p:spPr>
            <a:xfrm>
              <a:off x="5636927" y="1079600"/>
              <a:ext cx="37093" cy="41414"/>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9" name="Google Shape;802;p28">
              <a:extLst>
                <a:ext uri="{FF2B5EF4-FFF2-40B4-BE49-F238E27FC236}">
                  <a16:creationId xmlns:a16="http://schemas.microsoft.com/office/drawing/2014/main" id="{64743C79-26A9-0771-15DE-F8A3F2C3D6E8}"/>
                </a:ext>
              </a:extLst>
            </p:cNvPr>
            <p:cNvSpPr/>
            <p:nvPr/>
          </p:nvSpPr>
          <p:spPr>
            <a:xfrm>
              <a:off x="5558794" y="1165582"/>
              <a:ext cx="38672" cy="44963"/>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0" name="Google Shape;803;p28">
              <a:extLst>
                <a:ext uri="{FF2B5EF4-FFF2-40B4-BE49-F238E27FC236}">
                  <a16:creationId xmlns:a16="http://schemas.microsoft.com/office/drawing/2014/main" id="{83E8FBCB-8BFA-A3FC-779A-DF6C5683172F}"/>
                </a:ext>
              </a:extLst>
            </p:cNvPr>
            <p:cNvSpPr/>
            <p:nvPr/>
          </p:nvSpPr>
          <p:spPr>
            <a:xfrm>
              <a:off x="5545772" y="1210545"/>
              <a:ext cx="13022" cy="13805"/>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1" name="Google Shape;804;p28">
              <a:extLst>
                <a:ext uri="{FF2B5EF4-FFF2-40B4-BE49-F238E27FC236}">
                  <a16:creationId xmlns:a16="http://schemas.microsoft.com/office/drawing/2014/main" id="{1464256F-9270-F06E-EC4F-D6109D037DA3}"/>
                </a:ext>
              </a:extLst>
            </p:cNvPr>
            <p:cNvSpPr/>
            <p:nvPr/>
          </p:nvSpPr>
          <p:spPr>
            <a:xfrm>
              <a:off x="5597466" y="1121014"/>
              <a:ext cx="39461" cy="44569"/>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2" name="Google Shape;805;p28">
              <a:extLst>
                <a:ext uri="{FF2B5EF4-FFF2-40B4-BE49-F238E27FC236}">
                  <a16:creationId xmlns:a16="http://schemas.microsoft.com/office/drawing/2014/main" id="{8B3F3AF7-A711-6DD6-299E-F5883C4D6B44}"/>
                </a:ext>
              </a:extLst>
            </p:cNvPr>
            <p:cNvSpPr/>
            <p:nvPr/>
          </p:nvSpPr>
          <p:spPr>
            <a:xfrm>
              <a:off x="5623905" y="1210545"/>
              <a:ext cx="13022" cy="13805"/>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3" name="Google Shape;806;p28">
              <a:extLst>
                <a:ext uri="{FF2B5EF4-FFF2-40B4-BE49-F238E27FC236}">
                  <a16:creationId xmlns:a16="http://schemas.microsoft.com/office/drawing/2014/main" id="{0DD01A57-FC50-BB01-53FB-C9E41DE279DB}"/>
                </a:ext>
              </a:extLst>
            </p:cNvPr>
            <p:cNvSpPr/>
            <p:nvPr/>
          </p:nvSpPr>
          <p:spPr>
            <a:xfrm>
              <a:off x="5636927" y="1165582"/>
              <a:ext cx="39066" cy="44963"/>
            </a:xfrm>
            <a:custGeom>
              <a:avLst/>
              <a:gdLst/>
              <a:ahLst/>
              <a:cxnLst/>
              <a:rect l="l" t="t" r="r" b="b"/>
              <a:pathLst>
                <a:path w="1554"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4" name="Google Shape;807;p28">
              <a:extLst>
                <a:ext uri="{FF2B5EF4-FFF2-40B4-BE49-F238E27FC236}">
                  <a16:creationId xmlns:a16="http://schemas.microsoft.com/office/drawing/2014/main" id="{A2406E44-E38B-8EAD-0A3A-104F42DE89DD}"/>
                </a:ext>
              </a:extLst>
            </p:cNvPr>
            <p:cNvSpPr/>
            <p:nvPr/>
          </p:nvSpPr>
          <p:spPr>
            <a:xfrm>
              <a:off x="5715454" y="1079600"/>
              <a:ext cx="37093" cy="41414"/>
            </a:xfrm>
            <a:custGeom>
              <a:avLst/>
              <a:gdLst/>
              <a:ahLst/>
              <a:cxnLst/>
              <a:rect l="l" t="t" r="r" b="b"/>
              <a:pathLst>
                <a:path w="1480" h="1655" extrusionOk="0">
                  <a:moveTo>
                    <a:pt x="1430" y="0"/>
                  </a:moveTo>
                  <a:lnTo>
                    <a:pt x="1" y="1629"/>
                  </a:lnTo>
                  <a:lnTo>
                    <a:pt x="26" y="1654"/>
                  </a:lnTo>
                  <a:lnTo>
                    <a:pt x="1480"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5" name="Google Shape;808;p28">
              <a:extLst>
                <a:ext uri="{FF2B5EF4-FFF2-40B4-BE49-F238E27FC236}">
                  <a16:creationId xmlns:a16="http://schemas.microsoft.com/office/drawing/2014/main" id="{E65A3ABA-E0B5-4966-4419-FDB24DBCE035}"/>
                </a:ext>
              </a:extLst>
            </p:cNvPr>
            <p:cNvSpPr/>
            <p:nvPr/>
          </p:nvSpPr>
          <p:spPr>
            <a:xfrm>
              <a:off x="5675993" y="1121014"/>
              <a:ext cx="39461" cy="44569"/>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6" name="Google Shape;809;p28">
              <a:extLst>
                <a:ext uri="{FF2B5EF4-FFF2-40B4-BE49-F238E27FC236}">
                  <a16:creationId xmlns:a16="http://schemas.microsoft.com/office/drawing/2014/main" id="{EED80C29-6100-F553-502D-F5BE8FC8D397}"/>
                </a:ext>
              </a:extLst>
            </p:cNvPr>
            <p:cNvSpPr/>
            <p:nvPr/>
          </p:nvSpPr>
          <p:spPr>
            <a:xfrm>
              <a:off x="5702038" y="1210545"/>
              <a:ext cx="13417" cy="13805"/>
            </a:xfrm>
            <a:custGeom>
              <a:avLst/>
              <a:gdLst/>
              <a:ahLst/>
              <a:cxnLst/>
              <a:rect l="l" t="t" r="r" b="b"/>
              <a:pathLst>
                <a:path w="527"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7" name="Google Shape;810;p28">
              <a:extLst>
                <a:ext uri="{FF2B5EF4-FFF2-40B4-BE49-F238E27FC236}">
                  <a16:creationId xmlns:a16="http://schemas.microsoft.com/office/drawing/2014/main" id="{EF152BBB-B4EA-6141-40B2-8BEEB1A8391C}"/>
                </a:ext>
              </a:extLst>
            </p:cNvPr>
            <p:cNvSpPr/>
            <p:nvPr/>
          </p:nvSpPr>
          <p:spPr>
            <a:xfrm>
              <a:off x="5715454" y="1165582"/>
              <a:ext cx="38672" cy="44963"/>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8" name="Google Shape;811;p28">
              <a:extLst>
                <a:ext uri="{FF2B5EF4-FFF2-40B4-BE49-F238E27FC236}">
                  <a16:creationId xmlns:a16="http://schemas.microsoft.com/office/drawing/2014/main" id="{CF3FB2E0-5E1B-86FC-518B-C9DDD3285462}"/>
                </a:ext>
              </a:extLst>
            </p:cNvPr>
            <p:cNvSpPr/>
            <p:nvPr/>
          </p:nvSpPr>
          <p:spPr>
            <a:xfrm>
              <a:off x="5793587" y="1079600"/>
              <a:ext cx="37093" cy="41414"/>
            </a:xfrm>
            <a:custGeom>
              <a:avLst/>
              <a:gdLst/>
              <a:ahLst/>
              <a:cxnLst/>
              <a:rect l="l" t="t" r="r" b="b"/>
              <a:pathLst>
                <a:path w="1480" h="1655" extrusionOk="0">
                  <a:moveTo>
                    <a:pt x="1404" y="0"/>
                  </a:moveTo>
                  <a:lnTo>
                    <a:pt x="1" y="1629"/>
                  </a:lnTo>
                  <a:lnTo>
                    <a:pt x="26"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9" name="Google Shape;812;p28">
              <a:extLst>
                <a:ext uri="{FF2B5EF4-FFF2-40B4-BE49-F238E27FC236}">
                  <a16:creationId xmlns:a16="http://schemas.microsoft.com/office/drawing/2014/main" id="{BB2EDD6B-D383-3D09-8FEE-9E87E5A56195}"/>
                </a:ext>
              </a:extLst>
            </p:cNvPr>
            <p:cNvSpPr/>
            <p:nvPr/>
          </p:nvSpPr>
          <p:spPr>
            <a:xfrm>
              <a:off x="5754126" y="1121014"/>
              <a:ext cx="39461" cy="44569"/>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0" name="Google Shape;813;p28">
              <a:extLst>
                <a:ext uri="{FF2B5EF4-FFF2-40B4-BE49-F238E27FC236}">
                  <a16:creationId xmlns:a16="http://schemas.microsoft.com/office/drawing/2014/main" id="{60CDEF05-3C94-7F3D-9680-A80CC5F1A45F}"/>
                </a:ext>
              </a:extLst>
            </p:cNvPr>
            <p:cNvSpPr/>
            <p:nvPr/>
          </p:nvSpPr>
          <p:spPr>
            <a:xfrm>
              <a:off x="5793587" y="1165582"/>
              <a:ext cx="39066" cy="44963"/>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1" name="Google Shape;814;p28">
              <a:extLst>
                <a:ext uri="{FF2B5EF4-FFF2-40B4-BE49-F238E27FC236}">
                  <a16:creationId xmlns:a16="http://schemas.microsoft.com/office/drawing/2014/main" id="{E9A04F53-EC72-97B1-85DF-AD6832DA234A}"/>
                </a:ext>
              </a:extLst>
            </p:cNvPr>
            <p:cNvSpPr/>
            <p:nvPr/>
          </p:nvSpPr>
          <p:spPr>
            <a:xfrm>
              <a:off x="5780565" y="1210545"/>
              <a:ext cx="13022" cy="13805"/>
            </a:xfrm>
            <a:custGeom>
              <a:avLst/>
              <a:gdLst/>
              <a:ahLst/>
              <a:cxnLst/>
              <a:rect l="l" t="t" r="r" b="b"/>
              <a:pathLst>
                <a:path w="527" h="552" extrusionOk="0">
                  <a:moveTo>
                    <a:pt x="502" y="0"/>
                  </a:moveTo>
                  <a:lnTo>
                    <a:pt x="0"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2" name="Google Shape;815;p28">
              <a:extLst>
                <a:ext uri="{FF2B5EF4-FFF2-40B4-BE49-F238E27FC236}">
                  <a16:creationId xmlns:a16="http://schemas.microsoft.com/office/drawing/2014/main" id="{0558713B-1788-32CE-7E3D-81AFCAF3C37B}"/>
                </a:ext>
              </a:extLst>
            </p:cNvPr>
            <p:cNvSpPr/>
            <p:nvPr/>
          </p:nvSpPr>
          <p:spPr>
            <a:xfrm>
              <a:off x="5872114" y="1088277"/>
              <a:ext cx="28017" cy="32736"/>
            </a:xfrm>
            <a:custGeom>
              <a:avLst/>
              <a:gdLst/>
              <a:ahLst/>
              <a:cxnLst/>
              <a:rect l="l" t="t" r="r" b="b"/>
              <a:pathLst>
                <a:path w="1129" h="1304" extrusionOk="0">
                  <a:moveTo>
                    <a:pt x="1103" y="0"/>
                  </a:moveTo>
                  <a:lnTo>
                    <a:pt x="1" y="1278"/>
                  </a:lnTo>
                  <a:lnTo>
                    <a:pt x="26" y="1303"/>
                  </a:lnTo>
                  <a:lnTo>
                    <a:pt x="1128" y="25"/>
                  </a:lnTo>
                  <a:cubicBezTo>
                    <a:pt x="1128" y="25"/>
                    <a:pt x="1103" y="25"/>
                    <a:pt x="1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3" name="Google Shape;816;p28">
              <a:extLst>
                <a:ext uri="{FF2B5EF4-FFF2-40B4-BE49-F238E27FC236}">
                  <a16:creationId xmlns:a16="http://schemas.microsoft.com/office/drawing/2014/main" id="{908E8013-09DB-89B4-A09D-729BDDAA064E}"/>
                </a:ext>
              </a:extLst>
            </p:cNvPr>
            <p:cNvSpPr/>
            <p:nvPr/>
          </p:nvSpPr>
          <p:spPr>
            <a:xfrm>
              <a:off x="5832653" y="1121014"/>
              <a:ext cx="39461" cy="44569"/>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4" name="Google Shape;817;p28">
              <a:extLst>
                <a:ext uri="{FF2B5EF4-FFF2-40B4-BE49-F238E27FC236}">
                  <a16:creationId xmlns:a16="http://schemas.microsoft.com/office/drawing/2014/main" id="{3381D237-8884-BBF4-25A4-978377A75F82}"/>
                </a:ext>
              </a:extLst>
            </p:cNvPr>
            <p:cNvSpPr/>
            <p:nvPr/>
          </p:nvSpPr>
          <p:spPr>
            <a:xfrm>
              <a:off x="5872114" y="1165582"/>
              <a:ext cx="38672" cy="44963"/>
            </a:xfrm>
            <a:custGeom>
              <a:avLst/>
              <a:gdLst/>
              <a:ahLst/>
              <a:cxnLst/>
              <a:rect l="l" t="t" r="r" b="b"/>
              <a:pathLst>
                <a:path w="1555" h="1806" extrusionOk="0">
                  <a:moveTo>
                    <a:pt x="1529" y="1"/>
                  </a:moveTo>
                  <a:lnTo>
                    <a:pt x="1" y="1780"/>
                  </a:lnTo>
                  <a:lnTo>
                    <a:pt x="26" y="1805"/>
                  </a:lnTo>
                  <a:lnTo>
                    <a:pt x="1555"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5" name="Google Shape;818;p28">
              <a:extLst>
                <a:ext uri="{FF2B5EF4-FFF2-40B4-BE49-F238E27FC236}">
                  <a16:creationId xmlns:a16="http://schemas.microsoft.com/office/drawing/2014/main" id="{6EFD442C-C569-6DC4-04E0-B13FB6B57CCE}"/>
                </a:ext>
              </a:extLst>
            </p:cNvPr>
            <p:cNvSpPr/>
            <p:nvPr/>
          </p:nvSpPr>
          <p:spPr>
            <a:xfrm>
              <a:off x="5910786" y="1137184"/>
              <a:ext cx="25255" cy="28398"/>
            </a:xfrm>
            <a:custGeom>
              <a:avLst/>
              <a:gdLst/>
              <a:ahLst/>
              <a:cxnLst/>
              <a:rect l="l" t="t" r="r" b="b"/>
              <a:pathLst>
                <a:path w="1004" h="1128" extrusionOk="0">
                  <a:moveTo>
                    <a:pt x="978" y="0"/>
                  </a:moveTo>
                  <a:lnTo>
                    <a:pt x="1" y="1103"/>
                  </a:lnTo>
                  <a:lnTo>
                    <a:pt x="26" y="1128"/>
                  </a:lnTo>
                  <a:lnTo>
                    <a:pt x="1003" y="50"/>
                  </a:lnTo>
                  <a:cubicBezTo>
                    <a:pt x="978" y="25"/>
                    <a:pt x="978" y="0"/>
                    <a:pt x="9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6" name="Google Shape;819;p28">
              <a:extLst>
                <a:ext uri="{FF2B5EF4-FFF2-40B4-BE49-F238E27FC236}">
                  <a16:creationId xmlns:a16="http://schemas.microsoft.com/office/drawing/2014/main" id="{F0688174-0B85-5AD5-06B8-68FFB2E6E46A}"/>
                </a:ext>
              </a:extLst>
            </p:cNvPr>
            <p:cNvSpPr/>
            <p:nvPr/>
          </p:nvSpPr>
          <p:spPr>
            <a:xfrm>
              <a:off x="5858698" y="1210545"/>
              <a:ext cx="13417" cy="13805"/>
            </a:xfrm>
            <a:custGeom>
              <a:avLst/>
              <a:gdLst/>
              <a:ahLst/>
              <a:cxnLst/>
              <a:rect l="l" t="t" r="r" b="b"/>
              <a:pathLst>
                <a:path w="527" h="552" extrusionOk="0">
                  <a:moveTo>
                    <a:pt x="502" y="0"/>
                  </a:moveTo>
                  <a:lnTo>
                    <a:pt x="0" y="552"/>
                  </a:lnTo>
                  <a:lnTo>
                    <a:pt x="50"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7" name="Google Shape;820;p28">
              <a:extLst>
                <a:ext uri="{FF2B5EF4-FFF2-40B4-BE49-F238E27FC236}">
                  <a16:creationId xmlns:a16="http://schemas.microsoft.com/office/drawing/2014/main" id="{FB99FDE1-141D-2331-B5F5-27161CFA6D3F}"/>
                </a:ext>
              </a:extLst>
            </p:cNvPr>
            <p:cNvSpPr/>
            <p:nvPr/>
          </p:nvSpPr>
          <p:spPr>
            <a:xfrm>
              <a:off x="5835021" y="1079600"/>
              <a:ext cx="93917" cy="106492"/>
            </a:xfrm>
            <a:custGeom>
              <a:avLst/>
              <a:gdLst/>
              <a:ahLst/>
              <a:cxnLst/>
              <a:rect l="l" t="t" r="r" b="b"/>
              <a:pathLst>
                <a:path w="3761" h="4262" extrusionOk="0">
                  <a:moveTo>
                    <a:pt x="1" y="0"/>
                  </a:moveTo>
                  <a:lnTo>
                    <a:pt x="1455" y="1654"/>
                  </a:lnTo>
                  <a:lnTo>
                    <a:pt x="1480" y="1680"/>
                  </a:lnTo>
                  <a:lnTo>
                    <a:pt x="3008" y="3434"/>
                  </a:lnTo>
                  <a:lnTo>
                    <a:pt x="3034" y="3484"/>
                  </a:lnTo>
                  <a:lnTo>
                    <a:pt x="3735" y="4261"/>
                  </a:lnTo>
                  <a:cubicBezTo>
                    <a:pt x="3735" y="4261"/>
                    <a:pt x="3735" y="4236"/>
                    <a:pt x="3760" y="4236"/>
                  </a:cubicBezTo>
                  <a:lnTo>
                    <a:pt x="3059" y="3434"/>
                  </a:lnTo>
                  <a:lnTo>
                    <a:pt x="3034" y="3409"/>
                  </a:lnTo>
                  <a:lnTo>
                    <a:pt x="1505" y="1654"/>
                  </a:lnTo>
                  <a:lnTo>
                    <a:pt x="1480"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8" name="Google Shape;821;p28">
              <a:extLst>
                <a:ext uri="{FF2B5EF4-FFF2-40B4-BE49-F238E27FC236}">
                  <a16:creationId xmlns:a16="http://schemas.microsoft.com/office/drawing/2014/main" id="{E1C8C5B9-6A12-EF39-1D0B-3754FD38C2F9}"/>
                </a:ext>
              </a:extLst>
            </p:cNvPr>
            <p:cNvSpPr/>
            <p:nvPr/>
          </p:nvSpPr>
          <p:spPr>
            <a:xfrm>
              <a:off x="5756888" y="1079600"/>
              <a:ext cx="125881" cy="142778"/>
            </a:xfrm>
            <a:custGeom>
              <a:avLst/>
              <a:gdLst/>
              <a:ahLst/>
              <a:cxnLst/>
              <a:rect l="l" t="t" r="r" b="b"/>
              <a:pathLst>
                <a:path w="5038" h="5715" extrusionOk="0">
                  <a:moveTo>
                    <a:pt x="0" y="0"/>
                  </a:moveTo>
                  <a:lnTo>
                    <a:pt x="1454" y="1654"/>
                  </a:lnTo>
                  <a:lnTo>
                    <a:pt x="1479" y="1680"/>
                  </a:lnTo>
                  <a:lnTo>
                    <a:pt x="3008" y="3434"/>
                  </a:lnTo>
                  <a:lnTo>
                    <a:pt x="3033" y="3484"/>
                  </a:lnTo>
                  <a:lnTo>
                    <a:pt x="4587" y="5238"/>
                  </a:lnTo>
                  <a:lnTo>
                    <a:pt x="4612" y="5264"/>
                  </a:lnTo>
                  <a:lnTo>
                    <a:pt x="4988" y="5715"/>
                  </a:lnTo>
                  <a:lnTo>
                    <a:pt x="5038" y="5715"/>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9" name="Google Shape;822;p28">
              <a:extLst>
                <a:ext uri="{FF2B5EF4-FFF2-40B4-BE49-F238E27FC236}">
                  <a16:creationId xmlns:a16="http://schemas.microsoft.com/office/drawing/2014/main" id="{E77646B7-D26F-AB6D-B496-11172208DD9D}"/>
                </a:ext>
              </a:extLst>
            </p:cNvPr>
            <p:cNvSpPr/>
            <p:nvPr/>
          </p:nvSpPr>
          <p:spPr>
            <a:xfrm>
              <a:off x="5678361" y="1079600"/>
              <a:ext cx="128643"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0" name="Google Shape;823;p28">
              <a:extLst>
                <a:ext uri="{FF2B5EF4-FFF2-40B4-BE49-F238E27FC236}">
                  <a16:creationId xmlns:a16="http://schemas.microsoft.com/office/drawing/2014/main" id="{7D2D4BE7-5AB9-2132-95D1-650BE549C1B7}"/>
                </a:ext>
              </a:extLst>
            </p:cNvPr>
            <p:cNvSpPr/>
            <p:nvPr/>
          </p:nvSpPr>
          <p:spPr>
            <a:xfrm>
              <a:off x="5600228" y="1079600"/>
              <a:ext cx="128248"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1" name="Google Shape;824;p28">
              <a:extLst>
                <a:ext uri="{FF2B5EF4-FFF2-40B4-BE49-F238E27FC236}">
                  <a16:creationId xmlns:a16="http://schemas.microsoft.com/office/drawing/2014/main" id="{E7CDF13B-2D84-95F8-1BF3-76415384A4F6}"/>
                </a:ext>
              </a:extLst>
            </p:cNvPr>
            <p:cNvSpPr/>
            <p:nvPr/>
          </p:nvSpPr>
          <p:spPr>
            <a:xfrm>
              <a:off x="5521701" y="1079600"/>
              <a:ext cx="128643" cy="144750"/>
            </a:xfrm>
            <a:custGeom>
              <a:avLst/>
              <a:gdLst/>
              <a:ahLst/>
              <a:cxnLst/>
              <a:rect l="l" t="t" r="r" b="b"/>
              <a:pathLst>
                <a:path w="5139" h="5790" extrusionOk="0">
                  <a:moveTo>
                    <a:pt x="1" y="0"/>
                  </a:moveTo>
                  <a:lnTo>
                    <a:pt x="1454" y="1654"/>
                  </a:lnTo>
                  <a:lnTo>
                    <a:pt x="1479" y="1680"/>
                  </a:lnTo>
                  <a:lnTo>
                    <a:pt x="3008" y="3434"/>
                  </a:lnTo>
                  <a:lnTo>
                    <a:pt x="3033" y="3484"/>
                  </a:lnTo>
                  <a:lnTo>
                    <a:pt x="4587" y="5238"/>
                  </a:lnTo>
                  <a:lnTo>
                    <a:pt x="4612" y="5264"/>
                  </a:lnTo>
                  <a:lnTo>
                    <a:pt x="5088"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2" name="Google Shape;825;p28">
              <a:extLst>
                <a:ext uri="{FF2B5EF4-FFF2-40B4-BE49-F238E27FC236}">
                  <a16:creationId xmlns:a16="http://schemas.microsoft.com/office/drawing/2014/main" id="{6CDDB1F9-680E-115E-85B8-7FDEAEDA3F27}"/>
                </a:ext>
              </a:extLst>
            </p:cNvPr>
            <p:cNvSpPr/>
            <p:nvPr/>
          </p:nvSpPr>
          <p:spPr>
            <a:xfrm>
              <a:off x="5449093" y="1085911"/>
              <a:ext cx="122724" cy="138439"/>
            </a:xfrm>
            <a:custGeom>
              <a:avLst/>
              <a:gdLst/>
              <a:ahLst/>
              <a:cxnLst/>
              <a:rect l="l" t="t" r="r" b="b"/>
              <a:pathLst>
                <a:path w="4913" h="5540" extrusionOk="0">
                  <a:moveTo>
                    <a:pt x="0" y="1"/>
                  </a:moveTo>
                  <a:lnTo>
                    <a:pt x="1228" y="1404"/>
                  </a:lnTo>
                  <a:lnTo>
                    <a:pt x="1253" y="1430"/>
                  </a:lnTo>
                  <a:lnTo>
                    <a:pt x="2782" y="3184"/>
                  </a:lnTo>
                  <a:lnTo>
                    <a:pt x="2807" y="3234"/>
                  </a:lnTo>
                  <a:lnTo>
                    <a:pt x="4361" y="4988"/>
                  </a:lnTo>
                  <a:lnTo>
                    <a:pt x="4386" y="5014"/>
                  </a:lnTo>
                  <a:lnTo>
                    <a:pt x="4862" y="5540"/>
                  </a:lnTo>
                  <a:lnTo>
                    <a:pt x="4913" y="5540"/>
                  </a:lnTo>
                  <a:lnTo>
                    <a:pt x="4411" y="4988"/>
                  </a:lnTo>
                  <a:lnTo>
                    <a:pt x="4386" y="4963"/>
                  </a:lnTo>
                  <a:lnTo>
                    <a:pt x="2832" y="3184"/>
                  </a:lnTo>
                  <a:lnTo>
                    <a:pt x="2807" y="3159"/>
                  </a:lnTo>
                  <a:lnTo>
                    <a:pt x="1278" y="1404"/>
                  </a:lnTo>
                  <a:lnTo>
                    <a:pt x="1253" y="1379"/>
                  </a:lnTo>
                  <a:lnTo>
                    <a:pt x="25"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3" name="Google Shape;826;p28">
              <a:extLst>
                <a:ext uri="{FF2B5EF4-FFF2-40B4-BE49-F238E27FC236}">
                  <a16:creationId xmlns:a16="http://schemas.microsoft.com/office/drawing/2014/main" id="{7F0F2F7B-5256-ABD1-773C-F2BBA7C9620B}"/>
                </a:ext>
              </a:extLst>
            </p:cNvPr>
            <p:cNvSpPr/>
            <p:nvPr/>
          </p:nvSpPr>
          <p:spPr>
            <a:xfrm>
              <a:off x="5409632" y="1129691"/>
              <a:ext cx="84052" cy="94659"/>
            </a:xfrm>
            <a:custGeom>
              <a:avLst/>
              <a:gdLst/>
              <a:ahLst/>
              <a:cxnLst/>
              <a:rect l="l" t="t" r="r" b="b"/>
              <a:pathLst>
                <a:path w="3359" h="3785" extrusionOk="0">
                  <a:moveTo>
                    <a:pt x="25" y="0"/>
                  </a:moveTo>
                  <a:cubicBezTo>
                    <a:pt x="25" y="0"/>
                    <a:pt x="25" y="25"/>
                    <a:pt x="0" y="50"/>
                  </a:cubicBezTo>
                  <a:lnTo>
                    <a:pt x="1228" y="1429"/>
                  </a:lnTo>
                  <a:lnTo>
                    <a:pt x="1253" y="1479"/>
                  </a:lnTo>
                  <a:lnTo>
                    <a:pt x="2807" y="3233"/>
                  </a:lnTo>
                  <a:lnTo>
                    <a:pt x="2832" y="3259"/>
                  </a:lnTo>
                  <a:lnTo>
                    <a:pt x="3309" y="3785"/>
                  </a:lnTo>
                  <a:lnTo>
                    <a:pt x="3359" y="3785"/>
                  </a:lnTo>
                  <a:lnTo>
                    <a:pt x="2857" y="3233"/>
                  </a:lnTo>
                  <a:lnTo>
                    <a:pt x="2832" y="3208"/>
                  </a:lnTo>
                  <a:lnTo>
                    <a:pt x="1278" y="1429"/>
                  </a:lnTo>
                  <a:lnTo>
                    <a:pt x="1253" y="1404"/>
                  </a:lnTo>
                  <a:lnTo>
                    <a:pt x="25" y="0"/>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44" name="Google Shape;827;p28">
            <a:extLst>
              <a:ext uri="{FF2B5EF4-FFF2-40B4-BE49-F238E27FC236}">
                <a16:creationId xmlns:a16="http://schemas.microsoft.com/office/drawing/2014/main" id="{E8BFB658-CE55-4466-0A29-42402463A6EE}"/>
              </a:ext>
            </a:extLst>
          </p:cNvPr>
          <p:cNvGrpSpPr>
            <a:grpSpLocks/>
          </p:cNvGrpSpPr>
          <p:nvPr/>
        </p:nvGrpSpPr>
        <p:grpSpPr bwMode="auto">
          <a:xfrm>
            <a:off x="8322469" y="3469481"/>
            <a:ext cx="355997" cy="353616"/>
            <a:chOff x="8786452" y="1048125"/>
            <a:chExt cx="357536" cy="354622"/>
          </a:xfrm>
        </p:grpSpPr>
        <p:sp>
          <p:nvSpPr>
            <p:cNvPr id="45" name="Google Shape;828;p28">
              <a:extLst>
                <a:ext uri="{FF2B5EF4-FFF2-40B4-BE49-F238E27FC236}">
                  <a16:creationId xmlns:a16="http://schemas.microsoft.com/office/drawing/2014/main" id="{88016243-5A77-E510-E950-D61F31907A6E}"/>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6" name="Google Shape;829;p28">
              <a:extLst>
                <a:ext uri="{FF2B5EF4-FFF2-40B4-BE49-F238E27FC236}">
                  <a16:creationId xmlns:a16="http://schemas.microsoft.com/office/drawing/2014/main" id="{3B366F83-0552-D327-5EF9-578462BC5F93}"/>
                </a:ext>
              </a:extLst>
            </p:cNvPr>
            <p:cNvSpPr/>
            <p:nvPr/>
          </p:nvSpPr>
          <p:spPr>
            <a:xfrm>
              <a:off x="9077025" y="1162750"/>
              <a:ext cx="37069" cy="122984"/>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7" name="Google Shape;830;p28">
              <a:extLst>
                <a:ext uri="{FF2B5EF4-FFF2-40B4-BE49-F238E27FC236}">
                  <a16:creationId xmlns:a16="http://schemas.microsoft.com/office/drawing/2014/main" id="{2364360D-6D79-D854-6614-86C2B0EAC0E8}"/>
                </a:ext>
              </a:extLst>
            </p:cNvPr>
            <p:cNvSpPr/>
            <p:nvPr/>
          </p:nvSpPr>
          <p:spPr>
            <a:xfrm>
              <a:off x="9012453" y="1308420"/>
              <a:ext cx="38265" cy="27463"/>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48" name="Google Shape;831;p28">
            <a:extLst>
              <a:ext uri="{FF2B5EF4-FFF2-40B4-BE49-F238E27FC236}">
                <a16:creationId xmlns:a16="http://schemas.microsoft.com/office/drawing/2014/main" id="{2DDD5FA7-9B02-CF3F-E6C7-48561B547C72}"/>
              </a:ext>
            </a:extLst>
          </p:cNvPr>
          <p:cNvGrpSpPr>
            <a:grpSpLocks/>
          </p:cNvGrpSpPr>
          <p:nvPr/>
        </p:nvGrpSpPr>
        <p:grpSpPr bwMode="auto">
          <a:xfrm rot="5400000">
            <a:off x="8497491" y="239316"/>
            <a:ext cx="965597" cy="475059"/>
            <a:chOff x="2032159" y="4"/>
            <a:chExt cx="965835" cy="475799"/>
          </a:xfrm>
        </p:grpSpPr>
        <p:sp>
          <p:nvSpPr>
            <p:cNvPr id="49" name="Google Shape;832;p28">
              <a:extLst>
                <a:ext uri="{FF2B5EF4-FFF2-40B4-BE49-F238E27FC236}">
                  <a16:creationId xmlns:a16="http://schemas.microsoft.com/office/drawing/2014/main" id="{318D5EB1-5AAE-88EA-CD72-B612F0DA43BF}"/>
                </a:ext>
              </a:extLst>
            </p:cNvPr>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l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50" name="Google Shape;833;p28">
              <a:extLst>
                <a:ext uri="{FF2B5EF4-FFF2-40B4-BE49-F238E27FC236}">
                  <a16:creationId xmlns:a16="http://schemas.microsoft.com/office/drawing/2014/main" id="{C95E2BC0-1379-DDD3-DF5A-CB3CE9816BF7}"/>
                </a:ext>
              </a:extLst>
            </p:cNvPr>
            <p:cNvSpPr/>
            <p:nvPr/>
          </p:nvSpPr>
          <p:spPr>
            <a:xfrm rot="-5400000">
              <a:off x="2374364" y="-145700"/>
              <a:ext cx="281425" cy="572832"/>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grpSp>
        <p:nvGrpSpPr>
          <p:cNvPr id="51" name="Google Shape;834;p28">
            <a:extLst>
              <a:ext uri="{FF2B5EF4-FFF2-40B4-BE49-F238E27FC236}">
                <a16:creationId xmlns:a16="http://schemas.microsoft.com/office/drawing/2014/main" id="{E9028FFF-9681-AD6F-4EE2-AA1A5051B9C7}"/>
              </a:ext>
            </a:extLst>
          </p:cNvPr>
          <p:cNvGrpSpPr>
            <a:grpSpLocks/>
          </p:cNvGrpSpPr>
          <p:nvPr/>
        </p:nvGrpSpPr>
        <p:grpSpPr bwMode="auto">
          <a:xfrm>
            <a:off x="259556" y="1591866"/>
            <a:ext cx="277416" cy="275034"/>
            <a:chOff x="8786452" y="1048125"/>
            <a:chExt cx="357536" cy="354622"/>
          </a:xfrm>
        </p:grpSpPr>
        <p:sp>
          <p:nvSpPr>
            <p:cNvPr id="52" name="Google Shape;835;p28">
              <a:extLst>
                <a:ext uri="{FF2B5EF4-FFF2-40B4-BE49-F238E27FC236}">
                  <a16:creationId xmlns:a16="http://schemas.microsoft.com/office/drawing/2014/main" id="{34121E26-D754-FC3E-5E6D-0B7F593A8FA4}"/>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53" name="Google Shape;836;p28">
              <a:extLst>
                <a:ext uri="{FF2B5EF4-FFF2-40B4-BE49-F238E27FC236}">
                  <a16:creationId xmlns:a16="http://schemas.microsoft.com/office/drawing/2014/main" id="{3EF6AB47-E2C0-A4E1-F986-457FC5C350A1}"/>
                </a:ext>
              </a:extLst>
            </p:cNvPr>
            <p:cNvSpPr/>
            <p:nvPr/>
          </p:nvSpPr>
          <p:spPr>
            <a:xfrm>
              <a:off x="9076471" y="1161727"/>
              <a:ext cx="38362" cy="124348"/>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54" name="Google Shape;837;p28">
              <a:extLst>
                <a:ext uri="{FF2B5EF4-FFF2-40B4-BE49-F238E27FC236}">
                  <a16:creationId xmlns:a16="http://schemas.microsoft.com/office/drawing/2014/main" id="{88BF74FB-5BB4-0FA1-B8C6-523F923E8DD3}"/>
                </a:ext>
              </a:extLst>
            </p:cNvPr>
            <p:cNvSpPr/>
            <p:nvPr/>
          </p:nvSpPr>
          <p:spPr>
            <a:xfrm>
              <a:off x="9012022" y="1309103"/>
              <a:ext cx="38362" cy="26097"/>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55" name="Google Shape;838;p28">
            <a:extLst>
              <a:ext uri="{FF2B5EF4-FFF2-40B4-BE49-F238E27FC236}">
                <a16:creationId xmlns:a16="http://schemas.microsoft.com/office/drawing/2014/main" id="{7857981F-CB19-FE1D-0752-00AF49CE4E80}"/>
              </a:ext>
            </a:extLst>
          </p:cNvPr>
          <p:cNvSpPr/>
          <p:nvPr/>
        </p:nvSpPr>
        <p:spPr>
          <a:xfrm flipH="1">
            <a:off x="8742760" y="1591866"/>
            <a:ext cx="550069"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839" name="Google Shape;839;p28"/>
          <p:cNvSpPr txBox="1">
            <a:spLocks noGrp="1"/>
          </p:cNvSpPr>
          <p:nvPr>
            <p:ph type="title"/>
          </p:nvPr>
        </p:nvSpPr>
        <p:spPr>
          <a:xfrm>
            <a:off x="720000" y="445025"/>
            <a:ext cx="77040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0" name="Google Shape;840;p28"/>
          <p:cNvSpPr txBox="1">
            <a:spLocks noGrp="1"/>
          </p:cNvSpPr>
          <p:nvPr>
            <p:ph type="title" idx="2"/>
          </p:nvPr>
        </p:nvSpPr>
        <p:spPr>
          <a:xfrm>
            <a:off x="720000" y="2503175"/>
            <a:ext cx="23055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1" name="Google Shape;841;p28"/>
          <p:cNvSpPr txBox="1">
            <a:spLocks noGrp="1"/>
          </p:cNvSpPr>
          <p:nvPr>
            <p:ph type="subTitle" idx="1"/>
          </p:nvPr>
        </p:nvSpPr>
        <p:spPr>
          <a:xfrm>
            <a:off x="720000" y="3062075"/>
            <a:ext cx="2305500" cy="11691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2" name="Google Shape;842;p28"/>
          <p:cNvSpPr txBox="1">
            <a:spLocks noGrp="1"/>
          </p:cNvSpPr>
          <p:nvPr>
            <p:ph type="title" idx="3"/>
          </p:nvPr>
        </p:nvSpPr>
        <p:spPr>
          <a:xfrm>
            <a:off x="3419221" y="2503175"/>
            <a:ext cx="23055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3" name="Google Shape;843;p28"/>
          <p:cNvSpPr txBox="1">
            <a:spLocks noGrp="1"/>
          </p:cNvSpPr>
          <p:nvPr>
            <p:ph type="subTitle" idx="4"/>
          </p:nvPr>
        </p:nvSpPr>
        <p:spPr>
          <a:xfrm>
            <a:off x="3419221" y="3062075"/>
            <a:ext cx="2305500" cy="11691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4" name="Google Shape;844;p28"/>
          <p:cNvSpPr txBox="1">
            <a:spLocks noGrp="1"/>
          </p:cNvSpPr>
          <p:nvPr>
            <p:ph type="title" idx="5"/>
          </p:nvPr>
        </p:nvSpPr>
        <p:spPr>
          <a:xfrm>
            <a:off x="6118448" y="2503175"/>
            <a:ext cx="23055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5" name="Google Shape;845;p28"/>
          <p:cNvSpPr txBox="1">
            <a:spLocks noGrp="1"/>
          </p:cNvSpPr>
          <p:nvPr>
            <p:ph type="subTitle" idx="6"/>
          </p:nvPr>
        </p:nvSpPr>
        <p:spPr>
          <a:xfrm>
            <a:off x="6118449" y="3062075"/>
            <a:ext cx="2305500" cy="11691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6403588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2"/>
        </a:solidFill>
        <a:effectLst/>
      </p:bgPr>
    </p:bg>
    <p:spTree>
      <p:nvGrpSpPr>
        <p:cNvPr id="1" name="Shape 688"/>
        <p:cNvGrpSpPr/>
        <p:nvPr/>
      </p:nvGrpSpPr>
      <p:grpSpPr>
        <a:xfrm>
          <a:off x="0" y="0"/>
          <a:ext cx="0" cy="0"/>
          <a:chOff x="0" y="0"/>
          <a:chExt cx="0" cy="0"/>
        </a:xfrm>
      </p:grpSpPr>
      <p:grpSp>
        <p:nvGrpSpPr>
          <p:cNvPr id="4" name="Google Shape;691;p24">
            <a:extLst>
              <a:ext uri="{FF2B5EF4-FFF2-40B4-BE49-F238E27FC236}">
                <a16:creationId xmlns:a16="http://schemas.microsoft.com/office/drawing/2014/main" id="{FC77EE08-82D6-B0DE-F1CA-E1C343D49420}"/>
              </a:ext>
            </a:extLst>
          </p:cNvPr>
          <p:cNvGrpSpPr>
            <a:grpSpLocks/>
          </p:cNvGrpSpPr>
          <p:nvPr/>
        </p:nvGrpSpPr>
        <p:grpSpPr bwMode="auto">
          <a:xfrm>
            <a:off x="363141" y="4024313"/>
            <a:ext cx="350044" cy="346472"/>
            <a:chOff x="8786452" y="1048125"/>
            <a:chExt cx="357536" cy="354622"/>
          </a:xfrm>
        </p:grpSpPr>
        <p:sp>
          <p:nvSpPr>
            <p:cNvPr id="5" name="Google Shape;692;p24">
              <a:extLst>
                <a:ext uri="{FF2B5EF4-FFF2-40B4-BE49-F238E27FC236}">
                  <a16:creationId xmlns:a16="http://schemas.microsoft.com/office/drawing/2014/main" id="{B383D466-B3ED-D76C-E176-A2D9098EE88C}"/>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6" name="Google Shape;693;p24">
              <a:extLst>
                <a:ext uri="{FF2B5EF4-FFF2-40B4-BE49-F238E27FC236}">
                  <a16:creationId xmlns:a16="http://schemas.microsoft.com/office/drawing/2014/main" id="{18BD0F11-BFC5-1582-964B-F61FE4E3B273}"/>
                </a:ext>
              </a:extLst>
            </p:cNvPr>
            <p:cNvSpPr/>
            <p:nvPr/>
          </p:nvSpPr>
          <p:spPr>
            <a:xfrm>
              <a:off x="9077102" y="1162676"/>
              <a:ext cx="37700" cy="123082"/>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7" name="Google Shape;694;p24">
              <a:extLst>
                <a:ext uri="{FF2B5EF4-FFF2-40B4-BE49-F238E27FC236}">
                  <a16:creationId xmlns:a16="http://schemas.microsoft.com/office/drawing/2014/main" id="{76AA4613-9F54-E578-E826-AF44E526767A}"/>
                </a:ext>
              </a:extLst>
            </p:cNvPr>
            <p:cNvSpPr/>
            <p:nvPr/>
          </p:nvSpPr>
          <p:spPr>
            <a:xfrm>
              <a:off x="9011432" y="1308912"/>
              <a:ext cx="38915" cy="26810"/>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8" name="Google Shape;695;p24">
            <a:extLst>
              <a:ext uri="{FF2B5EF4-FFF2-40B4-BE49-F238E27FC236}">
                <a16:creationId xmlns:a16="http://schemas.microsoft.com/office/drawing/2014/main" id="{70459739-4969-9DBF-3ED6-F753E4F7B7A6}"/>
              </a:ext>
            </a:extLst>
          </p:cNvPr>
          <p:cNvSpPr/>
          <p:nvPr/>
        </p:nvSpPr>
        <p:spPr>
          <a:xfrm rot="21177687" flipH="1">
            <a:off x="8212932" y="503635"/>
            <a:ext cx="640556" cy="500063"/>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9" name="Google Shape;696;p24">
            <a:extLst>
              <a:ext uri="{FF2B5EF4-FFF2-40B4-BE49-F238E27FC236}">
                <a16:creationId xmlns:a16="http://schemas.microsoft.com/office/drawing/2014/main" id="{D36B247D-2BDB-C09B-C314-212FD23BFF1F}"/>
              </a:ext>
            </a:extLst>
          </p:cNvPr>
          <p:cNvSpPr/>
          <p:nvPr/>
        </p:nvSpPr>
        <p:spPr>
          <a:xfrm rot="5034661" flipH="1">
            <a:off x="-159544" y="285750"/>
            <a:ext cx="683419" cy="626269"/>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689" name="Google Shape;689;p24"/>
          <p:cNvSpPr txBox="1">
            <a:spLocks noGrp="1"/>
          </p:cNvSpPr>
          <p:nvPr>
            <p:ph type="title"/>
          </p:nvPr>
        </p:nvSpPr>
        <p:spPr>
          <a:xfrm>
            <a:off x="4572000" y="1442550"/>
            <a:ext cx="3852000" cy="1190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0" name="Google Shape;690;p24"/>
          <p:cNvSpPr txBox="1">
            <a:spLocks noGrp="1"/>
          </p:cNvSpPr>
          <p:nvPr>
            <p:ph type="subTitle" idx="1"/>
          </p:nvPr>
        </p:nvSpPr>
        <p:spPr>
          <a:xfrm>
            <a:off x="4572000" y="2632950"/>
            <a:ext cx="3852000" cy="1068000"/>
          </a:xfrm>
          <a:prstGeom prst="rect">
            <a:avLst/>
          </a:prstGeom>
          <a:solidFill>
            <a:schemeClr val="accent4"/>
          </a:solidFill>
          <a:ln w="9525" cap="flat" cmpd="sng">
            <a:solidFill>
              <a:schemeClr val="dk1"/>
            </a:solidFill>
            <a:prstDash val="solid"/>
            <a:round/>
            <a:headEnd type="none" w="sm" len="sm"/>
            <a:tailEnd type="none" w="sm" len="sm"/>
          </a:ln>
        </p:spPr>
        <p:txBody>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1474583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05144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1998900" y="2179625"/>
            <a:ext cx="5146200" cy="841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5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3882025" y="998475"/>
            <a:ext cx="1380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152350" y="3132175"/>
            <a:ext cx="4839300" cy="52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3"/>
          <p:cNvSpPr/>
          <p:nvPr/>
        </p:nvSpPr>
        <p:spPr>
          <a:xfrm>
            <a:off x="330611" y="910384"/>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376793" y="-638473"/>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112863" y="637332"/>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174625" y="120414"/>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925501" y="3713462"/>
            <a:ext cx="10672995" cy="1673730"/>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a:off x="312238" y="3685186"/>
            <a:ext cx="3802121" cy="1352709"/>
            <a:chOff x="1408025" y="4054625"/>
            <a:chExt cx="2779125" cy="988750"/>
          </a:xfrm>
        </p:grpSpPr>
        <p:sp>
          <p:nvSpPr>
            <p:cNvPr id="39" name="Google Shape;39;p3"/>
            <p:cNvSpPr/>
            <p:nvPr/>
          </p:nvSpPr>
          <p:spPr>
            <a:xfrm>
              <a:off x="1450650" y="4054625"/>
              <a:ext cx="98300" cy="388400"/>
            </a:xfrm>
            <a:custGeom>
              <a:avLst/>
              <a:gdLst/>
              <a:ahLst/>
              <a:cxnLst/>
              <a:rect l="l" t="t" r="r" b="b"/>
              <a:pathLst>
                <a:path w="3932" h="15536" extrusionOk="0">
                  <a:moveTo>
                    <a:pt x="1326" y="0"/>
                  </a:moveTo>
                  <a:lnTo>
                    <a:pt x="0" y="853"/>
                  </a:lnTo>
                  <a:lnTo>
                    <a:pt x="1611" y="8052"/>
                  </a:lnTo>
                  <a:lnTo>
                    <a:pt x="3221" y="15441"/>
                  </a:lnTo>
                  <a:lnTo>
                    <a:pt x="3931" y="15536"/>
                  </a:lnTo>
                  <a:lnTo>
                    <a:pt x="3931" y="15536"/>
                  </a:lnTo>
                  <a:lnTo>
                    <a:pt x="1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408025" y="4092500"/>
              <a:ext cx="144475" cy="72275"/>
            </a:xfrm>
            <a:custGeom>
              <a:avLst/>
              <a:gdLst/>
              <a:ahLst/>
              <a:cxnLst/>
              <a:rect l="l" t="t" r="r" b="b"/>
              <a:pathLst>
                <a:path w="5779" h="2891" extrusionOk="0">
                  <a:moveTo>
                    <a:pt x="5636" y="1"/>
                  </a:moveTo>
                  <a:lnTo>
                    <a:pt x="0" y="1848"/>
                  </a:lnTo>
                  <a:lnTo>
                    <a:pt x="711" y="2890"/>
                  </a:lnTo>
                  <a:lnTo>
                    <a:pt x="5779" y="1375"/>
                  </a:lnTo>
                  <a:lnTo>
                    <a:pt x="56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641275" y="4092500"/>
              <a:ext cx="62800" cy="274750"/>
            </a:xfrm>
            <a:custGeom>
              <a:avLst/>
              <a:gdLst/>
              <a:ahLst/>
              <a:cxnLst/>
              <a:rect l="l" t="t" r="r" b="b"/>
              <a:pathLst>
                <a:path w="2512" h="10990" extrusionOk="0">
                  <a:moveTo>
                    <a:pt x="948" y="1"/>
                  </a:moveTo>
                  <a:lnTo>
                    <a:pt x="1" y="569"/>
                  </a:lnTo>
                  <a:lnTo>
                    <a:pt x="1990" y="10895"/>
                  </a:lnTo>
                  <a:lnTo>
                    <a:pt x="2511" y="10989"/>
                  </a:lnTo>
                  <a:lnTo>
                    <a:pt x="2511" y="10989"/>
                  </a:lnTo>
                  <a:lnTo>
                    <a:pt x="9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610500" y="4119750"/>
              <a:ext cx="101850" cy="48575"/>
            </a:xfrm>
            <a:custGeom>
              <a:avLst/>
              <a:gdLst/>
              <a:ahLst/>
              <a:cxnLst/>
              <a:rect l="l" t="t" r="r" b="b"/>
              <a:pathLst>
                <a:path w="4074" h="1943" extrusionOk="0">
                  <a:moveTo>
                    <a:pt x="3979" y="0"/>
                  </a:moveTo>
                  <a:lnTo>
                    <a:pt x="0" y="1184"/>
                  </a:lnTo>
                  <a:lnTo>
                    <a:pt x="474" y="1942"/>
                  </a:lnTo>
                  <a:lnTo>
                    <a:pt x="4074" y="995"/>
                  </a:lnTo>
                  <a:lnTo>
                    <a:pt x="3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597475" y="4216850"/>
              <a:ext cx="217900" cy="328025"/>
            </a:xfrm>
            <a:custGeom>
              <a:avLst/>
              <a:gdLst/>
              <a:ahLst/>
              <a:cxnLst/>
              <a:rect l="l" t="t" r="r" b="b"/>
              <a:pathLst>
                <a:path w="8716" h="13121" extrusionOk="0">
                  <a:moveTo>
                    <a:pt x="3505" y="0"/>
                  </a:moveTo>
                  <a:lnTo>
                    <a:pt x="3127" y="48"/>
                  </a:lnTo>
                  <a:lnTo>
                    <a:pt x="2795" y="95"/>
                  </a:lnTo>
                  <a:lnTo>
                    <a:pt x="2416" y="237"/>
                  </a:lnTo>
                  <a:lnTo>
                    <a:pt x="2084" y="379"/>
                  </a:lnTo>
                  <a:lnTo>
                    <a:pt x="1753" y="521"/>
                  </a:lnTo>
                  <a:lnTo>
                    <a:pt x="1469" y="758"/>
                  </a:lnTo>
                  <a:lnTo>
                    <a:pt x="1185" y="995"/>
                  </a:lnTo>
                  <a:lnTo>
                    <a:pt x="948" y="1232"/>
                  </a:lnTo>
                  <a:lnTo>
                    <a:pt x="711" y="1516"/>
                  </a:lnTo>
                  <a:lnTo>
                    <a:pt x="521" y="1800"/>
                  </a:lnTo>
                  <a:lnTo>
                    <a:pt x="379" y="2132"/>
                  </a:lnTo>
                  <a:lnTo>
                    <a:pt x="237" y="2416"/>
                  </a:lnTo>
                  <a:lnTo>
                    <a:pt x="143" y="2795"/>
                  </a:lnTo>
                  <a:lnTo>
                    <a:pt x="48" y="3126"/>
                  </a:lnTo>
                  <a:lnTo>
                    <a:pt x="0" y="3505"/>
                  </a:lnTo>
                  <a:lnTo>
                    <a:pt x="0" y="3884"/>
                  </a:lnTo>
                  <a:lnTo>
                    <a:pt x="48" y="4263"/>
                  </a:lnTo>
                  <a:lnTo>
                    <a:pt x="1421" y="13120"/>
                  </a:lnTo>
                  <a:lnTo>
                    <a:pt x="8716" y="11983"/>
                  </a:lnTo>
                  <a:lnTo>
                    <a:pt x="7342" y="3126"/>
                  </a:lnTo>
                  <a:lnTo>
                    <a:pt x="7247" y="2747"/>
                  </a:lnTo>
                  <a:lnTo>
                    <a:pt x="7152" y="2416"/>
                  </a:lnTo>
                  <a:lnTo>
                    <a:pt x="7010" y="2084"/>
                  </a:lnTo>
                  <a:lnTo>
                    <a:pt x="6821" y="1753"/>
                  </a:lnTo>
                  <a:lnTo>
                    <a:pt x="6631" y="1469"/>
                  </a:lnTo>
                  <a:lnTo>
                    <a:pt x="6395" y="1184"/>
                  </a:lnTo>
                  <a:lnTo>
                    <a:pt x="6158" y="948"/>
                  </a:lnTo>
                  <a:lnTo>
                    <a:pt x="5874" y="711"/>
                  </a:lnTo>
                  <a:lnTo>
                    <a:pt x="5589" y="521"/>
                  </a:lnTo>
                  <a:lnTo>
                    <a:pt x="5258" y="332"/>
                  </a:lnTo>
                  <a:lnTo>
                    <a:pt x="4926" y="237"/>
                  </a:lnTo>
                  <a:lnTo>
                    <a:pt x="4595" y="95"/>
                  </a:lnTo>
                  <a:lnTo>
                    <a:pt x="4263" y="48"/>
                  </a:lnTo>
                  <a:lnTo>
                    <a:pt x="38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3316800" y="4318675"/>
              <a:ext cx="870350" cy="721150"/>
              <a:chOff x="3316800" y="4318675"/>
              <a:chExt cx="870350" cy="721150"/>
            </a:xfrm>
          </p:grpSpPr>
          <p:sp>
            <p:nvSpPr>
              <p:cNvPr id="45" name="Google Shape;45;p3"/>
              <p:cNvSpPr/>
              <p:nvPr/>
            </p:nvSpPr>
            <p:spPr>
              <a:xfrm>
                <a:off x="3396150" y="4318675"/>
                <a:ext cx="86450" cy="441700"/>
              </a:xfrm>
              <a:custGeom>
                <a:avLst/>
                <a:gdLst/>
                <a:ahLst/>
                <a:cxnLst/>
                <a:rect l="l" t="t" r="r" b="b"/>
                <a:pathLst>
                  <a:path w="3458" h="17668" extrusionOk="0">
                    <a:moveTo>
                      <a:pt x="1563" y="1"/>
                    </a:moveTo>
                    <a:lnTo>
                      <a:pt x="0" y="900"/>
                    </a:lnTo>
                    <a:lnTo>
                      <a:pt x="1374" y="9095"/>
                    </a:lnTo>
                    <a:lnTo>
                      <a:pt x="2700" y="17478"/>
                    </a:lnTo>
                    <a:lnTo>
                      <a:pt x="3458" y="17667"/>
                    </a:lnTo>
                    <a:lnTo>
                      <a:pt x="3458" y="17667"/>
                    </a:lnTo>
                    <a:lnTo>
                      <a:pt x="15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345225" y="4364850"/>
                <a:ext cx="162250" cy="74625"/>
              </a:xfrm>
              <a:custGeom>
                <a:avLst/>
                <a:gdLst/>
                <a:ahLst/>
                <a:cxnLst/>
                <a:rect l="l" t="t" r="r" b="b"/>
                <a:pathLst>
                  <a:path w="6490" h="2985" extrusionOk="0">
                    <a:moveTo>
                      <a:pt x="6442" y="1"/>
                    </a:moveTo>
                    <a:lnTo>
                      <a:pt x="0" y="1753"/>
                    </a:lnTo>
                    <a:lnTo>
                      <a:pt x="711" y="2985"/>
                    </a:lnTo>
                    <a:lnTo>
                      <a:pt x="6489" y="1564"/>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316800" y="4518800"/>
                <a:ext cx="336325" cy="521025"/>
              </a:xfrm>
              <a:custGeom>
                <a:avLst/>
                <a:gdLst/>
                <a:ahLst/>
                <a:cxnLst/>
                <a:rect l="l" t="t" r="r" b="b"/>
                <a:pathLst>
                  <a:path w="13453" h="20841" extrusionOk="0">
                    <a:moveTo>
                      <a:pt x="5779" y="0"/>
                    </a:moveTo>
                    <a:lnTo>
                      <a:pt x="5211" y="47"/>
                    </a:lnTo>
                    <a:lnTo>
                      <a:pt x="4595" y="142"/>
                    </a:lnTo>
                    <a:lnTo>
                      <a:pt x="4027" y="332"/>
                    </a:lnTo>
                    <a:lnTo>
                      <a:pt x="3506" y="521"/>
                    </a:lnTo>
                    <a:lnTo>
                      <a:pt x="2985" y="805"/>
                    </a:lnTo>
                    <a:lnTo>
                      <a:pt x="2511" y="1090"/>
                    </a:lnTo>
                    <a:lnTo>
                      <a:pt x="2037" y="1468"/>
                    </a:lnTo>
                    <a:lnTo>
                      <a:pt x="1658" y="1847"/>
                    </a:lnTo>
                    <a:lnTo>
                      <a:pt x="1280" y="2274"/>
                    </a:lnTo>
                    <a:lnTo>
                      <a:pt x="948" y="2747"/>
                    </a:lnTo>
                    <a:lnTo>
                      <a:pt x="664" y="3221"/>
                    </a:lnTo>
                    <a:lnTo>
                      <a:pt x="427" y="3742"/>
                    </a:lnTo>
                    <a:lnTo>
                      <a:pt x="238" y="4263"/>
                    </a:lnTo>
                    <a:lnTo>
                      <a:pt x="95" y="4831"/>
                    </a:lnTo>
                    <a:lnTo>
                      <a:pt x="48" y="5400"/>
                    </a:lnTo>
                    <a:lnTo>
                      <a:pt x="1" y="6015"/>
                    </a:lnTo>
                    <a:lnTo>
                      <a:pt x="48" y="6631"/>
                    </a:lnTo>
                    <a:lnTo>
                      <a:pt x="1801" y="20840"/>
                    </a:lnTo>
                    <a:lnTo>
                      <a:pt x="13452" y="19419"/>
                    </a:lnTo>
                    <a:lnTo>
                      <a:pt x="11747" y="5210"/>
                    </a:lnTo>
                    <a:lnTo>
                      <a:pt x="11652" y="4594"/>
                    </a:lnTo>
                    <a:lnTo>
                      <a:pt x="11463" y="4026"/>
                    </a:lnTo>
                    <a:lnTo>
                      <a:pt x="11273" y="3505"/>
                    </a:lnTo>
                    <a:lnTo>
                      <a:pt x="10989" y="2984"/>
                    </a:lnTo>
                    <a:lnTo>
                      <a:pt x="10705" y="2510"/>
                    </a:lnTo>
                    <a:lnTo>
                      <a:pt x="10374" y="2037"/>
                    </a:lnTo>
                    <a:lnTo>
                      <a:pt x="9947" y="1658"/>
                    </a:lnTo>
                    <a:lnTo>
                      <a:pt x="9521" y="1279"/>
                    </a:lnTo>
                    <a:lnTo>
                      <a:pt x="9095" y="947"/>
                    </a:lnTo>
                    <a:lnTo>
                      <a:pt x="8574" y="663"/>
                    </a:lnTo>
                    <a:lnTo>
                      <a:pt x="8053" y="426"/>
                    </a:lnTo>
                    <a:lnTo>
                      <a:pt x="7532" y="237"/>
                    </a:lnTo>
                    <a:lnTo>
                      <a:pt x="6963" y="95"/>
                    </a:lnTo>
                    <a:lnTo>
                      <a:pt x="6395" y="47"/>
                    </a:lnTo>
                    <a:lnTo>
                      <a:pt x="5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053325" y="4490375"/>
                <a:ext cx="32000" cy="341050"/>
              </a:xfrm>
              <a:custGeom>
                <a:avLst/>
                <a:gdLst/>
                <a:ahLst/>
                <a:cxnLst/>
                <a:rect l="l" t="t" r="r" b="b"/>
                <a:pathLst>
                  <a:path w="1280" h="13642" extrusionOk="0">
                    <a:moveTo>
                      <a:pt x="1279" y="0"/>
                    </a:moveTo>
                    <a:lnTo>
                      <a:pt x="0" y="521"/>
                    </a:lnTo>
                    <a:lnTo>
                      <a:pt x="521" y="13404"/>
                    </a:lnTo>
                    <a:lnTo>
                      <a:pt x="1090" y="13641"/>
                    </a:lnTo>
                    <a:lnTo>
                      <a:pt x="12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008325" y="4533000"/>
                <a:ext cx="126725" cy="42650"/>
              </a:xfrm>
              <a:custGeom>
                <a:avLst/>
                <a:gdLst/>
                <a:ahLst/>
                <a:cxnLst/>
                <a:rect l="l" t="t" r="r" b="b"/>
                <a:pathLst>
                  <a:path w="5069" h="1706" extrusionOk="0">
                    <a:moveTo>
                      <a:pt x="5069" y="0"/>
                    </a:moveTo>
                    <a:lnTo>
                      <a:pt x="1" y="664"/>
                    </a:lnTo>
                    <a:lnTo>
                      <a:pt x="427" y="1706"/>
                    </a:lnTo>
                    <a:lnTo>
                      <a:pt x="4974" y="1185"/>
                    </a:lnTo>
                    <a:lnTo>
                      <a:pt x="50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960950" y="4645500"/>
                <a:ext cx="226200" cy="387225"/>
              </a:xfrm>
              <a:custGeom>
                <a:avLst/>
                <a:gdLst/>
                <a:ahLst/>
                <a:cxnLst/>
                <a:rect l="l" t="t" r="r" b="b"/>
                <a:pathLst>
                  <a:path w="9048" h="15489" extrusionOk="0">
                    <a:moveTo>
                      <a:pt x="4074" y="0"/>
                    </a:moveTo>
                    <a:lnTo>
                      <a:pt x="3648" y="47"/>
                    </a:lnTo>
                    <a:lnTo>
                      <a:pt x="3222" y="190"/>
                    </a:lnTo>
                    <a:lnTo>
                      <a:pt x="2795" y="332"/>
                    </a:lnTo>
                    <a:lnTo>
                      <a:pt x="2417" y="521"/>
                    </a:lnTo>
                    <a:lnTo>
                      <a:pt x="2038" y="758"/>
                    </a:lnTo>
                    <a:lnTo>
                      <a:pt x="1706" y="995"/>
                    </a:lnTo>
                    <a:lnTo>
                      <a:pt x="1375" y="1279"/>
                    </a:lnTo>
                    <a:lnTo>
                      <a:pt x="1090" y="1610"/>
                    </a:lnTo>
                    <a:lnTo>
                      <a:pt x="806" y="1942"/>
                    </a:lnTo>
                    <a:lnTo>
                      <a:pt x="569" y="2321"/>
                    </a:lnTo>
                    <a:lnTo>
                      <a:pt x="380" y="2747"/>
                    </a:lnTo>
                    <a:lnTo>
                      <a:pt x="238" y="3126"/>
                    </a:lnTo>
                    <a:lnTo>
                      <a:pt x="143" y="3552"/>
                    </a:lnTo>
                    <a:lnTo>
                      <a:pt x="48" y="4026"/>
                    </a:lnTo>
                    <a:lnTo>
                      <a:pt x="48" y="4500"/>
                    </a:lnTo>
                    <a:lnTo>
                      <a:pt x="1" y="15488"/>
                    </a:lnTo>
                    <a:lnTo>
                      <a:pt x="9048" y="15488"/>
                    </a:lnTo>
                    <a:lnTo>
                      <a:pt x="9048" y="4500"/>
                    </a:lnTo>
                    <a:lnTo>
                      <a:pt x="9048" y="4026"/>
                    </a:lnTo>
                    <a:lnTo>
                      <a:pt x="8953" y="3600"/>
                    </a:lnTo>
                    <a:lnTo>
                      <a:pt x="8858" y="3174"/>
                    </a:lnTo>
                    <a:lnTo>
                      <a:pt x="8716" y="2747"/>
                    </a:lnTo>
                    <a:lnTo>
                      <a:pt x="8527" y="2368"/>
                    </a:lnTo>
                    <a:lnTo>
                      <a:pt x="8290" y="1989"/>
                    </a:lnTo>
                    <a:lnTo>
                      <a:pt x="8053" y="1610"/>
                    </a:lnTo>
                    <a:lnTo>
                      <a:pt x="7769" y="1326"/>
                    </a:lnTo>
                    <a:lnTo>
                      <a:pt x="7437" y="995"/>
                    </a:lnTo>
                    <a:lnTo>
                      <a:pt x="7058" y="758"/>
                    </a:lnTo>
                    <a:lnTo>
                      <a:pt x="6727" y="521"/>
                    </a:lnTo>
                    <a:lnTo>
                      <a:pt x="6300" y="332"/>
                    </a:lnTo>
                    <a:lnTo>
                      <a:pt x="5922" y="190"/>
                    </a:lnTo>
                    <a:lnTo>
                      <a:pt x="5448" y="95"/>
                    </a:lnTo>
                    <a:lnTo>
                      <a:pt x="5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767950" y="4564975"/>
                <a:ext cx="59225" cy="264075"/>
              </a:xfrm>
              <a:custGeom>
                <a:avLst/>
                <a:gdLst/>
                <a:ahLst/>
                <a:cxnLst/>
                <a:rect l="l" t="t" r="r" b="b"/>
                <a:pathLst>
                  <a:path w="2369" h="10563" extrusionOk="0">
                    <a:moveTo>
                      <a:pt x="2369" y="0"/>
                    </a:moveTo>
                    <a:lnTo>
                      <a:pt x="1327" y="237"/>
                    </a:lnTo>
                    <a:lnTo>
                      <a:pt x="1" y="10326"/>
                    </a:lnTo>
                    <a:lnTo>
                      <a:pt x="379" y="10563"/>
                    </a:lnTo>
                    <a:lnTo>
                      <a:pt x="23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759675" y="4600500"/>
                <a:ext cx="100650" cy="26075"/>
              </a:xfrm>
              <a:custGeom>
                <a:avLst/>
                <a:gdLst/>
                <a:ahLst/>
                <a:cxnLst/>
                <a:rect l="l" t="t" r="r" b="b"/>
                <a:pathLst>
                  <a:path w="4026" h="1043" extrusionOk="0">
                    <a:moveTo>
                      <a:pt x="0" y="0"/>
                    </a:moveTo>
                    <a:lnTo>
                      <a:pt x="189" y="853"/>
                    </a:lnTo>
                    <a:lnTo>
                      <a:pt x="3789" y="1042"/>
                    </a:lnTo>
                    <a:lnTo>
                      <a:pt x="4026" y="14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657825" y="4682200"/>
                <a:ext cx="215525" cy="318550"/>
              </a:xfrm>
              <a:custGeom>
                <a:avLst/>
                <a:gdLst/>
                <a:ahLst/>
                <a:cxnLst/>
                <a:rect l="l" t="t" r="r" b="b"/>
                <a:pathLst>
                  <a:path w="8621" h="12742" extrusionOk="0">
                    <a:moveTo>
                      <a:pt x="4595" y="0"/>
                    </a:moveTo>
                    <a:lnTo>
                      <a:pt x="4216" y="95"/>
                    </a:lnTo>
                    <a:lnTo>
                      <a:pt x="3885" y="190"/>
                    </a:lnTo>
                    <a:lnTo>
                      <a:pt x="3553" y="285"/>
                    </a:lnTo>
                    <a:lnTo>
                      <a:pt x="3269" y="474"/>
                    </a:lnTo>
                    <a:lnTo>
                      <a:pt x="2985" y="664"/>
                    </a:lnTo>
                    <a:lnTo>
                      <a:pt x="2700" y="853"/>
                    </a:lnTo>
                    <a:lnTo>
                      <a:pt x="2464" y="1090"/>
                    </a:lnTo>
                    <a:lnTo>
                      <a:pt x="2227" y="1327"/>
                    </a:lnTo>
                    <a:lnTo>
                      <a:pt x="2037" y="1611"/>
                    </a:lnTo>
                    <a:lnTo>
                      <a:pt x="1848" y="1942"/>
                    </a:lnTo>
                    <a:lnTo>
                      <a:pt x="1706" y="2227"/>
                    </a:lnTo>
                    <a:lnTo>
                      <a:pt x="1611" y="2605"/>
                    </a:lnTo>
                    <a:lnTo>
                      <a:pt x="1516" y="2937"/>
                    </a:lnTo>
                    <a:lnTo>
                      <a:pt x="1" y="11510"/>
                    </a:lnTo>
                    <a:lnTo>
                      <a:pt x="7058" y="12741"/>
                    </a:lnTo>
                    <a:lnTo>
                      <a:pt x="8526" y="4168"/>
                    </a:lnTo>
                    <a:lnTo>
                      <a:pt x="8574" y="3837"/>
                    </a:lnTo>
                    <a:lnTo>
                      <a:pt x="8621" y="3458"/>
                    </a:lnTo>
                    <a:lnTo>
                      <a:pt x="8574" y="3126"/>
                    </a:lnTo>
                    <a:lnTo>
                      <a:pt x="8526" y="2748"/>
                    </a:lnTo>
                    <a:lnTo>
                      <a:pt x="8432" y="2416"/>
                    </a:lnTo>
                    <a:lnTo>
                      <a:pt x="8289" y="2132"/>
                    </a:lnTo>
                    <a:lnTo>
                      <a:pt x="8147" y="1800"/>
                    </a:lnTo>
                    <a:lnTo>
                      <a:pt x="7958" y="1516"/>
                    </a:lnTo>
                    <a:lnTo>
                      <a:pt x="7721" y="1232"/>
                    </a:lnTo>
                    <a:lnTo>
                      <a:pt x="7484" y="995"/>
                    </a:lnTo>
                    <a:lnTo>
                      <a:pt x="7247" y="758"/>
                    </a:lnTo>
                    <a:lnTo>
                      <a:pt x="6963" y="569"/>
                    </a:lnTo>
                    <a:lnTo>
                      <a:pt x="6679" y="379"/>
                    </a:lnTo>
                    <a:lnTo>
                      <a:pt x="6348" y="237"/>
                    </a:lnTo>
                    <a:lnTo>
                      <a:pt x="6016" y="142"/>
                    </a:lnTo>
                    <a:lnTo>
                      <a:pt x="5637" y="48"/>
                    </a:lnTo>
                    <a:lnTo>
                      <a:pt x="53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681500" y="4489200"/>
                <a:ext cx="25" cy="7125"/>
              </a:xfrm>
              <a:custGeom>
                <a:avLst/>
                <a:gdLst/>
                <a:ahLst/>
                <a:cxnLst/>
                <a:rect l="l" t="t" r="r" b="b"/>
                <a:pathLst>
                  <a:path w="1" h="285" extrusionOk="0">
                    <a:moveTo>
                      <a:pt x="1" y="284"/>
                    </a:moveTo>
                    <a:lnTo>
                      <a:pt x="1" y="284"/>
                    </a:lnTo>
                    <a:lnTo>
                      <a:pt x="1" y="0"/>
                    </a:lnTo>
                    <a:lnTo>
                      <a:pt x="1" y="0"/>
                    </a:lnTo>
                    <a:lnTo>
                      <a:pt x="1" y="189"/>
                    </a:lnTo>
                    <a:lnTo>
                      <a:pt x="1" y="284"/>
                    </a:lnTo>
                    <a:lnTo>
                      <a:pt x="1" y="28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3"/>
            <p:cNvSpPr/>
            <p:nvPr/>
          </p:nvSpPr>
          <p:spPr>
            <a:xfrm>
              <a:off x="3110775" y="4427625"/>
              <a:ext cx="26075" cy="615750"/>
            </a:xfrm>
            <a:custGeom>
              <a:avLst/>
              <a:gdLst/>
              <a:ahLst/>
              <a:cxnLst/>
              <a:rect l="l" t="t" r="r" b="b"/>
              <a:pathLst>
                <a:path w="1043" h="24630" extrusionOk="0">
                  <a:moveTo>
                    <a:pt x="1042" y="0"/>
                  </a:moveTo>
                  <a:lnTo>
                    <a:pt x="190" y="47"/>
                  </a:lnTo>
                  <a:lnTo>
                    <a:pt x="0" y="23966"/>
                  </a:lnTo>
                  <a:lnTo>
                    <a:pt x="521" y="24630"/>
                  </a:lnTo>
                  <a:lnTo>
                    <a:pt x="1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217350" y="4480900"/>
              <a:ext cx="27250" cy="561300"/>
            </a:xfrm>
            <a:custGeom>
              <a:avLst/>
              <a:gdLst/>
              <a:ahLst/>
              <a:cxnLst/>
              <a:rect l="l" t="t" r="r" b="b"/>
              <a:pathLst>
                <a:path w="1090" h="22452" extrusionOk="0">
                  <a:moveTo>
                    <a:pt x="1089" y="0"/>
                  </a:moveTo>
                  <a:lnTo>
                    <a:pt x="190" y="48"/>
                  </a:lnTo>
                  <a:lnTo>
                    <a:pt x="0" y="21883"/>
                  </a:lnTo>
                  <a:lnTo>
                    <a:pt x="521" y="22451"/>
                  </a:lnTo>
                  <a:lnTo>
                    <a:pt x="10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982875" y="4435900"/>
              <a:ext cx="26075" cy="522225"/>
            </a:xfrm>
            <a:custGeom>
              <a:avLst/>
              <a:gdLst/>
              <a:ahLst/>
              <a:cxnLst/>
              <a:rect l="l" t="t" r="r" b="b"/>
              <a:pathLst>
                <a:path w="1043" h="20889" extrusionOk="0">
                  <a:moveTo>
                    <a:pt x="1043" y="1"/>
                  </a:moveTo>
                  <a:lnTo>
                    <a:pt x="143" y="48"/>
                  </a:lnTo>
                  <a:lnTo>
                    <a:pt x="1" y="20367"/>
                  </a:lnTo>
                  <a:lnTo>
                    <a:pt x="522" y="20888"/>
                  </a:lnTo>
                  <a:lnTo>
                    <a:pt x="1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589750" y="4421700"/>
              <a:ext cx="691550" cy="127900"/>
            </a:xfrm>
            <a:custGeom>
              <a:avLst/>
              <a:gdLst/>
              <a:ahLst/>
              <a:cxnLst/>
              <a:rect l="l" t="t" r="r" b="b"/>
              <a:pathLst>
                <a:path w="27662" h="5116" extrusionOk="0">
                  <a:moveTo>
                    <a:pt x="190" y="0"/>
                  </a:moveTo>
                  <a:lnTo>
                    <a:pt x="1" y="663"/>
                  </a:lnTo>
                  <a:lnTo>
                    <a:pt x="27662" y="5116"/>
                  </a:lnTo>
                  <a:lnTo>
                    <a:pt x="27614" y="4500"/>
                  </a:lnTo>
                  <a:lnTo>
                    <a:pt x="1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592125" y="4516425"/>
              <a:ext cx="688000" cy="114875"/>
            </a:xfrm>
            <a:custGeom>
              <a:avLst/>
              <a:gdLst/>
              <a:ahLst/>
              <a:cxnLst/>
              <a:rect l="l" t="t" r="r" b="b"/>
              <a:pathLst>
                <a:path w="27520" h="4595" extrusionOk="0">
                  <a:moveTo>
                    <a:pt x="1" y="0"/>
                  </a:moveTo>
                  <a:lnTo>
                    <a:pt x="95" y="616"/>
                  </a:lnTo>
                  <a:lnTo>
                    <a:pt x="27235" y="4595"/>
                  </a:lnTo>
                  <a:lnTo>
                    <a:pt x="27519" y="364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837250" y="4393275"/>
              <a:ext cx="26075" cy="490250"/>
            </a:xfrm>
            <a:custGeom>
              <a:avLst/>
              <a:gdLst/>
              <a:ahLst/>
              <a:cxnLst/>
              <a:rect l="l" t="t" r="r" b="b"/>
              <a:pathLst>
                <a:path w="1043" h="19610" extrusionOk="0">
                  <a:moveTo>
                    <a:pt x="1042" y="1"/>
                  </a:moveTo>
                  <a:lnTo>
                    <a:pt x="190" y="48"/>
                  </a:lnTo>
                  <a:lnTo>
                    <a:pt x="0" y="19088"/>
                  </a:lnTo>
                  <a:lnTo>
                    <a:pt x="521" y="19609"/>
                  </a:lnTo>
                  <a:lnTo>
                    <a:pt x="10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716450" y="4356575"/>
              <a:ext cx="27275" cy="490250"/>
            </a:xfrm>
            <a:custGeom>
              <a:avLst/>
              <a:gdLst/>
              <a:ahLst/>
              <a:cxnLst/>
              <a:rect l="l" t="t" r="r" b="b"/>
              <a:pathLst>
                <a:path w="1091" h="19610" extrusionOk="0">
                  <a:moveTo>
                    <a:pt x="1090" y="0"/>
                  </a:moveTo>
                  <a:lnTo>
                    <a:pt x="190" y="48"/>
                  </a:lnTo>
                  <a:lnTo>
                    <a:pt x="1" y="19088"/>
                  </a:lnTo>
                  <a:lnTo>
                    <a:pt x="522" y="19609"/>
                  </a:lnTo>
                  <a:lnTo>
                    <a:pt x="10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32575" y="4263025"/>
              <a:ext cx="20150" cy="435775"/>
            </a:xfrm>
            <a:custGeom>
              <a:avLst/>
              <a:gdLst/>
              <a:ahLst/>
              <a:cxnLst/>
              <a:rect l="l" t="t" r="r" b="b"/>
              <a:pathLst>
                <a:path w="806" h="17431" extrusionOk="0">
                  <a:moveTo>
                    <a:pt x="1" y="0"/>
                  </a:moveTo>
                  <a:lnTo>
                    <a:pt x="143" y="17431"/>
                  </a:lnTo>
                  <a:lnTo>
                    <a:pt x="616" y="17146"/>
                  </a:lnTo>
                  <a:lnTo>
                    <a:pt x="806" y="28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833100" y="4231050"/>
              <a:ext cx="20175" cy="435775"/>
            </a:xfrm>
            <a:custGeom>
              <a:avLst/>
              <a:gdLst/>
              <a:ahLst/>
              <a:cxnLst/>
              <a:rect l="l" t="t" r="r" b="b"/>
              <a:pathLst>
                <a:path w="807" h="17431" extrusionOk="0">
                  <a:moveTo>
                    <a:pt x="1" y="1"/>
                  </a:moveTo>
                  <a:lnTo>
                    <a:pt x="96" y="17431"/>
                  </a:lnTo>
                  <a:lnTo>
                    <a:pt x="617" y="17146"/>
                  </a:lnTo>
                  <a:lnTo>
                    <a:pt x="806" y="28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053350" y="4267750"/>
              <a:ext cx="20150" cy="405000"/>
            </a:xfrm>
            <a:custGeom>
              <a:avLst/>
              <a:gdLst/>
              <a:ahLst/>
              <a:cxnLst/>
              <a:rect l="l" t="t" r="r" b="b"/>
              <a:pathLst>
                <a:path w="806" h="16200" extrusionOk="0">
                  <a:moveTo>
                    <a:pt x="1" y="1"/>
                  </a:moveTo>
                  <a:lnTo>
                    <a:pt x="143" y="16199"/>
                  </a:lnTo>
                  <a:lnTo>
                    <a:pt x="664" y="15963"/>
                  </a:lnTo>
                  <a:lnTo>
                    <a:pt x="806" y="28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796400" y="4260650"/>
              <a:ext cx="567225" cy="120800"/>
            </a:xfrm>
            <a:custGeom>
              <a:avLst/>
              <a:gdLst/>
              <a:ahLst/>
              <a:cxnLst/>
              <a:rect l="l" t="t" r="r" b="b"/>
              <a:pathLst>
                <a:path w="22689" h="4832" extrusionOk="0">
                  <a:moveTo>
                    <a:pt x="95" y="1"/>
                  </a:moveTo>
                  <a:lnTo>
                    <a:pt x="1" y="474"/>
                  </a:lnTo>
                  <a:lnTo>
                    <a:pt x="22688" y="4832"/>
                  </a:lnTo>
                  <a:lnTo>
                    <a:pt x="22594" y="4263"/>
                  </a:lnTo>
                  <a:lnTo>
                    <a:pt x="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796400" y="4317500"/>
              <a:ext cx="583800" cy="111325"/>
            </a:xfrm>
            <a:custGeom>
              <a:avLst/>
              <a:gdLst/>
              <a:ahLst/>
              <a:cxnLst/>
              <a:rect l="l" t="t" r="r" b="b"/>
              <a:pathLst>
                <a:path w="23352" h="4453" extrusionOk="0">
                  <a:moveTo>
                    <a:pt x="1" y="0"/>
                  </a:moveTo>
                  <a:lnTo>
                    <a:pt x="238" y="805"/>
                  </a:lnTo>
                  <a:lnTo>
                    <a:pt x="23304" y="4452"/>
                  </a:lnTo>
                  <a:lnTo>
                    <a:pt x="23351" y="402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189525" y="4278425"/>
              <a:ext cx="21350" cy="380125"/>
            </a:xfrm>
            <a:custGeom>
              <a:avLst/>
              <a:gdLst/>
              <a:ahLst/>
              <a:cxnLst/>
              <a:rect l="l" t="t" r="r" b="b"/>
              <a:pathLst>
                <a:path w="854" h="15205" extrusionOk="0">
                  <a:moveTo>
                    <a:pt x="1" y="0"/>
                  </a:moveTo>
                  <a:lnTo>
                    <a:pt x="190" y="15204"/>
                  </a:lnTo>
                  <a:lnTo>
                    <a:pt x="711" y="14967"/>
                  </a:lnTo>
                  <a:lnTo>
                    <a:pt x="853" y="28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a:off x="6147453" y="3609512"/>
            <a:ext cx="2731629" cy="1352702"/>
            <a:chOff x="4512750" y="4171850"/>
            <a:chExt cx="1726475" cy="854950"/>
          </a:xfrm>
        </p:grpSpPr>
        <p:sp>
          <p:nvSpPr>
            <p:cNvPr id="69" name="Google Shape;69;p3"/>
            <p:cNvSpPr/>
            <p:nvPr/>
          </p:nvSpPr>
          <p:spPr>
            <a:xfrm>
              <a:off x="4542350" y="4658525"/>
              <a:ext cx="168175" cy="368275"/>
            </a:xfrm>
            <a:custGeom>
              <a:avLst/>
              <a:gdLst/>
              <a:ahLst/>
              <a:cxnLst/>
              <a:rect l="l" t="t" r="r" b="b"/>
              <a:pathLst>
                <a:path w="6727" h="14731" extrusionOk="0">
                  <a:moveTo>
                    <a:pt x="1138" y="0"/>
                  </a:moveTo>
                  <a:lnTo>
                    <a:pt x="1" y="1089"/>
                  </a:lnTo>
                  <a:lnTo>
                    <a:pt x="2985" y="7815"/>
                  </a:lnTo>
                  <a:lnTo>
                    <a:pt x="6016" y="14730"/>
                  </a:lnTo>
                  <a:lnTo>
                    <a:pt x="6727" y="14730"/>
                  </a:lnTo>
                  <a:lnTo>
                    <a:pt x="1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512750" y="4682200"/>
              <a:ext cx="139750" cy="94750"/>
            </a:xfrm>
            <a:custGeom>
              <a:avLst/>
              <a:gdLst/>
              <a:ahLst/>
              <a:cxnLst/>
              <a:rect l="l" t="t" r="r" b="b"/>
              <a:pathLst>
                <a:path w="5590" h="3790" extrusionOk="0">
                  <a:moveTo>
                    <a:pt x="5164" y="0"/>
                  </a:moveTo>
                  <a:lnTo>
                    <a:pt x="1" y="2890"/>
                  </a:lnTo>
                  <a:lnTo>
                    <a:pt x="901" y="3790"/>
                  </a:lnTo>
                  <a:lnTo>
                    <a:pt x="5590" y="1327"/>
                  </a:lnTo>
                  <a:lnTo>
                    <a:pt x="5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007100" y="4325775"/>
              <a:ext cx="45025" cy="297250"/>
            </a:xfrm>
            <a:custGeom>
              <a:avLst/>
              <a:gdLst/>
              <a:ahLst/>
              <a:cxnLst/>
              <a:rect l="l" t="t" r="r" b="b"/>
              <a:pathLst>
                <a:path w="1801" h="11890" extrusionOk="0">
                  <a:moveTo>
                    <a:pt x="1043" y="1"/>
                  </a:moveTo>
                  <a:lnTo>
                    <a:pt x="1" y="522"/>
                  </a:lnTo>
                  <a:lnTo>
                    <a:pt x="1327" y="11747"/>
                  </a:lnTo>
                  <a:lnTo>
                    <a:pt x="1801" y="11889"/>
                  </a:lnTo>
                  <a:lnTo>
                    <a:pt x="1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970400" y="4358925"/>
              <a:ext cx="108975" cy="45025"/>
            </a:xfrm>
            <a:custGeom>
              <a:avLst/>
              <a:gdLst/>
              <a:ahLst/>
              <a:cxnLst/>
              <a:rect l="l" t="t" r="r" b="b"/>
              <a:pathLst>
                <a:path w="4359" h="1801" extrusionOk="0">
                  <a:moveTo>
                    <a:pt x="4358" y="1"/>
                  </a:moveTo>
                  <a:lnTo>
                    <a:pt x="1" y="948"/>
                  </a:lnTo>
                  <a:lnTo>
                    <a:pt x="427" y="1801"/>
                  </a:lnTo>
                  <a:lnTo>
                    <a:pt x="4358" y="1043"/>
                  </a:lnTo>
                  <a:lnTo>
                    <a:pt x="4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830675" y="4297375"/>
              <a:ext cx="175275" cy="378925"/>
            </a:xfrm>
            <a:custGeom>
              <a:avLst/>
              <a:gdLst/>
              <a:ahLst/>
              <a:cxnLst/>
              <a:rect l="l" t="t" r="r" b="b"/>
              <a:pathLst>
                <a:path w="7011" h="15157" extrusionOk="0">
                  <a:moveTo>
                    <a:pt x="1137" y="0"/>
                  </a:moveTo>
                  <a:lnTo>
                    <a:pt x="1" y="1137"/>
                  </a:lnTo>
                  <a:lnTo>
                    <a:pt x="3079" y="8052"/>
                  </a:lnTo>
                  <a:lnTo>
                    <a:pt x="6253" y="15157"/>
                  </a:lnTo>
                  <a:lnTo>
                    <a:pt x="7010" y="15157"/>
                  </a:lnTo>
                  <a:lnTo>
                    <a:pt x="11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799900" y="4321050"/>
              <a:ext cx="143300" cy="99475"/>
            </a:xfrm>
            <a:custGeom>
              <a:avLst/>
              <a:gdLst/>
              <a:ahLst/>
              <a:cxnLst/>
              <a:rect l="l" t="t" r="r" b="b"/>
              <a:pathLst>
                <a:path w="5732" h="3979" extrusionOk="0">
                  <a:moveTo>
                    <a:pt x="5305" y="0"/>
                  </a:moveTo>
                  <a:lnTo>
                    <a:pt x="0" y="3032"/>
                  </a:lnTo>
                  <a:lnTo>
                    <a:pt x="947" y="3979"/>
                  </a:lnTo>
                  <a:lnTo>
                    <a:pt x="5731" y="1374"/>
                  </a:lnTo>
                  <a:lnTo>
                    <a:pt x="53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062750" y="4171850"/>
              <a:ext cx="176475" cy="378925"/>
            </a:xfrm>
            <a:custGeom>
              <a:avLst/>
              <a:gdLst/>
              <a:ahLst/>
              <a:cxnLst/>
              <a:rect l="l" t="t" r="r" b="b"/>
              <a:pathLst>
                <a:path w="7059" h="15157" extrusionOk="0">
                  <a:moveTo>
                    <a:pt x="1185" y="0"/>
                  </a:moveTo>
                  <a:lnTo>
                    <a:pt x="1" y="1137"/>
                  </a:lnTo>
                  <a:lnTo>
                    <a:pt x="3127" y="8052"/>
                  </a:lnTo>
                  <a:lnTo>
                    <a:pt x="6300" y="15157"/>
                  </a:lnTo>
                  <a:lnTo>
                    <a:pt x="7058" y="15110"/>
                  </a:lnTo>
                  <a:lnTo>
                    <a:pt x="1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6033150" y="4195525"/>
              <a:ext cx="143300" cy="99500"/>
            </a:xfrm>
            <a:custGeom>
              <a:avLst/>
              <a:gdLst/>
              <a:ahLst/>
              <a:cxnLst/>
              <a:rect l="l" t="t" r="r" b="b"/>
              <a:pathLst>
                <a:path w="5732" h="3980" extrusionOk="0">
                  <a:moveTo>
                    <a:pt x="5306" y="1"/>
                  </a:moveTo>
                  <a:lnTo>
                    <a:pt x="1" y="3032"/>
                  </a:lnTo>
                  <a:lnTo>
                    <a:pt x="948" y="3979"/>
                  </a:lnTo>
                  <a:lnTo>
                    <a:pt x="5732" y="1374"/>
                  </a:lnTo>
                  <a:lnTo>
                    <a:pt x="53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038500" y="4549575"/>
              <a:ext cx="52125" cy="466575"/>
            </a:xfrm>
            <a:custGeom>
              <a:avLst/>
              <a:gdLst/>
              <a:ahLst/>
              <a:cxnLst/>
              <a:rect l="l" t="t" r="r" b="b"/>
              <a:pathLst>
                <a:path w="2085" h="18663" extrusionOk="0">
                  <a:moveTo>
                    <a:pt x="1706" y="1"/>
                  </a:moveTo>
                  <a:lnTo>
                    <a:pt x="1" y="758"/>
                  </a:lnTo>
                  <a:lnTo>
                    <a:pt x="664" y="9473"/>
                  </a:lnTo>
                  <a:lnTo>
                    <a:pt x="1327" y="18378"/>
                  </a:lnTo>
                  <a:lnTo>
                    <a:pt x="2085" y="18662"/>
                  </a:lnTo>
                  <a:lnTo>
                    <a:pt x="1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978125" y="4604050"/>
              <a:ext cx="172900" cy="65150"/>
            </a:xfrm>
            <a:custGeom>
              <a:avLst/>
              <a:gdLst/>
              <a:ahLst/>
              <a:cxnLst/>
              <a:rect l="l" t="t" r="r" b="b"/>
              <a:pathLst>
                <a:path w="6916" h="2606" extrusionOk="0">
                  <a:moveTo>
                    <a:pt x="6915" y="0"/>
                  </a:moveTo>
                  <a:lnTo>
                    <a:pt x="0" y="1232"/>
                  </a:lnTo>
                  <a:lnTo>
                    <a:pt x="663" y="2605"/>
                  </a:lnTo>
                  <a:lnTo>
                    <a:pt x="6868" y="1658"/>
                  </a:lnTo>
                  <a:lnTo>
                    <a:pt x="69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616350" y="4414600"/>
              <a:ext cx="50950" cy="267625"/>
            </a:xfrm>
            <a:custGeom>
              <a:avLst/>
              <a:gdLst/>
              <a:ahLst/>
              <a:cxnLst/>
              <a:rect l="l" t="t" r="r" b="b"/>
              <a:pathLst>
                <a:path w="2038" h="10705" extrusionOk="0">
                  <a:moveTo>
                    <a:pt x="948" y="0"/>
                  </a:moveTo>
                  <a:lnTo>
                    <a:pt x="1" y="521"/>
                  </a:lnTo>
                  <a:lnTo>
                    <a:pt x="1564" y="10610"/>
                  </a:lnTo>
                  <a:lnTo>
                    <a:pt x="2037" y="10704"/>
                  </a:lnTo>
                  <a:lnTo>
                    <a:pt x="9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585575" y="4443000"/>
              <a:ext cx="98300" cy="43850"/>
            </a:xfrm>
            <a:custGeom>
              <a:avLst/>
              <a:gdLst/>
              <a:ahLst/>
              <a:cxnLst/>
              <a:rect l="l" t="t" r="r" b="b"/>
              <a:pathLst>
                <a:path w="3932" h="1754" extrusionOk="0">
                  <a:moveTo>
                    <a:pt x="3884" y="1"/>
                  </a:moveTo>
                  <a:lnTo>
                    <a:pt x="0" y="995"/>
                  </a:lnTo>
                  <a:lnTo>
                    <a:pt x="426" y="1753"/>
                  </a:lnTo>
                  <a:lnTo>
                    <a:pt x="3931" y="948"/>
                  </a:lnTo>
                  <a:lnTo>
                    <a:pt x="3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566625" y="4536550"/>
              <a:ext cx="202500" cy="315000"/>
            </a:xfrm>
            <a:custGeom>
              <a:avLst/>
              <a:gdLst/>
              <a:ahLst/>
              <a:cxnLst/>
              <a:rect l="l" t="t" r="r" b="b"/>
              <a:pathLst>
                <a:path w="8100" h="12600" extrusionOk="0">
                  <a:moveTo>
                    <a:pt x="3174" y="1"/>
                  </a:moveTo>
                  <a:lnTo>
                    <a:pt x="2842" y="95"/>
                  </a:lnTo>
                  <a:lnTo>
                    <a:pt x="2463" y="190"/>
                  </a:lnTo>
                  <a:lnTo>
                    <a:pt x="2132" y="285"/>
                  </a:lnTo>
                  <a:lnTo>
                    <a:pt x="1847" y="427"/>
                  </a:lnTo>
                  <a:lnTo>
                    <a:pt x="1563" y="616"/>
                  </a:lnTo>
                  <a:lnTo>
                    <a:pt x="1279" y="853"/>
                  </a:lnTo>
                  <a:lnTo>
                    <a:pt x="1042" y="1090"/>
                  </a:lnTo>
                  <a:lnTo>
                    <a:pt x="805" y="1327"/>
                  </a:lnTo>
                  <a:lnTo>
                    <a:pt x="569" y="1611"/>
                  </a:lnTo>
                  <a:lnTo>
                    <a:pt x="427" y="1895"/>
                  </a:lnTo>
                  <a:lnTo>
                    <a:pt x="284" y="2227"/>
                  </a:lnTo>
                  <a:lnTo>
                    <a:pt x="142" y="2558"/>
                  </a:lnTo>
                  <a:lnTo>
                    <a:pt x="95" y="2890"/>
                  </a:lnTo>
                  <a:lnTo>
                    <a:pt x="48" y="3221"/>
                  </a:lnTo>
                  <a:lnTo>
                    <a:pt x="0" y="3600"/>
                  </a:lnTo>
                  <a:lnTo>
                    <a:pt x="48" y="3979"/>
                  </a:lnTo>
                  <a:lnTo>
                    <a:pt x="995" y="12599"/>
                  </a:lnTo>
                  <a:lnTo>
                    <a:pt x="8100" y="11794"/>
                  </a:lnTo>
                  <a:lnTo>
                    <a:pt x="7152" y="3174"/>
                  </a:lnTo>
                  <a:lnTo>
                    <a:pt x="7058" y="2795"/>
                  </a:lnTo>
                  <a:lnTo>
                    <a:pt x="6963" y="2464"/>
                  </a:lnTo>
                  <a:lnTo>
                    <a:pt x="6868" y="2132"/>
                  </a:lnTo>
                  <a:lnTo>
                    <a:pt x="6679" y="1800"/>
                  </a:lnTo>
                  <a:lnTo>
                    <a:pt x="6537" y="1516"/>
                  </a:lnTo>
                  <a:lnTo>
                    <a:pt x="6300" y="1232"/>
                  </a:lnTo>
                  <a:lnTo>
                    <a:pt x="6063" y="995"/>
                  </a:lnTo>
                  <a:lnTo>
                    <a:pt x="5826" y="758"/>
                  </a:lnTo>
                  <a:lnTo>
                    <a:pt x="5542" y="569"/>
                  </a:lnTo>
                  <a:lnTo>
                    <a:pt x="5258" y="380"/>
                  </a:lnTo>
                  <a:lnTo>
                    <a:pt x="4926" y="237"/>
                  </a:lnTo>
                  <a:lnTo>
                    <a:pt x="4595" y="143"/>
                  </a:lnTo>
                  <a:lnTo>
                    <a:pt x="4263" y="48"/>
                  </a:lnTo>
                  <a:lnTo>
                    <a:pt x="3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733000" y="4400375"/>
              <a:ext cx="159875" cy="625250"/>
            </a:xfrm>
            <a:custGeom>
              <a:avLst/>
              <a:gdLst/>
              <a:ahLst/>
              <a:cxnLst/>
              <a:rect l="l" t="t" r="r" b="b"/>
              <a:pathLst>
                <a:path w="6395" h="25010" extrusionOk="0">
                  <a:moveTo>
                    <a:pt x="1895" y="1"/>
                  </a:moveTo>
                  <a:lnTo>
                    <a:pt x="1" y="1374"/>
                  </a:lnTo>
                  <a:lnTo>
                    <a:pt x="2653" y="12979"/>
                  </a:lnTo>
                  <a:lnTo>
                    <a:pt x="5353" y="24820"/>
                  </a:lnTo>
                  <a:lnTo>
                    <a:pt x="6395" y="25009"/>
                  </a:lnTo>
                  <a:lnTo>
                    <a:pt x="1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640650" y="4514050"/>
              <a:ext cx="317350" cy="125550"/>
            </a:xfrm>
            <a:custGeom>
              <a:avLst/>
              <a:gdLst/>
              <a:ahLst/>
              <a:cxnLst/>
              <a:rect l="l" t="t" r="r" b="b"/>
              <a:pathLst>
                <a:path w="12694" h="5022" extrusionOk="0">
                  <a:moveTo>
                    <a:pt x="12504" y="1"/>
                  </a:moveTo>
                  <a:lnTo>
                    <a:pt x="0" y="3411"/>
                  </a:lnTo>
                  <a:lnTo>
                    <a:pt x="711" y="5021"/>
                  </a:lnTo>
                  <a:lnTo>
                    <a:pt x="12694" y="1990"/>
                  </a:lnTo>
                  <a:lnTo>
                    <a:pt x="125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673800" y="4460775"/>
              <a:ext cx="242775" cy="241575"/>
            </a:xfrm>
            <a:custGeom>
              <a:avLst/>
              <a:gdLst/>
              <a:ahLst/>
              <a:cxnLst/>
              <a:rect l="l" t="t" r="r" b="b"/>
              <a:pathLst>
                <a:path w="9711" h="9663" extrusionOk="0">
                  <a:moveTo>
                    <a:pt x="5258" y="995"/>
                  </a:moveTo>
                  <a:lnTo>
                    <a:pt x="5637" y="1090"/>
                  </a:lnTo>
                  <a:lnTo>
                    <a:pt x="6016" y="1184"/>
                  </a:lnTo>
                  <a:lnTo>
                    <a:pt x="6347" y="1279"/>
                  </a:lnTo>
                  <a:lnTo>
                    <a:pt x="6679" y="1469"/>
                  </a:lnTo>
                  <a:lnTo>
                    <a:pt x="7010" y="1658"/>
                  </a:lnTo>
                  <a:lnTo>
                    <a:pt x="7295" y="1895"/>
                  </a:lnTo>
                  <a:lnTo>
                    <a:pt x="7579" y="2132"/>
                  </a:lnTo>
                  <a:lnTo>
                    <a:pt x="7816" y="2416"/>
                  </a:lnTo>
                  <a:lnTo>
                    <a:pt x="8052" y="2700"/>
                  </a:lnTo>
                  <a:lnTo>
                    <a:pt x="8242" y="2984"/>
                  </a:lnTo>
                  <a:lnTo>
                    <a:pt x="8384" y="3363"/>
                  </a:lnTo>
                  <a:lnTo>
                    <a:pt x="8526" y="3695"/>
                  </a:lnTo>
                  <a:lnTo>
                    <a:pt x="8621" y="4074"/>
                  </a:lnTo>
                  <a:lnTo>
                    <a:pt x="8668" y="4453"/>
                  </a:lnTo>
                  <a:lnTo>
                    <a:pt x="8715" y="4831"/>
                  </a:lnTo>
                  <a:lnTo>
                    <a:pt x="8668" y="5210"/>
                  </a:lnTo>
                  <a:lnTo>
                    <a:pt x="8621" y="5637"/>
                  </a:lnTo>
                  <a:lnTo>
                    <a:pt x="8526" y="5968"/>
                  </a:lnTo>
                  <a:lnTo>
                    <a:pt x="8384" y="6347"/>
                  </a:lnTo>
                  <a:lnTo>
                    <a:pt x="8242" y="6679"/>
                  </a:lnTo>
                  <a:lnTo>
                    <a:pt x="8052" y="7010"/>
                  </a:lnTo>
                  <a:lnTo>
                    <a:pt x="7816" y="7294"/>
                  </a:lnTo>
                  <a:lnTo>
                    <a:pt x="7579" y="7579"/>
                  </a:lnTo>
                  <a:lnTo>
                    <a:pt x="7295" y="7815"/>
                  </a:lnTo>
                  <a:lnTo>
                    <a:pt x="7010" y="8005"/>
                  </a:lnTo>
                  <a:lnTo>
                    <a:pt x="6679" y="8242"/>
                  </a:lnTo>
                  <a:lnTo>
                    <a:pt x="6347" y="8384"/>
                  </a:lnTo>
                  <a:lnTo>
                    <a:pt x="6016" y="8526"/>
                  </a:lnTo>
                  <a:lnTo>
                    <a:pt x="5637" y="8621"/>
                  </a:lnTo>
                  <a:lnTo>
                    <a:pt x="5258" y="8668"/>
                  </a:lnTo>
                  <a:lnTo>
                    <a:pt x="4453" y="8668"/>
                  </a:lnTo>
                  <a:lnTo>
                    <a:pt x="4074" y="8621"/>
                  </a:lnTo>
                  <a:lnTo>
                    <a:pt x="3695" y="8526"/>
                  </a:lnTo>
                  <a:lnTo>
                    <a:pt x="3363" y="8384"/>
                  </a:lnTo>
                  <a:lnTo>
                    <a:pt x="3032" y="8242"/>
                  </a:lnTo>
                  <a:lnTo>
                    <a:pt x="2700" y="8005"/>
                  </a:lnTo>
                  <a:lnTo>
                    <a:pt x="2416" y="7815"/>
                  </a:lnTo>
                  <a:lnTo>
                    <a:pt x="2132" y="7579"/>
                  </a:lnTo>
                  <a:lnTo>
                    <a:pt x="1895" y="7294"/>
                  </a:lnTo>
                  <a:lnTo>
                    <a:pt x="1658" y="7010"/>
                  </a:lnTo>
                  <a:lnTo>
                    <a:pt x="1469" y="6679"/>
                  </a:lnTo>
                  <a:lnTo>
                    <a:pt x="1327" y="6347"/>
                  </a:lnTo>
                  <a:lnTo>
                    <a:pt x="1185" y="5968"/>
                  </a:lnTo>
                  <a:lnTo>
                    <a:pt x="1090" y="5637"/>
                  </a:lnTo>
                  <a:lnTo>
                    <a:pt x="1042" y="5210"/>
                  </a:lnTo>
                  <a:lnTo>
                    <a:pt x="995" y="4831"/>
                  </a:lnTo>
                  <a:lnTo>
                    <a:pt x="1042" y="4453"/>
                  </a:lnTo>
                  <a:lnTo>
                    <a:pt x="1090" y="4074"/>
                  </a:lnTo>
                  <a:lnTo>
                    <a:pt x="1185" y="3695"/>
                  </a:lnTo>
                  <a:lnTo>
                    <a:pt x="1327" y="3363"/>
                  </a:lnTo>
                  <a:lnTo>
                    <a:pt x="1469" y="2984"/>
                  </a:lnTo>
                  <a:lnTo>
                    <a:pt x="1658" y="2700"/>
                  </a:lnTo>
                  <a:lnTo>
                    <a:pt x="1895" y="2416"/>
                  </a:lnTo>
                  <a:lnTo>
                    <a:pt x="2132" y="2132"/>
                  </a:lnTo>
                  <a:lnTo>
                    <a:pt x="2416" y="1895"/>
                  </a:lnTo>
                  <a:lnTo>
                    <a:pt x="2700" y="1658"/>
                  </a:lnTo>
                  <a:lnTo>
                    <a:pt x="3032" y="1469"/>
                  </a:lnTo>
                  <a:lnTo>
                    <a:pt x="3363" y="1279"/>
                  </a:lnTo>
                  <a:lnTo>
                    <a:pt x="3695" y="1184"/>
                  </a:lnTo>
                  <a:lnTo>
                    <a:pt x="4074" y="1090"/>
                  </a:lnTo>
                  <a:lnTo>
                    <a:pt x="4453" y="995"/>
                  </a:lnTo>
                  <a:close/>
                  <a:moveTo>
                    <a:pt x="4358" y="0"/>
                  </a:moveTo>
                  <a:lnTo>
                    <a:pt x="3884" y="95"/>
                  </a:lnTo>
                  <a:lnTo>
                    <a:pt x="3411" y="237"/>
                  </a:lnTo>
                  <a:lnTo>
                    <a:pt x="2984" y="379"/>
                  </a:lnTo>
                  <a:lnTo>
                    <a:pt x="2558" y="569"/>
                  </a:lnTo>
                  <a:lnTo>
                    <a:pt x="2132" y="805"/>
                  </a:lnTo>
                  <a:lnTo>
                    <a:pt x="1753" y="1090"/>
                  </a:lnTo>
                  <a:lnTo>
                    <a:pt x="1421" y="1421"/>
                  </a:lnTo>
                  <a:lnTo>
                    <a:pt x="1137" y="1753"/>
                  </a:lnTo>
                  <a:lnTo>
                    <a:pt x="853" y="2132"/>
                  </a:lnTo>
                  <a:lnTo>
                    <a:pt x="616" y="2511"/>
                  </a:lnTo>
                  <a:lnTo>
                    <a:pt x="379" y="2937"/>
                  </a:lnTo>
                  <a:lnTo>
                    <a:pt x="237" y="3411"/>
                  </a:lnTo>
                  <a:lnTo>
                    <a:pt x="95" y="3884"/>
                  </a:lnTo>
                  <a:lnTo>
                    <a:pt x="48" y="4358"/>
                  </a:lnTo>
                  <a:lnTo>
                    <a:pt x="0" y="4831"/>
                  </a:lnTo>
                  <a:lnTo>
                    <a:pt x="48" y="5352"/>
                  </a:lnTo>
                  <a:lnTo>
                    <a:pt x="95" y="5826"/>
                  </a:lnTo>
                  <a:lnTo>
                    <a:pt x="237" y="6300"/>
                  </a:lnTo>
                  <a:lnTo>
                    <a:pt x="379" y="6726"/>
                  </a:lnTo>
                  <a:lnTo>
                    <a:pt x="616" y="7152"/>
                  </a:lnTo>
                  <a:lnTo>
                    <a:pt x="853" y="7531"/>
                  </a:lnTo>
                  <a:lnTo>
                    <a:pt x="1137" y="7910"/>
                  </a:lnTo>
                  <a:lnTo>
                    <a:pt x="1421" y="8242"/>
                  </a:lnTo>
                  <a:lnTo>
                    <a:pt x="1753" y="8573"/>
                  </a:lnTo>
                  <a:lnTo>
                    <a:pt x="2132" y="8857"/>
                  </a:lnTo>
                  <a:lnTo>
                    <a:pt x="2558" y="9094"/>
                  </a:lnTo>
                  <a:lnTo>
                    <a:pt x="2984" y="9284"/>
                  </a:lnTo>
                  <a:lnTo>
                    <a:pt x="3411" y="9473"/>
                  </a:lnTo>
                  <a:lnTo>
                    <a:pt x="3884" y="9568"/>
                  </a:lnTo>
                  <a:lnTo>
                    <a:pt x="4358" y="9663"/>
                  </a:lnTo>
                  <a:lnTo>
                    <a:pt x="5353" y="9663"/>
                  </a:lnTo>
                  <a:lnTo>
                    <a:pt x="5826" y="9568"/>
                  </a:lnTo>
                  <a:lnTo>
                    <a:pt x="6300" y="9473"/>
                  </a:lnTo>
                  <a:lnTo>
                    <a:pt x="6726" y="9284"/>
                  </a:lnTo>
                  <a:lnTo>
                    <a:pt x="7152" y="9094"/>
                  </a:lnTo>
                  <a:lnTo>
                    <a:pt x="7579" y="8857"/>
                  </a:lnTo>
                  <a:lnTo>
                    <a:pt x="7958" y="8573"/>
                  </a:lnTo>
                  <a:lnTo>
                    <a:pt x="8289" y="8242"/>
                  </a:lnTo>
                  <a:lnTo>
                    <a:pt x="8573" y="7910"/>
                  </a:lnTo>
                  <a:lnTo>
                    <a:pt x="8858" y="7531"/>
                  </a:lnTo>
                  <a:lnTo>
                    <a:pt x="9094" y="7152"/>
                  </a:lnTo>
                  <a:lnTo>
                    <a:pt x="9331" y="6726"/>
                  </a:lnTo>
                  <a:lnTo>
                    <a:pt x="9473" y="6300"/>
                  </a:lnTo>
                  <a:lnTo>
                    <a:pt x="9615" y="5826"/>
                  </a:lnTo>
                  <a:lnTo>
                    <a:pt x="9663" y="5352"/>
                  </a:lnTo>
                  <a:lnTo>
                    <a:pt x="9710" y="4831"/>
                  </a:lnTo>
                  <a:lnTo>
                    <a:pt x="9663" y="4358"/>
                  </a:lnTo>
                  <a:lnTo>
                    <a:pt x="9615" y="3884"/>
                  </a:lnTo>
                  <a:lnTo>
                    <a:pt x="9473" y="3411"/>
                  </a:lnTo>
                  <a:lnTo>
                    <a:pt x="9331" y="2937"/>
                  </a:lnTo>
                  <a:lnTo>
                    <a:pt x="9094" y="2511"/>
                  </a:lnTo>
                  <a:lnTo>
                    <a:pt x="8858" y="2132"/>
                  </a:lnTo>
                  <a:lnTo>
                    <a:pt x="8573" y="1753"/>
                  </a:lnTo>
                  <a:lnTo>
                    <a:pt x="8289" y="1421"/>
                  </a:lnTo>
                  <a:lnTo>
                    <a:pt x="7958" y="1090"/>
                  </a:lnTo>
                  <a:lnTo>
                    <a:pt x="7579" y="805"/>
                  </a:lnTo>
                  <a:lnTo>
                    <a:pt x="7152" y="569"/>
                  </a:lnTo>
                  <a:lnTo>
                    <a:pt x="6726" y="379"/>
                  </a:lnTo>
                  <a:lnTo>
                    <a:pt x="6300" y="237"/>
                  </a:lnTo>
                  <a:lnTo>
                    <a:pt x="5826" y="95"/>
                  </a:lnTo>
                  <a:lnTo>
                    <a:pt x="53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255200" y="4374325"/>
              <a:ext cx="382500" cy="556550"/>
            </a:xfrm>
            <a:custGeom>
              <a:avLst/>
              <a:gdLst/>
              <a:ahLst/>
              <a:cxnLst/>
              <a:rect l="l" t="t" r="r" b="b"/>
              <a:pathLst>
                <a:path w="15300" h="22262" extrusionOk="0">
                  <a:moveTo>
                    <a:pt x="11036" y="1"/>
                  </a:moveTo>
                  <a:lnTo>
                    <a:pt x="10799" y="285"/>
                  </a:lnTo>
                  <a:lnTo>
                    <a:pt x="10847" y="474"/>
                  </a:lnTo>
                  <a:lnTo>
                    <a:pt x="10894" y="664"/>
                  </a:lnTo>
                  <a:lnTo>
                    <a:pt x="11036" y="948"/>
                  </a:lnTo>
                  <a:lnTo>
                    <a:pt x="11226" y="995"/>
                  </a:lnTo>
                  <a:lnTo>
                    <a:pt x="11320" y="995"/>
                  </a:lnTo>
                  <a:lnTo>
                    <a:pt x="11368" y="664"/>
                  </a:lnTo>
                  <a:lnTo>
                    <a:pt x="11178" y="569"/>
                  </a:lnTo>
                  <a:lnTo>
                    <a:pt x="11084" y="616"/>
                  </a:lnTo>
                  <a:lnTo>
                    <a:pt x="11178" y="664"/>
                  </a:lnTo>
                  <a:lnTo>
                    <a:pt x="11226" y="853"/>
                  </a:lnTo>
                  <a:lnTo>
                    <a:pt x="11084" y="806"/>
                  </a:lnTo>
                  <a:lnTo>
                    <a:pt x="10942" y="474"/>
                  </a:lnTo>
                  <a:lnTo>
                    <a:pt x="10989" y="190"/>
                  </a:lnTo>
                  <a:lnTo>
                    <a:pt x="11178" y="238"/>
                  </a:lnTo>
                  <a:lnTo>
                    <a:pt x="11368" y="285"/>
                  </a:lnTo>
                  <a:lnTo>
                    <a:pt x="11557" y="474"/>
                  </a:lnTo>
                  <a:lnTo>
                    <a:pt x="11747" y="616"/>
                  </a:lnTo>
                  <a:lnTo>
                    <a:pt x="11889" y="1185"/>
                  </a:lnTo>
                  <a:lnTo>
                    <a:pt x="11463" y="1327"/>
                  </a:lnTo>
                  <a:lnTo>
                    <a:pt x="10989" y="1516"/>
                  </a:lnTo>
                  <a:lnTo>
                    <a:pt x="10894" y="1611"/>
                  </a:lnTo>
                  <a:lnTo>
                    <a:pt x="10847" y="1706"/>
                  </a:lnTo>
                  <a:lnTo>
                    <a:pt x="10894" y="2085"/>
                  </a:lnTo>
                  <a:lnTo>
                    <a:pt x="11036" y="2464"/>
                  </a:lnTo>
                  <a:lnTo>
                    <a:pt x="11036" y="2464"/>
                  </a:lnTo>
                  <a:lnTo>
                    <a:pt x="10610" y="2037"/>
                  </a:lnTo>
                  <a:lnTo>
                    <a:pt x="10373" y="1611"/>
                  </a:lnTo>
                  <a:lnTo>
                    <a:pt x="10421" y="1327"/>
                  </a:lnTo>
                  <a:lnTo>
                    <a:pt x="10373" y="995"/>
                  </a:lnTo>
                  <a:lnTo>
                    <a:pt x="10326" y="1327"/>
                  </a:lnTo>
                  <a:lnTo>
                    <a:pt x="10231" y="1564"/>
                  </a:lnTo>
                  <a:lnTo>
                    <a:pt x="10515" y="2132"/>
                  </a:lnTo>
                  <a:lnTo>
                    <a:pt x="10799" y="2416"/>
                  </a:lnTo>
                  <a:lnTo>
                    <a:pt x="11084" y="2700"/>
                  </a:lnTo>
                  <a:lnTo>
                    <a:pt x="11273" y="2985"/>
                  </a:lnTo>
                  <a:lnTo>
                    <a:pt x="11273" y="3364"/>
                  </a:lnTo>
                  <a:lnTo>
                    <a:pt x="10942" y="3695"/>
                  </a:lnTo>
                  <a:lnTo>
                    <a:pt x="10421" y="3695"/>
                  </a:lnTo>
                  <a:lnTo>
                    <a:pt x="10278" y="3885"/>
                  </a:lnTo>
                  <a:lnTo>
                    <a:pt x="10326" y="4216"/>
                  </a:lnTo>
                  <a:lnTo>
                    <a:pt x="10089" y="4500"/>
                  </a:lnTo>
                  <a:lnTo>
                    <a:pt x="10042" y="4595"/>
                  </a:lnTo>
                  <a:lnTo>
                    <a:pt x="9994" y="4263"/>
                  </a:lnTo>
                  <a:lnTo>
                    <a:pt x="9805" y="4027"/>
                  </a:lnTo>
                  <a:lnTo>
                    <a:pt x="9805" y="3316"/>
                  </a:lnTo>
                  <a:lnTo>
                    <a:pt x="9710" y="3979"/>
                  </a:lnTo>
                  <a:lnTo>
                    <a:pt x="9900" y="4263"/>
                  </a:lnTo>
                  <a:lnTo>
                    <a:pt x="9900" y="4595"/>
                  </a:lnTo>
                  <a:lnTo>
                    <a:pt x="9757" y="4642"/>
                  </a:lnTo>
                  <a:lnTo>
                    <a:pt x="9805" y="4879"/>
                  </a:lnTo>
                  <a:lnTo>
                    <a:pt x="9663" y="5069"/>
                  </a:lnTo>
                  <a:lnTo>
                    <a:pt x="9236" y="5021"/>
                  </a:lnTo>
                  <a:lnTo>
                    <a:pt x="9000" y="5116"/>
                  </a:lnTo>
                  <a:lnTo>
                    <a:pt x="8952" y="5448"/>
                  </a:lnTo>
                  <a:lnTo>
                    <a:pt x="9000" y="5637"/>
                  </a:lnTo>
                  <a:lnTo>
                    <a:pt x="8905" y="5874"/>
                  </a:lnTo>
                  <a:lnTo>
                    <a:pt x="8715" y="5969"/>
                  </a:lnTo>
                  <a:lnTo>
                    <a:pt x="8621" y="5495"/>
                  </a:lnTo>
                  <a:lnTo>
                    <a:pt x="8715" y="4927"/>
                  </a:lnTo>
                  <a:lnTo>
                    <a:pt x="8668" y="4548"/>
                  </a:lnTo>
                  <a:lnTo>
                    <a:pt x="8479" y="4169"/>
                  </a:lnTo>
                  <a:lnTo>
                    <a:pt x="8147" y="3979"/>
                  </a:lnTo>
                  <a:lnTo>
                    <a:pt x="7721" y="3695"/>
                  </a:lnTo>
                  <a:lnTo>
                    <a:pt x="7958" y="3458"/>
                  </a:lnTo>
                  <a:lnTo>
                    <a:pt x="8147" y="3364"/>
                  </a:lnTo>
                  <a:lnTo>
                    <a:pt x="8052" y="3079"/>
                  </a:lnTo>
                  <a:lnTo>
                    <a:pt x="8100" y="2985"/>
                  </a:lnTo>
                  <a:lnTo>
                    <a:pt x="8194" y="2890"/>
                  </a:lnTo>
                  <a:lnTo>
                    <a:pt x="8431" y="2985"/>
                  </a:lnTo>
                  <a:lnTo>
                    <a:pt x="8715" y="2985"/>
                  </a:lnTo>
                  <a:lnTo>
                    <a:pt x="8858" y="2843"/>
                  </a:lnTo>
                  <a:lnTo>
                    <a:pt x="9000" y="2416"/>
                  </a:lnTo>
                  <a:lnTo>
                    <a:pt x="9047" y="2037"/>
                  </a:lnTo>
                  <a:lnTo>
                    <a:pt x="9000" y="1706"/>
                  </a:lnTo>
                  <a:lnTo>
                    <a:pt x="8763" y="1469"/>
                  </a:lnTo>
                  <a:lnTo>
                    <a:pt x="8384" y="1185"/>
                  </a:lnTo>
                  <a:lnTo>
                    <a:pt x="8100" y="1280"/>
                  </a:lnTo>
                  <a:lnTo>
                    <a:pt x="8005" y="1706"/>
                  </a:lnTo>
                  <a:lnTo>
                    <a:pt x="8384" y="1943"/>
                  </a:lnTo>
                  <a:lnTo>
                    <a:pt x="8526" y="1801"/>
                  </a:lnTo>
                  <a:lnTo>
                    <a:pt x="8384" y="1564"/>
                  </a:lnTo>
                  <a:lnTo>
                    <a:pt x="8431" y="1753"/>
                  </a:lnTo>
                  <a:lnTo>
                    <a:pt x="8337" y="1801"/>
                  </a:lnTo>
                  <a:lnTo>
                    <a:pt x="8147" y="1706"/>
                  </a:lnTo>
                  <a:lnTo>
                    <a:pt x="8194" y="1422"/>
                  </a:lnTo>
                  <a:lnTo>
                    <a:pt x="8479" y="1374"/>
                  </a:lnTo>
                  <a:lnTo>
                    <a:pt x="8810" y="1706"/>
                  </a:lnTo>
                  <a:lnTo>
                    <a:pt x="8858" y="1943"/>
                  </a:lnTo>
                  <a:lnTo>
                    <a:pt x="8810" y="2227"/>
                  </a:lnTo>
                  <a:lnTo>
                    <a:pt x="8763" y="2606"/>
                  </a:lnTo>
                  <a:lnTo>
                    <a:pt x="8573" y="2795"/>
                  </a:lnTo>
                  <a:lnTo>
                    <a:pt x="8194" y="2511"/>
                  </a:lnTo>
                  <a:lnTo>
                    <a:pt x="7863" y="2464"/>
                  </a:lnTo>
                  <a:lnTo>
                    <a:pt x="7816" y="2700"/>
                  </a:lnTo>
                  <a:lnTo>
                    <a:pt x="7673" y="2985"/>
                  </a:lnTo>
                  <a:lnTo>
                    <a:pt x="7295" y="3269"/>
                  </a:lnTo>
                  <a:lnTo>
                    <a:pt x="7058" y="3221"/>
                  </a:lnTo>
                  <a:lnTo>
                    <a:pt x="6868" y="3127"/>
                  </a:lnTo>
                  <a:lnTo>
                    <a:pt x="6821" y="2606"/>
                  </a:lnTo>
                  <a:lnTo>
                    <a:pt x="7058" y="2511"/>
                  </a:lnTo>
                  <a:lnTo>
                    <a:pt x="7010" y="2274"/>
                  </a:lnTo>
                  <a:lnTo>
                    <a:pt x="6868" y="2037"/>
                  </a:lnTo>
                  <a:lnTo>
                    <a:pt x="7010" y="2416"/>
                  </a:lnTo>
                  <a:lnTo>
                    <a:pt x="6868" y="2511"/>
                  </a:lnTo>
                  <a:lnTo>
                    <a:pt x="6773" y="2511"/>
                  </a:lnTo>
                  <a:lnTo>
                    <a:pt x="6679" y="2606"/>
                  </a:lnTo>
                  <a:lnTo>
                    <a:pt x="6726" y="2795"/>
                  </a:lnTo>
                  <a:lnTo>
                    <a:pt x="6537" y="2653"/>
                  </a:lnTo>
                  <a:lnTo>
                    <a:pt x="6252" y="2748"/>
                  </a:lnTo>
                  <a:lnTo>
                    <a:pt x="6063" y="2606"/>
                  </a:lnTo>
                  <a:lnTo>
                    <a:pt x="5779" y="2322"/>
                  </a:lnTo>
                  <a:lnTo>
                    <a:pt x="6158" y="2795"/>
                  </a:lnTo>
                  <a:lnTo>
                    <a:pt x="6442" y="2843"/>
                  </a:lnTo>
                  <a:lnTo>
                    <a:pt x="6584" y="2795"/>
                  </a:lnTo>
                  <a:lnTo>
                    <a:pt x="6773" y="2985"/>
                  </a:lnTo>
                  <a:lnTo>
                    <a:pt x="6821" y="3127"/>
                  </a:lnTo>
                  <a:lnTo>
                    <a:pt x="6916" y="3364"/>
                  </a:lnTo>
                  <a:lnTo>
                    <a:pt x="7105" y="3458"/>
                  </a:lnTo>
                  <a:lnTo>
                    <a:pt x="7437" y="3600"/>
                  </a:lnTo>
                  <a:lnTo>
                    <a:pt x="7768" y="4121"/>
                  </a:lnTo>
                  <a:lnTo>
                    <a:pt x="7958" y="4358"/>
                  </a:lnTo>
                  <a:lnTo>
                    <a:pt x="8100" y="4500"/>
                  </a:lnTo>
                  <a:lnTo>
                    <a:pt x="8242" y="4595"/>
                  </a:lnTo>
                  <a:lnTo>
                    <a:pt x="8337" y="5021"/>
                  </a:lnTo>
                  <a:lnTo>
                    <a:pt x="8194" y="5448"/>
                  </a:lnTo>
                  <a:lnTo>
                    <a:pt x="7910" y="5684"/>
                  </a:lnTo>
                  <a:lnTo>
                    <a:pt x="7437" y="5542"/>
                  </a:lnTo>
                  <a:lnTo>
                    <a:pt x="7200" y="4974"/>
                  </a:lnTo>
                  <a:lnTo>
                    <a:pt x="7058" y="4548"/>
                  </a:lnTo>
                  <a:lnTo>
                    <a:pt x="7342" y="4595"/>
                  </a:lnTo>
                  <a:lnTo>
                    <a:pt x="7626" y="4784"/>
                  </a:lnTo>
                  <a:lnTo>
                    <a:pt x="7579" y="5021"/>
                  </a:lnTo>
                  <a:lnTo>
                    <a:pt x="7389" y="4927"/>
                  </a:lnTo>
                  <a:lnTo>
                    <a:pt x="7673" y="5116"/>
                  </a:lnTo>
                  <a:lnTo>
                    <a:pt x="7673" y="4879"/>
                  </a:lnTo>
                  <a:lnTo>
                    <a:pt x="7626" y="4642"/>
                  </a:lnTo>
                  <a:lnTo>
                    <a:pt x="7247" y="4453"/>
                  </a:lnTo>
                  <a:lnTo>
                    <a:pt x="6963" y="4453"/>
                  </a:lnTo>
                  <a:lnTo>
                    <a:pt x="7058" y="4927"/>
                  </a:lnTo>
                  <a:lnTo>
                    <a:pt x="7152" y="5258"/>
                  </a:lnTo>
                  <a:lnTo>
                    <a:pt x="7295" y="5495"/>
                  </a:lnTo>
                  <a:lnTo>
                    <a:pt x="7437" y="5637"/>
                  </a:lnTo>
                  <a:lnTo>
                    <a:pt x="7626" y="5779"/>
                  </a:lnTo>
                  <a:lnTo>
                    <a:pt x="8005" y="5826"/>
                  </a:lnTo>
                  <a:lnTo>
                    <a:pt x="8242" y="5732"/>
                  </a:lnTo>
                  <a:lnTo>
                    <a:pt x="8337" y="5921"/>
                  </a:lnTo>
                  <a:lnTo>
                    <a:pt x="8194" y="6016"/>
                  </a:lnTo>
                  <a:lnTo>
                    <a:pt x="7768" y="6063"/>
                  </a:lnTo>
                  <a:lnTo>
                    <a:pt x="7531" y="5969"/>
                  </a:lnTo>
                  <a:lnTo>
                    <a:pt x="7342" y="6063"/>
                  </a:lnTo>
                  <a:lnTo>
                    <a:pt x="7247" y="6253"/>
                  </a:lnTo>
                  <a:lnTo>
                    <a:pt x="7010" y="6300"/>
                  </a:lnTo>
                  <a:lnTo>
                    <a:pt x="6821" y="5874"/>
                  </a:lnTo>
                  <a:lnTo>
                    <a:pt x="6679" y="5590"/>
                  </a:lnTo>
                  <a:lnTo>
                    <a:pt x="6347" y="5590"/>
                  </a:lnTo>
                  <a:lnTo>
                    <a:pt x="5874" y="5495"/>
                  </a:lnTo>
                  <a:lnTo>
                    <a:pt x="5684" y="5400"/>
                  </a:lnTo>
                  <a:lnTo>
                    <a:pt x="5637" y="5163"/>
                  </a:lnTo>
                  <a:lnTo>
                    <a:pt x="5542" y="4927"/>
                  </a:lnTo>
                  <a:lnTo>
                    <a:pt x="5353" y="4832"/>
                  </a:lnTo>
                  <a:lnTo>
                    <a:pt x="5116" y="4595"/>
                  </a:lnTo>
                  <a:lnTo>
                    <a:pt x="4832" y="4406"/>
                  </a:lnTo>
                  <a:lnTo>
                    <a:pt x="4832" y="4406"/>
                  </a:lnTo>
                  <a:lnTo>
                    <a:pt x="5305" y="4832"/>
                  </a:lnTo>
                  <a:lnTo>
                    <a:pt x="5542" y="5069"/>
                  </a:lnTo>
                  <a:lnTo>
                    <a:pt x="5542" y="5305"/>
                  </a:lnTo>
                  <a:lnTo>
                    <a:pt x="5542" y="5400"/>
                  </a:lnTo>
                  <a:lnTo>
                    <a:pt x="5589" y="5495"/>
                  </a:lnTo>
                  <a:lnTo>
                    <a:pt x="5921" y="5637"/>
                  </a:lnTo>
                  <a:lnTo>
                    <a:pt x="5826" y="5732"/>
                  </a:lnTo>
                  <a:lnTo>
                    <a:pt x="5542" y="5826"/>
                  </a:lnTo>
                  <a:lnTo>
                    <a:pt x="5542" y="6016"/>
                  </a:lnTo>
                  <a:lnTo>
                    <a:pt x="5684" y="6300"/>
                  </a:lnTo>
                  <a:lnTo>
                    <a:pt x="6016" y="6537"/>
                  </a:lnTo>
                  <a:lnTo>
                    <a:pt x="5684" y="6158"/>
                  </a:lnTo>
                  <a:lnTo>
                    <a:pt x="5779" y="5874"/>
                  </a:lnTo>
                  <a:lnTo>
                    <a:pt x="6110" y="5779"/>
                  </a:lnTo>
                  <a:lnTo>
                    <a:pt x="6489" y="5779"/>
                  </a:lnTo>
                  <a:lnTo>
                    <a:pt x="6631" y="6205"/>
                  </a:lnTo>
                  <a:lnTo>
                    <a:pt x="6679" y="6490"/>
                  </a:lnTo>
                  <a:lnTo>
                    <a:pt x="7105" y="6821"/>
                  </a:lnTo>
                  <a:lnTo>
                    <a:pt x="7342" y="7295"/>
                  </a:lnTo>
                  <a:lnTo>
                    <a:pt x="6537" y="7721"/>
                  </a:lnTo>
                  <a:lnTo>
                    <a:pt x="6442" y="8053"/>
                  </a:lnTo>
                  <a:lnTo>
                    <a:pt x="6442" y="8384"/>
                  </a:lnTo>
                  <a:lnTo>
                    <a:pt x="6205" y="7674"/>
                  </a:lnTo>
                  <a:lnTo>
                    <a:pt x="6252" y="8432"/>
                  </a:lnTo>
                  <a:lnTo>
                    <a:pt x="6252" y="8432"/>
                  </a:lnTo>
                  <a:lnTo>
                    <a:pt x="6063" y="8289"/>
                  </a:lnTo>
                  <a:lnTo>
                    <a:pt x="6110" y="8384"/>
                  </a:lnTo>
                  <a:lnTo>
                    <a:pt x="6110" y="8526"/>
                  </a:lnTo>
                  <a:lnTo>
                    <a:pt x="6016" y="8810"/>
                  </a:lnTo>
                  <a:lnTo>
                    <a:pt x="5968" y="8858"/>
                  </a:lnTo>
                  <a:lnTo>
                    <a:pt x="5921" y="8953"/>
                  </a:lnTo>
                  <a:lnTo>
                    <a:pt x="5637" y="8526"/>
                  </a:lnTo>
                  <a:lnTo>
                    <a:pt x="5305" y="8574"/>
                  </a:lnTo>
                  <a:lnTo>
                    <a:pt x="5068" y="8100"/>
                  </a:lnTo>
                  <a:lnTo>
                    <a:pt x="4879" y="7863"/>
                  </a:lnTo>
                  <a:lnTo>
                    <a:pt x="4642" y="7816"/>
                  </a:lnTo>
                  <a:lnTo>
                    <a:pt x="4453" y="7484"/>
                  </a:lnTo>
                  <a:lnTo>
                    <a:pt x="3979" y="6679"/>
                  </a:lnTo>
                  <a:lnTo>
                    <a:pt x="3742" y="6016"/>
                  </a:lnTo>
                  <a:lnTo>
                    <a:pt x="3600" y="5637"/>
                  </a:lnTo>
                  <a:lnTo>
                    <a:pt x="3505" y="5921"/>
                  </a:lnTo>
                  <a:lnTo>
                    <a:pt x="3316" y="5495"/>
                  </a:lnTo>
                  <a:lnTo>
                    <a:pt x="3174" y="5163"/>
                  </a:lnTo>
                  <a:lnTo>
                    <a:pt x="2842" y="4879"/>
                  </a:lnTo>
                  <a:lnTo>
                    <a:pt x="2605" y="4595"/>
                  </a:lnTo>
                  <a:lnTo>
                    <a:pt x="2605" y="4595"/>
                  </a:lnTo>
                  <a:lnTo>
                    <a:pt x="2748" y="5116"/>
                  </a:lnTo>
                  <a:lnTo>
                    <a:pt x="2274" y="4832"/>
                  </a:lnTo>
                  <a:lnTo>
                    <a:pt x="2369" y="5163"/>
                  </a:lnTo>
                  <a:lnTo>
                    <a:pt x="2369" y="5163"/>
                  </a:lnTo>
                  <a:lnTo>
                    <a:pt x="1942" y="4737"/>
                  </a:lnTo>
                  <a:lnTo>
                    <a:pt x="1469" y="4311"/>
                  </a:lnTo>
                  <a:lnTo>
                    <a:pt x="806" y="4121"/>
                  </a:lnTo>
                  <a:lnTo>
                    <a:pt x="237" y="4311"/>
                  </a:lnTo>
                  <a:lnTo>
                    <a:pt x="142" y="4548"/>
                  </a:lnTo>
                  <a:lnTo>
                    <a:pt x="95" y="4737"/>
                  </a:lnTo>
                  <a:lnTo>
                    <a:pt x="0" y="4974"/>
                  </a:lnTo>
                  <a:lnTo>
                    <a:pt x="95" y="5495"/>
                  </a:lnTo>
                  <a:lnTo>
                    <a:pt x="237" y="5732"/>
                  </a:lnTo>
                  <a:lnTo>
                    <a:pt x="379" y="5969"/>
                  </a:lnTo>
                  <a:lnTo>
                    <a:pt x="806" y="6205"/>
                  </a:lnTo>
                  <a:lnTo>
                    <a:pt x="1042" y="6111"/>
                  </a:lnTo>
                  <a:lnTo>
                    <a:pt x="1090" y="5590"/>
                  </a:lnTo>
                  <a:lnTo>
                    <a:pt x="900" y="5258"/>
                  </a:lnTo>
                  <a:lnTo>
                    <a:pt x="711" y="5163"/>
                  </a:lnTo>
                  <a:lnTo>
                    <a:pt x="569" y="5069"/>
                  </a:lnTo>
                  <a:lnTo>
                    <a:pt x="521" y="5353"/>
                  </a:lnTo>
                  <a:lnTo>
                    <a:pt x="616" y="5637"/>
                  </a:lnTo>
                  <a:lnTo>
                    <a:pt x="711" y="5637"/>
                  </a:lnTo>
                  <a:lnTo>
                    <a:pt x="663" y="5542"/>
                  </a:lnTo>
                  <a:lnTo>
                    <a:pt x="616" y="5305"/>
                  </a:lnTo>
                  <a:lnTo>
                    <a:pt x="616" y="5305"/>
                  </a:lnTo>
                  <a:lnTo>
                    <a:pt x="806" y="5353"/>
                  </a:lnTo>
                  <a:lnTo>
                    <a:pt x="900" y="5684"/>
                  </a:lnTo>
                  <a:lnTo>
                    <a:pt x="900" y="5921"/>
                  </a:lnTo>
                  <a:lnTo>
                    <a:pt x="616" y="5969"/>
                  </a:lnTo>
                  <a:lnTo>
                    <a:pt x="285" y="5684"/>
                  </a:lnTo>
                  <a:lnTo>
                    <a:pt x="190" y="5258"/>
                  </a:lnTo>
                  <a:lnTo>
                    <a:pt x="190" y="4784"/>
                  </a:lnTo>
                  <a:lnTo>
                    <a:pt x="285" y="4642"/>
                  </a:lnTo>
                  <a:lnTo>
                    <a:pt x="379" y="4453"/>
                  </a:lnTo>
                  <a:lnTo>
                    <a:pt x="806" y="4406"/>
                  </a:lnTo>
                  <a:lnTo>
                    <a:pt x="1327" y="4690"/>
                  </a:lnTo>
                  <a:lnTo>
                    <a:pt x="1800" y="5069"/>
                  </a:lnTo>
                  <a:lnTo>
                    <a:pt x="2037" y="5258"/>
                  </a:lnTo>
                  <a:lnTo>
                    <a:pt x="2132" y="5400"/>
                  </a:lnTo>
                  <a:lnTo>
                    <a:pt x="1848" y="5542"/>
                  </a:lnTo>
                  <a:lnTo>
                    <a:pt x="1611" y="5684"/>
                  </a:lnTo>
                  <a:lnTo>
                    <a:pt x="1516" y="5779"/>
                  </a:lnTo>
                  <a:lnTo>
                    <a:pt x="1469" y="5874"/>
                  </a:lnTo>
                  <a:lnTo>
                    <a:pt x="1563" y="6205"/>
                  </a:lnTo>
                  <a:lnTo>
                    <a:pt x="1611" y="6442"/>
                  </a:lnTo>
                  <a:lnTo>
                    <a:pt x="1990" y="6679"/>
                  </a:lnTo>
                  <a:lnTo>
                    <a:pt x="2227" y="6726"/>
                  </a:lnTo>
                  <a:lnTo>
                    <a:pt x="2416" y="6584"/>
                  </a:lnTo>
                  <a:lnTo>
                    <a:pt x="2369" y="6300"/>
                  </a:lnTo>
                  <a:lnTo>
                    <a:pt x="2084" y="6111"/>
                  </a:lnTo>
                  <a:lnTo>
                    <a:pt x="2274" y="6395"/>
                  </a:lnTo>
                  <a:lnTo>
                    <a:pt x="2227" y="6584"/>
                  </a:lnTo>
                  <a:lnTo>
                    <a:pt x="1895" y="6490"/>
                  </a:lnTo>
                  <a:lnTo>
                    <a:pt x="1658" y="6158"/>
                  </a:lnTo>
                  <a:lnTo>
                    <a:pt x="1705" y="5826"/>
                  </a:lnTo>
                  <a:lnTo>
                    <a:pt x="2037" y="5684"/>
                  </a:lnTo>
                  <a:lnTo>
                    <a:pt x="2416" y="5590"/>
                  </a:lnTo>
                  <a:lnTo>
                    <a:pt x="2700" y="5874"/>
                  </a:lnTo>
                  <a:lnTo>
                    <a:pt x="3032" y="6395"/>
                  </a:lnTo>
                  <a:lnTo>
                    <a:pt x="3316" y="6726"/>
                  </a:lnTo>
                  <a:lnTo>
                    <a:pt x="3600" y="7011"/>
                  </a:lnTo>
                  <a:lnTo>
                    <a:pt x="3742" y="7437"/>
                  </a:lnTo>
                  <a:lnTo>
                    <a:pt x="3884" y="7674"/>
                  </a:lnTo>
                  <a:lnTo>
                    <a:pt x="3742" y="7816"/>
                  </a:lnTo>
                  <a:lnTo>
                    <a:pt x="3079" y="7768"/>
                  </a:lnTo>
                  <a:lnTo>
                    <a:pt x="2890" y="7768"/>
                  </a:lnTo>
                  <a:lnTo>
                    <a:pt x="2748" y="7721"/>
                  </a:lnTo>
                  <a:lnTo>
                    <a:pt x="2748" y="7532"/>
                  </a:lnTo>
                  <a:lnTo>
                    <a:pt x="2795" y="7390"/>
                  </a:lnTo>
                  <a:lnTo>
                    <a:pt x="2700" y="7295"/>
                  </a:lnTo>
                  <a:lnTo>
                    <a:pt x="2605" y="7153"/>
                  </a:lnTo>
                  <a:lnTo>
                    <a:pt x="2416" y="7247"/>
                  </a:lnTo>
                  <a:lnTo>
                    <a:pt x="2369" y="7295"/>
                  </a:lnTo>
                  <a:lnTo>
                    <a:pt x="2321" y="7342"/>
                  </a:lnTo>
                  <a:lnTo>
                    <a:pt x="2274" y="7342"/>
                  </a:lnTo>
                  <a:lnTo>
                    <a:pt x="2179" y="7390"/>
                  </a:lnTo>
                  <a:lnTo>
                    <a:pt x="2084" y="7484"/>
                  </a:lnTo>
                  <a:lnTo>
                    <a:pt x="1990" y="7579"/>
                  </a:lnTo>
                  <a:lnTo>
                    <a:pt x="2227" y="7721"/>
                  </a:lnTo>
                  <a:lnTo>
                    <a:pt x="2321" y="8005"/>
                  </a:lnTo>
                  <a:lnTo>
                    <a:pt x="2274" y="7674"/>
                  </a:lnTo>
                  <a:lnTo>
                    <a:pt x="2132" y="7579"/>
                  </a:lnTo>
                  <a:lnTo>
                    <a:pt x="2369" y="7484"/>
                  </a:lnTo>
                  <a:lnTo>
                    <a:pt x="2558" y="7390"/>
                  </a:lnTo>
                  <a:lnTo>
                    <a:pt x="2558" y="7626"/>
                  </a:lnTo>
                  <a:lnTo>
                    <a:pt x="2605" y="7816"/>
                  </a:lnTo>
                  <a:lnTo>
                    <a:pt x="2842" y="7911"/>
                  </a:lnTo>
                  <a:lnTo>
                    <a:pt x="2937" y="8053"/>
                  </a:lnTo>
                  <a:lnTo>
                    <a:pt x="3600" y="8053"/>
                  </a:lnTo>
                  <a:lnTo>
                    <a:pt x="3126" y="8242"/>
                  </a:lnTo>
                  <a:lnTo>
                    <a:pt x="2984" y="8574"/>
                  </a:lnTo>
                  <a:lnTo>
                    <a:pt x="2984" y="8810"/>
                  </a:lnTo>
                  <a:lnTo>
                    <a:pt x="2842" y="8905"/>
                  </a:lnTo>
                  <a:lnTo>
                    <a:pt x="2748" y="9000"/>
                  </a:lnTo>
                  <a:lnTo>
                    <a:pt x="2274" y="9000"/>
                  </a:lnTo>
                  <a:lnTo>
                    <a:pt x="1942" y="8763"/>
                  </a:lnTo>
                  <a:lnTo>
                    <a:pt x="1705" y="8053"/>
                  </a:lnTo>
                  <a:lnTo>
                    <a:pt x="1563" y="7579"/>
                  </a:lnTo>
                  <a:lnTo>
                    <a:pt x="1279" y="7484"/>
                  </a:lnTo>
                  <a:lnTo>
                    <a:pt x="758" y="7484"/>
                  </a:lnTo>
                  <a:lnTo>
                    <a:pt x="379" y="7579"/>
                  </a:lnTo>
                  <a:lnTo>
                    <a:pt x="332" y="7674"/>
                  </a:lnTo>
                  <a:lnTo>
                    <a:pt x="285" y="7816"/>
                  </a:lnTo>
                  <a:lnTo>
                    <a:pt x="427" y="8242"/>
                  </a:lnTo>
                  <a:lnTo>
                    <a:pt x="474" y="8432"/>
                  </a:lnTo>
                  <a:lnTo>
                    <a:pt x="569" y="8668"/>
                  </a:lnTo>
                  <a:lnTo>
                    <a:pt x="948" y="8905"/>
                  </a:lnTo>
                  <a:lnTo>
                    <a:pt x="1232" y="9000"/>
                  </a:lnTo>
                  <a:lnTo>
                    <a:pt x="1232" y="8668"/>
                  </a:lnTo>
                  <a:lnTo>
                    <a:pt x="995" y="8289"/>
                  </a:lnTo>
                  <a:lnTo>
                    <a:pt x="806" y="8100"/>
                  </a:lnTo>
                  <a:lnTo>
                    <a:pt x="663" y="8100"/>
                  </a:lnTo>
                  <a:lnTo>
                    <a:pt x="853" y="8242"/>
                  </a:lnTo>
                  <a:lnTo>
                    <a:pt x="995" y="8479"/>
                  </a:lnTo>
                  <a:lnTo>
                    <a:pt x="1042" y="8668"/>
                  </a:lnTo>
                  <a:lnTo>
                    <a:pt x="948" y="8716"/>
                  </a:lnTo>
                  <a:lnTo>
                    <a:pt x="711" y="8621"/>
                  </a:lnTo>
                  <a:lnTo>
                    <a:pt x="569" y="8337"/>
                  </a:lnTo>
                  <a:lnTo>
                    <a:pt x="427" y="7911"/>
                  </a:lnTo>
                  <a:lnTo>
                    <a:pt x="427" y="7863"/>
                  </a:lnTo>
                  <a:lnTo>
                    <a:pt x="474" y="7768"/>
                  </a:lnTo>
                  <a:lnTo>
                    <a:pt x="711" y="7721"/>
                  </a:lnTo>
                  <a:lnTo>
                    <a:pt x="1279" y="7674"/>
                  </a:lnTo>
                  <a:lnTo>
                    <a:pt x="1421" y="7721"/>
                  </a:lnTo>
                  <a:lnTo>
                    <a:pt x="1421" y="8053"/>
                  </a:lnTo>
                  <a:lnTo>
                    <a:pt x="1516" y="8432"/>
                  </a:lnTo>
                  <a:lnTo>
                    <a:pt x="1753" y="8810"/>
                  </a:lnTo>
                  <a:lnTo>
                    <a:pt x="1942" y="9189"/>
                  </a:lnTo>
                  <a:lnTo>
                    <a:pt x="2132" y="9379"/>
                  </a:lnTo>
                  <a:lnTo>
                    <a:pt x="3126" y="9379"/>
                  </a:lnTo>
                  <a:lnTo>
                    <a:pt x="3316" y="9095"/>
                  </a:lnTo>
                  <a:lnTo>
                    <a:pt x="3363" y="8763"/>
                  </a:lnTo>
                  <a:lnTo>
                    <a:pt x="3411" y="8621"/>
                  </a:lnTo>
                  <a:lnTo>
                    <a:pt x="3647" y="8432"/>
                  </a:lnTo>
                  <a:lnTo>
                    <a:pt x="3979" y="8384"/>
                  </a:lnTo>
                  <a:lnTo>
                    <a:pt x="4358" y="8621"/>
                  </a:lnTo>
                  <a:lnTo>
                    <a:pt x="4595" y="9142"/>
                  </a:lnTo>
                  <a:lnTo>
                    <a:pt x="4689" y="9426"/>
                  </a:lnTo>
                  <a:lnTo>
                    <a:pt x="4879" y="9805"/>
                  </a:lnTo>
                  <a:lnTo>
                    <a:pt x="5021" y="10231"/>
                  </a:lnTo>
                  <a:lnTo>
                    <a:pt x="4642" y="9995"/>
                  </a:lnTo>
                  <a:lnTo>
                    <a:pt x="4358" y="10042"/>
                  </a:lnTo>
                  <a:lnTo>
                    <a:pt x="4263" y="10279"/>
                  </a:lnTo>
                  <a:lnTo>
                    <a:pt x="4121" y="10516"/>
                  </a:lnTo>
                  <a:lnTo>
                    <a:pt x="3932" y="10373"/>
                  </a:lnTo>
                  <a:lnTo>
                    <a:pt x="3742" y="10231"/>
                  </a:lnTo>
                  <a:lnTo>
                    <a:pt x="3742" y="9900"/>
                  </a:lnTo>
                  <a:lnTo>
                    <a:pt x="3979" y="9805"/>
                  </a:lnTo>
                  <a:lnTo>
                    <a:pt x="4074" y="9947"/>
                  </a:lnTo>
                  <a:lnTo>
                    <a:pt x="3932" y="9710"/>
                  </a:lnTo>
                  <a:lnTo>
                    <a:pt x="3600" y="9852"/>
                  </a:lnTo>
                  <a:lnTo>
                    <a:pt x="3600" y="10231"/>
                  </a:lnTo>
                  <a:lnTo>
                    <a:pt x="4074" y="10658"/>
                  </a:lnTo>
                  <a:lnTo>
                    <a:pt x="4358" y="10705"/>
                  </a:lnTo>
                  <a:lnTo>
                    <a:pt x="4595" y="10326"/>
                  </a:lnTo>
                  <a:lnTo>
                    <a:pt x="4974" y="10894"/>
                  </a:lnTo>
                  <a:lnTo>
                    <a:pt x="5116" y="11037"/>
                  </a:lnTo>
                  <a:lnTo>
                    <a:pt x="5305" y="11273"/>
                  </a:lnTo>
                  <a:lnTo>
                    <a:pt x="5258" y="11605"/>
                  </a:lnTo>
                  <a:lnTo>
                    <a:pt x="5210" y="11652"/>
                  </a:lnTo>
                  <a:lnTo>
                    <a:pt x="5116" y="11700"/>
                  </a:lnTo>
                  <a:lnTo>
                    <a:pt x="4642" y="11415"/>
                  </a:lnTo>
                  <a:lnTo>
                    <a:pt x="4168" y="10942"/>
                  </a:lnTo>
                  <a:lnTo>
                    <a:pt x="3695" y="10942"/>
                  </a:lnTo>
                  <a:lnTo>
                    <a:pt x="3458" y="11415"/>
                  </a:lnTo>
                  <a:lnTo>
                    <a:pt x="3695" y="11747"/>
                  </a:lnTo>
                  <a:lnTo>
                    <a:pt x="3979" y="11984"/>
                  </a:lnTo>
                  <a:lnTo>
                    <a:pt x="4168" y="12126"/>
                  </a:lnTo>
                  <a:lnTo>
                    <a:pt x="4500" y="12126"/>
                  </a:lnTo>
                  <a:lnTo>
                    <a:pt x="4595" y="11842"/>
                  </a:lnTo>
                  <a:lnTo>
                    <a:pt x="4358" y="11605"/>
                  </a:lnTo>
                  <a:lnTo>
                    <a:pt x="4121" y="11510"/>
                  </a:lnTo>
                  <a:lnTo>
                    <a:pt x="4074" y="11510"/>
                  </a:lnTo>
                  <a:lnTo>
                    <a:pt x="4026" y="11605"/>
                  </a:lnTo>
                  <a:lnTo>
                    <a:pt x="4216" y="11842"/>
                  </a:lnTo>
                  <a:lnTo>
                    <a:pt x="4121" y="11652"/>
                  </a:lnTo>
                  <a:lnTo>
                    <a:pt x="4358" y="11700"/>
                  </a:lnTo>
                  <a:lnTo>
                    <a:pt x="4453" y="11936"/>
                  </a:lnTo>
                  <a:lnTo>
                    <a:pt x="4263" y="11984"/>
                  </a:lnTo>
                  <a:lnTo>
                    <a:pt x="4121" y="11936"/>
                  </a:lnTo>
                  <a:lnTo>
                    <a:pt x="3695" y="11605"/>
                  </a:lnTo>
                  <a:lnTo>
                    <a:pt x="3647" y="11321"/>
                  </a:lnTo>
                  <a:lnTo>
                    <a:pt x="3884" y="11131"/>
                  </a:lnTo>
                  <a:lnTo>
                    <a:pt x="4263" y="11226"/>
                  </a:lnTo>
                  <a:lnTo>
                    <a:pt x="4547" y="11558"/>
                  </a:lnTo>
                  <a:lnTo>
                    <a:pt x="4784" y="11842"/>
                  </a:lnTo>
                  <a:lnTo>
                    <a:pt x="5116" y="11984"/>
                  </a:lnTo>
                  <a:lnTo>
                    <a:pt x="5542" y="12552"/>
                  </a:lnTo>
                  <a:lnTo>
                    <a:pt x="5731" y="12836"/>
                  </a:lnTo>
                  <a:lnTo>
                    <a:pt x="5874" y="13168"/>
                  </a:lnTo>
                  <a:lnTo>
                    <a:pt x="5968" y="13452"/>
                  </a:lnTo>
                  <a:lnTo>
                    <a:pt x="5542" y="13121"/>
                  </a:lnTo>
                  <a:lnTo>
                    <a:pt x="5684" y="13405"/>
                  </a:lnTo>
                  <a:lnTo>
                    <a:pt x="5874" y="13642"/>
                  </a:lnTo>
                  <a:lnTo>
                    <a:pt x="6158" y="14115"/>
                  </a:lnTo>
                  <a:lnTo>
                    <a:pt x="6205" y="14447"/>
                  </a:lnTo>
                  <a:lnTo>
                    <a:pt x="6158" y="14494"/>
                  </a:lnTo>
                  <a:lnTo>
                    <a:pt x="6205" y="14542"/>
                  </a:lnTo>
                  <a:lnTo>
                    <a:pt x="6347" y="14873"/>
                  </a:lnTo>
                  <a:lnTo>
                    <a:pt x="6442" y="15063"/>
                  </a:lnTo>
                  <a:lnTo>
                    <a:pt x="6442" y="15489"/>
                  </a:lnTo>
                  <a:lnTo>
                    <a:pt x="6442" y="15631"/>
                  </a:lnTo>
                  <a:lnTo>
                    <a:pt x="6110" y="15347"/>
                  </a:lnTo>
                  <a:lnTo>
                    <a:pt x="5731" y="15394"/>
                  </a:lnTo>
                  <a:lnTo>
                    <a:pt x="5589" y="15347"/>
                  </a:lnTo>
                  <a:lnTo>
                    <a:pt x="5495" y="15347"/>
                  </a:lnTo>
                  <a:lnTo>
                    <a:pt x="5447" y="15299"/>
                  </a:lnTo>
                  <a:lnTo>
                    <a:pt x="5258" y="14684"/>
                  </a:lnTo>
                  <a:lnTo>
                    <a:pt x="5163" y="14210"/>
                  </a:lnTo>
                  <a:lnTo>
                    <a:pt x="4784" y="13926"/>
                  </a:lnTo>
                  <a:lnTo>
                    <a:pt x="4595" y="13878"/>
                  </a:lnTo>
                  <a:lnTo>
                    <a:pt x="4453" y="13831"/>
                  </a:lnTo>
                  <a:lnTo>
                    <a:pt x="4358" y="13926"/>
                  </a:lnTo>
                  <a:lnTo>
                    <a:pt x="4263" y="14068"/>
                  </a:lnTo>
                  <a:lnTo>
                    <a:pt x="4074" y="14068"/>
                  </a:lnTo>
                  <a:lnTo>
                    <a:pt x="3837" y="14021"/>
                  </a:lnTo>
                  <a:lnTo>
                    <a:pt x="3742" y="13784"/>
                  </a:lnTo>
                  <a:lnTo>
                    <a:pt x="3695" y="13594"/>
                  </a:lnTo>
                  <a:lnTo>
                    <a:pt x="3742" y="13263"/>
                  </a:lnTo>
                  <a:lnTo>
                    <a:pt x="3411" y="13168"/>
                  </a:lnTo>
                  <a:lnTo>
                    <a:pt x="2984" y="12931"/>
                  </a:lnTo>
                  <a:lnTo>
                    <a:pt x="2605" y="12552"/>
                  </a:lnTo>
                  <a:lnTo>
                    <a:pt x="2321" y="12410"/>
                  </a:lnTo>
                  <a:lnTo>
                    <a:pt x="2179" y="12505"/>
                  </a:lnTo>
                  <a:lnTo>
                    <a:pt x="1990" y="12647"/>
                  </a:lnTo>
                  <a:lnTo>
                    <a:pt x="1942" y="13073"/>
                  </a:lnTo>
                  <a:lnTo>
                    <a:pt x="2132" y="13452"/>
                  </a:lnTo>
                  <a:lnTo>
                    <a:pt x="2416" y="13831"/>
                  </a:lnTo>
                  <a:lnTo>
                    <a:pt x="2795" y="14068"/>
                  </a:lnTo>
                  <a:lnTo>
                    <a:pt x="2984" y="14068"/>
                  </a:lnTo>
                  <a:lnTo>
                    <a:pt x="3032" y="13736"/>
                  </a:lnTo>
                  <a:lnTo>
                    <a:pt x="2890" y="13500"/>
                  </a:lnTo>
                  <a:lnTo>
                    <a:pt x="2653" y="13357"/>
                  </a:lnTo>
                  <a:lnTo>
                    <a:pt x="2463" y="13263"/>
                  </a:lnTo>
                  <a:lnTo>
                    <a:pt x="2511" y="13452"/>
                  </a:lnTo>
                  <a:lnTo>
                    <a:pt x="2653" y="13689"/>
                  </a:lnTo>
                  <a:lnTo>
                    <a:pt x="2653" y="13689"/>
                  </a:lnTo>
                  <a:lnTo>
                    <a:pt x="2558" y="13405"/>
                  </a:lnTo>
                  <a:lnTo>
                    <a:pt x="2558" y="13405"/>
                  </a:lnTo>
                  <a:lnTo>
                    <a:pt x="2795" y="13547"/>
                  </a:lnTo>
                  <a:lnTo>
                    <a:pt x="2890" y="13736"/>
                  </a:lnTo>
                  <a:lnTo>
                    <a:pt x="2842" y="13926"/>
                  </a:lnTo>
                  <a:lnTo>
                    <a:pt x="2558" y="13784"/>
                  </a:lnTo>
                  <a:lnTo>
                    <a:pt x="2227" y="13405"/>
                  </a:lnTo>
                  <a:lnTo>
                    <a:pt x="2037" y="13073"/>
                  </a:lnTo>
                  <a:lnTo>
                    <a:pt x="2084" y="12931"/>
                  </a:lnTo>
                  <a:lnTo>
                    <a:pt x="2084" y="12789"/>
                  </a:lnTo>
                  <a:lnTo>
                    <a:pt x="2274" y="12742"/>
                  </a:lnTo>
                  <a:lnTo>
                    <a:pt x="2558" y="12836"/>
                  </a:lnTo>
                  <a:lnTo>
                    <a:pt x="2937" y="13073"/>
                  </a:lnTo>
                  <a:lnTo>
                    <a:pt x="3316" y="13263"/>
                  </a:lnTo>
                  <a:lnTo>
                    <a:pt x="3553" y="13405"/>
                  </a:lnTo>
                  <a:lnTo>
                    <a:pt x="3505" y="13784"/>
                  </a:lnTo>
                  <a:lnTo>
                    <a:pt x="3695" y="14163"/>
                  </a:lnTo>
                  <a:lnTo>
                    <a:pt x="4074" y="14352"/>
                  </a:lnTo>
                  <a:lnTo>
                    <a:pt x="4405" y="14352"/>
                  </a:lnTo>
                  <a:lnTo>
                    <a:pt x="4689" y="14163"/>
                  </a:lnTo>
                  <a:lnTo>
                    <a:pt x="4737" y="14210"/>
                  </a:lnTo>
                  <a:lnTo>
                    <a:pt x="4784" y="14257"/>
                  </a:lnTo>
                  <a:lnTo>
                    <a:pt x="4926" y="14589"/>
                  </a:lnTo>
                  <a:lnTo>
                    <a:pt x="5068" y="15063"/>
                  </a:lnTo>
                  <a:lnTo>
                    <a:pt x="5210" y="15347"/>
                  </a:lnTo>
                  <a:lnTo>
                    <a:pt x="5684" y="15678"/>
                  </a:lnTo>
                  <a:lnTo>
                    <a:pt x="6158" y="15820"/>
                  </a:lnTo>
                  <a:lnTo>
                    <a:pt x="6442" y="16105"/>
                  </a:lnTo>
                  <a:lnTo>
                    <a:pt x="6679" y="16436"/>
                  </a:lnTo>
                  <a:lnTo>
                    <a:pt x="6679" y="16578"/>
                  </a:lnTo>
                  <a:lnTo>
                    <a:pt x="6631" y="16768"/>
                  </a:lnTo>
                  <a:lnTo>
                    <a:pt x="6584" y="17715"/>
                  </a:lnTo>
                  <a:lnTo>
                    <a:pt x="6442" y="17336"/>
                  </a:lnTo>
                  <a:lnTo>
                    <a:pt x="6584" y="18378"/>
                  </a:lnTo>
                  <a:lnTo>
                    <a:pt x="6726" y="18994"/>
                  </a:lnTo>
                  <a:lnTo>
                    <a:pt x="6726" y="19799"/>
                  </a:lnTo>
                  <a:lnTo>
                    <a:pt x="7342" y="22262"/>
                  </a:lnTo>
                  <a:lnTo>
                    <a:pt x="12078" y="21173"/>
                  </a:lnTo>
                  <a:lnTo>
                    <a:pt x="11415" y="20225"/>
                  </a:lnTo>
                  <a:lnTo>
                    <a:pt x="10894" y="19420"/>
                  </a:lnTo>
                  <a:lnTo>
                    <a:pt x="10515" y="18804"/>
                  </a:lnTo>
                  <a:lnTo>
                    <a:pt x="10278" y="18283"/>
                  </a:lnTo>
                  <a:lnTo>
                    <a:pt x="10136" y="17762"/>
                  </a:lnTo>
                  <a:lnTo>
                    <a:pt x="9947" y="17194"/>
                  </a:lnTo>
                  <a:lnTo>
                    <a:pt x="9473" y="16626"/>
                  </a:lnTo>
                  <a:lnTo>
                    <a:pt x="9331" y="16247"/>
                  </a:lnTo>
                  <a:lnTo>
                    <a:pt x="9189" y="15820"/>
                  </a:lnTo>
                  <a:lnTo>
                    <a:pt x="8858" y="15015"/>
                  </a:lnTo>
                  <a:lnTo>
                    <a:pt x="8242" y="13215"/>
                  </a:lnTo>
                  <a:lnTo>
                    <a:pt x="7673" y="11747"/>
                  </a:lnTo>
                  <a:lnTo>
                    <a:pt x="8100" y="11747"/>
                  </a:lnTo>
                  <a:lnTo>
                    <a:pt x="8715" y="11794"/>
                  </a:lnTo>
                  <a:lnTo>
                    <a:pt x="8763" y="11889"/>
                  </a:lnTo>
                  <a:lnTo>
                    <a:pt x="8810" y="12126"/>
                  </a:lnTo>
                  <a:lnTo>
                    <a:pt x="8858" y="12600"/>
                  </a:lnTo>
                  <a:lnTo>
                    <a:pt x="9000" y="12694"/>
                  </a:lnTo>
                  <a:lnTo>
                    <a:pt x="9189" y="12789"/>
                  </a:lnTo>
                  <a:lnTo>
                    <a:pt x="9426" y="12884"/>
                  </a:lnTo>
                  <a:lnTo>
                    <a:pt x="9615" y="12979"/>
                  </a:lnTo>
                  <a:lnTo>
                    <a:pt x="9947" y="13263"/>
                  </a:lnTo>
                  <a:lnTo>
                    <a:pt x="10136" y="13500"/>
                  </a:lnTo>
                  <a:lnTo>
                    <a:pt x="10136" y="13594"/>
                  </a:lnTo>
                  <a:lnTo>
                    <a:pt x="10042" y="13689"/>
                  </a:lnTo>
                  <a:lnTo>
                    <a:pt x="9900" y="13831"/>
                  </a:lnTo>
                  <a:lnTo>
                    <a:pt x="9900" y="13831"/>
                  </a:lnTo>
                  <a:lnTo>
                    <a:pt x="10136" y="13689"/>
                  </a:lnTo>
                  <a:lnTo>
                    <a:pt x="10278" y="13547"/>
                  </a:lnTo>
                  <a:lnTo>
                    <a:pt x="10278" y="13500"/>
                  </a:lnTo>
                  <a:lnTo>
                    <a:pt x="10278" y="13405"/>
                  </a:lnTo>
                  <a:lnTo>
                    <a:pt x="10184" y="13310"/>
                  </a:lnTo>
                  <a:lnTo>
                    <a:pt x="10136" y="13215"/>
                  </a:lnTo>
                  <a:lnTo>
                    <a:pt x="10042" y="13121"/>
                  </a:lnTo>
                  <a:lnTo>
                    <a:pt x="10326" y="13168"/>
                  </a:lnTo>
                  <a:lnTo>
                    <a:pt x="10515" y="13215"/>
                  </a:lnTo>
                  <a:lnTo>
                    <a:pt x="10657" y="13310"/>
                  </a:lnTo>
                  <a:lnTo>
                    <a:pt x="11084" y="13878"/>
                  </a:lnTo>
                  <a:lnTo>
                    <a:pt x="10610" y="13073"/>
                  </a:lnTo>
                  <a:lnTo>
                    <a:pt x="9852" y="12836"/>
                  </a:lnTo>
                  <a:lnTo>
                    <a:pt x="9379" y="12647"/>
                  </a:lnTo>
                  <a:lnTo>
                    <a:pt x="9142" y="12457"/>
                  </a:lnTo>
                  <a:lnTo>
                    <a:pt x="9047" y="12363"/>
                  </a:lnTo>
                  <a:lnTo>
                    <a:pt x="9000" y="12268"/>
                  </a:lnTo>
                  <a:lnTo>
                    <a:pt x="9000" y="12221"/>
                  </a:lnTo>
                  <a:lnTo>
                    <a:pt x="9047" y="12079"/>
                  </a:lnTo>
                  <a:lnTo>
                    <a:pt x="9000" y="11889"/>
                  </a:lnTo>
                  <a:lnTo>
                    <a:pt x="8952" y="11700"/>
                  </a:lnTo>
                  <a:lnTo>
                    <a:pt x="8621" y="11463"/>
                  </a:lnTo>
                  <a:lnTo>
                    <a:pt x="8763" y="11131"/>
                  </a:lnTo>
                  <a:lnTo>
                    <a:pt x="8952" y="10894"/>
                  </a:lnTo>
                  <a:lnTo>
                    <a:pt x="9000" y="10847"/>
                  </a:lnTo>
                  <a:lnTo>
                    <a:pt x="9094" y="10800"/>
                  </a:lnTo>
                  <a:lnTo>
                    <a:pt x="9284" y="10847"/>
                  </a:lnTo>
                  <a:lnTo>
                    <a:pt x="9615" y="10989"/>
                  </a:lnTo>
                  <a:lnTo>
                    <a:pt x="10089" y="11179"/>
                  </a:lnTo>
                  <a:lnTo>
                    <a:pt x="10231" y="11321"/>
                  </a:lnTo>
                  <a:lnTo>
                    <a:pt x="10468" y="11558"/>
                  </a:lnTo>
                  <a:lnTo>
                    <a:pt x="10563" y="12031"/>
                  </a:lnTo>
                  <a:lnTo>
                    <a:pt x="10563" y="12268"/>
                  </a:lnTo>
                  <a:lnTo>
                    <a:pt x="10563" y="12315"/>
                  </a:lnTo>
                  <a:lnTo>
                    <a:pt x="10563" y="12363"/>
                  </a:lnTo>
                  <a:lnTo>
                    <a:pt x="10278" y="12268"/>
                  </a:lnTo>
                  <a:lnTo>
                    <a:pt x="10089" y="12221"/>
                  </a:lnTo>
                  <a:lnTo>
                    <a:pt x="9994" y="12126"/>
                  </a:lnTo>
                  <a:lnTo>
                    <a:pt x="9947" y="11889"/>
                  </a:lnTo>
                  <a:lnTo>
                    <a:pt x="9900" y="11747"/>
                  </a:lnTo>
                  <a:lnTo>
                    <a:pt x="9900" y="11700"/>
                  </a:lnTo>
                  <a:lnTo>
                    <a:pt x="9994" y="11747"/>
                  </a:lnTo>
                  <a:lnTo>
                    <a:pt x="10089" y="11889"/>
                  </a:lnTo>
                  <a:lnTo>
                    <a:pt x="10089" y="11889"/>
                  </a:lnTo>
                  <a:lnTo>
                    <a:pt x="10042" y="11747"/>
                  </a:lnTo>
                  <a:lnTo>
                    <a:pt x="9947" y="11558"/>
                  </a:lnTo>
                  <a:lnTo>
                    <a:pt x="9757" y="11558"/>
                  </a:lnTo>
                  <a:lnTo>
                    <a:pt x="9852" y="11984"/>
                  </a:lnTo>
                  <a:lnTo>
                    <a:pt x="10184" y="12363"/>
                  </a:lnTo>
                  <a:lnTo>
                    <a:pt x="10421" y="12457"/>
                  </a:lnTo>
                  <a:lnTo>
                    <a:pt x="10610" y="12552"/>
                  </a:lnTo>
                  <a:lnTo>
                    <a:pt x="10705" y="12505"/>
                  </a:lnTo>
                  <a:lnTo>
                    <a:pt x="10799" y="12410"/>
                  </a:lnTo>
                  <a:lnTo>
                    <a:pt x="10799" y="12363"/>
                  </a:lnTo>
                  <a:lnTo>
                    <a:pt x="10799" y="12079"/>
                  </a:lnTo>
                  <a:lnTo>
                    <a:pt x="10752" y="11794"/>
                  </a:lnTo>
                  <a:lnTo>
                    <a:pt x="10610" y="11415"/>
                  </a:lnTo>
                  <a:lnTo>
                    <a:pt x="9994" y="10942"/>
                  </a:lnTo>
                  <a:lnTo>
                    <a:pt x="9994" y="10942"/>
                  </a:lnTo>
                  <a:lnTo>
                    <a:pt x="11178" y="11415"/>
                  </a:lnTo>
                  <a:lnTo>
                    <a:pt x="11463" y="11463"/>
                  </a:lnTo>
                  <a:lnTo>
                    <a:pt x="11794" y="11463"/>
                  </a:lnTo>
                  <a:lnTo>
                    <a:pt x="11889" y="11415"/>
                  </a:lnTo>
                  <a:lnTo>
                    <a:pt x="11984" y="11415"/>
                  </a:lnTo>
                  <a:lnTo>
                    <a:pt x="12126" y="11368"/>
                  </a:lnTo>
                  <a:lnTo>
                    <a:pt x="12363" y="11510"/>
                  </a:lnTo>
                  <a:lnTo>
                    <a:pt x="12552" y="11605"/>
                  </a:lnTo>
                  <a:lnTo>
                    <a:pt x="12647" y="11652"/>
                  </a:lnTo>
                  <a:lnTo>
                    <a:pt x="12884" y="11889"/>
                  </a:lnTo>
                  <a:lnTo>
                    <a:pt x="13168" y="12079"/>
                  </a:lnTo>
                  <a:lnTo>
                    <a:pt x="13262" y="12031"/>
                  </a:lnTo>
                  <a:lnTo>
                    <a:pt x="13357" y="11984"/>
                  </a:lnTo>
                  <a:lnTo>
                    <a:pt x="13405" y="11936"/>
                  </a:lnTo>
                  <a:lnTo>
                    <a:pt x="13689" y="11936"/>
                  </a:lnTo>
                  <a:lnTo>
                    <a:pt x="13926" y="12031"/>
                  </a:lnTo>
                  <a:lnTo>
                    <a:pt x="14115" y="12079"/>
                  </a:lnTo>
                  <a:lnTo>
                    <a:pt x="14210" y="12173"/>
                  </a:lnTo>
                  <a:lnTo>
                    <a:pt x="14352" y="12505"/>
                  </a:lnTo>
                  <a:lnTo>
                    <a:pt x="14257" y="12126"/>
                  </a:lnTo>
                  <a:lnTo>
                    <a:pt x="14020" y="11889"/>
                  </a:lnTo>
                  <a:lnTo>
                    <a:pt x="13783" y="11794"/>
                  </a:lnTo>
                  <a:lnTo>
                    <a:pt x="13594" y="11700"/>
                  </a:lnTo>
                  <a:lnTo>
                    <a:pt x="13405" y="11747"/>
                  </a:lnTo>
                  <a:lnTo>
                    <a:pt x="13215" y="11794"/>
                  </a:lnTo>
                  <a:lnTo>
                    <a:pt x="13073" y="11794"/>
                  </a:lnTo>
                  <a:lnTo>
                    <a:pt x="12931" y="11747"/>
                  </a:lnTo>
                  <a:lnTo>
                    <a:pt x="12505" y="11415"/>
                  </a:lnTo>
                  <a:lnTo>
                    <a:pt x="11936" y="11179"/>
                  </a:lnTo>
                  <a:lnTo>
                    <a:pt x="11320" y="11179"/>
                  </a:lnTo>
                  <a:lnTo>
                    <a:pt x="10421" y="10894"/>
                  </a:lnTo>
                  <a:lnTo>
                    <a:pt x="9568" y="10563"/>
                  </a:lnTo>
                  <a:lnTo>
                    <a:pt x="8952" y="10468"/>
                  </a:lnTo>
                  <a:lnTo>
                    <a:pt x="8763" y="10563"/>
                  </a:lnTo>
                  <a:lnTo>
                    <a:pt x="8573" y="10752"/>
                  </a:lnTo>
                  <a:lnTo>
                    <a:pt x="8384" y="11179"/>
                  </a:lnTo>
                  <a:lnTo>
                    <a:pt x="8147" y="11273"/>
                  </a:lnTo>
                  <a:lnTo>
                    <a:pt x="7910" y="11321"/>
                  </a:lnTo>
                  <a:lnTo>
                    <a:pt x="7910" y="11321"/>
                  </a:lnTo>
                  <a:lnTo>
                    <a:pt x="8100" y="10279"/>
                  </a:lnTo>
                  <a:lnTo>
                    <a:pt x="8431" y="10231"/>
                  </a:lnTo>
                  <a:lnTo>
                    <a:pt x="8763" y="10184"/>
                  </a:lnTo>
                  <a:lnTo>
                    <a:pt x="8384" y="9995"/>
                  </a:lnTo>
                  <a:lnTo>
                    <a:pt x="8858" y="9852"/>
                  </a:lnTo>
                  <a:lnTo>
                    <a:pt x="9000" y="9284"/>
                  </a:lnTo>
                  <a:lnTo>
                    <a:pt x="9094" y="9237"/>
                  </a:lnTo>
                  <a:lnTo>
                    <a:pt x="9189" y="9142"/>
                  </a:lnTo>
                  <a:lnTo>
                    <a:pt x="9379" y="9047"/>
                  </a:lnTo>
                  <a:lnTo>
                    <a:pt x="9663" y="8621"/>
                  </a:lnTo>
                  <a:lnTo>
                    <a:pt x="9947" y="8526"/>
                  </a:lnTo>
                  <a:lnTo>
                    <a:pt x="10563" y="9095"/>
                  </a:lnTo>
                  <a:lnTo>
                    <a:pt x="10847" y="9616"/>
                  </a:lnTo>
                  <a:lnTo>
                    <a:pt x="10752" y="9900"/>
                  </a:lnTo>
                  <a:lnTo>
                    <a:pt x="10610" y="10231"/>
                  </a:lnTo>
                  <a:lnTo>
                    <a:pt x="10421" y="10137"/>
                  </a:lnTo>
                  <a:lnTo>
                    <a:pt x="10231" y="10042"/>
                  </a:lnTo>
                  <a:lnTo>
                    <a:pt x="10042" y="9900"/>
                  </a:lnTo>
                  <a:lnTo>
                    <a:pt x="9947" y="9758"/>
                  </a:lnTo>
                  <a:lnTo>
                    <a:pt x="9994" y="9616"/>
                  </a:lnTo>
                  <a:lnTo>
                    <a:pt x="10089" y="9521"/>
                  </a:lnTo>
                  <a:lnTo>
                    <a:pt x="10278" y="9568"/>
                  </a:lnTo>
                  <a:lnTo>
                    <a:pt x="10373" y="9568"/>
                  </a:lnTo>
                  <a:lnTo>
                    <a:pt x="10042" y="9474"/>
                  </a:lnTo>
                  <a:lnTo>
                    <a:pt x="9947" y="9568"/>
                  </a:lnTo>
                  <a:lnTo>
                    <a:pt x="9852" y="9663"/>
                  </a:lnTo>
                  <a:lnTo>
                    <a:pt x="9900" y="9947"/>
                  </a:lnTo>
                  <a:lnTo>
                    <a:pt x="10089" y="10089"/>
                  </a:lnTo>
                  <a:lnTo>
                    <a:pt x="10326" y="10231"/>
                  </a:lnTo>
                  <a:lnTo>
                    <a:pt x="10705" y="10421"/>
                  </a:lnTo>
                  <a:lnTo>
                    <a:pt x="10799" y="10421"/>
                  </a:lnTo>
                  <a:lnTo>
                    <a:pt x="10847" y="10373"/>
                  </a:lnTo>
                  <a:lnTo>
                    <a:pt x="10894" y="10326"/>
                  </a:lnTo>
                  <a:lnTo>
                    <a:pt x="10989" y="9995"/>
                  </a:lnTo>
                  <a:lnTo>
                    <a:pt x="11084" y="9758"/>
                  </a:lnTo>
                  <a:lnTo>
                    <a:pt x="11084" y="9616"/>
                  </a:lnTo>
                  <a:lnTo>
                    <a:pt x="11036" y="9426"/>
                  </a:lnTo>
                  <a:lnTo>
                    <a:pt x="10705" y="8905"/>
                  </a:lnTo>
                  <a:lnTo>
                    <a:pt x="10326" y="8479"/>
                  </a:lnTo>
                  <a:lnTo>
                    <a:pt x="10894" y="8384"/>
                  </a:lnTo>
                  <a:lnTo>
                    <a:pt x="11226" y="8716"/>
                  </a:lnTo>
                  <a:lnTo>
                    <a:pt x="11463" y="8763"/>
                  </a:lnTo>
                  <a:lnTo>
                    <a:pt x="11652" y="8763"/>
                  </a:lnTo>
                  <a:lnTo>
                    <a:pt x="12410" y="8716"/>
                  </a:lnTo>
                  <a:lnTo>
                    <a:pt x="12647" y="8668"/>
                  </a:lnTo>
                  <a:lnTo>
                    <a:pt x="12884" y="8716"/>
                  </a:lnTo>
                  <a:lnTo>
                    <a:pt x="13357" y="9237"/>
                  </a:lnTo>
                  <a:lnTo>
                    <a:pt x="13547" y="9805"/>
                  </a:lnTo>
                  <a:lnTo>
                    <a:pt x="13547" y="9995"/>
                  </a:lnTo>
                  <a:lnTo>
                    <a:pt x="13547" y="10089"/>
                  </a:lnTo>
                  <a:lnTo>
                    <a:pt x="12978" y="10373"/>
                  </a:lnTo>
                  <a:lnTo>
                    <a:pt x="12268" y="10421"/>
                  </a:lnTo>
                  <a:lnTo>
                    <a:pt x="12173" y="10373"/>
                  </a:lnTo>
                  <a:lnTo>
                    <a:pt x="12126" y="10231"/>
                  </a:lnTo>
                  <a:lnTo>
                    <a:pt x="12031" y="10042"/>
                  </a:lnTo>
                  <a:lnTo>
                    <a:pt x="12126" y="9900"/>
                  </a:lnTo>
                  <a:lnTo>
                    <a:pt x="12220" y="9805"/>
                  </a:lnTo>
                  <a:lnTo>
                    <a:pt x="12315" y="9852"/>
                  </a:lnTo>
                  <a:lnTo>
                    <a:pt x="12410" y="9900"/>
                  </a:lnTo>
                  <a:lnTo>
                    <a:pt x="12363" y="10137"/>
                  </a:lnTo>
                  <a:lnTo>
                    <a:pt x="12457" y="9900"/>
                  </a:lnTo>
                  <a:lnTo>
                    <a:pt x="12268" y="9616"/>
                  </a:lnTo>
                  <a:lnTo>
                    <a:pt x="12078" y="9616"/>
                  </a:lnTo>
                  <a:lnTo>
                    <a:pt x="11936" y="9663"/>
                  </a:lnTo>
                  <a:lnTo>
                    <a:pt x="11794" y="9900"/>
                  </a:lnTo>
                  <a:lnTo>
                    <a:pt x="11984" y="10326"/>
                  </a:lnTo>
                  <a:lnTo>
                    <a:pt x="12268" y="10658"/>
                  </a:lnTo>
                  <a:lnTo>
                    <a:pt x="13073" y="10516"/>
                  </a:lnTo>
                  <a:lnTo>
                    <a:pt x="13736" y="10279"/>
                  </a:lnTo>
                  <a:lnTo>
                    <a:pt x="13783" y="9758"/>
                  </a:lnTo>
                  <a:lnTo>
                    <a:pt x="13973" y="9710"/>
                  </a:lnTo>
                  <a:lnTo>
                    <a:pt x="14162" y="9616"/>
                  </a:lnTo>
                  <a:lnTo>
                    <a:pt x="14210" y="9474"/>
                  </a:lnTo>
                  <a:lnTo>
                    <a:pt x="14257" y="9379"/>
                  </a:lnTo>
                  <a:lnTo>
                    <a:pt x="14683" y="9616"/>
                  </a:lnTo>
                  <a:lnTo>
                    <a:pt x="14873" y="9758"/>
                  </a:lnTo>
                  <a:lnTo>
                    <a:pt x="15062" y="9900"/>
                  </a:lnTo>
                  <a:lnTo>
                    <a:pt x="15252" y="9474"/>
                  </a:lnTo>
                  <a:lnTo>
                    <a:pt x="15299" y="9237"/>
                  </a:lnTo>
                  <a:lnTo>
                    <a:pt x="15299" y="9095"/>
                  </a:lnTo>
                  <a:lnTo>
                    <a:pt x="15110" y="8858"/>
                  </a:lnTo>
                  <a:lnTo>
                    <a:pt x="14920" y="8810"/>
                  </a:lnTo>
                  <a:lnTo>
                    <a:pt x="14778" y="8763"/>
                  </a:lnTo>
                  <a:lnTo>
                    <a:pt x="14778" y="9000"/>
                  </a:lnTo>
                  <a:lnTo>
                    <a:pt x="14968" y="9189"/>
                  </a:lnTo>
                  <a:lnTo>
                    <a:pt x="14873" y="9000"/>
                  </a:lnTo>
                  <a:lnTo>
                    <a:pt x="14968" y="8905"/>
                  </a:lnTo>
                  <a:lnTo>
                    <a:pt x="15204" y="9095"/>
                  </a:lnTo>
                  <a:lnTo>
                    <a:pt x="15062" y="9474"/>
                  </a:lnTo>
                  <a:lnTo>
                    <a:pt x="14873" y="9568"/>
                  </a:lnTo>
                  <a:lnTo>
                    <a:pt x="14447" y="9189"/>
                  </a:lnTo>
                  <a:lnTo>
                    <a:pt x="14115" y="9189"/>
                  </a:lnTo>
                  <a:lnTo>
                    <a:pt x="13878" y="9331"/>
                  </a:lnTo>
                  <a:lnTo>
                    <a:pt x="13689" y="9331"/>
                  </a:lnTo>
                  <a:lnTo>
                    <a:pt x="13547" y="8953"/>
                  </a:lnTo>
                  <a:lnTo>
                    <a:pt x="13215" y="8716"/>
                  </a:lnTo>
                  <a:lnTo>
                    <a:pt x="13073" y="8574"/>
                  </a:lnTo>
                  <a:lnTo>
                    <a:pt x="13499" y="8526"/>
                  </a:lnTo>
                  <a:lnTo>
                    <a:pt x="13641" y="8195"/>
                  </a:lnTo>
                  <a:lnTo>
                    <a:pt x="13783" y="8100"/>
                  </a:lnTo>
                  <a:lnTo>
                    <a:pt x="14068" y="8053"/>
                  </a:lnTo>
                  <a:lnTo>
                    <a:pt x="14115" y="7863"/>
                  </a:lnTo>
                  <a:lnTo>
                    <a:pt x="14115" y="7863"/>
                  </a:lnTo>
                  <a:lnTo>
                    <a:pt x="14068" y="7911"/>
                  </a:lnTo>
                  <a:lnTo>
                    <a:pt x="13973" y="8005"/>
                  </a:lnTo>
                  <a:lnTo>
                    <a:pt x="13594" y="8053"/>
                  </a:lnTo>
                  <a:lnTo>
                    <a:pt x="13452" y="8289"/>
                  </a:lnTo>
                  <a:lnTo>
                    <a:pt x="13262" y="8384"/>
                  </a:lnTo>
                  <a:lnTo>
                    <a:pt x="12694" y="8289"/>
                  </a:lnTo>
                  <a:lnTo>
                    <a:pt x="12220" y="8289"/>
                  </a:lnTo>
                  <a:lnTo>
                    <a:pt x="11747" y="8337"/>
                  </a:lnTo>
                  <a:lnTo>
                    <a:pt x="11320" y="8053"/>
                  </a:lnTo>
                  <a:lnTo>
                    <a:pt x="11226" y="7863"/>
                  </a:lnTo>
                  <a:lnTo>
                    <a:pt x="11699" y="7768"/>
                  </a:lnTo>
                  <a:lnTo>
                    <a:pt x="11747" y="7200"/>
                  </a:lnTo>
                  <a:lnTo>
                    <a:pt x="11699" y="6916"/>
                  </a:lnTo>
                  <a:lnTo>
                    <a:pt x="12220" y="7153"/>
                  </a:lnTo>
                  <a:lnTo>
                    <a:pt x="12552" y="7058"/>
                  </a:lnTo>
                  <a:lnTo>
                    <a:pt x="12694" y="6869"/>
                  </a:lnTo>
                  <a:lnTo>
                    <a:pt x="12789" y="6537"/>
                  </a:lnTo>
                  <a:lnTo>
                    <a:pt x="12741" y="6300"/>
                  </a:lnTo>
                  <a:lnTo>
                    <a:pt x="12741" y="6158"/>
                  </a:lnTo>
                  <a:lnTo>
                    <a:pt x="12694" y="6111"/>
                  </a:lnTo>
                  <a:lnTo>
                    <a:pt x="12363" y="5874"/>
                  </a:lnTo>
                  <a:lnTo>
                    <a:pt x="11984" y="5874"/>
                  </a:lnTo>
                  <a:lnTo>
                    <a:pt x="11841" y="5921"/>
                  </a:lnTo>
                  <a:lnTo>
                    <a:pt x="11794" y="5969"/>
                  </a:lnTo>
                  <a:lnTo>
                    <a:pt x="11747" y="5969"/>
                  </a:lnTo>
                  <a:lnTo>
                    <a:pt x="11841" y="6300"/>
                  </a:lnTo>
                  <a:lnTo>
                    <a:pt x="12031" y="6537"/>
                  </a:lnTo>
                  <a:lnTo>
                    <a:pt x="12268" y="6679"/>
                  </a:lnTo>
                  <a:lnTo>
                    <a:pt x="12268" y="6395"/>
                  </a:lnTo>
                  <a:lnTo>
                    <a:pt x="12220" y="6584"/>
                  </a:lnTo>
                  <a:lnTo>
                    <a:pt x="12078" y="6537"/>
                  </a:lnTo>
                  <a:lnTo>
                    <a:pt x="11889" y="6158"/>
                  </a:lnTo>
                  <a:lnTo>
                    <a:pt x="12031" y="6016"/>
                  </a:lnTo>
                  <a:lnTo>
                    <a:pt x="12599" y="6158"/>
                  </a:lnTo>
                  <a:lnTo>
                    <a:pt x="12647" y="6537"/>
                  </a:lnTo>
                  <a:lnTo>
                    <a:pt x="12505" y="6821"/>
                  </a:lnTo>
                  <a:lnTo>
                    <a:pt x="12315" y="6916"/>
                  </a:lnTo>
                  <a:lnTo>
                    <a:pt x="11841" y="6726"/>
                  </a:lnTo>
                  <a:lnTo>
                    <a:pt x="11510" y="6537"/>
                  </a:lnTo>
                  <a:lnTo>
                    <a:pt x="11320" y="6584"/>
                  </a:lnTo>
                  <a:lnTo>
                    <a:pt x="11036" y="6442"/>
                  </a:lnTo>
                  <a:lnTo>
                    <a:pt x="10799" y="6016"/>
                  </a:lnTo>
                  <a:lnTo>
                    <a:pt x="11036" y="6584"/>
                  </a:lnTo>
                  <a:lnTo>
                    <a:pt x="11415" y="6726"/>
                  </a:lnTo>
                  <a:lnTo>
                    <a:pt x="11463" y="7058"/>
                  </a:lnTo>
                  <a:lnTo>
                    <a:pt x="11368" y="7295"/>
                  </a:lnTo>
                  <a:lnTo>
                    <a:pt x="11178" y="7390"/>
                  </a:lnTo>
                  <a:lnTo>
                    <a:pt x="10799" y="7390"/>
                  </a:lnTo>
                  <a:lnTo>
                    <a:pt x="10326" y="7532"/>
                  </a:lnTo>
                  <a:lnTo>
                    <a:pt x="10136" y="7626"/>
                  </a:lnTo>
                  <a:lnTo>
                    <a:pt x="9568" y="7484"/>
                  </a:lnTo>
                  <a:lnTo>
                    <a:pt x="9142" y="7437"/>
                  </a:lnTo>
                  <a:lnTo>
                    <a:pt x="8858" y="7674"/>
                  </a:lnTo>
                  <a:lnTo>
                    <a:pt x="8526" y="8100"/>
                  </a:lnTo>
                  <a:lnTo>
                    <a:pt x="8431" y="7579"/>
                  </a:lnTo>
                  <a:lnTo>
                    <a:pt x="8242" y="7342"/>
                  </a:lnTo>
                  <a:lnTo>
                    <a:pt x="8005" y="6821"/>
                  </a:lnTo>
                  <a:lnTo>
                    <a:pt x="8479" y="6869"/>
                  </a:lnTo>
                  <a:lnTo>
                    <a:pt x="9189" y="6774"/>
                  </a:lnTo>
                  <a:lnTo>
                    <a:pt x="9284" y="6395"/>
                  </a:lnTo>
                  <a:lnTo>
                    <a:pt x="9568" y="6063"/>
                  </a:lnTo>
                  <a:lnTo>
                    <a:pt x="9568" y="5637"/>
                  </a:lnTo>
                  <a:lnTo>
                    <a:pt x="10042" y="5732"/>
                  </a:lnTo>
                  <a:lnTo>
                    <a:pt x="10278" y="5448"/>
                  </a:lnTo>
                  <a:lnTo>
                    <a:pt x="10373" y="4832"/>
                  </a:lnTo>
                  <a:lnTo>
                    <a:pt x="10847" y="5021"/>
                  </a:lnTo>
                  <a:lnTo>
                    <a:pt x="11084" y="5021"/>
                  </a:lnTo>
                  <a:lnTo>
                    <a:pt x="11226" y="4690"/>
                  </a:lnTo>
                  <a:lnTo>
                    <a:pt x="11368" y="4358"/>
                  </a:lnTo>
                  <a:lnTo>
                    <a:pt x="11794" y="4406"/>
                  </a:lnTo>
                  <a:lnTo>
                    <a:pt x="12599" y="4548"/>
                  </a:lnTo>
                  <a:lnTo>
                    <a:pt x="13215" y="4595"/>
                  </a:lnTo>
                  <a:lnTo>
                    <a:pt x="13499" y="4500"/>
                  </a:lnTo>
                  <a:lnTo>
                    <a:pt x="13547" y="3648"/>
                  </a:lnTo>
                  <a:lnTo>
                    <a:pt x="13689" y="3316"/>
                  </a:lnTo>
                  <a:lnTo>
                    <a:pt x="13452" y="3079"/>
                  </a:lnTo>
                  <a:lnTo>
                    <a:pt x="12741" y="2843"/>
                  </a:lnTo>
                  <a:lnTo>
                    <a:pt x="12599" y="2985"/>
                  </a:lnTo>
                  <a:lnTo>
                    <a:pt x="12505" y="3127"/>
                  </a:lnTo>
                  <a:lnTo>
                    <a:pt x="12599" y="3506"/>
                  </a:lnTo>
                  <a:lnTo>
                    <a:pt x="12884" y="3837"/>
                  </a:lnTo>
                  <a:lnTo>
                    <a:pt x="13073" y="3979"/>
                  </a:lnTo>
                  <a:lnTo>
                    <a:pt x="12978" y="3458"/>
                  </a:lnTo>
                  <a:lnTo>
                    <a:pt x="12931" y="3695"/>
                  </a:lnTo>
                  <a:lnTo>
                    <a:pt x="12741" y="3506"/>
                  </a:lnTo>
                  <a:lnTo>
                    <a:pt x="12741" y="3174"/>
                  </a:lnTo>
                  <a:lnTo>
                    <a:pt x="12884" y="3079"/>
                  </a:lnTo>
                  <a:lnTo>
                    <a:pt x="13310" y="3221"/>
                  </a:lnTo>
                  <a:lnTo>
                    <a:pt x="13357" y="3553"/>
                  </a:lnTo>
                  <a:lnTo>
                    <a:pt x="13310" y="4074"/>
                  </a:lnTo>
                  <a:lnTo>
                    <a:pt x="13262" y="4358"/>
                  </a:lnTo>
                  <a:lnTo>
                    <a:pt x="12884" y="4358"/>
                  </a:lnTo>
                  <a:lnTo>
                    <a:pt x="12410" y="4216"/>
                  </a:lnTo>
                  <a:lnTo>
                    <a:pt x="11889" y="4216"/>
                  </a:lnTo>
                  <a:lnTo>
                    <a:pt x="11463" y="4169"/>
                  </a:lnTo>
                  <a:lnTo>
                    <a:pt x="11178" y="4311"/>
                  </a:lnTo>
                  <a:lnTo>
                    <a:pt x="11084" y="4595"/>
                  </a:lnTo>
                  <a:lnTo>
                    <a:pt x="10752" y="4642"/>
                  </a:lnTo>
                  <a:lnTo>
                    <a:pt x="10515" y="4595"/>
                  </a:lnTo>
                  <a:lnTo>
                    <a:pt x="10610" y="4121"/>
                  </a:lnTo>
                  <a:lnTo>
                    <a:pt x="11131" y="4027"/>
                  </a:lnTo>
                  <a:lnTo>
                    <a:pt x="11557" y="3506"/>
                  </a:lnTo>
                  <a:lnTo>
                    <a:pt x="11605" y="3221"/>
                  </a:lnTo>
                  <a:lnTo>
                    <a:pt x="11605" y="3032"/>
                  </a:lnTo>
                  <a:lnTo>
                    <a:pt x="11557" y="2937"/>
                  </a:lnTo>
                  <a:lnTo>
                    <a:pt x="11273" y="2558"/>
                  </a:lnTo>
                  <a:lnTo>
                    <a:pt x="11131" y="2274"/>
                  </a:lnTo>
                  <a:lnTo>
                    <a:pt x="11084" y="2132"/>
                  </a:lnTo>
                  <a:lnTo>
                    <a:pt x="11178" y="1611"/>
                  </a:lnTo>
                  <a:lnTo>
                    <a:pt x="11557" y="1374"/>
                  </a:lnTo>
                  <a:lnTo>
                    <a:pt x="11984" y="1374"/>
                  </a:lnTo>
                  <a:lnTo>
                    <a:pt x="12078" y="1327"/>
                  </a:lnTo>
                  <a:lnTo>
                    <a:pt x="11984" y="901"/>
                  </a:lnTo>
                  <a:lnTo>
                    <a:pt x="11889" y="616"/>
                  </a:lnTo>
                  <a:lnTo>
                    <a:pt x="11794" y="474"/>
                  </a:lnTo>
                  <a:lnTo>
                    <a:pt x="11699" y="332"/>
                  </a:lnTo>
                  <a:lnTo>
                    <a:pt x="11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
          <p:cNvSpPr/>
          <p:nvPr/>
        </p:nvSpPr>
        <p:spPr>
          <a:xfrm>
            <a:off x="840725" y="2942164"/>
            <a:ext cx="1487012" cy="1944461"/>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87"/>
        <p:cNvGrpSpPr/>
        <p:nvPr/>
      </p:nvGrpSpPr>
      <p:grpSpPr>
        <a:xfrm>
          <a:off x="0" y="0"/>
          <a:ext cx="0" cy="0"/>
          <a:chOff x="0" y="0"/>
          <a:chExt cx="0" cy="0"/>
        </a:xfrm>
      </p:grpSpPr>
      <p:sp>
        <p:nvSpPr>
          <p:cNvPr id="88" name="Google Shape;88;p4"/>
          <p:cNvSpPr/>
          <p:nvPr/>
        </p:nvSpPr>
        <p:spPr>
          <a:xfrm>
            <a:off x="330611" y="910384"/>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4376793" y="-638473"/>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112863" y="637332"/>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174625" y="120414"/>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Darker Grotesque SemiBold"/>
              <a:buAutoNum type="arabicPeriod"/>
              <a:defRPr sz="1200"/>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
        <p:nvSpPr>
          <p:cNvPr id="94" name="Google Shape;94;p4"/>
          <p:cNvSpPr/>
          <p:nvPr/>
        </p:nvSpPr>
        <p:spPr>
          <a:xfrm>
            <a:off x="0" y="3851884"/>
            <a:ext cx="9143841" cy="1433981"/>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837250" y="938625"/>
            <a:ext cx="54207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0" name="Google Shape;150;p7"/>
          <p:cNvSpPr txBox="1">
            <a:spLocks noGrp="1"/>
          </p:cNvSpPr>
          <p:nvPr>
            <p:ph type="body" idx="1"/>
          </p:nvPr>
        </p:nvSpPr>
        <p:spPr>
          <a:xfrm>
            <a:off x="837250" y="1708000"/>
            <a:ext cx="42033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51" name="Google Shape;151;p7"/>
          <p:cNvSpPr/>
          <p:nvPr/>
        </p:nvSpPr>
        <p:spPr>
          <a:xfrm>
            <a:off x="2080863" y="95469"/>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203002" y="1684775"/>
            <a:ext cx="2040249" cy="698662"/>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4505118" y="632827"/>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flipH="1">
            <a:off x="6714243" y="160654"/>
            <a:ext cx="3111117" cy="4068189"/>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flipH="1">
            <a:off x="-8442200" y="2991386"/>
            <a:ext cx="18051818" cy="2831036"/>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7"/>
          <p:cNvGrpSpPr/>
          <p:nvPr/>
        </p:nvGrpSpPr>
        <p:grpSpPr>
          <a:xfrm>
            <a:off x="-582405" y="306331"/>
            <a:ext cx="1361807" cy="466337"/>
            <a:chOff x="238125" y="1942175"/>
            <a:chExt cx="781525" cy="267625"/>
          </a:xfrm>
        </p:grpSpPr>
        <p:sp>
          <p:nvSpPr>
            <p:cNvPr id="157" name="Google Shape;157;p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4"/>
        <p:cNvGrpSpPr/>
        <p:nvPr/>
      </p:nvGrpSpPr>
      <p:grpSpPr>
        <a:xfrm>
          <a:off x="0" y="0"/>
          <a:ext cx="0" cy="0"/>
          <a:chOff x="0" y="0"/>
          <a:chExt cx="0" cy="0"/>
        </a:xfrm>
      </p:grpSpPr>
      <p:sp>
        <p:nvSpPr>
          <p:cNvPr id="225" name="Google Shape;225;p10"/>
          <p:cNvSpPr txBox="1">
            <a:spLocks noGrp="1"/>
          </p:cNvSpPr>
          <p:nvPr>
            <p:ph type="title"/>
          </p:nvPr>
        </p:nvSpPr>
        <p:spPr>
          <a:xfrm>
            <a:off x="969150" y="2410400"/>
            <a:ext cx="3520200" cy="129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200"/>
              <a:buNone/>
              <a:defRPr b="1"/>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315"/>
        <p:cNvGrpSpPr/>
        <p:nvPr/>
      </p:nvGrpSpPr>
      <p:grpSpPr>
        <a:xfrm>
          <a:off x="0" y="0"/>
          <a:ext cx="0" cy="0"/>
          <a:chOff x="0" y="0"/>
          <a:chExt cx="0" cy="0"/>
        </a:xfrm>
      </p:grpSpPr>
      <p:sp>
        <p:nvSpPr>
          <p:cNvPr id="316" name="Google Shape;316;p17"/>
          <p:cNvSpPr txBox="1">
            <a:spLocks noGrp="1"/>
          </p:cNvSpPr>
          <p:nvPr>
            <p:ph type="body" idx="1"/>
          </p:nvPr>
        </p:nvSpPr>
        <p:spPr>
          <a:xfrm>
            <a:off x="720000" y="1381075"/>
            <a:ext cx="7704000" cy="39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
        <p:nvSpPr>
          <p:cNvPr id="317" name="Google Shape;317;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8" name="Google Shape;318;p17"/>
          <p:cNvSpPr/>
          <p:nvPr/>
        </p:nvSpPr>
        <p:spPr>
          <a:xfrm>
            <a:off x="914476" y="-219013"/>
            <a:ext cx="2215076" cy="758503"/>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7308338" y="-351093"/>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1969639" y="337422"/>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flipH="1">
            <a:off x="6550770" y="2313225"/>
            <a:ext cx="2291005" cy="2995999"/>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flipH="1">
            <a:off x="-8312688" y="3814911"/>
            <a:ext cx="18051818" cy="2831036"/>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flipH="1">
            <a:off x="6752823" y="1017727"/>
            <a:ext cx="2029933" cy="695102"/>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2"/>
        <p:cNvGrpSpPr/>
        <p:nvPr/>
      </p:nvGrpSpPr>
      <p:grpSpPr>
        <a:xfrm>
          <a:off x="0" y="0"/>
          <a:ext cx="0" cy="0"/>
          <a:chOff x="0" y="0"/>
          <a:chExt cx="0" cy="0"/>
        </a:xfrm>
      </p:grpSpPr>
      <p:sp>
        <p:nvSpPr>
          <p:cNvPr id="433" name="Google Shape;433;p22"/>
          <p:cNvSpPr/>
          <p:nvPr/>
        </p:nvSpPr>
        <p:spPr>
          <a:xfrm>
            <a:off x="914476" y="-219013"/>
            <a:ext cx="2215076" cy="758503"/>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7737713" y="445032"/>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1969639" y="337422"/>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flipH="1">
            <a:off x="-862876" y="4318762"/>
            <a:ext cx="10672995" cy="1673730"/>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1123875" y="2549755"/>
            <a:ext cx="2015192" cy="2635125"/>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flipH="1">
            <a:off x="7869338" y="2282277"/>
            <a:ext cx="2088176" cy="2899928"/>
          </a:xfrm>
          <a:custGeom>
            <a:avLst/>
            <a:gdLst/>
            <a:ahLst/>
            <a:cxnLst/>
            <a:rect l="l" t="t" r="r" b="b"/>
            <a:pathLst>
              <a:path w="41303" h="57359" extrusionOk="0">
                <a:moveTo>
                  <a:pt x="37181" y="32255"/>
                </a:moveTo>
                <a:lnTo>
                  <a:pt x="37229" y="32539"/>
                </a:lnTo>
                <a:lnTo>
                  <a:pt x="37229" y="32445"/>
                </a:lnTo>
                <a:lnTo>
                  <a:pt x="37181" y="32255"/>
                </a:lnTo>
                <a:close/>
                <a:moveTo>
                  <a:pt x="33345" y="0"/>
                </a:moveTo>
                <a:lnTo>
                  <a:pt x="32634" y="710"/>
                </a:lnTo>
                <a:lnTo>
                  <a:pt x="32587" y="1137"/>
                </a:lnTo>
                <a:lnTo>
                  <a:pt x="32587" y="1468"/>
                </a:lnTo>
                <a:lnTo>
                  <a:pt x="32682" y="1705"/>
                </a:lnTo>
                <a:lnTo>
                  <a:pt x="32824" y="2084"/>
                </a:lnTo>
                <a:lnTo>
                  <a:pt x="32919" y="2226"/>
                </a:lnTo>
                <a:lnTo>
                  <a:pt x="33013" y="2368"/>
                </a:lnTo>
                <a:lnTo>
                  <a:pt x="33203" y="2463"/>
                </a:lnTo>
                <a:lnTo>
                  <a:pt x="33440" y="2510"/>
                </a:lnTo>
                <a:lnTo>
                  <a:pt x="33724" y="2510"/>
                </a:lnTo>
                <a:lnTo>
                  <a:pt x="34008" y="1752"/>
                </a:lnTo>
                <a:lnTo>
                  <a:pt x="33487" y="1468"/>
                </a:lnTo>
                <a:lnTo>
                  <a:pt x="33250" y="1563"/>
                </a:lnTo>
                <a:lnTo>
                  <a:pt x="33534" y="1752"/>
                </a:lnTo>
                <a:lnTo>
                  <a:pt x="33534" y="2131"/>
                </a:lnTo>
                <a:lnTo>
                  <a:pt x="33108" y="2037"/>
                </a:lnTo>
                <a:lnTo>
                  <a:pt x="32871" y="1184"/>
                </a:lnTo>
                <a:lnTo>
                  <a:pt x="33203" y="426"/>
                </a:lnTo>
                <a:lnTo>
                  <a:pt x="33676" y="616"/>
                </a:lnTo>
                <a:lnTo>
                  <a:pt x="34008" y="710"/>
                </a:lnTo>
                <a:lnTo>
                  <a:pt x="34150" y="758"/>
                </a:lnTo>
                <a:lnTo>
                  <a:pt x="34292" y="853"/>
                </a:lnTo>
                <a:lnTo>
                  <a:pt x="34624" y="1184"/>
                </a:lnTo>
                <a:lnTo>
                  <a:pt x="35145" y="1610"/>
                </a:lnTo>
                <a:lnTo>
                  <a:pt x="35334" y="2984"/>
                </a:lnTo>
                <a:lnTo>
                  <a:pt x="33961" y="3363"/>
                </a:lnTo>
                <a:lnTo>
                  <a:pt x="33203" y="3647"/>
                </a:lnTo>
                <a:lnTo>
                  <a:pt x="32777" y="3789"/>
                </a:lnTo>
                <a:lnTo>
                  <a:pt x="32540" y="3884"/>
                </a:lnTo>
                <a:lnTo>
                  <a:pt x="32445" y="3979"/>
                </a:lnTo>
                <a:lnTo>
                  <a:pt x="32256" y="4168"/>
                </a:lnTo>
                <a:lnTo>
                  <a:pt x="32066" y="4405"/>
                </a:lnTo>
                <a:lnTo>
                  <a:pt x="32113" y="5400"/>
                </a:lnTo>
                <a:lnTo>
                  <a:pt x="32256" y="6347"/>
                </a:lnTo>
                <a:lnTo>
                  <a:pt x="31356" y="5210"/>
                </a:lnTo>
                <a:lnTo>
                  <a:pt x="30835" y="4073"/>
                </a:lnTo>
                <a:lnTo>
                  <a:pt x="31071" y="3363"/>
                </a:lnTo>
                <a:lnTo>
                  <a:pt x="31119" y="2510"/>
                </a:lnTo>
                <a:lnTo>
                  <a:pt x="30835" y="3363"/>
                </a:lnTo>
                <a:lnTo>
                  <a:pt x="30503" y="4026"/>
                </a:lnTo>
                <a:lnTo>
                  <a:pt x="31071" y="5400"/>
                </a:lnTo>
                <a:lnTo>
                  <a:pt x="31734" y="6157"/>
                </a:lnTo>
                <a:lnTo>
                  <a:pt x="32303" y="6915"/>
                </a:lnTo>
                <a:lnTo>
                  <a:pt x="32729" y="7673"/>
                </a:lnTo>
                <a:lnTo>
                  <a:pt x="32587" y="8668"/>
                </a:lnTo>
                <a:lnTo>
                  <a:pt x="31498" y="9473"/>
                </a:lnTo>
                <a:lnTo>
                  <a:pt x="30077" y="9520"/>
                </a:lnTo>
                <a:lnTo>
                  <a:pt x="29556" y="10041"/>
                </a:lnTo>
                <a:lnTo>
                  <a:pt x="29556" y="10799"/>
                </a:lnTo>
                <a:lnTo>
                  <a:pt x="28845" y="11604"/>
                </a:lnTo>
                <a:lnTo>
                  <a:pt x="28656" y="11699"/>
                </a:lnTo>
                <a:lnTo>
                  <a:pt x="28561" y="11746"/>
                </a:lnTo>
                <a:lnTo>
                  <a:pt x="28608" y="11320"/>
                </a:lnTo>
                <a:lnTo>
                  <a:pt x="28608" y="10894"/>
                </a:lnTo>
                <a:lnTo>
                  <a:pt x="28230" y="10325"/>
                </a:lnTo>
                <a:lnTo>
                  <a:pt x="28466" y="8526"/>
                </a:lnTo>
                <a:lnTo>
                  <a:pt x="28466" y="8526"/>
                </a:lnTo>
                <a:lnTo>
                  <a:pt x="27898" y="10278"/>
                </a:lnTo>
                <a:lnTo>
                  <a:pt x="28324" y="10941"/>
                </a:lnTo>
                <a:lnTo>
                  <a:pt x="28230" y="11746"/>
                </a:lnTo>
                <a:lnTo>
                  <a:pt x="27851" y="11983"/>
                </a:lnTo>
                <a:lnTo>
                  <a:pt x="27851" y="12599"/>
                </a:lnTo>
                <a:lnTo>
                  <a:pt x="27330" y="13025"/>
                </a:lnTo>
                <a:lnTo>
                  <a:pt x="26145" y="12930"/>
                </a:lnTo>
                <a:lnTo>
                  <a:pt x="25530" y="13073"/>
                </a:lnTo>
                <a:lnTo>
                  <a:pt x="25151" y="13925"/>
                </a:lnTo>
                <a:lnTo>
                  <a:pt x="25198" y="14493"/>
                </a:lnTo>
                <a:lnTo>
                  <a:pt x="24819" y="15062"/>
                </a:lnTo>
                <a:lnTo>
                  <a:pt x="24298" y="15299"/>
                </a:lnTo>
                <a:lnTo>
                  <a:pt x="24298" y="14067"/>
                </a:lnTo>
                <a:lnTo>
                  <a:pt x="24772" y="12646"/>
                </a:lnTo>
                <a:lnTo>
                  <a:pt x="24819" y="11604"/>
                </a:lnTo>
                <a:lnTo>
                  <a:pt x="24393" y="10610"/>
                </a:lnTo>
                <a:lnTo>
                  <a:pt x="23635" y="10231"/>
                </a:lnTo>
                <a:lnTo>
                  <a:pt x="22546" y="9378"/>
                </a:lnTo>
                <a:lnTo>
                  <a:pt x="23209" y="8857"/>
                </a:lnTo>
                <a:lnTo>
                  <a:pt x="23872" y="8620"/>
                </a:lnTo>
                <a:lnTo>
                  <a:pt x="23730" y="7910"/>
                </a:lnTo>
                <a:lnTo>
                  <a:pt x="23919" y="7578"/>
                </a:lnTo>
                <a:lnTo>
                  <a:pt x="24061" y="7389"/>
                </a:lnTo>
                <a:lnTo>
                  <a:pt x="24156" y="7341"/>
                </a:lnTo>
                <a:lnTo>
                  <a:pt x="24488" y="7484"/>
                </a:lnTo>
                <a:lnTo>
                  <a:pt x="24819" y="7626"/>
                </a:lnTo>
                <a:lnTo>
                  <a:pt x="25198" y="7626"/>
                </a:lnTo>
                <a:lnTo>
                  <a:pt x="25530" y="7578"/>
                </a:lnTo>
                <a:lnTo>
                  <a:pt x="26145" y="7199"/>
                </a:lnTo>
                <a:lnTo>
                  <a:pt x="26619" y="6157"/>
                </a:lnTo>
                <a:lnTo>
                  <a:pt x="26951" y="5163"/>
                </a:lnTo>
                <a:lnTo>
                  <a:pt x="26903" y="4405"/>
                </a:lnTo>
                <a:lnTo>
                  <a:pt x="26430" y="3694"/>
                </a:lnTo>
                <a:lnTo>
                  <a:pt x="25482" y="2937"/>
                </a:lnTo>
                <a:lnTo>
                  <a:pt x="24630" y="3173"/>
                </a:lnTo>
                <a:lnTo>
                  <a:pt x="24156" y="4310"/>
                </a:lnTo>
                <a:lnTo>
                  <a:pt x="25103" y="4879"/>
                </a:lnTo>
                <a:lnTo>
                  <a:pt x="25530" y="4547"/>
                </a:lnTo>
                <a:lnTo>
                  <a:pt x="25340" y="3979"/>
                </a:lnTo>
                <a:lnTo>
                  <a:pt x="25388" y="4452"/>
                </a:lnTo>
                <a:lnTo>
                  <a:pt x="25056" y="4594"/>
                </a:lnTo>
                <a:lnTo>
                  <a:pt x="24630" y="4310"/>
                </a:lnTo>
                <a:lnTo>
                  <a:pt x="24867" y="3600"/>
                </a:lnTo>
                <a:lnTo>
                  <a:pt x="25624" y="3458"/>
                </a:lnTo>
                <a:lnTo>
                  <a:pt x="26477" y="4263"/>
                </a:lnTo>
                <a:lnTo>
                  <a:pt x="26477" y="4973"/>
                </a:lnTo>
                <a:lnTo>
                  <a:pt x="26240" y="5636"/>
                </a:lnTo>
                <a:lnTo>
                  <a:pt x="25956" y="6678"/>
                </a:lnTo>
                <a:lnTo>
                  <a:pt x="25246" y="7152"/>
                </a:lnTo>
                <a:lnTo>
                  <a:pt x="24298" y="6394"/>
                </a:lnTo>
                <a:lnTo>
                  <a:pt x="23446" y="6299"/>
                </a:lnTo>
                <a:lnTo>
                  <a:pt x="23209" y="6915"/>
                </a:lnTo>
                <a:lnTo>
                  <a:pt x="22925" y="7294"/>
                </a:lnTo>
                <a:lnTo>
                  <a:pt x="22688" y="7673"/>
                </a:lnTo>
                <a:lnTo>
                  <a:pt x="21456" y="8336"/>
                </a:lnTo>
                <a:lnTo>
                  <a:pt x="21220" y="8289"/>
                </a:lnTo>
                <a:lnTo>
                  <a:pt x="20888" y="8147"/>
                </a:lnTo>
                <a:lnTo>
                  <a:pt x="20462" y="7910"/>
                </a:lnTo>
                <a:lnTo>
                  <a:pt x="20462" y="6536"/>
                </a:lnTo>
                <a:lnTo>
                  <a:pt x="21125" y="6394"/>
                </a:lnTo>
                <a:lnTo>
                  <a:pt x="21172" y="5731"/>
                </a:lnTo>
                <a:lnTo>
                  <a:pt x="20841" y="5068"/>
                </a:lnTo>
                <a:lnTo>
                  <a:pt x="20841" y="5068"/>
                </a:lnTo>
                <a:lnTo>
                  <a:pt x="21077" y="6110"/>
                </a:lnTo>
                <a:lnTo>
                  <a:pt x="20604" y="6347"/>
                </a:lnTo>
                <a:lnTo>
                  <a:pt x="20367" y="6394"/>
                </a:lnTo>
                <a:lnTo>
                  <a:pt x="20225" y="6489"/>
                </a:lnTo>
                <a:lnTo>
                  <a:pt x="20130" y="6584"/>
                </a:lnTo>
                <a:lnTo>
                  <a:pt x="20083" y="7057"/>
                </a:lnTo>
                <a:lnTo>
                  <a:pt x="19704" y="6773"/>
                </a:lnTo>
                <a:lnTo>
                  <a:pt x="18899" y="6915"/>
                </a:lnTo>
                <a:lnTo>
                  <a:pt x="18567" y="6773"/>
                </a:lnTo>
                <a:lnTo>
                  <a:pt x="18330" y="6584"/>
                </a:lnTo>
                <a:lnTo>
                  <a:pt x="17762" y="5873"/>
                </a:lnTo>
                <a:lnTo>
                  <a:pt x="18520" y="7105"/>
                </a:lnTo>
                <a:lnTo>
                  <a:pt x="18899" y="7199"/>
                </a:lnTo>
                <a:lnTo>
                  <a:pt x="19278" y="7247"/>
                </a:lnTo>
                <a:lnTo>
                  <a:pt x="19751" y="7152"/>
                </a:lnTo>
                <a:lnTo>
                  <a:pt x="20178" y="7578"/>
                </a:lnTo>
                <a:lnTo>
                  <a:pt x="20225" y="7957"/>
                </a:lnTo>
                <a:lnTo>
                  <a:pt x="20320" y="8241"/>
                </a:lnTo>
                <a:lnTo>
                  <a:pt x="20414" y="8526"/>
                </a:lnTo>
                <a:lnTo>
                  <a:pt x="20651" y="8668"/>
                </a:lnTo>
                <a:lnTo>
                  <a:pt x="20888" y="8810"/>
                </a:lnTo>
                <a:lnTo>
                  <a:pt x="21362" y="8952"/>
                </a:lnTo>
                <a:lnTo>
                  <a:pt x="21741" y="9141"/>
                </a:lnTo>
                <a:lnTo>
                  <a:pt x="22120" y="9804"/>
                </a:lnTo>
                <a:lnTo>
                  <a:pt x="22451" y="10468"/>
                </a:lnTo>
                <a:lnTo>
                  <a:pt x="22641" y="10846"/>
                </a:lnTo>
                <a:lnTo>
                  <a:pt x="22830" y="11178"/>
                </a:lnTo>
                <a:lnTo>
                  <a:pt x="23209" y="11462"/>
                </a:lnTo>
                <a:lnTo>
                  <a:pt x="23446" y="11652"/>
                </a:lnTo>
                <a:lnTo>
                  <a:pt x="23540" y="11794"/>
                </a:lnTo>
                <a:lnTo>
                  <a:pt x="23588" y="12836"/>
                </a:lnTo>
                <a:lnTo>
                  <a:pt x="23067" y="13972"/>
                </a:lnTo>
                <a:lnTo>
                  <a:pt x="22214" y="14493"/>
                </a:lnTo>
                <a:lnTo>
                  <a:pt x="20935" y="14162"/>
                </a:lnTo>
                <a:lnTo>
                  <a:pt x="20462" y="12741"/>
                </a:lnTo>
                <a:lnTo>
                  <a:pt x="20272" y="11652"/>
                </a:lnTo>
                <a:lnTo>
                  <a:pt x="21030" y="11699"/>
                </a:lnTo>
                <a:lnTo>
                  <a:pt x="21362" y="11936"/>
                </a:lnTo>
                <a:lnTo>
                  <a:pt x="21598" y="12125"/>
                </a:lnTo>
                <a:lnTo>
                  <a:pt x="21693" y="12220"/>
                </a:lnTo>
                <a:lnTo>
                  <a:pt x="21646" y="12552"/>
                </a:lnTo>
                <a:lnTo>
                  <a:pt x="21551" y="12836"/>
                </a:lnTo>
                <a:lnTo>
                  <a:pt x="20983" y="12646"/>
                </a:lnTo>
                <a:lnTo>
                  <a:pt x="20983" y="12646"/>
                </a:lnTo>
                <a:lnTo>
                  <a:pt x="21741" y="13120"/>
                </a:lnTo>
                <a:lnTo>
                  <a:pt x="21883" y="12457"/>
                </a:lnTo>
                <a:lnTo>
                  <a:pt x="21835" y="11841"/>
                </a:lnTo>
                <a:lnTo>
                  <a:pt x="20888" y="11415"/>
                </a:lnTo>
                <a:lnTo>
                  <a:pt x="20035" y="11320"/>
                </a:lnTo>
                <a:lnTo>
                  <a:pt x="20083" y="12646"/>
                </a:lnTo>
                <a:lnTo>
                  <a:pt x="20225" y="13404"/>
                </a:lnTo>
                <a:lnTo>
                  <a:pt x="20509" y="14067"/>
                </a:lnTo>
                <a:lnTo>
                  <a:pt x="20935" y="14493"/>
                </a:lnTo>
                <a:lnTo>
                  <a:pt x="21409" y="14778"/>
                </a:lnTo>
                <a:lnTo>
                  <a:pt x="22404" y="14872"/>
                </a:lnTo>
                <a:lnTo>
                  <a:pt x="23114" y="14636"/>
                </a:lnTo>
                <a:lnTo>
                  <a:pt x="23304" y="15157"/>
                </a:lnTo>
                <a:lnTo>
                  <a:pt x="23067" y="15299"/>
                </a:lnTo>
                <a:lnTo>
                  <a:pt x="22735" y="15488"/>
                </a:lnTo>
                <a:lnTo>
                  <a:pt x="21598" y="15536"/>
                </a:lnTo>
                <a:lnTo>
                  <a:pt x="21314" y="15441"/>
                </a:lnTo>
                <a:lnTo>
                  <a:pt x="20983" y="15346"/>
                </a:lnTo>
                <a:lnTo>
                  <a:pt x="20699" y="15393"/>
                </a:lnTo>
                <a:lnTo>
                  <a:pt x="20414" y="15536"/>
                </a:lnTo>
                <a:lnTo>
                  <a:pt x="20083" y="16104"/>
                </a:lnTo>
                <a:lnTo>
                  <a:pt x="19420" y="16151"/>
                </a:lnTo>
                <a:lnTo>
                  <a:pt x="19230" y="15630"/>
                </a:lnTo>
                <a:lnTo>
                  <a:pt x="19088" y="15062"/>
                </a:lnTo>
                <a:lnTo>
                  <a:pt x="18946" y="14636"/>
                </a:lnTo>
                <a:lnTo>
                  <a:pt x="18804" y="14304"/>
                </a:lnTo>
                <a:lnTo>
                  <a:pt x="17857" y="14304"/>
                </a:lnTo>
                <a:lnTo>
                  <a:pt x="16578" y="13972"/>
                </a:lnTo>
                <a:lnTo>
                  <a:pt x="16152" y="13783"/>
                </a:lnTo>
                <a:lnTo>
                  <a:pt x="16104" y="13167"/>
                </a:lnTo>
                <a:lnTo>
                  <a:pt x="16009" y="12788"/>
                </a:lnTo>
                <a:lnTo>
                  <a:pt x="15867" y="12552"/>
                </a:lnTo>
                <a:lnTo>
                  <a:pt x="15678" y="12409"/>
                </a:lnTo>
                <a:lnTo>
                  <a:pt x="15441" y="12267"/>
                </a:lnTo>
                <a:lnTo>
                  <a:pt x="15110" y="11983"/>
                </a:lnTo>
                <a:lnTo>
                  <a:pt x="14825" y="11746"/>
                </a:lnTo>
                <a:lnTo>
                  <a:pt x="14115" y="11178"/>
                </a:lnTo>
                <a:lnTo>
                  <a:pt x="15252" y="12362"/>
                </a:lnTo>
                <a:lnTo>
                  <a:pt x="15820" y="12930"/>
                </a:lnTo>
                <a:lnTo>
                  <a:pt x="15773" y="13499"/>
                </a:lnTo>
                <a:lnTo>
                  <a:pt x="15725" y="13783"/>
                </a:lnTo>
                <a:lnTo>
                  <a:pt x="15725" y="13925"/>
                </a:lnTo>
                <a:lnTo>
                  <a:pt x="15773" y="13972"/>
                </a:lnTo>
                <a:lnTo>
                  <a:pt x="16578" y="14351"/>
                </a:lnTo>
                <a:lnTo>
                  <a:pt x="16294" y="14683"/>
                </a:lnTo>
                <a:lnTo>
                  <a:pt x="15488" y="14920"/>
                </a:lnTo>
                <a:lnTo>
                  <a:pt x="15346" y="15441"/>
                </a:lnTo>
                <a:lnTo>
                  <a:pt x="15631" y="16104"/>
                </a:lnTo>
                <a:lnTo>
                  <a:pt x="16483" y="16767"/>
                </a:lnTo>
                <a:lnTo>
                  <a:pt x="15678" y="15725"/>
                </a:lnTo>
                <a:lnTo>
                  <a:pt x="15867" y="15346"/>
                </a:lnTo>
                <a:lnTo>
                  <a:pt x="16009" y="15062"/>
                </a:lnTo>
                <a:lnTo>
                  <a:pt x="16104" y="14967"/>
                </a:lnTo>
                <a:lnTo>
                  <a:pt x="16625" y="14920"/>
                </a:lnTo>
                <a:lnTo>
                  <a:pt x="17099" y="14825"/>
                </a:lnTo>
                <a:lnTo>
                  <a:pt x="17288" y="14778"/>
                </a:lnTo>
                <a:lnTo>
                  <a:pt x="17999" y="14778"/>
                </a:lnTo>
                <a:lnTo>
                  <a:pt x="18188" y="14825"/>
                </a:lnTo>
                <a:lnTo>
                  <a:pt x="18283" y="15393"/>
                </a:lnTo>
                <a:lnTo>
                  <a:pt x="18378" y="15867"/>
                </a:lnTo>
                <a:lnTo>
                  <a:pt x="18425" y="16672"/>
                </a:lnTo>
                <a:lnTo>
                  <a:pt x="19467" y="17525"/>
                </a:lnTo>
                <a:lnTo>
                  <a:pt x="19846" y="18756"/>
                </a:lnTo>
                <a:lnTo>
                  <a:pt x="17478" y="19846"/>
                </a:lnTo>
                <a:lnTo>
                  <a:pt x="17241" y="20225"/>
                </a:lnTo>
                <a:lnTo>
                  <a:pt x="17004" y="20651"/>
                </a:lnTo>
                <a:lnTo>
                  <a:pt x="16909" y="21551"/>
                </a:lnTo>
                <a:lnTo>
                  <a:pt x="16483" y="19656"/>
                </a:lnTo>
                <a:lnTo>
                  <a:pt x="16388" y="21598"/>
                </a:lnTo>
                <a:lnTo>
                  <a:pt x="15867" y="21219"/>
                </a:lnTo>
                <a:lnTo>
                  <a:pt x="15915" y="21551"/>
                </a:lnTo>
                <a:lnTo>
                  <a:pt x="15915" y="21788"/>
                </a:lnTo>
                <a:lnTo>
                  <a:pt x="15867" y="21930"/>
                </a:lnTo>
                <a:lnTo>
                  <a:pt x="15820" y="22024"/>
                </a:lnTo>
                <a:lnTo>
                  <a:pt x="15725" y="22214"/>
                </a:lnTo>
                <a:lnTo>
                  <a:pt x="15583" y="22545"/>
                </a:lnTo>
                <a:lnTo>
                  <a:pt x="15394" y="22782"/>
                </a:lnTo>
                <a:lnTo>
                  <a:pt x="15252" y="22924"/>
                </a:lnTo>
                <a:lnTo>
                  <a:pt x="15204" y="22972"/>
                </a:lnTo>
                <a:lnTo>
                  <a:pt x="14873" y="22403"/>
                </a:lnTo>
                <a:lnTo>
                  <a:pt x="14589" y="21930"/>
                </a:lnTo>
                <a:lnTo>
                  <a:pt x="13641" y="22024"/>
                </a:lnTo>
                <a:lnTo>
                  <a:pt x="13168" y="20746"/>
                </a:lnTo>
                <a:lnTo>
                  <a:pt x="12741" y="20177"/>
                </a:lnTo>
                <a:lnTo>
                  <a:pt x="12126" y="20035"/>
                </a:lnTo>
                <a:lnTo>
                  <a:pt x="11747" y="19183"/>
                </a:lnTo>
                <a:lnTo>
                  <a:pt x="10799" y="17004"/>
                </a:lnTo>
                <a:lnTo>
                  <a:pt x="10326" y="15346"/>
                </a:lnTo>
                <a:lnTo>
                  <a:pt x="10231" y="14399"/>
                </a:lnTo>
                <a:lnTo>
                  <a:pt x="9757" y="15062"/>
                </a:lnTo>
                <a:lnTo>
                  <a:pt x="9378" y="14020"/>
                </a:lnTo>
                <a:lnTo>
                  <a:pt x="9142" y="13120"/>
                </a:lnTo>
                <a:lnTo>
                  <a:pt x="8336" y="12362"/>
                </a:lnTo>
                <a:lnTo>
                  <a:pt x="7815" y="11604"/>
                </a:lnTo>
                <a:lnTo>
                  <a:pt x="7958" y="13025"/>
                </a:lnTo>
                <a:lnTo>
                  <a:pt x="6821" y="12315"/>
                </a:lnTo>
                <a:lnTo>
                  <a:pt x="6821" y="12315"/>
                </a:lnTo>
                <a:lnTo>
                  <a:pt x="6963" y="13073"/>
                </a:lnTo>
                <a:lnTo>
                  <a:pt x="5921" y="11936"/>
                </a:lnTo>
                <a:lnTo>
                  <a:pt x="5400" y="11415"/>
                </a:lnTo>
                <a:lnTo>
                  <a:pt x="4879" y="10846"/>
                </a:lnTo>
                <a:lnTo>
                  <a:pt x="3979" y="10610"/>
                </a:lnTo>
                <a:lnTo>
                  <a:pt x="3363" y="10468"/>
                </a:lnTo>
                <a:lnTo>
                  <a:pt x="3079" y="10373"/>
                </a:lnTo>
                <a:lnTo>
                  <a:pt x="1374" y="10799"/>
                </a:lnTo>
                <a:lnTo>
                  <a:pt x="1042" y="11462"/>
                </a:lnTo>
                <a:lnTo>
                  <a:pt x="711" y="11983"/>
                </a:lnTo>
                <a:lnTo>
                  <a:pt x="521" y="12362"/>
                </a:lnTo>
                <a:lnTo>
                  <a:pt x="427" y="12599"/>
                </a:lnTo>
                <a:lnTo>
                  <a:pt x="427" y="13925"/>
                </a:lnTo>
                <a:lnTo>
                  <a:pt x="711" y="14493"/>
                </a:lnTo>
                <a:lnTo>
                  <a:pt x="900" y="14920"/>
                </a:lnTo>
                <a:lnTo>
                  <a:pt x="1090" y="15109"/>
                </a:lnTo>
                <a:lnTo>
                  <a:pt x="1611" y="15441"/>
                </a:lnTo>
                <a:lnTo>
                  <a:pt x="2037" y="15725"/>
                </a:lnTo>
                <a:lnTo>
                  <a:pt x="2842" y="15536"/>
                </a:lnTo>
                <a:lnTo>
                  <a:pt x="2984" y="14920"/>
                </a:lnTo>
                <a:lnTo>
                  <a:pt x="3079" y="14446"/>
                </a:lnTo>
                <a:lnTo>
                  <a:pt x="3126" y="14209"/>
                </a:lnTo>
                <a:lnTo>
                  <a:pt x="2937" y="13736"/>
                </a:lnTo>
                <a:lnTo>
                  <a:pt x="2747" y="13309"/>
                </a:lnTo>
                <a:lnTo>
                  <a:pt x="2605" y="13215"/>
                </a:lnTo>
                <a:lnTo>
                  <a:pt x="2321" y="13025"/>
                </a:lnTo>
                <a:lnTo>
                  <a:pt x="1942" y="12788"/>
                </a:lnTo>
                <a:lnTo>
                  <a:pt x="1658" y="13594"/>
                </a:lnTo>
                <a:lnTo>
                  <a:pt x="1800" y="14257"/>
                </a:lnTo>
                <a:lnTo>
                  <a:pt x="2084" y="14304"/>
                </a:lnTo>
                <a:lnTo>
                  <a:pt x="1942" y="14115"/>
                </a:lnTo>
                <a:lnTo>
                  <a:pt x="1990" y="13404"/>
                </a:lnTo>
                <a:lnTo>
                  <a:pt x="2416" y="13594"/>
                </a:lnTo>
                <a:lnTo>
                  <a:pt x="2653" y="14399"/>
                </a:lnTo>
                <a:lnTo>
                  <a:pt x="2511" y="15014"/>
                </a:lnTo>
                <a:lnTo>
                  <a:pt x="1753" y="15109"/>
                </a:lnTo>
                <a:lnTo>
                  <a:pt x="900" y="14446"/>
                </a:lnTo>
                <a:lnTo>
                  <a:pt x="758" y="13262"/>
                </a:lnTo>
                <a:lnTo>
                  <a:pt x="1042" y="12078"/>
                </a:lnTo>
                <a:lnTo>
                  <a:pt x="1326" y="11699"/>
                </a:lnTo>
                <a:lnTo>
                  <a:pt x="1563" y="11415"/>
                </a:lnTo>
                <a:lnTo>
                  <a:pt x="1705" y="11273"/>
                </a:lnTo>
                <a:lnTo>
                  <a:pt x="2937" y="11083"/>
                </a:lnTo>
                <a:lnTo>
                  <a:pt x="3600" y="11462"/>
                </a:lnTo>
                <a:lnTo>
                  <a:pt x="4263" y="11841"/>
                </a:lnTo>
                <a:lnTo>
                  <a:pt x="5352" y="12836"/>
                </a:lnTo>
                <a:lnTo>
                  <a:pt x="5921" y="13309"/>
                </a:lnTo>
                <a:lnTo>
                  <a:pt x="6205" y="13688"/>
                </a:lnTo>
                <a:lnTo>
                  <a:pt x="5779" y="13878"/>
                </a:lnTo>
                <a:lnTo>
                  <a:pt x="5352" y="14067"/>
                </a:lnTo>
                <a:lnTo>
                  <a:pt x="4926" y="14304"/>
                </a:lnTo>
                <a:lnTo>
                  <a:pt x="4500" y="14493"/>
                </a:lnTo>
                <a:lnTo>
                  <a:pt x="4310" y="14636"/>
                </a:lnTo>
                <a:lnTo>
                  <a:pt x="4216" y="14778"/>
                </a:lnTo>
                <a:lnTo>
                  <a:pt x="4121" y="14920"/>
                </a:lnTo>
                <a:lnTo>
                  <a:pt x="4168" y="15820"/>
                </a:lnTo>
                <a:lnTo>
                  <a:pt x="4216" y="16435"/>
                </a:lnTo>
                <a:lnTo>
                  <a:pt x="5210" y="17004"/>
                </a:lnTo>
                <a:lnTo>
                  <a:pt x="5826" y="17146"/>
                </a:lnTo>
                <a:lnTo>
                  <a:pt x="6442" y="16767"/>
                </a:lnTo>
                <a:lnTo>
                  <a:pt x="6442" y="16057"/>
                </a:lnTo>
                <a:lnTo>
                  <a:pt x="5779" y="15583"/>
                </a:lnTo>
                <a:lnTo>
                  <a:pt x="5779" y="15583"/>
                </a:lnTo>
                <a:lnTo>
                  <a:pt x="6205" y="16293"/>
                </a:lnTo>
                <a:lnTo>
                  <a:pt x="5968" y="16720"/>
                </a:lnTo>
                <a:lnTo>
                  <a:pt x="5068" y="16530"/>
                </a:lnTo>
                <a:lnTo>
                  <a:pt x="4737" y="16104"/>
                </a:lnTo>
                <a:lnTo>
                  <a:pt x="4547" y="15772"/>
                </a:lnTo>
                <a:lnTo>
                  <a:pt x="4453" y="15630"/>
                </a:lnTo>
                <a:lnTo>
                  <a:pt x="4784" y="14778"/>
                </a:lnTo>
                <a:lnTo>
                  <a:pt x="5779" y="14446"/>
                </a:lnTo>
                <a:lnTo>
                  <a:pt x="6821" y="14162"/>
                </a:lnTo>
                <a:lnTo>
                  <a:pt x="7531" y="14920"/>
                </a:lnTo>
                <a:lnTo>
                  <a:pt x="7910" y="15630"/>
                </a:lnTo>
                <a:lnTo>
                  <a:pt x="8242" y="16293"/>
                </a:lnTo>
                <a:lnTo>
                  <a:pt x="8905" y="17146"/>
                </a:lnTo>
                <a:lnTo>
                  <a:pt x="9473" y="17904"/>
                </a:lnTo>
                <a:lnTo>
                  <a:pt x="9568" y="18141"/>
                </a:lnTo>
                <a:lnTo>
                  <a:pt x="9663" y="18519"/>
                </a:lnTo>
                <a:lnTo>
                  <a:pt x="9805" y="18993"/>
                </a:lnTo>
                <a:lnTo>
                  <a:pt x="9994" y="19561"/>
                </a:lnTo>
                <a:lnTo>
                  <a:pt x="9615" y="19940"/>
                </a:lnTo>
                <a:lnTo>
                  <a:pt x="7721" y="19846"/>
                </a:lnTo>
                <a:lnTo>
                  <a:pt x="7294" y="19846"/>
                </a:lnTo>
                <a:lnTo>
                  <a:pt x="7010" y="19798"/>
                </a:lnTo>
                <a:lnTo>
                  <a:pt x="6916" y="19751"/>
                </a:lnTo>
                <a:lnTo>
                  <a:pt x="6868" y="19704"/>
                </a:lnTo>
                <a:lnTo>
                  <a:pt x="6916" y="19514"/>
                </a:lnTo>
                <a:lnTo>
                  <a:pt x="7010" y="19230"/>
                </a:lnTo>
                <a:lnTo>
                  <a:pt x="7152" y="18851"/>
                </a:lnTo>
                <a:lnTo>
                  <a:pt x="6963" y="18567"/>
                </a:lnTo>
                <a:lnTo>
                  <a:pt x="6821" y="18377"/>
                </a:lnTo>
                <a:lnTo>
                  <a:pt x="6679" y="18283"/>
                </a:lnTo>
                <a:lnTo>
                  <a:pt x="6394" y="18377"/>
                </a:lnTo>
                <a:lnTo>
                  <a:pt x="6158" y="18472"/>
                </a:lnTo>
                <a:lnTo>
                  <a:pt x="6016" y="18567"/>
                </a:lnTo>
                <a:lnTo>
                  <a:pt x="5873" y="18662"/>
                </a:lnTo>
                <a:lnTo>
                  <a:pt x="5637" y="18709"/>
                </a:lnTo>
                <a:lnTo>
                  <a:pt x="5542" y="18756"/>
                </a:lnTo>
                <a:lnTo>
                  <a:pt x="5400" y="18804"/>
                </a:lnTo>
                <a:lnTo>
                  <a:pt x="5116" y="19040"/>
                </a:lnTo>
                <a:lnTo>
                  <a:pt x="4784" y="19372"/>
                </a:lnTo>
                <a:lnTo>
                  <a:pt x="5400" y="19751"/>
                </a:lnTo>
                <a:lnTo>
                  <a:pt x="5542" y="20461"/>
                </a:lnTo>
                <a:lnTo>
                  <a:pt x="5589" y="19561"/>
                </a:lnTo>
                <a:lnTo>
                  <a:pt x="5163" y="19372"/>
                </a:lnTo>
                <a:lnTo>
                  <a:pt x="5873" y="19088"/>
                </a:lnTo>
                <a:lnTo>
                  <a:pt x="6442" y="18804"/>
                </a:lnTo>
                <a:lnTo>
                  <a:pt x="6394" y="19467"/>
                </a:lnTo>
                <a:lnTo>
                  <a:pt x="6394" y="20035"/>
                </a:lnTo>
                <a:lnTo>
                  <a:pt x="7010" y="20272"/>
                </a:lnTo>
                <a:lnTo>
                  <a:pt x="7294" y="20556"/>
                </a:lnTo>
                <a:lnTo>
                  <a:pt x="8479" y="20556"/>
                </a:lnTo>
                <a:lnTo>
                  <a:pt x="9047" y="20603"/>
                </a:lnTo>
                <a:lnTo>
                  <a:pt x="7673" y="21124"/>
                </a:lnTo>
                <a:lnTo>
                  <a:pt x="7200" y="21930"/>
                </a:lnTo>
                <a:lnTo>
                  <a:pt x="7010" y="22498"/>
                </a:lnTo>
                <a:lnTo>
                  <a:pt x="6679" y="22782"/>
                </a:lnTo>
                <a:lnTo>
                  <a:pt x="6442" y="22924"/>
                </a:lnTo>
                <a:lnTo>
                  <a:pt x="6300" y="23019"/>
                </a:lnTo>
                <a:lnTo>
                  <a:pt x="5021" y="23019"/>
                </a:lnTo>
                <a:lnTo>
                  <a:pt x="4168" y="22403"/>
                </a:lnTo>
                <a:lnTo>
                  <a:pt x="4121" y="22167"/>
                </a:lnTo>
                <a:lnTo>
                  <a:pt x="3979" y="21551"/>
                </a:lnTo>
                <a:lnTo>
                  <a:pt x="3789" y="20603"/>
                </a:lnTo>
                <a:lnTo>
                  <a:pt x="3742" y="19893"/>
                </a:lnTo>
                <a:lnTo>
                  <a:pt x="3695" y="19514"/>
                </a:lnTo>
                <a:lnTo>
                  <a:pt x="3695" y="19325"/>
                </a:lnTo>
                <a:lnTo>
                  <a:pt x="3268" y="19183"/>
                </a:lnTo>
                <a:lnTo>
                  <a:pt x="2937" y="19040"/>
                </a:lnTo>
                <a:lnTo>
                  <a:pt x="1421" y="19040"/>
                </a:lnTo>
                <a:lnTo>
                  <a:pt x="284" y="19325"/>
                </a:lnTo>
                <a:lnTo>
                  <a:pt x="95" y="19561"/>
                </a:lnTo>
                <a:lnTo>
                  <a:pt x="0" y="19751"/>
                </a:lnTo>
                <a:lnTo>
                  <a:pt x="0" y="19940"/>
                </a:lnTo>
                <a:lnTo>
                  <a:pt x="142" y="20982"/>
                </a:lnTo>
                <a:lnTo>
                  <a:pt x="237" y="21503"/>
                </a:lnTo>
                <a:lnTo>
                  <a:pt x="332" y="21930"/>
                </a:lnTo>
                <a:lnTo>
                  <a:pt x="427" y="22119"/>
                </a:lnTo>
                <a:lnTo>
                  <a:pt x="900" y="22498"/>
                </a:lnTo>
                <a:lnTo>
                  <a:pt x="1326" y="22782"/>
                </a:lnTo>
                <a:lnTo>
                  <a:pt x="2084" y="22924"/>
                </a:lnTo>
                <a:lnTo>
                  <a:pt x="2179" y="22119"/>
                </a:lnTo>
                <a:lnTo>
                  <a:pt x="1705" y="21124"/>
                </a:lnTo>
                <a:lnTo>
                  <a:pt x="1469" y="20888"/>
                </a:lnTo>
                <a:lnTo>
                  <a:pt x="1232" y="20651"/>
                </a:lnTo>
                <a:lnTo>
                  <a:pt x="900" y="20698"/>
                </a:lnTo>
                <a:lnTo>
                  <a:pt x="1326" y="20982"/>
                </a:lnTo>
                <a:lnTo>
                  <a:pt x="1658" y="21693"/>
                </a:lnTo>
                <a:lnTo>
                  <a:pt x="1753" y="22167"/>
                </a:lnTo>
                <a:lnTo>
                  <a:pt x="1658" y="22214"/>
                </a:lnTo>
                <a:lnTo>
                  <a:pt x="1469" y="22261"/>
                </a:lnTo>
                <a:lnTo>
                  <a:pt x="853" y="21930"/>
                </a:lnTo>
                <a:lnTo>
                  <a:pt x="521" y="21219"/>
                </a:lnTo>
                <a:lnTo>
                  <a:pt x="379" y="20746"/>
                </a:lnTo>
                <a:lnTo>
                  <a:pt x="284" y="20414"/>
                </a:lnTo>
                <a:lnTo>
                  <a:pt x="284" y="20225"/>
                </a:lnTo>
                <a:lnTo>
                  <a:pt x="332" y="19988"/>
                </a:lnTo>
                <a:lnTo>
                  <a:pt x="427" y="19846"/>
                </a:lnTo>
                <a:lnTo>
                  <a:pt x="521" y="19798"/>
                </a:lnTo>
                <a:lnTo>
                  <a:pt x="1184" y="19656"/>
                </a:lnTo>
                <a:lnTo>
                  <a:pt x="2037" y="19609"/>
                </a:lnTo>
                <a:lnTo>
                  <a:pt x="2747" y="19561"/>
                </a:lnTo>
                <a:lnTo>
                  <a:pt x="3126" y="19751"/>
                </a:lnTo>
                <a:lnTo>
                  <a:pt x="3032" y="20509"/>
                </a:lnTo>
                <a:lnTo>
                  <a:pt x="3032" y="21030"/>
                </a:lnTo>
                <a:lnTo>
                  <a:pt x="3079" y="21503"/>
                </a:lnTo>
                <a:lnTo>
                  <a:pt x="3553" y="22498"/>
                </a:lnTo>
                <a:lnTo>
                  <a:pt x="3789" y="23066"/>
                </a:lnTo>
                <a:lnTo>
                  <a:pt x="3979" y="23540"/>
                </a:lnTo>
                <a:lnTo>
                  <a:pt x="4216" y="23777"/>
                </a:lnTo>
                <a:lnTo>
                  <a:pt x="4405" y="23966"/>
                </a:lnTo>
                <a:lnTo>
                  <a:pt x="7247" y="23966"/>
                </a:lnTo>
                <a:lnTo>
                  <a:pt x="7910" y="23303"/>
                </a:lnTo>
                <a:lnTo>
                  <a:pt x="8194" y="22403"/>
                </a:lnTo>
                <a:lnTo>
                  <a:pt x="8384" y="22072"/>
                </a:lnTo>
                <a:lnTo>
                  <a:pt x="9094" y="21551"/>
                </a:lnTo>
                <a:lnTo>
                  <a:pt x="10089" y="21456"/>
                </a:lnTo>
                <a:lnTo>
                  <a:pt x="10941" y="22024"/>
                </a:lnTo>
                <a:lnTo>
                  <a:pt x="11415" y="23398"/>
                </a:lnTo>
                <a:lnTo>
                  <a:pt x="11605" y="24108"/>
                </a:lnTo>
                <a:lnTo>
                  <a:pt x="11889" y="25150"/>
                </a:lnTo>
                <a:lnTo>
                  <a:pt x="12078" y="26240"/>
                </a:lnTo>
                <a:lnTo>
                  <a:pt x="11178" y="25624"/>
                </a:lnTo>
                <a:lnTo>
                  <a:pt x="10373" y="25719"/>
                </a:lnTo>
                <a:lnTo>
                  <a:pt x="9899" y="26382"/>
                </a:lnTo>
                <a:lnTo>
                  <a:pt x="9521" y="26903"/>
                </a:lnTo>
                <a:lnTo>
                  <a:pt x="9047" y="26571"/>
                </a:lnTo>
                <a:lnTo>
                  <a:pt x="8763" y="26335"/>
                </a:lnTo>
                <a:lnTo>
                  <a:pt x="8573" y="26192"/>
                </a:lnTo>
                <a:lnTo>
                  <a:pt x="8621" y="25766"/>
                </a:lnTo>
                <a:lnTo>
                  <a:pt x="8668" y="25435"/>
                </a:lnTo>
                <a:lnTo>
                  <a:pt x="9331" y="25150"/>
                </a:lnTo>
                <a:lnTo>
                  <a:pt x="9615" y="25482"/>
                </a:lnTo>
                <a:lnTo>
                  <a:pt x="9331" y="24819"/>
                </a:lnTo>
                <a:lnTo>
                  <a:pt x="8289" y="25198"/>
                </a:lnTo>
                <a:lnTo>
                  <a:pt x="8147" y="26192"/>
                </a:lnTo>
                <a:lnTo>
                  <a:pt x="9331" y="27329"/>
                </a:lnTo>
                <a:lnTo>
                  <a:pt x="10089" y="27519"/>
                </a:lnTo>
                <a:lnTo>
                  <a:pt x="10894" y="26524"/>
                </a:lnTo>
                <a:lnTo>
                  <a:pt x="11699" y="27898"/>
                </a:lnTo>
                <a:lnTo>
                  <a:pt x="12078" y="28371"/>
                </a:lnTo>
                <a:lnTo>
                  <a:pt x="12315" y="28703"/>
                </a:lnTo>
                <a:lnTo>
                  <a:pt x="12457" y="28892"/>
                </a:lnTo>
                <a:lnTo>
                  <a:pt x="12315" y="29413"/>
                </a:lnTo>
                <a:lnTo>
                  <a:pt x="12173" y="29840"/>
                </a:lnTo>
                <a:lnTo>
                  <a:pt x="12031" y="29982"/>
                </a:lnTo>
                <a:lnTo>
                  <a:pt x="11889" y="30029"/>
                </a:lnTo>
                <a:lnTo>
                  <a:pt x="11794" y="30029"/>
                </a:lnTo>
                <a:lnTo>
                  <a:pt x="10563" y="29224"/>
                </a:lnTo>
                <a:lnTo>
                  <a:pt x="9378" y="28040"/>
                </a:lnTo>
                <a:lnTo>
                  <a:pt x="8242" y="28040"/>
                </a:lnTo>
                <a:lnTo>
                  <a:pt x="8052" y="28087"/>
                </a:lnTo>
                <a:lnTo>
                  <a:pt x="7200" y="29224"/>
                </a:lnTo>
                <a:lnTo>
                  <a:pt x="7484" y="29650"/>
                </a:lnTo>
                <a:lnTo>
                  <a:pt x="7815" y="30171"/>
                </a:lnTo>
                <a:lnTo>
                  <a:pt x="8005" y="30361"/>
                </a:lnTo>
                <a:lnTo>
                  <a:pt x="8384" y="30692"/>
                </a:lnTo>
                <a:lnTo>
                  <a:pt x="8952" y="31166"/>
                </a:lnTo>
                <a:lnTo>
                  <a:pt x="9852" y="31166"/>
                </a:lnTo>
                <a:lnTo>
                  <a:pt x="9994" y="30834"/>
                </a:lnTo>
                <a:lnTo>
                  <a:pt x="10184" y="30408"/>
                </a:lnTo>
                <a:lnTo>
                  <a:pt x="9947" y="30076"/>
                </a:lnTo>
                <a:lnTo>
                  <a:pt x="9710" y="29745"/>
                </a:lnTo>
                <a:lnTo>
                  <a:pt x="9094" y="29461"/>
                </a:lnTo>
                <a:lnTo>
                  <a:pt x="8857" y="29555"/>
                </a:lnTo>
                <a:lnTo>
                  <a:pt x="8763" y="29650"/>
                </a:lnTo>
                <a:lnTo>
                  <a:pt x="8715" y="29745"/>
                </a:lnTo>
                <a:lnTo>
                  <a:pt x="8952" y="30124"/>
                </a:lnTo>
                <a:lnTo>
                  <a:pt x="9142" y="30408"/>
                </a:lnTo>
                <a:lnTo>
                  <a:pt x="8952" y="29887"/>
                </a:lnTo>
                <a:lnTo>
                  <a:pt x="9568" y="30076"/>
                </a:lnTo>
                <a:lnTo>
                  <a:pt x="9757" y="30645"/>
                </a:lnTo>
                <a:lnTo>
                  <a:pt x="9189" y="30739"/>
                </a:lnTo>
                <a:lnTo>
                  <a:pt x="9047" y="30739"/>
                </a:lnTo>
                <a:lnTo>
                  <a:pt x="8905" y="30645"/>
                </a:lnTo>
                <a:lnTo>
                  <a:pt x="8336" y="30171"/>
                </a:lnTo>
                <a:lnTo>
                  <a:pt x="7815" y="29697"/>
                </a:lnTo>
                <a:lnTo>
                  <a:pt x="7768" y="29366"/>
                </a:lnTo>
                <a:lnTo>
                  <a:pt x="7768" y="29034"/>
                </a:lnTo>
                <a:lnTo>
                  <a:pt x="8100" y="28798"/>
                </a:lnTo>
                <a:lnTo>
                  <a:pt x="8526" y="28561"/>
                </a:lnTo>
                <a:lnTo>
                  <a:pt x="9047" y="28703"/>
                </a:lnTo>
                <a:lnTo>
                  <a:pt x="9521" y="28845"/>
                </a:lnTo>
                <a:lnTo>
                  <a:pt x="10231" y="29650"/>
                </a:lnTo>
                <a:lnTo>
                  <a:pt x="10752" y="30361"/>
                </a:lnTo>
                <a:lnTo>
                  <a:pt x="11557" y="30787"/>
                </a:lnTo>
                <a:lnTo>
                  <a:pt x="12552" y="32208"/>
                </a:lnTo>
                <a:lnTo>
                  <a:pt x="12741" y="32539"/>
                </a:lnTo>
                <a:lnTo>
                  <a:pt x="12883" y="32966"/>
                </a:lnTo>
                <a:lnTo>
                  <a:pt x="13215" y="33818"/>
                </a:lnTo>
                <a:lnTo>
                  <a:pt x="13357" y="34576"/>
                </a:lnTo>
                <a:lnTo>
                  <a:pt x="12268" y="33771"/>
                </a:lnTo>
                <a:lnTo>
                  <a:pt x="12268" y="33771"/>
                </a:lnTo>
                <a:lnTo>
                  <a:pt x="12599" y="34481"/>
                </a:lnTo>
                <a:lnTo>
                  <a:pt x="12978" y="35144"/>
                </a:lnTo>
                <a:lnTo>
                  <a:pt x="13641" y="36281"/>
                </a:lnTo>
                <a:lnTo>
                  <a:pt x="13547" y="37134"/>
                </a:lnTo>
                <a:lnTo>
                  <a:pt x="13499" y="37228"/>
                </a:lnTo>
                <a:lnTo>
                  <a:pt x="13452" y="37323"/>
                </a:lnTo>
                <a:lnTo>
                  <a:pt x="13452" y="37418"/>
                </a:lnTo>
                <a:lnTo>
                  <a:pt x="13641" y="37891"/>
                </a:lnTo>
                <a:lnTo>
                  <a:pt x="13783" y="38270"/>
                </a:lnTo>
                <a:lnTo>
                  <a:pt x="13878" y="38791"/>
                </a:lnTo>
                <a:lnTo>
                  <a:pt x="13831" y="39786"/>
                </a:lnTo>
                <a:lnTo>
                  <a:pt x="13736" y="40260"/>
                </a:lnTo>
                <a:lnTo>
                  <a:pt x="12883" y="39454"/>
                </a:lnTo>
                <a:lnTo>
                  <a:pt x="11841" y="39549"/>
                </a:lnTo>
                <a:lnTo>
                  <a:pt x="11462" y="39502"/>
                </a:lnTo>
                <a:lnTo>
                  <a:pt x="11226" y="39407"/>
                </a:lnTo>
                <a:lnTo>
                  <a:pt x="11131" y="39360"/>
                </a:lnTo>
                <a:lnTo>
                  <a:pt x="11084" y="39265"/>
                </a:lnTo>
                <a:lnTo>
                  <a:pt x="10941" y="38555"/>
                </a:lnTo>
                <a:lnTo>
                  <a:pt x="10847" y="38128"/>
                </a:lnTo>
                <a:lnTo>
                  <a:pt x="10799" y="37797"/>
                </a:lnTo>
                <a:lnTo>
                  <a:pt x="10705" y="36565"/>
                </a:lnTo>
                <a:lnTo>
                  <a:pt x="9757" y="35807"/>
                </a:lnTo>
                <a:lnTo>
                  <a:pt x="9568" y="35713"/>
                </a:lnTo>
                <a:lnTo>
                  <a:pt x="9284" y="35571"/>
                </a:lnTo>
                <a:lnTo>
                  <a:pt x="8905" y="35476"/>
                </a:lnTo>
                <a:lnTo>
                  <a:pt x="8621" y="35807"/>
                </a:lnTo>
                <a:lnTo>
                  <a:pt x="8431" y="35997"/>
                </a:lnTo>
                <a:lnTo>
                  <a:pt x="8289" y="36092"/>
                </a:lnTo>
                <a:lnTo>
                  <a:pt x="7768" y="36092"/>
                </a:lnTo>
                <a:lnTo>
                  <a:pt x="7389" y="36044"/>
                </a:lnTo>
                <a:lnTo>
                  <a:pt x="7200" y="35950"/>
                </a:lnTo>
                <a:lnTo>
                  <a:pt x="7105" y="35760"/>
                </a:lnTo>
                <a:lnTo>
                  <a:pt x="7058" y="35429"/>
                </a:lnTo>
                <a:lnTo>
                  <a:pt x="6963" y="34955"/>
                </a:lnTo>
                <a:lnTo>
                  <a:pt x="7200" y="34008"/>
                </a:lnTo>
                <a:lnTo>
                  <a:pt x="6347" y="33818"/>
                </a:lnTo>
                <a:lnTo>
                  <a:pt x="5258" y="33202"/>
                </a:lnTo>
                <a:lnTo>
                  <a:pt x="4358" y="32208"/>
                </a:lnTo>
                <a:lnTo>
                  <a:pt x="3600" y="31829"/>
                </a:lnTo>
                <a:lnTo>
                  <a:pt x="3126" y="32066"/>
                </a:lnTo>
                <a:lnTo>
                  <a:pt x="2795" y="32255"/>
                </a:lnTo>
                <a:lnTo>
                  <a:pt x="2605" y="32350"/>
                </a:lnTo>
                <a:lnTo>
                  <a:pt x="2274" y="33487"/>
                </a:lnTo>
                <a:lnTo>
                  <a:pt x="2558" y="34481"/>
                </a:lnTo>
                <a:lnTo>
                  <a:pt x="3268" y="35429"/>
                </a:lnTo>
                <a:lnTo>
                  <a:pt x="4263" y="36092"/>
                </a:lnTo>
                <a:lnTo>
                  <a:pt x="4831" y="36092"/>
                </a:lnTo>
                <a:lnTo>
                  <a:pt x="5068" y="35239"/>
                </a:lnTo>
                <a:lnTo>
                  <a:pt x="4689" y="34623"/>
                </a:lnTo>
                <a:lnTo>
                  <a:pt x="4168" y="34292"/>
                </a:lnTo>
                <a:lnTo>
                  <a:pt x="3884" y="34150"/>
                </a:lnTo>
                <a:lnTo>
                  <a:pt x="3695" y="34055"/>
                </a:lnTo>
                <a:lnTo>
                  <a:pt x="3647" y="34434"/>
                </a:lnTo>
                <a:lnTo>
                  <a:pt x="3979" y="35097"/>
                </a:lnTo>
                <a:lnTo>
                  <a:pt x="3789" y="34434"/>
                </a:lnTo>
                <a:lnTo>
                  <a:pt x="4405" y="34718"/>
                </a:lnTo>
                <a:lnTo>
                  <a:pt x="4689" y="35286"/>
                </a:lnTo>
                <a:lnTo>
                  <a:pt x="4453" y="35713"/>
                </a:lnTo>
                <a:lnTo>
                  <a:pt x="3647" y="35334"/>
                </a:lnTo>
                <a:lnTo>
                  <a:pt x="2842" y="34386"/>
                </a:lnTo>
                <a:lnTo>
                  <a:pt x="2700" y="34008"/>
                </a:lnTo>
                <a:lnTo>
                  <a:pt x="2558" y="33581"/>
                </a:lnTo>
                <a:lnTo>
                  <a:pt x="2700" y="33155"/>
                </a:lnTo>
                <a:lnTo>
                  <a:pt x="2747" y="32871"/>
                </a:lnTo>
                <a:lnTo>
                  <a:pt x="2842" y="32776"/>
                </a:lnTo>
                <a:lnTo>
                  <a:pt x="3079" y="32681"/>
                </a:lnTo>
                <a:lnTo>
                  <a:pt x="3221" y="32634"/>
                </a:lnTo>
                <a:lnTo>
                  <a:pt x="3363" y="32634"/>
                </a:lnTo>
                <a:lnTo>
                  <a:pt x="3789" y="32823"/>
                </a:lnTo>
                <a:lnTo>
                  <a:pt x="4121" y="32966"/>
                </a:lnTo>
                <a:lnTo>
                  <a:pt x="4547" y="33250"/>
                </a:lnTo>
                <a:lnTo>
                  <a:pt x="5068" y="33581"/>
                </a:lnTo>
                <a:lnTo>
                  <a:pt x="5495" y="33771"/>
                </a:lnTo>
                <a:lnTo>
                  <a:pt x="5968" y="34055"/>
                </a:lnTo>
                <a:lnTo>
                  <a:pt x="6300" y="34244"/>
                </a:lnTo>
                <a:lnTo>
                  <a:pt x="6584" y="34386"/>
                </a:lnTo>
                <a:lnTo>
                  <a:pt x="6489" y="34813"/>
                </a:lnTo>
                <a:lnTo>
                  <a:pt x="6347" y="35334"/>
                </a:lnTo>
                <a:lnTo>
                  <a:pt x="6537" y="35855"/>
                </a:lnTo>
                <a:lnTo>
                  <a:pt x="6726" y="36376"/>
                </a:lnTo>
                <a:lnTo>
                  <a:pt x="7247" y="36660"/>
                </a:lnTo>
                <a:lnTo>
                  <a:pt x="7673" y="36897"/>
                </a:lnTo>
                <a:lnTo>
                  <a:pt x="8668" y="36849"/>
                </a:lnTo>
                <a:lnTo>
                  <a:pt x="8810" y="36755"/>
                </a:lnTo>
                <a:lnTo>
                  <a:pt x="9047" y="36613"/>
                </a:lnTo>
                <a:lnTo>
                  <a:pt x="9426" y="36376"/>
                </a:lnTo>
                <a:lnTo>
                  <a:pt x="9473" y="36423"/>
                </a:lnTo>
                <a:lnTo>
                  <a:pt x="9568" y="36471"/>
                </a:lnTo>
                <a:lnTo>
                  <a:pt x="9663" y="36660"/>
                </a:lnTo>
                <a:lnTo>
                  <a:pt x="9947" y="37513"/>
                </a:lnTo>
                <a:lnTo>
                  <a:pt x="9994" y="38128"/>
                </a:lnTo>
                <a:lnTo>
                  <a:pt x="10089" y="38744"/>
                </a:lnTo>
                <a:lnTo>
                  <a:pt x="10373" y="39454"/>
                </a:lnTo>
                <a:lnTo>
                  <a:pt x="11605" y="40402"/>
                </a:lnTo>
                <a:lnTo>
                  <a:pt x="12883" y="40639"/>
                </a:lnTo>
                <a:lnTo>
                  <a:pt x="13547" y="41396"/>
                </a:lnTo>
                <a:lnTo>
                  <a:pt x="13783" y="41870"/>
                </a:lnTo>
                <a:lnTo>
                  <a:pt x="14020" y="42344"/>
                </a:lnTo>
                <a:lnTo>
                  <a:pt x="13973" y="42486"/>
                </a:lnTo>
                <a:lnTo>
                  <a:pt x="13878" y="42723"/>
                </a:lnTo>
                <a:lnTo>
                  <a:pt x="13736" y="43102"/>
                </a:lnTo>
                <a:lnTo>
                  <a:pt x="13262" y="45564"/>
                </a:lnTo>
                <a:lnTo>
                  <a:pt x="12978" y="44665"/>
                </a:lnTo>
                <a:lnTo>
                  <a:pt x="12836" y="47270"/>
                </a:lnTo>
                <a:lnTo>
                  <a:pt x="12978" y="48927"/>
                </a:lnTo>
                <a:lnTo>
                  <a:pt x="12694" y="50917"/>
                </a:lnTo>
                <a:lnTo>
                  <a:pt x="13310" y="57358"/>
                </a:lnTo>
                <a:lnTo>
                  <a:pt x="26998" y="54658"/>
                </a:lnTo>
                <a:lnTo>
                  <a:pt x="26572" y="53901"/>
                </a:lnTo>
                <a:lnTo>
                  <a:pt x="25577" y="52195"/>
                </a:lnTo>
                <a:lnTo>
                  <a:pt x="24440" y="50159"/>
                </a:lnTo>
                <a:lnTo>
                  <a:pt x="24014" y="49212"/>
                </a:lnTo>
                <a:lnTo>
                  <a:pt x="23730" y="48454"/>
                </a:lnTo>
                <a:lnTo>
                  <a:pt x="23493" y="47791"/>
                </a:lnTo>
                <a:lnTo>
                  <a:pt x="23351" y="47080"/>
                </a:lnTo>
                <a:lnTo>
                  <a:pt x="23067" y="45754"/>
                </a:lnTo>
                <a:lnTo>
                  <a:pt x="22783" y="44333"/>
                </a:lnTo>
                <a:lnTo>
                  <a:pt x="22404" y="43670"/>
                </a:lnTo>
                <a:lnTo>
                  <a:pt x="21835" y="42817"/>
                </a:lnTo>
                <a:lnTo>
                  <a:pt x="21646" y="42391"/>
                </a:lnTo>
                <a:lnTo>
                  <a:pt x="21504" y="41823"/>
                </a:lnTo>
                <a:lnTo>
                  <a:pt x="21267" y="40781"/>
                </a:lnTo>
                <a:lnTo>
                  <a:pt x="20935" y="39691"/>
                </a:lnTo>
                <a:lnTo>
                  <a:pt x="20699" y="38744"/>
                </a:lnTo>
                <a:lnTo>
                  <a:pt x="19751" y="34055"/>
                </a:lnTo>
                <a:lnTo>
                  <a:pt x="18851" y="30218"/>
                </a:lnTo>
                <a:lnTo>
                  <a:pt x="20793" y="30218"/>
                </a:lnTo>
                <a:lnTo>
                  <a:pt x="21362" y="30266"/>
                </a:lnTo>
                <a:lnTo>
                  <a:pt x="21693" y="30313"/>
                </a:lnTo>
                <a:lnTo>
                  <a:pt x="21741" y="30408"/>
                </a:lnTo>
                <a:lnTo>
                  <a:pt x="21788" y="30597"/>
                </a:lnTo>
                <a:lnTo>
                  <a:pt x="21788" y="31213"/>
                </a:lnTo>
                <a:lnTo>
                  <a:pt x="21788" y="31924"/>
                </a:lnTo>
                <a:lnTo>
                  <a:pt x="21835" y="32208"/>
                </a:lnTo>
                <a:lnTo>
                  <a:pt x="21835" y="32445"/>
                </a:lnTo>
                <a:lnTo>
                  <a:pt x="21930" y="32587"/>
                </a:lnTo>
                <a:lnTo>
                  <a:pt x="22120" y="32729"/>
                </a:lnTo>
                <a:lnTo>
                  <a:pt x="22641" y="32966"/>
                </a:lnTo>
                <a:lnTo>
                  <a:pt x="23209" y="33155"/>
                </a:lnTo>
                <a:lnTo>
                  <a:pt x="23446" y="33297"/>
                </a:lnTo>
                <a:lnTo>
                  <a:pt x="23683" y="33439"/>
                </a:lnTo>
                <a:lnTo>
                  <a:pt x="24109" y="33771"/>
                </a:lnTo>
                <a:lnTo>
                  <a:pt x="24535" y="34197"/>
                </a:lnTo>
                <a:lnTo>
                  <a:pt x="24819" y="34576"/>
                </a:lnTo>
                <a:lnTo>
                  <a:pt x="24961" y="34813"/>
                </a:lnTo>
                <a:lnTo>
                  <a:pt x="24961" y="34908"/>
                </a:lnTo>
                <a:lnTo>
                  <a:pt x="24867" y="35002"/>
                </a:lnTo>
                <a:lnTo>
                  <a:pt x="24582" y="35286"/>
                </a:lnTo>
                <a:lnTo>
                  <a:pt x="24156" y="35618"/>
                </a:lnTo>
                <a:lnTo>
                  <a:pt x="24393" y="35523"/>
                </a:lnTo>
                <a:lnTo>
                  <a:pt x="24819" y="35286"/>
                </a:lnTo>
                <a:lnTo>
                  <a:pt x="25056" y="35144"/>
                </a:lnTo>
                <a:lnTo>
                  <a:pt x="25293" y="34955"/>
                </a:lnTo>
                <a:lnTo>
                  <a:pt x="25388" y="34765"/>
                </a:lnTo>
                <a:lnTo>
                  <a:pt x="25435" y="34671"/>
                </a:lnTo>
                <a:lnTo>
                  <a:pt x="25388" y="34576"/>
                </a:lnTo>
                <a:lnTo>
                  <a:pt x="25246" y="34244"/>
                </a:lnTo>
                <a:lnTo>
                  <a:pt x="25056" y="34008"/>
                </a:lnTo>
                <a:lnTo>
                  <a:pt x="24819" y="33818"/>
                </a:lnTo>
                <a:lnTo>
                  <a:pt x="25056" y="33865"/>
                </a:lnTo>
                <a:lnTo>
                  <a:pt x="25624" y="33960"/>
                </a:lnTo>
                <a:lnTo>
                  <a:pt x="26193" y="34102"/>
                </a:lnTo>
                <a:lnTo>
                  <a:pt x="26430" y="34197"/>
                </a:lnTo>
                <a:lnTo>
                  <a:pt x="26572" y="34339"/>
                </a:lnTo>
                <a:lnTo>
                  <a:pt x="27377" y="35807"/>
                </a:lnTo>
                <a:lnTo>
                  <a:pt x="26477" y="33723"/>
                </a:lnTo>
                <a:lnTo>
                  <a:pt x="24488" y="33108"/>
                </a:lnTo>
                <a:lnTo>
                  <a:pt x="23209" y="32539"/>
                </a:lnTo>
                <a:lnTo>
                  <a:pt x="23019" y="32445"/>
                </a:lnTo>
                <a:lnTo>
                  <a:pt x="22688" y="32113"/>
                </a:lnTo>
                <a:lnTo>
                  <a:pt x="22546" y="31971"/>
                </a:lnTo>
                <a:lnTo>
                  <a:pt x="22404" y="31781"/>
                </a:lnTo>
                <a:lnTo>
                  <a:pt x="22356" y="31592"/>
                </a:lnTo>
                <a:lnTo>
                  <a:pt x="22404" y="31497"/>
                </a:lnTo>
                <a:lnTo>
                  <a:pt x="22404" y="31403"/>
                </a:lnTo>
                <a:lnTo>
                  <a:pt x="22498" y="31260"/>
                </a:lnTo>
                <a:lnTo>
                  <a:pt x="22546" y="31071"/>
                </a:lnTo>
                <a:lnTo>
                  <a:pt x="22546" y="30645"/>
                </a:lnTo>
                <a:lnTo>
                  <a:pt x="22498" y="30313"/>
                </a:lnTo>
                <a:lnTo>
                  <a:pt x="22451" y="30171"/>
                </a:lnTo>
                <a:lnTo>
                  <a:pt x="21551" y="29461"/>
                </a:lnTo>
                <a:lnTo>
                  <a:pt x="21788" y="29224"/>
                </a:lnTo>
                <a:lnTo>
                  <a:pt x="22214" y="28655"/>
                </a:lnTo>
                <a:lnTo>
                  <a:pt x="22735" y="28087"/>
                </a:lnTo>
                <a:lnTo>
                  <a:pt x="22972" y="27898"/>
                </a:lnTo>
                <a:lnTo>
                  <a:pt x="23162" y="27803"/>
                </a:lnTo>
                <a:lnTo>
                  <a:pt x="23398" y="27850"/>
                </a:lnTo>
                <a:lnTo>
                  <a:pt x="23777" y="27945"/>
                </a:lnTo>
                <a:lnTo>
                  <a:pt x="24677" y="28277"/>
                </a:lnTo>
                <a:lnTo>
                  <a:pt x="25861" y="28798"/>
                </a:lnTo>
                <a:lnTo>
                  <a:pt x="26240" y="29176"/>
                </a:lnTo>
                <a:lnTo>
                  <a:pt x="26477" y="29555"/>
                </a:lnTo>
                <a:lnTo>
                  <a:pt x="26666" y="29840"/>
                </a:lnTo>
                <a:lnTo>
                  <a:pt x="26714" y="30266"/>
                </a:lnTo>
                <a:lnTo>
                  <a:pt x="26761" y="30976"/>
                </a:lnTo>
                <a:lnTo>
                  <a:pt x="26714" y="31592"/>
                </a:lnTo>
                <a:lnTo>
                  <a:pt x="26666" y="31781"/>
                </a:lnTo>
                <a:lnTo>
                  <a:pt x="26666" y="31829"/>
                </a:lnTo>
                <a:lnTo>
                  <a:pt x="26619" y="31829"/>
                </a:lnTo>
                <a:lnTo>
                  <a:pt x="26288" y="31781"/>
                </a:lnTo>
                <a:lnTo>
                  <a:pt x="25814" y="31639"/>
                </a:lnTo>
                <a:lnTo>
                  <a:pt x="25435" y="31450"/>
                </a:lnTo>
                <a:lnTo>
                  <a:pt x="25293" y="31355"/>
                </a:lnTo>
                <a:lnTo>
                  <a:pt x="25198" y="31213"/>
                </a:lnTo>
                <a:lnTo>
                  <a:pt x="25103" y="30597"/>
                </a:lnTo>
                <a:lnTo>
                  <a:pt x="25056" y="30266"/>
                </a:lnTo>
                <a:lnTo>
                  <a:pt x="25056" y="30171"/>
                </a:lnTo>
                <a:lnTo>
                  <a:pt x="25103" y="30076"/>
                </a:lnTo>
                <a:lnTo>
                  <a:pt x="25340" y="30266"/>
                </a:lnTo>
                <a:lnTo>
                  <a:pt x="25482" y="30455"/>
                </a:lnTo>
                <a:lnTo>
                  <a:pt x="25577" y="30645"/>
                </a:lnTo>
                <a:lnTo>
                  <a:pt x="25435" y="30266"/>
                </a:lnTo>
                <a:lnTo>
                  <a:pt x="25340" y="29982"/>
                </a:lnTo>
                <a:lnTo>
                  <a:pt x="25246" y="29792"/>
                </a:lnTo>
                <a:lnTo>
                  <a:pt x="25103" y="29697"/>
                </a:lnTo>
                <a:lnTo>
                  <a:pt x="24961" y="29697"/>
                </a:lnTo>
                <a:lnTo>
                  <a:pt x="24819" y="29745"/>
                </a:lnTo>
                <a:lnTo>
                  <a:pt x="24819" y="29792"/>
                </a:lnTo>
                <a:lnTo>
                  <a:pt x="24819" y="30882"/>
                </a:lnTo>
                <a:lnTo>
                  <a:pt x="25624" y="31876"/>
                </a:lnTo>
                <a:lnTo>
                  <a:pt x="26145" y="32160"/>
                </a:lnTo>
                <a:lnTo>
                  <a:pt x="26477" y="32302"/>
                </a:lnTo>
                <a:lnTo>
                  <a:pt x="26714" y="32397"/>
                </a:lnTo>
                <a:lnTo>
                  <a:pt x="26856" y="32350"/>
                </a:lnTo>
                <a:lnTo>
                  <a:pt x="27045" y="32208"/>
                </a:lnTo>
                <a:lnTo>
                  <a:pt x="27235" y="32018"/>
                </a:lnTo>
                <a:lnTo>
                  <a:pt x="27330" y="31876"/>
                </a:lnTo>
                <a:lnTo>
                  <a:pt x="27377" y="31166"/>
                </a:lnTo>
                <a:lnTo>
                  <a:pt x="27424" y="30739"/>
                </a:lnTo>
                <a:lnTo>
                  <a:pt x="27424" y="30408"/>
                </a:lnTo>
                <a:lnTo>
                  <a:pt x="27330" y="29840"/>
                </a:lnTo>
                <a:lnTo>
                  <a:pt x="27282" y="29555"/>
                </a:lnTo>
                <a:lnTo>
                  <a:pt x="27235" y="29413"/>
                </a:lnTo>
                <a:lnTo>
                  <a:pt x="25672" y="28229"/>
                </a:lnTo>
                <a:lnTo>
                  <a:pt x="27188" y="28798"/>
                </a:lnTo>
                <a:lnTo>
                  <a:pt x="28751" y="29413"/>
                </a:lnTo>
                <a:lnTo>
                  <a:pt x="29603" y="29508"/>
                </a:lnTo>
                <a:lnTo>
                  <a:pt x="30219" y="29555"/>
                </a:lnTo>
                <a:lnTo>
                  <a:pt x="30408" y="29555"/>
                </a:lnTo>
                <a:lnTo>
                  <a:pt x="30550" y="29508"/>
                </a:lnTo>
                <a:lnTo>
                  <a:pt x="30598" y="29461"/>
                </a:lnTo>
                <a:lnTo>
                  <a:pt x="30692" y="29461"/>
                </a:lnTo>
                <a:lnTo>
                  <a:pt x="31024" y="29413"/>
                </a:lnTo>
                <a:lnTo>
                  <a:pt x="31498" y="29366"/>
                </a:lnTo>
                <a:lnTo>
                  <a:pt x="32113" y="29650"/>
                </a:lnTo>
                <a:lnTo>
                  <a:pt x="32540" y="29887"/>
                </a:lnTo>
                <a:lnTo>
                  <a:pt x="32682" y="30029"/>
                </a:lnTo>
                <a:lnTo>
                  <a:pt x="32729" y="30124"/>
                </a:lnTo>
                <a:lnTo>
                  <a:pt x="32966" y="30361"/>
                </a:lnTo>
                <a:lnTo>
                  <a:pt x="33392" y="30692"/>
                </a:lnTo>
                <a:lnTo>
                  <a:pt x="34055" y="31166"/>
                </a:lnTo>
                <a:lnTo>
                  <a:pt x="34150" y="31166"/>
                </a:lnTo>
                <a:lnTo>
                  <a:pt x="34340" y="31118"/>
                </a:lnTo>
                <a:lnTo>
                  <a:pt x="34529" y="31024"/>
                </a:lnTo>
                <a:lnTo>
                  <a:pt x="34624" y="30882"/>
                </a:lnTo>
                <a:lnTo>
                  <a:pt x="34718" y="30834"/>
                </a:lnTo>
                <a:lnTo>
                  <a:pt x="34813" y="30787"/>
                </a:lnTo>
                <a:lnTo>
                  <a:pt x="35524" y="30787"/>
                </a:lnTo>
                <a:lnTo>
                  <a:pt x="36187" y="31024"/>
                </a:lnTo>
                <a:lnTo>
                  <a:pt x="36660" y="31213"/>
                </a:lnTo>
                <a:lnTo>
                  <a:pt x="36803" y="31355"/>
                </a:lnTo>
                <a:lnTo>
                  <a:pt x="36897" y="31497"/>
                </a:lnTo>
                <a:lnTo>
                  <a:pt x="37087" y="31876"/>
                </a:lnTo>
                <a:lnTo>
                  <a:pt x="37181" y="32255"/>
                </a:lnTo>
                <a:lnTo>
                  <a:pt x="37134" y="31734"/>
                </a:lnTo>
                <a:lnTo>
                  <a:pt x="37134" y="31497"/>
                </a:lnTo>
                <a:lnTo>
                  <a:pt x="37087" y="31403"/>
                </a:lnTo>
                <a:lnTo>
                  <a:pt x="36755" y="31024"/>
                </a:lnTo>
                <a:lnTo>
                  <a:pt x="36471" y="30739"/>
                </a:lnTo>
                <a:lnTo>
                  <a:pt x="35903" y="30455"/>
                </a:lnTo>
                <a:lnTo>
                  <a:pt x="35571" y="30266"/>
                </a:lnTo>
                <a:lnTo>
                  <a:pt x="35334" y="30218"/>
                </a:lnTo>
                <a:lnTo>
                  <a:pt x="34813" y="30313"/>
                </a:lnTo>
                <a:lnTo>
                  <a:pt x="34482" y="30408"/>
                </a:lnTo>
                <a:lnTo>
                  <a:pt x="34245" y="30455"/>
                </a:lnTo>
                <a:lnTo>
                  <a:pt x="34150" y="30503"/>
                </a:lnTo>
                <a:lnTo>
                  <a:pt x="34055" y="30503"/>
                </a:lnTo>
                <a:lnTo>
                  <a:pt x="33866" y="30455"/>
                </a:lnTo>
                <a:lnTo>
                  <a:pt x="33629" y="30361"/>
                </a:lnTo>
                <a:lnTo>
                  <a:pt x="33534" y="30313"/>
                </a:lnTo>
                <a:lnTo>
                  <a:pt x="33392" y="30124"/>
                </a:lnTo>
                <a:lnTo>
                  <a:pt x="33061" y="29887"/>
                </a:lnTo>
                <a:lnTo>
                  <a:pt x="32492" y="29461"/>
                </a:lnTo>
                <a:lnTo>
                  <a:pt x="31734" y="29129"/>
                </a:lnTo>
                <a:lnTo>
                  <a:pt x="31261" y="28940"/>
                </a:lnTo>
                <a:lnTo>
                  <a:pt x="31024" y="28892"/>
                </a:lnTo>
                <a:lnTo>
                  <a:pt x="30171" y="28845"/>
                </a:lnTo>
                <a:lnTo>
                  <a:pt x="29603" y="28798"/>
                </a:lnTo>
                <a:lnTo>
                  <a:pt x="29224" y="28798"/>
                </a:lnTo>
                <a:lnTo>
                  <a:pt x="28182" y="28466"/>
                </a:lnTo>
                <a:lnTo>
                  <a:pt x="26903" y="28040"/>
                </a:lnTo>
                <a:lnTo>
                  <a:pt x="25719" y="27566"/>
                </a:lnTo>
                <a:lnTo>
                  <a:pt x="24725" y="27234"/>
                </a:lnTo>
                <a:lnTo>
                  <a:pt x="23825" y="27045"/>
                </a:lnTo>
                <a:lnTo>
                  <a:pt x="22972" y="26903"/>
                </a:lnTo>
                <a:lnTo>
                  <a:pt x="22783" y="26998"/>
                </a:lnTo>
                <a:lnTo>
                  <a:pt x="22404" y="27234"/>
                </a:lnTo>
                <a:lnTo>
                  <a:pt x="22025" y="27471"/>
                </a:lnTo>
                <a:lnTo>
                  <a:pt x="21883" y="27613"/>
                </a:lnTo>
                <a:lnTo>
                  <a:pt x="21741" y="27803"/>
                </a:lnTo>
                <a:lnTo>
                  <a:pt x="21504" y="28182"/>
                </a:lnTo>
                <a:lnTo>
                  <a:pt x="21077" y="28703"/>
                </a:lnTo>
                <a:lnTo>
                  <a:pt x="20841" y="28798"/>
                </a:lnTo>
                <a:lnTo>
                  <a:pt x="20367" y="28940"/>
                </a:lnTo>
                <a:lnTo>
                  <a:pt x="19657" y="29129"/>
                </a:lnTo>
                <a:lnTo>
                  <a:pt x="20746" y="26429"/>
                </a:lnTo>
                <a:lnTo>
                  <a:pt x="21030" y="26382"/>
                </a:lnTo>
                <a:lnTo>
                  <a:pt x="21693" y="26287"/>
                </a:lnTo>
                <a:lnTo>
                  <a:pt x="22641" y="26192"/>
                </a:lnTo>
                <a:lnTo>
                  <a:pt x="21646" y="25671"/>
                </a:lnTo>
                <a:lnTo>
                  <a:pt x="23019" y="25387"/>
                </a:lnTo>
                <a:lnTo>
                  <a:pt x="23683" y="23872"/>
                </a:lnTo>
                <a:lnTo>
                  <a:pt x="23730" y="23824"/>
                </a:lnTo>
                <a:lnTo>
                  <a:pt x="23872" y="23730"/>
                </a:lnTo>
                <a:lnTo>
                  <a:pt x="24251" y="23540"/>
                </a:lnTo>
                <a:lnTo>
                  <a:pt x="24630" y="23351"/>
                </a:lnTo>
                <a:lnTo>
                  <a:pt x="24819" y="23256"/>
                </a:lnTo>
                <a:lnTo>
                  <a:pt x="25719" y="22167"/>
                </a:lnTo>
                <a:lnTo>
                  <a:pt x="26666" y="21930"/>
                </a:lnTo>
                <a:lnTo>
                  <a:pt x="28040" y="23493"/>
                </a:lnTo>
                <a:lnTo>
                  <a:pt x="28372" y="24108"/>
                </a:lnTo>
                <a:lnTo>
                  <a:pt x="28703" y="24724"/>
                </a:lnTo>
                <a:lnTo>
                  <a:pt x="28561" y="25008"/>
                </a:lnTo>
                <a:lnTo>
                  <a:pt x="28277" y="25577"/>
                </a:lnTo>
                <a:lnTo>
                  <a:pt x="27945" y="26098"/>
                </a:lnTo>
                <a:lnTo>
                  <a:pt x="27756" y="26335"/>
                </a:lnTo>
                <a:lnTo>
                  <a:pt x="27566" y="26287"/>
                </a:lnTo>
                <a:lnTo>
                  <a:pt x="27235" y="26145"/>
                </a:lnTo>
                <a:lnTo>
                  <a:pt x="26903" y="26003"/>
                </a:lnTo>
                <a:lnTo>
                  <a:pt x="26666" y="25861"/>
                </a:lnTo>
                <a:lnTo>
                  <a:pt x="26335" y="25482"/>
                </a:lnTo>
                <a:lnTo>
                  <a:pt x="26145" y="25293"/>
                </a:lnTo>
                <a:lnTo>
                  <a:pt x="26051" y="25103"/>
                </a:lnTo>
                <a:lnTo>
                  <a:pt x="26145" y="24961"/>
                </a:lnTo>
                <a:lnTo>
                  <a:pt x="26288" y="24819"/>
                </a:lnTo>
                <a:lnTo>
                  <a:pt x="26477" y="24677"/>
                </a:lnTo>
                <a:lnTo>
                  <a:pt x="26619" y="24582"/>
                </a:lnTo>
                <a:lnTo>
                  <a:pt x="27045" y="24582"/>
                </a:lnTo>
                <a:lnTo>
                  <a:pt x="27330" y="24677"/>
                </a:lnTo>
                <a:lnTo>
                  <a:pt x="26951" y="24535"/>
                </a:lnTo>
                <a:lnTo>
                  <a:pt x="26524" y="24393"/>
                </a:lnTo>
                <a:lnTo>
                  <a:pt x="26335" y="24487"/>
                </a:lnTo>
                <a:lnTo>
                  <a:pt x="26098" y="24629"/>
                </a:lnTo>
                <a:lnTo>
                  <a:pt x="25814" y="24819"/>
                </a:lnTo>
                <a:lnTo>
                  <a:pt x="25861" y="25577"/>
                </a:lnTo>
                <a:lnTo>
                  <a:pt x="26003" y="25719"/>
                </a:lnTo>
                <a:lnTo>
                  <a:pt x="26382" y="25956"/>
                </a:lnTo>
                <a:lnTo>
                  <a:pt x="26903" y="26335"/>
                </a:lnTo>
                <a:lnTo>
                  <a:pt x="27424" y="26619"/>
                </a:lnTo>
                <a:lnTo>
                  <a:pt x="27851" y="26856"/>
                </a:lnTo>
                <a:lnTo>
                  <a:pt x="28135" y="26808"/>
                </a:lnTo>
                <a:lnTo>
                  <a:pt x="28277" y="26713"/>
                </a:lnTo>
                <a:lnTo>
                  <a:pt x="28372" y="26666"/>
                </a:lnTo>
                <a:lnTo>
                  <a:pt x="28419" y="26571"/>
                </a:lnTo>
                <a:lnTo>
                  <a:pt x="28561" y="26287"/>
                </a:lnTo>
                <a:lnTo>
                  <a:pt x="28845" y="25814"/>
                </a:lnTo>
                <a:lnTo>
                  <a:pt x="29224" y="25150"/>
                </a:lnTo>
                <a:lnTo>
                  <a:pt x="29319" y="24724"/>
                </a:lnTo>
                <a:lnTo>
                  <a:pt x="29319" y="24487"/>
                </a:lnTo>
                <a:lnTo>
                  <a:pt x="29319" y="24345"/>
                </a:lnTo>
                <a:lnTo>
                  <a:pt x="28940" y="23682"/>
                </a:lnTo>
                <a:lnTo>
                  <a:pt x="28703" y="23209"/>
                </a:lnTo>
                <a:lnTo>
                  <a:pt x="28514" y="22972"/>
                </a:lnTo>
                <a:lnTo>
                  <a:pt x="28087" y="22403"/>
                </a:lnTo>
                <a:lnTo>
                  <a:pt x="27709" y="21882"/>
                </a:lnTo>
                <a:lnTo>
                  <a:pt x="29366" y="21598"/>
                </a:lnTo>
                <a:lnTo>
                  <a:pt x="29698" y="22024"/>
                </a:lnTo>
                <a:lnTo>
                  <a:pt x="29935" y="22309"/>
                </a:lnTo>
                <a:lnTo>
                  <a:pt x="30124" y="22498"/>
                </a:lnTo>
                <a:lnTo>
                  <a:pt x="30361" y="22545"/>
                </a:lnTo>
                <a:lnTo>
                  <a:pt x="30740" y="22545"/>
                </a:lnTo>
                <a:lnTo>
                  <a:pt x="31261" y="22593"/>
                </a:lnTo>
                <a:lnTo>
                  <a:pt x="32303" y="22545"/>
                </a:lnTo>
                <a:lnTo>
                  <a:pt x="33013" y="22498"/>
                </a:lnTo>
                <a:lnTo>
                  <a:pt x="33392" y="22451"/>
                </a:lnTo>
                <a:lnTo>
                  <a:pt x="33582" y="22451"/>
                </a:lnTo>
                <a:lnTo>
                  <a:pt x="34008" y="22403"/>
                </a:lnTo>
                <a:lnTo>
                  <a:pt x="34482" y="22451"/>
                </a:lnTo>
                <a:lnTo>
                  <a:pt x="34718" y="22498"/>
                </a:lnTo>
                <a:lnTo>
                  <a:pt x="35287" y="23161"/>
                </a:lnTo>
                <a:lnTo>
                  <a:pt x="35666" y="23635"/>
                </a:lnTo>
                <a:lnTo>
                  <a:pt x="35855" y="23872"/>
                </a:lnTo>
                <a:lnTo>
                  <a:pt x="36092" y="25340"/>
                </a:lnTo>
                <a:lnTo>
                  <a:pt x="36045" y="25766"/>
                </a:lnTo>
                <a:lnTo>
                  <a:pt x="35997" y="26003"/>
                </a:lnTo>
                <a:lnTo>
                  <a:pt x="35950" y="26098"/>
                </a:lnTo>
                <a:lnTo>
                  <a:pt x="34292" y="26761"/>
                </a:lnTo>
                <a:lnTo>
                  <a:pt x="33298" y="26856"/>
                </a:lnTo>
                <a:lnTo>
                  <a:pt x="32256" y="26950"/>
                </a:lnTo>
                <a:lnTo>
                  <a:pt x="32161" y="26903"/>
                </a:lnTo>
                <a:lnTo>
                  <a:pt x="32066" y="26761"/>
                </a:lnTo>
                <a:lnTo>
                  <a:pt x="31924" y="26429"/>
                </a:lnTo>
                <a:lnTo>
                  <a:pt x="31829" y="26098"/>
                </a:lnTo>
                <a:lnTo>
                  <a:pt x="31782" y="25956"/>
                </a:lnTo>
                <a:lnTo>
                  <a:pt x="31829" y="25908"/>
                </a:lnTo>
                <a:lnTo>
                  <a:pt x="32113" y="25577"/>
                </a:lnTo>
                <a:lnTo>
                  <a:pt x="32303" y="25387"/>
                </a:lnTo>
                <a:lnTo>
                  <a:pt x="32398" y="25293"/>
                </a:lnTo>
                <a:lnTo>
                  <a:pt x="32492" y="25340"/>
                </a:lnTo>
                <a:lnTo>
                  <a:pt x="32682" y="25435"/>
                </a:lnTo>
                <a:lnTo>
                  <a:pt x="32871" y="25577"/>
                </a:lnTo>
                <a:lnTo>
                  <a:pt x="32682" y="26145"/>
                </a:lnTo>
                <a:lnTo>
                  <a:pt x="33108" y="25482"/>
                </a:lnTo>
                <a:lnTo>
                  <a:pt x="32587" y="24772"/>
                </a:lnTo>
                <a:lnTo>
                  <a:pt x="32398" y="24772"/>
                </a:lnTo>
                <a:lnTo>
                  <a:pt x="32113" y="24866"/>
                </a:lnTo>
                <a:lnTo>
                  <a:pt x="31687" y="24961"/>
                </a:lnTo>
                <a:lnTo>
                  <a:pt x="31213" y="25529"/>
                </a:lnTo>
                <a:lnTo>
                  <a:pt x="31545" y="26619"/>
                </a:lnTo>
                <a:lnTo>
                  <a:pt x="32113" y="27471"/>
                </a:lnTo>
                <a:lnTo>
                  <a:pt x="34387" y="27187"/>
                </a:lnTo>
                <a:lnTo>
                  <a:pt x="36424" y="26524"/>
                </a:lnTo>
                <a:lnTo>
                  <a:pt x="36708" y="25150"/>
                </a:lnTo>
                <a:lnTo>
                  <a:pt x="37324" y="25008"/>
                </a:lnTo>
                <a:lnTo>
                  <a:pt x="37702" y="24914"/>
                </a:lnTo>
                <a:lnTo>
                  <a:pt x="37845" y="24866"/>
                </a:lnTo>
                <a:lnTo>
                  <a:pt x="37892" y="24819"/>
                </a:lnTo>
                <a:lnTo>
                  <a:pt x="37939" y="24724"/>
                </a:lnTo>
                <a:lnTo>
                  <a:pt x="38081" y="24487"/>
                </a:lnTo>
                <a:lnTo>
                  <a:pt x="38271" y="24203"/>
                </a:lnTo>
                <a:lnTo>
                  <a:pt x="39360" y="24914"/>
                </a:lnTo>
                <a:lnTo>
                  <a:pt x="39786" y="25245"/>
                </a:lnTo>
                <a:lnTo>
                  <a:pt x="40071" y="25482"/>
                </a:lnTo>
                <a:lnTo>
                  <a:pt x="40213" y="25577"/>
                </a:lnTo>
                <a:lnTo>
                  <a:pt x="40592" y="25056"/>
                </a:lnTo>
                <a:lnTo>
                  <a:pt x="41018" y="24487"/>
                </a:lnTo>
                <a:lnTo>
                  <a:pt x="41160" y="24298"/>
                </a:lnTo>
                <a:lnTo>
                  <a:pt x="41207" y="23966"/>
                </a:lnTo>
                <a:lnTo>
                  <a:pt x="41302" y="23540"/>
                </a:lnTo>
                <a:lnTo>
                  <a:pt x="40876" y="22924"/>
                </a:lnTo>
                <a:lnTo>
                  <a:pt x="40686" y="22830"/>
                </a:lnTo>
                <a:lnTo>
                  <a:pt x="40402" y="22782"/>
                </a:lnTo>
                <a:lnTo>
                  <a:pt x="40023" y="22688"/>
                </a:lnTo>
                <a:lnTo>
                  <a:pt x="39881" y="23256"/>
                </a:lnTo>
                <a:lnTo>
                  <a:pt x="40355" y="23777"/>
                </a:lnTo>
                <a:lnTo>
                  <a:pt x="40165" y="23303"/>
                </a:lnTo>
                <a:lnTo>
                  <a:pt x="40497" y="23066"/>
                </a:lnTo>
                <a:lnTo>
                  <a:pt x="41065" y="23445"/>
                </a:lnTo>
                <a:lnTo>
                  <a:pt x="40544" y="24440"/>
                </a:lnTo>
                <a:lnTo>
                  <a:pt x="39881" y="24724"/>
                </a:lnTo>
                <a:lnTo>
                  <a:pt x="38887" y="23777"/>
                </a:lnTo>
                <a:lnTo>
                  <a:pt x="37939" y="23824"/>
                </a:lnTo>
                <a:lnTo>
                  <a:pt x="37276" y="24156"/>
                </a:lnTo>
                <a:lnTo>
                  <a:pt x="36660" y="24108"/>
                </a:lnTo>
                <a:lnTo>
                  <a:pt x="36518" y="23066"/>
                </a:lnTo>
                <a:lnTo>
                  <a:pt x="35666" y="22498"/>
                </a:lnTo>
                <a:lnTo>
                  <a:pt x="35287" y="22167"/>
                </a:lnTo>
                <a:lnTo>
                  <a:pt x="36518" y="21977"/>
                </a:lnTo>
                <a:lnTo>
                  <a:pt x="37039" y="21219"/>
                </a:lnTo>
                <a:lnTo>
                  <a:pt x="37229" y="21077"/>
                </a:lnTo>
                <a:lnTo>
                  <a:pt x="37513" y="20935"/>
                </a:lnTo>
                <a:lnTo>
                  <a:pt x="38318" y="20840"/>
                </a:lnTo>
                <a:lnTo>
                  <a:pt x="38508" y="20272"/>
                </a:lnTo>
                <a:lnTo>
                  <a:pt x="38318" y="20509"/>
                </a:lnTo>
                <a:lnTo>
                  <a:pt x="38223" y="20651"/>
                </a:lnTo>
                <a:lnTo>
                  <a:pt x="38129" y="20746"/>
                </a:lnTo>
                <a:lnTo>
                  <a:pt x="36945" y="20840"/>
                </a:lnTo>
                <a:lnTo>
                  <a:pt x="36897" y="20935"/>
                </a:lnTo>
                <a:lnTo>
                  <a:pt x="36708" y="21124"/>
                </a:lnTo>
                <a:lnTo>
                  <a:pt x="36518" y="21361"/>
                </a:lnTo>
                <a:lnTo>
                  <a:pt x="35903" y="21598"/>
                </a:lnTo>
                <a:lnTo>
                  <a:pt x="34387" y="21456"/>
                </a:lnTo>
                <a:lnTo>
                  <a:pt x="33108" y="21361"/>
                </a:lnTo>
                <a:lnTo>
                  <a:pt x="31734" y="21456"/>
                </a:lnTo>
                <a:lnTo>
                  <a:pt x="30692" y="20793"/>
                </a:lnTo>
                <a:lnTo>
                  <a:pt x="30408" y="20319"/>
                </a:lnTo>
                <a:lnTo>
                  <a:pt x="31829" y="19988"/>
                </a:lnTo>
                <a:lnTo>
                  <a:pt x="32303" y="18519"/>
                </a:lnTo>
                <a:lnTo>
                  <a:pt x="32208" y="17809"/>
                </a:lnTo>
                <a:lnTo>
                  <a:pt x="33582" y="18472"/>
                </a:lnTo>
                <a:lnTo>
                  <a:pt x="34529" y="18141"/>
                </a:lnTo>
                <a:lnTo>
                  <a:pt x="35003" y="17667"/>
                </a:lnTo>
                <a:lnTo>
                  <a:pt x="35382" y="16814"/>
                </a:lnTo>
                <a:lnTo>
                  <a:pt x="35429" y="16293"/>
                </a:lnTo>
                <a:lnTo>
                  <a:pt x="35382" y="15914"/>
                </a:lnTo>
                <a:lnTo>
                  <a:pt x="35382" y="15772"/>
                </a:lnTo>
                <a:lnTo>
                  <a:pt x="35334" y="15725"/>
                </a:lnTo>
                <a:lnTo>
                  <a:pt x="34576" y="15204"/>
                </a:lnTo>
                <a:lnTo>
                  <a:pt x="34008" y="15157"/>
                </a:lnTo>
                <a:lnTo>
                  <a:pt x="33629" y="15157"/>
                </a:lnTo>
                <a:lnTo>
                  <a:pt x="33440" y="15204"/>
                </a:lnTo>
                <a:lnTo>
                  <a:pt x="33298" y="15251"/>
                </a:lnTo>
                <a:lnTo>
                  <a:pt x="33108" y="15299"/>
                </a:lnTo>
                <a:lnTo>
                  <a:pt x="32871" y="15346"/>
                </a:lnTo>
                <a:lnTo>
                  <a:pt x="32824" y="15393"/>
                </a:lnTo>
                <a:lnTo>
                  <a:pt x="32777" y="15441"/>
                </a:lnTo>
                <a:lnTo>
                  <a:pt x="32824" y="15867"/>
                </a:lnTo>
                <a:lnTo>
                  <a:pt x="32871" y="16199"/>
                </a:lnTo>
                <a:lnTo>
                  <a:pt x="33250" y="16909"/>
                </a:lnTo>
                <a:lnTo>
                  <a:pt x="33913" y="17241"/>
                </a:lnTo>
                <a:lnTo>
                  <a:pt x="33961" y="16530"/>
                </a:lnTo>
                <a:lnTo>
                  <a:pt x="33771" y="17004"/>
                </a:lnTo>
                <a:lnTo>
                  <a:pt x="33392" y="16814"/>
                </a:lnTo>
                <a:lnTo>
                  <a:pt x="33108" y="15914"/>
                </a:lnTo>
                <a:lnTo>
                  <a:pt x="33582" y="15488"/>
                </a:lnTo>
                <a:lnTo>
                  <a:pt x="35050" y="15962"/>
                </a:lnTo>
                <a:lnTo>
                  <a:pt x="35003" y="16862"/>
                </a:lnTo>
                <a:lnTo>
                  <a:pt x="34576" y="17525"/>
                </a:lnTo>
                <a:lnTo>
                  <a:pt x="33866" y="17856"/>
                </a:lnTo>
                <a:lnTo>
                  <a:pt x="32634" y="17335"/>
                </a:lnTo>
                <a:lnTo>
                  <a:pt x="31829" y="16909"/>
                </a:lnTo>
                <a:lnTo>
                  <a:pt x="31356" y="16956"/>
                </a:lnTo>
                <a:lnTo>
                  <a:pt x="30503" y="16530"/>
                </a:lnTo>
                <a:lnTo>
                  <a:pt x="30124" y="15488"/>
                </a:lnTo>
                <a:lnTo>
                  <a:pt x="30550" y="16956"/>
                </a:lnTo>
                <a:lnTo>
                  <a:pt x="31498" y="17335"/>
                </a:lnTo>
                <a:lnTo>
                  <a:pt x="31450" y="18188"/>
                </a:lnTo>
                <a:lnTo>
                  <a:pt x="31119" y="18756"/>
                </a:lnTo>
                <a:lnTo>
                  <a:pt x="30598" y="18993"/>
                </a:lnTo>
                <a:lnTo>
                  <a:pt x="30408" y="19040"/>
                </a:lnTo>
                <a:lnTo>
                  <a:pt x="30266" y="19088"/>
                </a:lnTo>
                <a:lnTo>
                  <a:pt x="30171" y="19088"/>
                </a:lnTo>
                <a:lnTo>
                  <a:pt x="29840" y="19040"/>
                </a:lnTo>
                <a:lnTo>
                  <a:pt x="29556" y="19040"/>
                </a:lnTo>
                <a:lnTo>
                  <a:pt x="28135" y="19419"/>
                </a:lnTo>
                <a:lnTo>
                  <a:pt x="27472" y="19656"/>
                </a:lnTo>
                <a:lnTo>
                  <a:pt x="26003" y="19277"/>
                </a:lnTo>
                <a:lnTo>
                  <a:pt x="24772" y="19135"/>
                </a:lnTo>
                <a:lnTo>
                  <a:pt x="23919" y="19751"/>
                </a:lnTo>
                <a:lnTo>
                  <a:pt x="22783" y="20840"/>
                </a:lnTo>
                <a:lnTo>
                  <a:pt x="22830" y="19467"/>
                </a:lnTo>
                <a:lnTo>
                  <a:pt x="22593" y="19183"/>
                </a:lnTo>
                <a:lnTo>
                  <a:pt x="22356" y="18898"/>
                </a:lnTo>
                <a:lnTo>
                  <a:pt x="21883" y="17525"/>
                </a:lnTo>
                <a:lnTo>
                  <a:pt x="22593" y="17572"/>
                </a:lnTo>
                <a:lnTo>
                  <a:pt x="23067" y="17572"/>
                </a:lnTo>
                <a:lnTo>
                  <a:pt x="23304" y="17620"/>
                </a:lnTo>
                <a:lnTo>
                  <a:pt x="23635" y="17620"/>
                </a:lnTo>
                <a:lnTo>
                  <a:pt x="24251" y="17525"/>
                </a:lnTo>
                <a:lnTo>
                  <a:pt x="25198" y="17383"/>
                </a:lnTo>
                <a:lnTo>
                  <a:pt x="25624" y="16388"/>
                </a:lnTo>
                <a:lnTo>
                  <a:pt x="26619" y="15630"/>
                </a:lnTo>
                <a:lnTo>
                  <a:pt x="26809" y="14493"/>
                </a:lnTo>
                <a:lnTo>
                  <a:pt x="28040" y="14778"/>
                </a:lnTo>
                <a:lnTo>
                  <a:pt x="28940" y="14020"/>
                </a:lnTo>
                <a:lnTo>
                  <a:pt x="29461" y="12409"/>
                </a:lnTo>
                <a:lnTo>
                  <a:pt x="30645" y="12930"/>
                </a:lnTo>
                <a:lnTo>
                  <a:pt x="31308" y="12978"/>
                </a:lnTo>
                <a:lnTo>
                  <a:pt x="31829" y="12125"/>
                </a:lnTo>
                <a:lnTo>
                  <a:pt x="32445" y="11273"/>
                </a:lnTo>
                <a:lnTo>
                  <a:pt x="33534" y="11320"/>
                </a:lnTo>
                <a:lnTo>
                  <a:pt x="35713" y="11699"/>
                </a:lnTo>
                <a:lnTo>
                  <a:pt x="37513" y="11841"/>
                </a:lnTo>
                <a:lnTo>
                  <a:pt x="38271" y="11604"/>
                </a:lnTo>
                <a:lnTo>
                  <a:pt x="38508" y="10515"/>
                </a:lnTo>
                <a:lnTo>
                  <a:pt x="38744" y="9378"/>
                </a:lnTo>
                <a:lnTo>
                  <a:pt x="39360" y="8620"/>
                </a:lnTo>
                <a:lnTo>
                  <a:pt x="38744" y="7910"/>
                </a:lnTo>
                <a:lnTo>
                  <a:pt x="36850" y="7341"/>
                </a:lnTo>
                <a:lnTo>
                  <a:pt x="36471" y="7673"/>
                </a:lnTo>
                <a:lnTo>
                  <a:pt x="36187" y="7957"/>
                </a:lnTo>
                <a:lnTo>
                  <a:pt x="36092" y="8099"/>
                </a:lnTo>
                <a:lnTo>
                  <a:pt x="36139" y="8573"/>
                </a:lnTo>
                <a:lnTo>
                  <a:pt x="36187" y="9047"/>
                </a:lnTo>
                <a:lnTo>
                  <a:pt x="36518" y="9473"/>
                </a:lnTo>
                <a:lnTo>
                  <a:pt x="36850" y="9852"/>
                </a:lnTo>
                <a:lnTo>
                  <a:pt x="37324" y="10231"/>
                </a:lnTo>
                <a:lnTo>
                  <a:pt x="37229" y="8905"/>
                </a:lnTo>
                <a:lnTo>
                  <a:pt x="37087" y="9520"/>
                </a:lnTo>
                <a:lnTo>
                  <a:pt x="36613" y="8999"/>
                </a:lnTo>
                <a:lnTo>
                  <a:pt x="36708" y="8241"/>
                </a:lnTo>
                <a:lnTo>
                  <a:pt x="37229" y="7910"/>
                </a:lnTo>
                <a:lnTo>
                  <a:pt x="38366" y="8336"/>
                </a:lnTo>
                <a:lnTo>
                  <a:pt x="38318" y="9189"/>
                </a:lnTo>
                <a:lnTo>
                  <a:pt x="38176" y="9852"/>
                </a:lnTo>
                <a:lnTo>
                  <a:pt x="38034" y="10515"/>
                </a:lnTo>
                <a:lnTo>
                  <a:pt x="37939" y="10704"/>
                </a:lnTo>
                <a:lnTo>
                  <a:pt x="37845" y="10941"/>
                </a:lnTo>
                <a:lnTo>
                  <a:pt x="37655" y="11225"/>
                </a:lnTo>
                <a:lnTo>
                  <a:pt x="36708" y="11273"/>
                </a:lnTo>
                <a:lnTo>
                  <a:pt x="35334" y="10799"/>
                </a:lnTo>
                <a:lnTo>
                  <a:pt x="33961" y="10846"/>
                </a:lnTo>
                <a:lnTo>
                  <a:pt x="32729" y="10657"/>
                </a:lnTo>
                <a:lnTo>
                  <a:pt x="31829" y="11131"/>
                </a:lnTo>
                <a:lnTo>
                  <a:pt x="31498" y="11841"/>
                </a:lnTo>
                <a:lnTo>
                  <a:pt x="30645" y="11936"/>
                </a:lnTo>
                <a:lnTo>
                  <a:pt x="29935" y="11794"/>
                </a:lnTo>
                <a:lnTo>
                  <a:pt x="30456" y="10562"/>
                </a:lnTo>
                <a:lnTo>
                  <a:pt x="31829" y="10373"/>
                </a:lnTo>
                <a:lnTo>
                  <a:pt x="33345" y="8952"/>
                </a:lnTo>
                <a:lnTo>
                  <a:pt x="33392" y="8762"/>
                </a:lnTo>
                <a:lnTo>
                  <a:pt x="33487" y="8336"/>
                </a:lnTo>
                <a:lnTo>
                  <a:pt x="33582" y="7862"/>
                </a:lnTo>
                <a:lnTo>
                  <a:pt x="33582" y="7673"/>
                </a:lnTo>
                <a:lnTo>
                  <a:pt x="33534" y="7531"/>
                </a:lnTo>
                <a:lnTo>
                  <a:pt x="32966" y="6536"/>
                </a:lnTo>
                <a:lnTo>
                  <a:pt x="32634" y="5873"/>
                </a:lnTo>
                <a:lnTo>
                  <a:pt x="32540" y="5636"/>
                </a:lnTo>
                <a:lnTo>
                  <a:pt x="32540" y="5494"/>
                </a:lnTo>
                <a:lnTo>
                  <a:pt x="32777" y="4784"/>
                </a:lnTo>
                <a:lnTo>
                  <a:pt x="33013" y="4168"/>
                </a:lnTo>
                <a:lnTo>
                  <a:pt x="33676" y="3837"/>
                </a:lnTo>
                <a:lnTo>
                  <a:pt x="34292" y="3505"/>
                </a:lnTo>
                <a:lnTo>
                  <a:pt x="35003" y="3505"/>
                </a:lnTo>
                <a:lnTo>
                  <a:pt x="35476" y="3458"/>
                </a:lnTo>
                <a:lnTo>
                  <a:pt x="35618" y="3410"/>
                </a:lnTo>
                <a:lnTo>
                  <a:pt x="35713" y="3363"/>
                </a:lnTo>
                <a:lnTo>
                  <a:pt x="35666" y="2321"/>
                </a:lnTo>
                <a:lnTo>
                  <a:pt x="35429" y="1610"/>
                </a:lnTo>
                <a:lnTo>
                  <a:pt x="35239" y="1137"/>
                </a:lnTo>
                <a:lnTo>
                  <a:pt x="35145" y="995"/>
                </a:lnTo>
                <a:lnTo>
                  <a:pt x="35097" y="900"/>
                </a:lnTo>
                <a:lnTo>
                  <a:pt x="3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3">
    <p:spTree>
      <p:nvGrpSpPr>
        <p:cNvPr id="1" name="Shape 439"/>
        <p:cNvGrpSpPr/>
        <p:nvPr/>
      </p:nvGrpSpPr>
      <p:grpSpPr>
        <a:xfrm>
          <a:off x="0" y="0"/>
          <a:ext cx="0" cy="0"/>
          <a:chOff x="0" y="0"/>
          <a:chExt cx="0" cy="0"/>
        </a:xfrm>
      </p:grpSpPr>
      <p:sp>
        <p:nvSpPr>
          <p:cNvPr id="440" name="Google Shape;440;p23"/>
          <p:cNvSpPr/>
          <p:nvPr/>
        </p:nvSpPr>
        <p:spPr>
          <a:xfrm>
            <a:off x="75" y="4059249"/>
            <a:ext cx="9143841" cy="1433981"/>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1189689" y="742197"/>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4893026" y="62062"/>
            <a:ext cx="2215076" cy="758503"/>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1585825" y="449219"/>
            <a:ext cx="855535" cy="292969"/>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7974663" y="820569"/>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23"/>
          <p:cNvGrpSpPr/>
          <p:nvPr/>
        </p:nvGrpSpPr>
        <p:grpSpPr>
          <a:xfrm rot="-172180" flipH="1">
            <a:off x="734642" y="3945404"/>
            <a:ext cx="2041527" cy="1010964"/>
            <a:chOff x="4512750" y="4171850"/>
            <a:chExt cx="1726475" cy="854950"/>
          </a:xfrm>
        </p:grpSpPr>
        <p:sp>
          <p:nvSpPr>
            <p:cNvPr id="446" name="Google Shape;446;p23"/>
            <p:cNvSpPr/>
            <p:nvPr/>
          </p:nvSpPr>
          <p:spPr>
            <a:xfrm>
              <a:off x="4542350" y="4658525"/>
              <a:ext cx="168175" cy="368275"/>
            </a:xfrm>
            <a:custGeom>
              <a:avLst/>
              <a:gdLst/>
              <a:ahLst/>
              <a:cxnLst/>
              <a:rect l="l" t="t" r="r" b="b"/>
              <a:pathLst>
                <a:path w="6727" h="14731" extrusionOk="0">
                  <a:moveTo>
                    <a:pt x="1138" y="0"/>
                  </a:moveTo>
                  <a:lnTo>
                    <a:pt x="1" y="1089"/>
                  </a:lnTo>
                  <a:lnTo>
                    <a:pt x="2985" y="7815"/>
                  </a:lnTo>
                  <a:lnTo>
                    <a:pt x="6016" y="14730"/>
                  </a:lnTo>
                  <a:lnTo>
                    <a:pt x="6727" y="14730"/>
                  </a:lnTo>
                  <a:lnTo>
                    <a:pt x="1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4512750" y="4682200"/>
              <a:ext cx="139750" cy="94750"/>
            </a:xfrm>
            <a:custGeom>
              <a:avLst/>
              <a:gdLst/>
              <a:ahLst/>
              <a:cxnLst/>
              <a:rect l="l" t="t" r="r" b="b"/>
              <a:pathLst>
                <a:path w="5590" h="3790" extrusionOk="0">
                  <a:moveTo>
                    <a:pt x="5164" y="0"/>
                  </a:moveTo>
                  <a:lnTo>
                    <a:pt x="1" y="2890"/>
                  </a:lnTo>
                  <a:lnTo>
                    <a:pt x="901" y="3790"/>
                  </a:lnTo>
                  <a:lnTo>
                    <a:pt x="5590" y="1327"/>
                  </a:lnTo>
                  <a:lnTo>
                    <a:pt x="5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6007100" y="4325775"/>
              <a:ext cx="45025" cy="297250"/>
            </a:xfrm>
            <a:custGeom>
              <a:avLst/>
              <a:gdLst/>
              <a:ahLst/>
              <a:cxnLst/>
              <a:rect l="l" t="t" r="r" b="b"/>
              <a:pathLst>
                <a:path w="1801" h="11890" extrusionOk="0">
                  <a:moveTo>
                    <a:pt x="1043" y="1"/>
                  </a:moveTo>
                  <a:lnTo>
                    <a:pt x="1" y="522"/>
                  </a:lnTo>
                  <a:lnTo>
                    <a:pt x="1327" y="11747"/>
                  </a:lnTo>
                  <a:lnTo>
                    <a:pt x="1801" y="11889"/>
                  </a:lnTo>
                  <a:lnTo>
                    <a:pt x="1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5970400" y="4358925"/>
              <a:ext cx="108975" cy="45025"/>
            </a:xfrm>
            <a:custGeom>
              <a:avLst/>
              <a:gdLst/>
              <a:ahLst/>
              <a:cxnLst/>
              <a:rect l="l" t="t" r="r" b="b"/>
              <a:pathLst>
                <a:path w="4359" h="1801" extrusionOk="0">
                  <a:moveTo>
                    <a:pt x="4358" y="1"/>
                  </a:moveTo>
                  <a:lnTo>
                    <a:pt x="1" y="948"/>
                  </a:lnTo>
                  <a:lnTo>
                    <a:pt x="427" y="1801"/>
                  </a:lnTo>
                  <a:lnTo>
                    <a:pt x="4358" y="1043"/>
                  </a:lnTo>
                  <a:lnTo>
                    <a:pt x="4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5830675" y="4297375"/>
              <a:ext cx="175275" cy="378925"/>
            </a:xfrm>
            <a:custGeom>
              <a:avLst/>
              <a:gdLst/>
              <a:ahLst/>
              <a:cxnLst/>
              <a:rect l="l" t="t" r="r" b="b"/>
              <a:pathLst>
                <a:path w="7011" h="15157" extrusionOk="0">
                  <a:moveTo>
                    <a:pt x="1137" y="0"/>
                  </a:moveTo>
                  <a:lnTo>
                    <a:pt x="1" y="1137"/>
                  </a:lnTo>
                  <a:lnTo>
                    <a:pt x="3079" y="8052"/>
                  </a:lnTo>
                  <a:lnTo>
                    <a:pt x="6253" y="15157"/>
                  </a:lnTo>
                  <a:lnTo>
                    <a:pt x="7010" y="15157"/>
                  </a:lnTo>
                  <a:lnTo>
                    <a:pt x="11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5799900" y="4321050"/>
              <a:ext cx="143300" cy="99475"/>
            </a:xfrm>
            <a:custGeom>
              <a:avLst/>
              <a:gdLst/>
              <a:ahLst/>
              <a:cxnLst/>
              <a:rect l="l" t="t" r="r" b="b"/>
              <a:pathLst>
                <a:path w="5732" h="3979" extrusionOk="0">
                  <a:moveTo>
                    <a:pt x="5305" y="0"/>
                  </a:moveTo>
                  <a:lnTo>
                    <a:pt x="0" y="3032"/>
                  </a:lnTo>
                  <a:lnTo>
                    <a:pt x="947" y="3979"/>
                  </a:lnTo>
                  <a:lnTo>
                    <a:pt x="5731" y="1374"/>
                  </a:lnTo>
                  <a:lnTo>
                    <a:pt x="53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6062750" y="4171850"/>
              <a:ext cx="176475" cy="378925"/>
            </a:xfrm>
            <a:custGeom>
              <a:avLst/>
              <a:gdLst/>
              <a:ahLst/>
              <a:cxnLst/>
              <a:rect l="l" t="t" r="r" b="b"/>
              <a:pathLst>
                <a:path w="7059" h="15157" extrusionOk="0">
                  <a:moveTo>
                    <a:pt x="1185" y="0"/>
                  </a:moveTo>
                  <a:lnTo>
                    <a:pt x="1" y="1137"/>
                  </a:lnTo>
                  <a:lnTo>
                    <a:pt x="3127" y="8052"/>
                  </a:lnTo>
                  <a:lnTo>
                    <a:pt x="6300" y="15157"/>
                  </a:lnTo>
                  <a:lnTo>
                    <a:pt x="7058" y="15110"/>
                  </a:lnTo>
                  <a:lnTo>
                    <a:pt x="1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6033150" y="4195525"/>
              <a:ext cx="143300" cy="99500"/>
            </a:xfrm>
            <a:custGeom>
              <a:avLst/>
              <a:gdLst/>
              <a:ahLst/>
              <a:cxnLst/>
              <a:rect l="l" t="t" r="r" b="b"/>
              <a:pathLst>
                <a:path w="5732" h="3980" extrusionOk="0">
                  <a:moveTo>
                    <a:pt x="5306" y="1"/>
                  </a:moveTo>
                  <a:lnTo>
                    <a:pt x="1" y="3032"/>
                  </a:lnTo>
                  <a:lnTo>
                    <a:pt x="948" y="3979"/>
                  </a:lnTo>
                  <a:lnTo>
                    <a:pt x="5732" y="1374"/>
                  </a:lnTo>
                  <a:lnTo>
                    <a:pt x="53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5038500" y="4549575"/>
              <a:ext cx="52125" cy="466575"/>
            </a:xfrm>
            <a:custGeom>
              <a:avLst/>
              <a:gdLst/>
              <a:ahLst/>
              <a:cxnLst/>
              <a:rect l="l" t="t" r="r" b="b"/>
              <a:pathLst>
                <a:path w="2085" h="18663" extrusionOk="0">
                  <a:moveTo>
                    <a:pt x="1706" y="1"/>
                  </a:moveTo>
                  <a:lnTo>
                    <a:pt x="1" y="758"/>
                  </a:lnTo>
                  <a:lnTo>
                    <a:pt x="664" y="9473"/>
                  </a:lnTo>
                  <a:lnTo>
                    <a:pt x="1327" y="18378"/>
                  </a:lnTo>
                  <a:lnTo>
                    <a:pt x="2085" y="18662"/>
                  </a:lnTo>
                  <a:lnTo>
                    <a:pt x="1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4978125" y="4604050"/>
              <a:ext cx="172900" cy="65150"/>
            </a:xfrm>
            <a:custGeom>
              <a:avLst/>
              <a:gdLst/>
              <a:ahLst/>
              <a:cxnLst/>
              <a:rect l="l" t="t" r="r" b="b"/>
              <a:pathLst>
                <a:path w="6916" h="2606" extrusionOk="0">
                  <a:moveTo>
                    <a:pt x="6915" y="0"/>
                  </a:moveTo>
                  <a:lnTo>
                    <a:pt x="0" y="1232"/>
                  </a:lnTo>
                  <a:lnTo>
                    <a:pt x="663" y="2605"/>
                  </a:lnTo>
                  <a:lnTo>
                    <a:pt x="6868" y="1658"/>
                  </a:lnTo>
                  <a:lnTo>
                    <a:pt x="69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5616350" y="4414600"/>
              <a:ext cx="50950" cy="267625"/>
            </a:xfrm>
            <a:custGeom>
              <a:avLst/>
              <a:gdLst/>
              <a:ahLst/>
              <a:cxnLst/>
              <a:rect l="l" t="t" r="r" b="b"/>
              <a:pathLst>
                <a:path w="2038" h="10705" extrusionOk="0">
                  <a:moveTo>
                    <a:pt x="948" y="0"/>
                  </a:moveTo>
                  <a:lnTo>
                    <a:pt x="1" y="521"/>
                  </a:lnTo>
                  <a:lnTo>
                    <a:pt x="1564" y="10610"/>
                  </a:lnTo>
                  <a:lnTo>
                    <a:pt x="2037" y="10704"/>
                  </a:lnTo>
                  <a:lnTo>
                    <a:pt x="9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5585575" y="4443000"/>
              <a:ext cx="98300" cy="43850"/>
            </a:xfrm>
            <a:custGeom>
              <a:avLst/>
              <a:gdLst/>
              <a:ahLst/>
              <a:cxnLst/>
              <a:rect l="l" t="t" r="r" b="b"/>
              <a:pathLst>
                <a:path w="3932" h="1754" extrusionOk="0">
                  <a:moveTo>
                    <a:pt x="3884" y="1"/>
                  </a:moveTo>
                  <a:lnTo>
                    <a:pt x="0" y="995"/>
                  </a:lnTo>
                  <a:lnTo>
                    <a:pt x="426" y="1753"/>
                  </a:lnTo>
                  <a:lnTo>
                    <a:pt x="3931" y="948"/>
                  </a:lnTo>
                  <a:lnTo>
                    <a:pt x="3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5566625" y="4536550"/>
              <a:ext cx="202500" cy="315000"/>
            </a:xfrm>
            <a:custGeom>
              <a:avLst/>
              <a:gdLst/>
              <a:ahLst/>
              <a:cxnLst/>
              <a:rect l="l" t="t" r="r" b="b"/>
              <a:pathLst>
                <a:path w="8100" h="12600" extrusionOk="0">
                  <a:moveTo>
                    <a:pt x="3174" y="1"/>
                  </a:moveTo>
                  <a:lnTo>
                    <a:pt x="2842" y="95"/>
                  </a:lnTo>
                  <a:lnTo>
                    <a:pt x="2463" y="190"/>
                  </a:lnTo>
                  <a:lnTo>
                    <a:pt x="2132" y="285"/>
                  </a:lnTo>
                  <a:lnTo>
                    <a:pt x="1847" y="427"/>
                  </a:lnTo>
                  <a:lnTo>
                    <a:pt x="1563" y="616"/>
                  </a:lnTo>
                  <a:lnTo>
                    <a:pt x="1279" y="853"/>
                  </a:lnTo>
                  <a:lnTo>
                    <a:pt x="1042" y="1090"/>
                  </a:lnTo>
                  <a:lnTo>
                    <a:pt x="805" y="1327"/>
                  </a:lnTo>
                  <a:lnTo>
                    <a:pt x="569" y="1611"/>
                  </a:lnTo>
                  <a:lnTo>
                    <a:pt x="427" y="1895"/>
                  </a:lnTo>
                  <a:lnTo>
                    <a:pt x="284" y="2227"/>
                  </a:lnTo>
                  <a:lnTo>
                    <a:pt x="142" y="2558"/>
                  </a:lnTo>
                  <a:lnTo>
                    <a:pt x="95" y="2890"/>
                  </a:lnTo>
                  <a:lnTo>
                    <a:pt x="48" y="3221"/>
                  </a:lnTo>
                  <a:lnTo>
                    <a:pt x="0" y="3600"/>
                  </a:lnTo>
                  <a:lnTo>
                    <a:pt x="48" y="3979"/>
                  </a:lnTo>
                  <a:lnTo>
                    <a:pt x="995" y="12599"/>
                  </a:lnTo>
                  <a:lnTo>
                    <a:pt x="8100" y="11794"/>
                  </a:lnTo>
                  <a:lnTo>
                    <a:pt x="7152" y="3174"/>
                  </a:lnTo>
                  <a:lnTo>
                    <a:pt x="7058" y="2795"/>
                  </a:lnTo>
                  <a:lnTo>
                    <a:pt x="6963" y="2464"/>
                  </a:lnTo>
                  <a:lnTo>
                    <a:pt x="6868" y="2132"/>
                  </a:lnTo>
                  <a:lnTo>
                    <a:pt x="6679" y="1800"/>
                  </a:lnTo>
                  <a:lnTo>
                    <a:pt x="6537" y="1516"/>
                  </a:lnTo>
                  <a:lnTo>
                    <a:pt x="6300" y="1232"/>
                  </a:lnTo>
                  <a:lnTo>
                    <a:pt x="6063" y="995"/>
                  </a:lnTo>
                  <a:lnTo>
                    <a:pt x="5826" y="758"/>
                  </a:lnTo>
                  <a:lnTo>
                    <a:pt x="5542" y="569"/>
                  </a:lnTo>
                  <a:lnTo>
                    <a:pt x="5258" y="380"/>
                  </a:lnTo>
                  <a:lnTo>
                    <a:pt x="4926" y="237"/>
                  </a:lnTo>
                  <a:lnTo>
                    <a:pt x="4595" y="143"/>
                  </a:lnTo>
                  <a:lnTo>
                    <a:pt x="4263" y="48"/>
                  </a:lnTo>
                  <a:lnTo>
                    <a:pt x="3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4733000" y="4400375"/>
              <a:ext cx="159875" cy="625250"/>
            </a:xfrm>
            <a:custGeom>
              <a:avLst/>
              <a:gdLst/>
              <a:ahLst/>
              <a:cxnLst/>
              <a:rect l="l" t="t" r="r" b="b"/>
              <a:pathLst>
                <a:path w="6395" h="25010" extrusionOk="0">
                  <a:moveTo>
                    <a:pt x="1895" y="1"/>
                  </a:moveTo>
                  <a:lnTo>
                    <a:pt x="1" y="1374"/>
                  </a:lnTo>
                  <a:lnTo>
                    <a:pt x="2653" y="12979"/>
                  </a:lnTo>
                  <a:lnTo>
                    <a:pt x="5353" y="24820"/>
                  </a:lnTo>
                  <a:lnTo>
                    <a:pt x="6395" y="25009"/>
                  </a:lnTo>
                  <a:lnTo>
                    <a:pt x="1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4640650" y="4514050"/>
              <a:ext cx="317350" cy="125550"/>
            </a:xfrm>
            <a:custGeom>
              <a:avLst/>
              <a:gdLst/>
              <a:ahLst/>
              <a:cxnLst/>
              <a:rect l="l" t="t" r="r" b="b"/>
              <a:pathLst>
                <a:path w="12694" h="5022" extrusionOk="0">
                  <a:moveTo>
                    <a:pt x="12504" y="1"/>
                  </a:moveTo>
                  <a:lnTo>
                    <a:pt x="0" y="3411"/>
                  </a:lnTo>
                  <a:lnTo>
                    <a:pt x="711" y="5021"/>
                  </a:lnTo>
                  <a:lnTo>
                    <a:pt x="12694" y="1990"/>
                  </a:lnTo>
                  <a:lnTo>
                    <a:pt x="125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4673800" y="4460775"/>
              <a:ext cx="242775" cy="241575"/>
            </a:xfrm>
            <a:custGeom>
              <a:avLst/>
              <a:gdLst/>
              <a:ahLst/>
              <a:cxnLst/>
              <a:rect l="l" t="t" r="r" b="b"/>
              <a:pathLst>
                <a:path w="9711" h="9663" extrusionOk="0">
                  <a:moveTo>
                    <a:pt x="5258" y="995"/>
                  </a:moveTo>
                  <a:lnTo>
                    <a:pt x="5637" y="1090"/>
                  </a:lnTo>
                  <a:lnTo>
                    <a:pt x="6016" y="1184"/>
                  </a:lnTo>
                  <a:lnTo>
                    <a:pt x="6347" y="1279"/>
                  </a:lnTo>
                  <a:lnTo>
                    <a:pt x="6679" y="1469"/>
                  </a:lnTo>
                  <a:lnTo>
                    <a:pt x="7010" y="1658"/>
                  </a:lnTo>
                  <a:lnTo>
                    <a:pt x="7295" y="1895"/>
                  </a:lnTo>
                  <a:lnTo>
                    <a:pt x="7579" y="2132"/>
                  </a:lnTo>
                  <a:lnTo>
                    <a:pt x="7816" y="2416"/>
                  </a:lnTo>
                  <a:lnTo>
                    <a:pt x="8052" y="2700"/>
                  </a:lnTo>
                  <a:lnTo>
                    <a:pt x="8242" y="2984"/>
                  </a:lnTo>
                  <a:lnTo>
                    <a:pt x="8384" y="3363"/>
                  </a:lnTo>
                  <a:lnTo>
                    <a:pt x="8526" y="3695"/>
                  </a:lnTo>
                  <a:lnTo>
                    <a:pt x="8621" y="4074"/>
                  </a:lnTo>
                  <a:lnTo>
                    <a:pt x="8668" y="4453"/>
                  </a:lnTo>
                  <a:lnTo>
                    <a:pt x="8715" y="4831"/>
                  </a:lnTo>
                  <a:lnTo>
                    <a:pt x="8668" y="5210"/>
                  </a:lnTo>
                  <a:lnTo>
                    <a:pt x="8621" y="5637"/>
                  </a:lnTo>
                  <a:lnTo>
                    <a:pt x="8526" y="5968"/>
                  </a:lnTo>
                  <a:lnTo>
                    <a:pt x="8384" y="6347"/>
                  </a:lnTo>
                  <a:lnTo>
                    <a:pt x="8242" y="6679"/>
                  </a:lnTo>
                  <a:lnTo>
                    <a:pt x="8052" y="7010"/>
                  </a:lnTo>
                  <a:lnTo>
                    <a:pt x="7816" y="7294"/>
                  </a:lnTo>
                  <a:lnTo>
                    <a:pt x="7579" y="7579"/>
                  </a:lnTo>
                  <a:lnTo>
                    <a:pt x="7295" y="7815"/>
                  </a:lnTo>
                  <a:lnTo>
                    <a:pt x="7010" y="8005"/>
                  </a:lnTo>
                  <a:lnTo>
                    <a:pt x="6679" y="8242"/>
                  </a:lnTo>
                  <a:lnTo>
                    <a:pt x="6347" y="8384"/>
                  </a:lnTo>
                  <a:lnTo>
                    <a:pt x="6016" y="8526"/>
                  </a:lnTo>
                  <a:lnTo>
                    <a:pt x="5637" y="8621"/>
                  </a:lnTo>
                  <a:lnTo>
                    <a:pt x="5258" y="8668"/>
                  </a:lnTo>
                  <a:lnTo>
                    <a:pt x="4453" y="8668"/>
                  </a:lnTo>
                  <a:lnTo>
                    <a:pt x="4074" y="8621"/>
                  </a:lnTo>
                  <a:lnTo>
                    <a:pt x="3695" y="8526"/>
                  </a:lnTo>
                  <a:lnTo>
                    <a:pt x="3363" y="8384"/>
                  </a:lnTo>
                  <a:lnTo>
                    <a:pt x="3032" y="8242"/>
                  </a:lnTo>
                  <a:lnTo>
                    <a:pt x="2700" y="8005"/>
                  </a:lnTo>
                  <a:lnTo>
                    <a:pt x="2416" y="7815"/>
                  </a:lnTo>
                  <a:lnTo>
                    <a:pt x="2132" y="7579"/>
                  </a:lnTo>
                  <a:lnTo>
                    <a:pt x="1895" y="7294"/>
                  </a:lnTo>
                  <a:lnTo>
                    <a:pt x="1658" y="7010"/>
                  </a:lnTo>
                  <a:lnTo>
                    <a:pt x="1469" y="6679"/>
                  </a:lnTo>
                  <a:lnTo>
                    <a:pt x="1327" y="6347"/>
                  </a:lnTo>
                  <a:lnTo>
                    <a:pt x="1185" y="5968"/>
                  </a:lnTo>
                  <a:lnTo>
                    <a:pt x="1090" y="5637"/>
                  </a:lnTo>
                  <a:lnTo>
                    <a:pt x="1042" y="5210"/>
                  </a:lnTo>
                  <a:lnTo>
                    <a:pt x="995" y="4831"/>
                  </a:lnTo>
                  <a:lnTo>
                    <a:pt x="1042" y="4453"/>
                  </a:lnTo>
                  <a:lnTo>
                    <a:pt x="1090" y="4074"/>
                  </a:lnTo>
                  <a:lnTo>
                    <a:pt x="1185" y="3695"/>
                  </a:lnTo>
                  <a:lnTo>
                    <a:pt x="1327" y="3363"/>
                  </a:lnTo>
                  <a:lnTo>
                    <a:pt x="1469" y="2984"/>
                  </a:lnTo>
                  <a:lnTo>
                    <a:pt x="1658" y="2700"/>
                  </a:lnTo>
                  <a:lnTo>
                    <a:pt x="1895" y="2416"/>
                  </a:lnTo>
                  <a:lnTo>
                    <a:pt x="2132" y="2132"/>
                  </a:lnTo>
                  <a:lnTo>
                    <a:pt x="2416" y="1895"/>
                  </a:lnTo>
                  <a:lnTo>
                    <a:pt x="2700" y="1658"/>
                  </a:lnTo>
                  <a:lnTo>
                    <a:pt x="3032" y="1469"/>
                  </a:lnTo>
                  <a:lnTo>
                    <a:pt x="3363" y="1279"/>
                  </a:lnTo>
                  <a:lnTo>
                    <a:pt x="3695" y="1184"/>
                  </a:lnTo>
                  <a:lnTo>
                    <a:pt x="4074" y="1090"/>
                  </a:lnTo>
                  <a:lnTo>
                    <a:pt x="4453" y="995"/>
                  </a:lnTo>
                  <a:close/>
                  <a:moveTo>
                    <a:pt x="4358" y="0"/>
                  </a:moveTo>
                  <a:lnTo>
                    <a:pt x="3884" y="95"/>
                  </a:lnTo>
                  <a:lnTo>
                    <a:pt x="3411" y="237"/>
                  </a:lnTo>
                  <a:lnTo>
                    <a:pt x="2984" y="379"/>
                  </a:lnTo>
                  <a:lnTo>
                    <a:pt x="2558" y="569"/>
                  </a:lnTo>
                  <a:lnTo>
                    <a:pt x="2132" y="805"/>
                  </a:lnTo>
                  <a:lnTo>
                    <a:pt x="1753" y="1090"/>
                  </a:lnTo>
                  <a:lnTo>
                    <a:pt x="1421" y="1421"/>
                  </a:lnTo>
                  <a:lnTo>
                    <a:pt x="1137" y="1753"/>
                  </a:lnTo>
                  <a:lnTo>
                    <a:pt x="853" y="2132"/>
                  </a:lnTo>
                  <a:lnTo>
                    <a:pt x="616" y="2511"/>
                  </a:lnTo>
                  <a:lnTo>
                    <a:pt x="379" y="2937"/>
                  </a:lnTo>
                  <a:lnTo>
                    <a:pt x="237" y="3411"/>
                  </a:lnTo>
                  <a:lnTo>
                    <a:pt x="95" y="3884"/>
                  </a:lnTo>
                  <a:lnTo>
                    <a:pt x="48" y="4358"/>
                  </a:lnTo>
                  <a:lnTo>
                    <a:pt x="0" y="4831"/>
                  </a:lnTo>
                  <a:lnTo>
                    <a:pt x="48" y="5352"/>
                  </a:lnTo>
                  <a:lnTo>
                    <a:pt x="95" y="5826"/>
                  </a:lnTo>
                  <a:lnTo>
                    <a:pt x="237" y="6300"/>
                  </a:lnTo>
                  <a:lnTo>
                    <a:pt x="379" y="6726"/>
                  </a:lnTo>
                  <a:lnTo>
                    <a:pt x="616" y="7152"/>
                  </a:lnTo>
                  <a:lnTo>
                    <a:pt x="853" y="7531"/>
                  </a:lnTo>
                  <a:lnTo>
                    <a:pt x="1137" y="7910"/>
                  </a:lnTo>
                  <a:lnTo>
                    <a:pt x="1421" y="8242"/>
                  </a:lnTo>
                  <a:lnTo>
                    <a:pt x="1753" y="8573"/>
                  </a:lnTo>
                  <a:lnTo>
                    <a:pt x="2132" y="8857"/>
                  </a:lnTo>
                  <a:lnTo>
                    <a:pt x="2558" y="9094"/>
                  </a:lnTo>
                  <a:lnTo>
                    <a:pt x="2984" y="9284"/>
                  </a:lnTo>
                  <a:lnTo>
                    <a:pt x="3411" y="9473"/>
                  </a:lnTo>
                  <a:lnTo>
                    <a:pt x="3884" y="9568"/>
                  </a:lnTo>
                  <a:lnTo>
                    <a:pt x="4358" y="9663"/>
                  </a:lnTo>
                  <a:lnTo>
                    <a:pt x="5353" y="9663"/>
                  </a:lnTo>
                  <a:lnTo>
                    <a:pt x="5826" y="9568"/>
                  </a:lnTo>
                  <a:lnTo>
                    <a:pt x="6300" y="9473"/>
                  </a:lnTo>
                  <a:lnTo>
                    <a:pt x="6726" y="9284"/>
                  </a:lnTo>
                  <a:lnTo>
                    <a:pt x="7152" y="9094"/>
                  </a:lnTo>
                  <a:lnTo>
                    <a:pt x="7579" y="8857"/>
                  </a:lnTo>
                  <a:lnTo>
                    <a:pt x="7958" y="8573"/>
                  </a:lnTo>
                  <a:lnTo>
                    <a:pt x="8289" y="8242"/>
                  </a:lnTo>
                  <a:lnTo>
                    <a:pt x="8573" y="7910"/>
                  </a:lnTo>
                  <a:lnTo>
                    <a:pt x="8858" y="7531"/>
                  </a:lnTo>
                  <a:lnTo>
                    <a:pt x="9094" y="7152"/>
                  </a:lnTo>
                  <a:lnTo>
                    <a:pt x="9331" y="6726"/>
                  </a:lnTo>
                  <a:lnTo>
                    <a:pt x="9473" y="6300"/>
                  </a:lnTo>
                  <a:lnTo>
                    <a:pt x="9615" y="5826"/>
                  </a:lnTo>
                  <a:lnTo>
                    <a:pt x="9663" y="5352"/>
                  </a:lnTo>
                  <a:lnTo>
                    <a:pt x="9710" y="4831"/>
                  </a:lnTo>
                  <a:lnTo>
                    <a:pt x="9663" y="4358"/>
                  </a:lnTo>
                  <a:lnTo>
                    <a:pt x="9615" y="3884"/>
                  </a:lnTo>
                  <a:lnTo>
                    <a:pt x="9473" y="3411"/>
                  </a:lnTo>
                  <a:lnTo>
                    <a:pt x="9331" y="2937"/>
                  </a:lnTo>
                  <a:lnTo>
                    <a:pt x="9094" y="2511"/>
                  </a:lnTo>
                  <a:lnTo>
                    <a:pt x="8858" y="2132"/>
                  </a:lnTo>
                  <a:lnTo>
                    <a:pt x="8573" y="1753"/>
                  </a:lnTo>
                  <a:lnTo>
                    <a:pt x="8289" y="1421"/>
                  </a:lnTo>
                  <a:lnTo>
                    <a:pt x="7958" y="1090"/>
                  </a:lnTo>
                  <a:lnTo>
                    <a:pt x="7579" y="805"/>
                  </a:lnTo>
                  <a:lnTo>
                    <a:pt x="7152" y="569"/>
                  </a:lnTo>
                  <a:lnTo>
                    <a:pt x="6726" y="379"/>
                  </a:lnTo>
                  <a:lnTo>
                    <a:pt x="6300" y="237"/>
                  </a:lnTo>
                  <a:lnTo>
                    <a:pt x="5826" y="95"/>
                  </a:lnTo>
                  <a:lnTo>
                    <a:pt x="53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5255200" y="4374325"/>
              <a:ext cx="382500" cy="556550"/>
            </a:xfrm>
            <a:custGeom>
              <a:avLst/>
              <a:gdLst/>
              <a:ahLst/>
              <a:cxnLst/>
              <a:rect l="l" t="t" r="r" b="b"/>
              <a:pathLst>
                <a:path w="15300" h="22262" extrusionOk="0">
                  <a:moveTo>
                    <a:pt x="11036" y="1"/>
                  </a:moveTo>
                  <a:lnTo>
                    <a:pt x="10799" y="285"/>
                  </a:lnTo>
                  <a:lnTo>
                    <a:pt x="10847" y="474"/>
                  </a:lnTo>
                  <a:lnTo>
                    <a:pt x="10894" y="664"/>
                  </a:lnTo>
                  <a:lnTo>
                    <a:pt x="11036" y="948"/>
                  </a:lnTo>
                  <a:lnTo>
                    <a:pt x="11226" y="995"/>
                  </a:lnTo>
                  <a:lnTo>
                    <a:pt x="11320" y="995"/>
                  </a:lnTo>
                  <a:lnTo>
                    <a:pt x="11368" y="664"/>
                  </a:lnTo>
                  <a:lnTo>
                    <a:pt x="11178" y="569"/>
                  </a:lnTo>
                  <a:lnTo>
                    <a:pt x="11084" y="616"/>
                  </a:lnTo>
                  <a:lnTo>
                    <a:pt x="11178" y="664"/>
                  </a:lnTo>
                  <a:lnTo>
                    <a:pt x="11226" y="853"/>
                  </a:lnTo>
                  <a:lnTo>
                    <a:pt x="11084" y="806"/>
                  </a:lnTo>
                  <a:lnTo>
                    <a:pt x="10942" y="474"/>
                  </a:lnTo>
                  <a:lnTo>
                    <a:pt x="10989" y="190"/>
                  </a:lnTo>
                  <a:lnTo>
                    <a:pt x="11178" y="238"/>
                  </a:lnTo>
                  <a:lnTo>
                    <a:pt x="11368" y="285"/>
                  </a:lnTo>
                  <a:lnTo>
                    <a:pt x="11557" y="474"/>
                  </a:lnTo>
                  <a:lnTo>
                    <a:pt x="11747" y="616"/>
                  </a:lnTo>
                  <a:lnTo>
                    <a:pt x="11889" y="1185"/>
                  </a:lnTo>
                  <a:lnTo>
                    <a:pt x="11463" y="1327"/>
                  </a:lnTo>
                  <a:lnTo>
                    <a:pt x="10989" y="1516"/>
                  </a:lnTo>
                  <a:lnTo>
                    <a:pt x="10894" y="1611"/>
                  </a:lnTo>
                  <a:lnTo>
                    <a:pt x="10847" y="1706"/>
                  </a:lnTo>
                  <a:lnTo>
                    <a:pt x="10894" y="2085"/>
                  </a:lnTo>
                  <a:lnTo>
                    <a:pt x="11036" y="2464"/>
                  </a:lnTo>
                  <a:lnTo>
                    <a:pt x="11036" y="2464"/>
                  </a:lnTo>
                  <a:lnTo>
                    <a:pt x="10610" y="2037"/>
                  </a:lnTo>
                  <a:lnTo>
                    <a:pt x="10373" y="1611"/>
                  </a:lnTo>
                  <a:lnTo>
                    <a:pt x="10421" y="1327"/>
                  </a:lnTo>
                  <a:lnTo>
                    <a:pt x="10373" y="995"/>
                  </a:lnTo>
                  <a:lnTo>
                    <a:pt x="10326" y="1327"/>
                  </a:lnTo>
                  <a:lnTo>
                    <a:pt x="10231" y="1564"/>
                  </a:lnTo>
                  <a:lnTo>
                    <a:pt x="10515" y="2132"/>
                  </a:lnTo>
                  <a:lnTo>
                    <a:pt x="10799" y="2416"/>
                  </a:lnTo>
                  <a:lnTo>
                    <a:pt x="11084" y="2700"/>
                  </a:lnTo>
                  <a:lnTo>
                    <a:pt x="11273" y="2985"/>
                  </a:lnTo>
                  <a:lnTo>
                    <a:pt x="11273" y="3364"/>
                  </a:lnTo>
                  <a:lnTo>
                    <a:pt x="10942" y="3695"/>
                  </a:lnTo>
                  <a:lnTo>
                    <a:pt x="10421" y="3695"/>
                  </a:lnTo>
                  <a:lnTo>
                    <a:pt x="10278" y="3885"/>
                  </a:lnTo>
                  <a:lnTo>
                    <a:pt x="10326" y="4216"/>
                  </a:lnTo>
                  <a:lnTo>
                    <a:pt x="10089" y="4500"/>
                  </a:lnTo>
                  <a:lnTo>
                    <a:pt x="10042" y="4595"/>
                  </a:lnTo>
                  <a:lnTo>
                    <a:pt x="9994" y="4263"/>
                  </a:lnTo>
                  <a:lnTo>
                    <a:pt x="9805" y="4027"/>
                  </a:lnTo>
                  <a:lnTo>
                    <a:pt x="9805" y="3316"/>
                  </a:lnTo>
                  <a:lnTo>
                    <a:pt x="9710" y="3979"/>
                  </a:lnTo>
                  <a:lnTo>
                    <a:pt x="9900" y="4263"/>
                  </a:lnTo>
                  <a:lnTo>
                    <a:pt x="9900" y="4595"/>
                  </a:lnTo>
                  <a:lnTo>
                    <a:pt x="9757" y="4642"/>
                  </a:lnTo>
                  <a:lnTo>
                    <a:pt x="9805" y="4879"/>
                  </a:lnTo>
                  <a:lnTo>
                    <a:pt x="9663" y="5069"/>
                  </a:lnTo>
                  <a:lnTo>
                    <a:pt x="9236" y="5021"/>
                  </a:lnTo>
                  <a:lnTo>
                    <a:pt x="9000" y="5116"/>
                  </a:lnTo>
                  <a:lnTo>
                    <a:pt x="8952" y="5448"/>
                  </a:lnTo>
                  <a:lnTo>
                    <a:pt x="9000" y="5637"/>
                  </a:lnTo>
                  <a:lnTo>
                    <a:pt x="8905" y="5874"/>
                  </a:lnTo>
                  <a:lnTo>
                    <a:pt x="8715" y="5969"/>
                  </a:lnTo>
                  <a:lnTo>
                    <a:pt x="8621" y="5495"/>
                  </a:lnTo>
                  <a:lnTo>
                    <a:pt x="8715" y="4927"/>
                  </a:lnTo>
                  <a:lnTo>
                    <a:pt x="8668" y="4548"/>
                  </a:lnTo>
                  <a:lnTo>
                    <a:pt x="8479" y="4169"/>
                  </a:lnTo>
                  <a:lnTo>
                    <a:pt x="8147" y="3979"/>
                  </a:lnTo>
                  <a:lnTo>
                    <a:pt x="7721" y="3695"/>
                  </a:lnTo>
                  <a:lnTo>
                    <a:pt x="7958" y="3458"/>
                  </a:lnTo>
                  <a:lnTo>
                    <a:pt x="8147" y="3364"/>
                  </a:lnTo>
                  <a:lnTo>
                    <a:pt x="8052" y="3079"/>
                  </a:lnTo>
                  <a:lnTo>
                    <a:pt x="8100" y="2985"/>
                  </a:lnTo>
                  <a:lnTo>
                    <a:pt x="8194" y="2890"/>
                  </a:lnTo>
                  <a:lnTo>
                    <a:pt x="8431" y="2985"/>
                  </a:lnTo>
                  <a:lnTo>
                    <a:pt x="8715" y="2985"/>
                  </a:lnTo>
                  <a:lnTo>
                    <a:pt x="8858" y="2843"/>
                  </a:lnTo>
                  <a:lnTo>
                    <a:pt x="9000" y="2416"/>
                  </a:lnTo>
                  <a:lnTo>
                    <a:pt x="9047" y="2037"/>
                  </a:lnTo>
                  <a:lnTo>
                    <a:pt x="9000" y="1706"/>
                  </a:lnTo>
                  <a:lnTo>
                    <a:pt x="8763" y="1469"/>
                  </a:lnTo>
                  <a:lnTo>
                    <a:pt x="8384" y="1185"/>
                  </a:lnTo>
                  <a:lnTo>
                    <a:pt x="8100" y="1280"/>
                  </a:lnTo>
                  <a:lnTo>
                    <a:pt x="8005" y="1706"/>
                  </a:lnTo>
                  <a:lnTo>
                    <a:pt x="8384" y="1943"/>
                  </a:lnTo>
                  <a:lnTo>
                    <a:pt x="8526" y="1801"/>
                  </a:lnTo>
                  <a:lnTo>
                    <a:pt x="8384" y="1564"/>
                  </a:lnTo>
                  <a:lnTo>
                    <a:pt x="8431" y="1753"/>
                  </a:lnTo>
                  <a:lnTo>
                    <a:pt x="8337" y="1801"/>
                  </a:lnTo>
                  <a:lnTo>
                    <a:pt x="8147" y="1706"/>
                  </a:lnTo>
                  <a:lnTo>
                    <a:pt x="8194" y="1422"/>
                  </a:lnTo>
                  <a:lnTo>
                    <a:pt x="8479" y="1374"/>
                  </a:lnTo>
                  <a:lnTo>
                    <a:pt x="8810" y="1706"/>
                  </a:lnTo>
                  <a:lnTo>
                    <a:pt x="8858" y="1943"/>
                  </a:lnTo>
                  <a:lnTo>
                    <a:pt x="8810" y="2227"/>
                  </a:lnTo>
                  <a:lnTo>
                    <a:pt x="8763" y="2606"/>
                  </a:lnTo>
                  <a:lnTo>
                    <a:pt x="8573" y="2795"/>
                  </a:lnTo>
                  <a:lnTo>
                    <a:pt x="8194" y="2511"/>
                  </a:lnTo>
                  <a:lnTo>
                    <a:pt x="7863" y="2464"/>
                  </a:lnTo>
                  <a:lnTo>
                    <a:pt x="7816" y="2700"/>
                  </a:lnTo>
                  <a:lnTo>
                    <a:pt x="7673" y="2985"/>
                  </a:lnTo>
                  <a:lnTo>
                    <a:pt x="7295" y="3269"/>
                  </a:lnTo>
                  <a:lnTo>
                    <a:pt x="7058" y="3221"/>
                  </a:lnTo>
                  <a:lnTo>
                    <a:pt x="6868" y="3127"/>
                  </a:lnTo>
                  <a:lnTo>
                    <a:pt x="6821" y="2606"/>
                  </a:lnTo>
                  <a:lnTo>
                    <a:pt x="7058" y="2511"/>
                  </a:lnTo>
                  <a:lnTo>
                    <a:pt x="7010" y="2274"/>
                  </a:lnTo>
                  <a:lnTo>
                    <a:pt x="6868" y="2037"/>
                  </a:lnTo>
                  <a:lnTo>
                    <a:pt x="7010" y="2416"/>
                  </a:lnTo>
                  <a:lnTo>
                    <a:pt x="6868" y="2511"/>
                  </a:lnTo>
                  <a:lnTo>
                    <a:pt x="6773" y="2511"/>
                  </a:lnTo>
                  <a:lnTo>
                    <a:pt x="6679" y="2606"/>
                  </a:lnTo>
                  <a:lnTo>
                    <a:pt x="6726" y="2795"/>
                  </a:lnTo>
                  <a:lnTo>
                    <a:pt x="6537" y="2653"/>
                  </a:lnTo>
                  <a:lnTo>
                    <a:pt x="6252" y="2748"/>
                  </a:lnTo>
                  <a:lnTo>
                    <a:pt x="6063" y="2606"/>
                  </a:lnTo>
                  <a:lnTo>
                    <a:pt x="5779" y="2322"/>
                  </a:lnTo>
                  <a:lnTo>
                    <a:pt x="6158" y="2795"/>
                  </a:lnTo>
                  <a:lnTo>
                    <a:pt x="6442" y="2843"/>
                  </a:lnTo>
                  <a:lnTo>
                    <a:pt x="6584" y="2795"/>
                  </a:lnTo>
                  <a:lnTo>
                    <a:pt x="6773" y="2985"/>
                  </a:lnTo>
                  <a:lnTo>
                    <a:pt x="6821" y="3127"/>
                  </a:lnTo>
                  <a:lnTo>
                    <a:pt x="6916" y="3364"/>
                  </a:lnTo>
                  <a:lnTo>
                    <a:pt x="7105" y="3458"/>
                  </a:lnTo>
                  <a:lnTo>
                    <a:pt x="7437" y="3600"/>
                  </a:lnTo>
                  <a:lnTo>
                    <a:pt x="7768" y="4121"/>
                  </a:lnTo>
                  <a:lnTo>
                    <a:pt x="7958" y="4358"/>
                  </a:lnTo>
                  <a:lnTo>
                    <a:pt x="8100" y="4500"/>
                  </a:lnTo>
                  <a:lnTo>
                    <a:pt x="8242" y="4595"/>
                  </a:lnTo>
                  <a:lnTo>
                    <a:pt x="8337" y="5021"/>
                  </a:lnTo>
                  <a:lnTo>
                    <a:pt x="8194" y="5448"/>
                  </a:lnTo>
                  <a:lnTo>
                    <a:pt x="7910" y="5684"/>
                  </a:lnTo>
                  <a:lnTo>
                    <a:pt x="7437" y="5542"/>
                  </a:lnTo>
                  <a:lnTo>
                    <a:pt x="7200" y="4974"/>
                  </a:lnTo>
                  <a:lnTo>
                    <a:pt x="7058" y="4548"/>
                  </a:lnTo>
                  <a:lnTo>
                    <a:pt x="7342" y="4595"/>
                  </a:lnTo>
                  <a:lnTo>
                    <a:pt x="7626" y="4784"/>
                  </a:lnTo>
                  <a:lnTo>
                    <a:pt x="7579" y="5021"/>
                  </a:lnTo>
                  <a:lnTo>
                    <a:pt x="7389" y="4927"/>
                  </a:lnTo>
                  <a:lnTo>
                    <a:pt x="7673" y="5116"/>
                  </a:lnTo>
                  <a:lnTo>
                    <a:pt x="7673" y="4879"/>
                  </a:lnTo>
                  <a:lnTo>
                    <a:pt x="7626" y="4642"/>
                  </a:lnTo>
                  <a:lnTo>
                    <a:pt x="7247" y="4453"/>
                  </a:lnTo>
                  <a:lnTo>
                    <a:pt x="6963" y="4453"/>
                  </a:lnTo>
                  <a:lnTo>
                    <a:pt x="7058" y="4927"/>
                  </a:lnTo>
                  <a:lnTo>
                    <a:pt x="7152" y="5258"/>
                  </a:lnTo>
                  <a:lnTo>
                    <a:pt x="7295" y="5495"/>
                  </a:lnTo>
                  <a:lnTo>
                    <a:pt x="7437" y="5637"/>
                  </a:lnTo>
                  <a:lnTo>
                    <a:pt x="7626" y="5779"/>
                  </a:lnTo>
                  <a:lnTo>
                    <a:pt x="8005" y="5826"/>
                  </a:lnTo>
                  <a:lnTo>
                    <a:pt x="8242" y="5732"/>
                  </a:lnTo>
                  <a:lnTo>
                    <a:pt x="8337" y="5921"/>
                  </a:lnTo>
                  <a:lnTo>
                    <a:pt x="8194" y="6016"/>
                  </a:lnTo>
                  <a:lnTo>
                    <a:pt x="7768" y="6063"/>
                  </a:lnTo>
                  <a:lnTo>
                    <a:pt x="7531" y="5969"/>
                  </a:lnTo>
                  <a:lnTo>
                    <a:pt x="7342" y="6063"/>
                  </a:lnTo>
                  <a:lnTo>
                    <a:pt x="7247" y="6253"/>
                  </a:lnTo>
                  <a:lnTo>
                    <a:pt x="7010" y="6300"/>
                  </a:lnTo>
                  <a:lnTo>
                    <a:pt x="6821" y="5874"/>
                  </a:lnTo>
                  <a:lnTo>
                    <a:pt x="6679" y="5590"/>
                  </a:lnTo>
                  <a:lnTo>
                    <a:pt x="6347" y="5590"/>
                  </a:lnTo>
                  <a:lnTo>
                    <a:pt x="5874" y="5495"/>
                  </a:lnTo>
                  <a:lnTo>
                    <a:pt x="5684" y="5400"/>
                  </a:lnTo>
                  <a:lnTo>
                    <a:pt x="5637" y="5163"/>
                  </a:lnTo>
                  <a:lnTo>
                    <a:pt x="5542" y="4927"/>
                  </a:lnTo>
                  <a:lnTo>
                    <a:pt x="5353" y="4832"/>
                  </a:lnTo>
                  <a:lnTo>
                    <a:pt x="5116" y="4595"/>
                  </a:lnTo>
                  <a:lnTo>
                    <a:pt x="4832" y="4406"/>
                  </a:lnTo>
                  <a:lnTo>
                    <a:pt x="4832" y="4406"/>
                  </a:lnTo>
                  <a:lnTo>
                    <a:pt x="5305" y="4832"/>
                  </a:lnTo>
                  <a:lnTo>
                    <a:pt x="5542" y="5069"/>
                  </a:lnTo>
                  <a:lnTo>
                    <a:pt x="5542" y="5305"/>
                  </a:lnTo>
                  <a:lnTo>
                    <a:pt x="5542" y="5400"/>
                  </a:lnTo>
                  <a:lnTo>
                    <a:pt x="5589" y="5495"/>
                  </a:lnTo>
                  <a:lnTo>
                    <a:pt x="5921" y="5637"/>
                  </a:lnTo>
                  <a:lnTo>
                    <a:pt x="5826" y="5732"/>
                  </a:lnTo>
                  <a:lnTo>
                    <a:pt x="5542" y="5826"/>
                  </a:lnTo>
                  <a:lnTo>
                    <a:pt x="5542" y="6016"/>
                  </a:lnTo>
                  <a:lnTo>
                    <a:pt x="5684" y="6300"/>
                  </a:lnTo>
                  <a:lnTo>
                    <a:pt x="6016" y="6537"/>
                  </a:lnTo>
                  <a:lnTo>
                    <a:pt x="5684" y="6158"/>
                  </a:lnTo>
                  <a:lnTo>
                    <a:pt x="5779" y="5874"/>
                  </a:lnTo>
                  <a:lnTo>
                    <a:pt x="6110" y="5779"/>
                  </a:lnTo>
                  <a:lnTo>
                    <a:pt x="6489" y="5779"/>
                  </a:lnTo>
                  <a:lnTo>
                    <a:pt x="6631" y="6205"/>
                  </a:lnTo>
                  <a:lnTo>
                    <a:pt x="6679" y="6490"/>
                  </a:lnTo>
                  <a:lnTo>
                    <a:pt x="7105" y="6821"/>
                  </a:lnTo>
                  <a:lnTo>
                    <a:pt x="7342" y="7295"/>
                  </a:lnTo>
                  <a:lnTo>
                    <a:pt x="6537" y="7721"/>
                  </a:lnTo>
                  <a:lnTo>
                    <a:pt x="6442" y="8053"/>
                  </a:lnTo>
                  <a:lnTo>
                    <a:pt x="6442" y="8384"/>
                  </a:lnTo>
                  <a:lnTo>
                    <a:pt x="6205" y="7674"/>
                  </a:lnTo>
                  <a:lnTo>
                    <a:pt x="6252" y="8432"/>
                  </a:lnTo>
                  <a:lnTo>
                    <a:pt x="6252" y="8432"/>
                  </a:lnTo>
                  <a:lnTo>
                    <a:pt x="6063" y="8289"/>
                  </a:lnTo>
                  <a:lnTo>
                    <a:pt x="6110" y="8384"/>
                  </a:lnTo>
                  <a:lnTo>
                    <a:pt x="6110" y="8526"/>
                  </a:lnTo>
                  <a:lnTo>
                    <a:pt x="6016" y="8810"/>
                  </a:lnTo>
                  <a:lnTo>
                    <a:pt x="5968" y="8858"/>
                  </a:lnTo>
                  <a:lnTo>
                    <a:pt x="5921" y="8953"/>
                  </a:lnTo>
                  <a:lnTo>
                    <a:pt x="5637" y="8526"/>
                  </a:lnTo>
                  <a:lnTo>
                    <a:pt x="5305" y="8574"/>
                  </a:lnTo>
                  <a:lnTo>
                    <a:pt x="5068" y="8100"/>
                  </a:lnTo>
                  <a:lnTo>
                    <a:pt x="4879" y="7863"/>
                  </a:lnTo>
                  <a:lnTo>
                    <a:pt x="4642" y="7816"/>
                  </a:lnTo>
                  <a:lnTo>
                    <a:pt x="4453" y="7484"/>
                  </a:lnTo>
                  <a:lnTo>
                    <a:pt x="3979" y="6679"/>
                  </a:lnTo>
                  <a:lnTo>
                    <a:pt x="3742" y="6016"/>
                  </a:lnTo>
                  <a:lnTo>
                    <a:pt x="3600" y="5637"/>
                  </a:lnTo>
                  <a:lnTo>
                    <a:pt x="3505" y="5921"/>
                  </a:lnTo>
                  <a:lnTo>
                    <a:pt x="3316" y="5495"/>
                  </a:lnTo>
                  <a:lnTo>
                    <a:pt x="3174" y="5163"/>
                  </a:lnTo>
                  <a:lnTo>
                    <a:pt x="2842" y="4879"/>
                  </a:lnTo>
                  <a:lnTo>
                    <a:pt x="2605" y="4595"/>
                  </a:lnTo>
                  <a:lnTo>
                    <a:pt x="2605" y="4595"/>
                  </a:lnTo>
                  <a:lnTo>
                    <a:pt x="2748" y="5116"/>
                  </a:lnTo>
                  <a:lnTo>
                    <a:pt x="2274" y="4832"/>
                  </a:lnTo>
                  <a:lnTo>
                    <a:pt x="2369" y="5163"/>
                  </a:lnTo>
                  <a:lnTo>
                    <a:pt x="2369" y="5163"/>
                  </a:lnTo>
                  <a:lnTo>
                    <a:pt x="1942" y="4737"/>
                  </a:lnTo>
                  <a:lnTo>
                    <a:pt x="1469" y="4311"/>
                  </a:lnTo>
                  <a:lnTo>
                    <a:pt x="806" y="4121"/>
                  </a:lnTo>
                  <a:lnTo>
                    <a:pt x="237" y="4311"/>
                  </a:lnTo>
                  <a:lnTo>
                    <a:pt x="142" y="4548"/>
                  </a:lnTo>
                  <a:lnTo>
                    <a:pt x="95" y="4737"/>
                  </a:lnTo>
                  <a:lnTo>
                    <a:pt x="0" y="4974"/>
                  </a:lnTo>
                  <a:lnTo>
                    <a:pt x="95" y="5495"/>
                  </a:lnTo>
                  <a:lnTo>
                    <a:pt x="237" y="5732"/>
                  </a:lnTo>
                  <a:lnTo>
                    <a:pt x="379" y="5969"/>
                  </a:lnTo>
                  <a:lnTo>
                    <a:pt x="806" y="6205"/>
                  </a:lnTo>
                  <a:lnTo>
                    <a:pt x="1042" y="6111"/>
                  </a:lnTo>
                  <a:lnTo>
                    <a:pt x="1090" y="5590"/>
                  </a:lnTo>
                  <a:lnTo>
                    <a:pt x="900" y="5258"/>
                  </a:lnTo>
                  <a:lnTo>
                    <a:pt x="711" y="5163"/>
                  </a:lnTo>
                  <a:lnTo>
                    <a:pt x="569" y="5069"/>
                  </a:lnTo>
                  <a:lnTo>
                    <a:pt x="521" y="5353"/>
                  </a:lnTo>
                  <a:lnTo>
                    <a:pt x="616" y="5637"/>
                  </a:lnTo>
                  <a:lnTo>
                    <a:pt x="711" y="5637"/>
                  </a:lnTo>
                  <a:lnTo>
                    <a:pt x="663" y="5542"/>
                  </a:lnTo>
                  <a:lnTo>
                    <a:pt x="616" y="5305"/>
                  </a:lnTo>
                  <a:lnTo>
                    <a:pt x="616" y="5305"/>
                  </a:lnTo>
                  <a:lnTo>
                    <a:pt x="806" y="5353"/>
                  </a:lnTo>
                  <a:lnTo>
                    <a:pt x="900" y="5684"/>
                  </a:lnTo>
                  <a:lnTo>
                    <a:pt x="900" y="5921"/>
                  </a:lnTo>
                  <a:lnTo>
                    <a:pt x="616" y="5969"/>
                  </a:lnTo>
                  <a:lnTo>
                    <a:pt x="285" y="5684"/>
                  </a:lnTo>
                  <a:lnTo>
                    <a:pt x="190" y="5258"/>
                  </a:lnTo>
                  <a:lnTo>
                    <a:pt x="190" y="4784"/>
                  </a:lnTo>
                  <a:lnTo>
                    <a:pt x="285" y="4642"/>
                  </a:lnTo>
                  <a:lnTo>
                    <a:pt x="379" y="4453"/>
                  </a:lnTo>
                  <a:lnTo>
                    <a:pt x="806" y="4406"/>
                  </a:lnTo>
                  <a:lnTo>
                    <a:pt x="1327" y="4690"/>
                  </a:lnTo>
                  <a:lnTo>
                    <a:pt x="1800" y="5069"/>
                  </a:lnTo>
                  <a:lnTo>
                    <a:pt x="2037" y="5258"/>
                  </a:lnTo>
                  <a:lnTo>
                    <a:pt x="2132" y="5400"/>
                  </a:lnTo>
                  <a:lnTo>
                    <a:pt x="1848" y="5542"/>
                  </a:lnTo>
                  <a:lnTo>
                    <a:pt x="1611" y="5684"/>
                  </a:lnTo>
                  <a:lnTo>
                    <a:pt x="1516" y="5779"/>
                  </a:lnTo>
                  <a:lnTo>
                    <a:pt x="1469" y="5874"/>
                  </a:lnTo>
                  <a:lnTo>
                    <a:pt x="1563" y="6205"/>
                  </a:lnTo>
                  <a:lnTo>
                    <a:pt x="1611" y="6442"/>
                  </a:lnTo>
                  <a:lnTo>
                    <a:pt x="1990" y="6679"/>
                  </a:lnTo>
                  <a:lnTo>
                    <a:pt x="2227" y="6726"/>
                  </a:lnTo>
                  <a:lnTo>
                    <a:pt x="2416" y="6584"/>
                  </a:lnTo>
                  <a:lnTo>
                    <a:pt x="2369" y="6300"/>
                  </a:lnTo>
                  <a:lnTo>
                    <a:pt x="2084" y="6111"/>
                  </a:lnTo>
                  <a:lnTo>
                    <a:pt x="2274" y="6395"/>
                  </a:lnTo>
                  <a:lnTo>
                    <a:pt x="2227" y="6584"/>
                  </a:lnTo>
                  <a:lnTo>
                    <a:pt x="1895" y="6490"/>
                  </a:lnTo>
                  <a:lnTo>
                    <a:pt x="1658" y="6158"/>
                  </a:lnTo>
                  <a:lnTo>
                    <a:pt x="1705" y="5826"/>
                  </a:lnTo>
                  <a:lnTo>
                    <a:pt x="2037" y="5684"/>
                  </a:lnTo>
                  <a:lnTo>
                    <a:pt x="2416" y="5590"/>
                  </a:lnTo>
                  <a:lnTo>
                    <a:pt x="2700" y="5874"/>
                  </a:lnTo>
                  <a:lnTo>
                    <a:pt x="3032" y="6395"/>
                  </a:lnTo>
                  <a:lnTo>
                    <a:pt x="3316" y="6726"/>
                  </a:lnTo>
                  <a:lnTo>
                    <a:pt x="3600" y="7011"/>
                  </a:lnTo>
                  <a:lnTo>
                    <a:pt x="3742" y="7437"/>
                  </a:lnTo>
                  <a:lnTo>
                    <a:pt x="3884" y="7674"/>
                  </a:lnTo>
                  <a:lnTo>
                    <a:pt x="3742" y="7816"/>
                  </a:lnTo>
                  <a:lnTo>
                    <a:pt x="3079" y="7768"/>
                  </a:lnTo>
                  <a:lnTo>
                    <a:pt x="2890" y="7768"/>
                  </a:lnTo>
                  <a:lnTo>
                    <a:pt x="2748" y="7721"/>
                  </a:lnTo>
                  <a:lnTo>
                    <a:pt x="2748" y="7532"/>
                  </a:lnTo>
                  <a:lnTo>
                    <a:pt x="2795" y="7390"/>
                  </a:lnTo>
                  <a:lnTo>
                    <a:pt x="2700" y="7295"/>
                  </a:lnTo>
                  <a:lnTo>
                    <a:pt x="2605" y="7153"/>
                  </a:lnTo>
                  <a:lnTo>
                    <a:pt x="2416" y="7247"/>
                  </a:lnTo>
                  <a:lnTo>
                    <a:pt x="2369" y="7295"/>
                  </a:lnTo>
                  <a:lnTo>
                    <a:pt x="2321" y="7342"/>
                  </a:lnTo>
                  <a:lnTo>
                    <a:pt x="2274" y="7342"/>
                  </a:lnTo>
                  <a:lnTo>
                    <a:pt x="2179" y="7390"/>
                  </a:lnTo>
                  <a:lnTo>
                    <a:pt x="2084" y="7484"/>
                  </a:lnTo>
                  <a:lnTo>
                    <a:pt x="1990" y="7579"/>
                  </a:lnTo>
                  <a:lnTo>
                    <a:pt x="2227" y="7721"/>
                  </a:lnTo>
                  <a:lnTo>
                    <a:pt x="2321" y="8005"/>
                  </a:lnTo>
                  <a:lnTo>
                    <a:pt x="2274" y="7674"/>
                  </a:lnTo>
                  <a:lnTo>
                    <a:pt x="2132" y="7579"/>
                  </a:lnTo>
                  <a:lnTo>
                    <a:pt x="2369" y="7484"/>
                  </a:lnTo>
                  <a:lnTo>
                    <a:pt x="2558" y="7390"/>
                  </a:lnTo>
                  <a:lnTo>
                    <a:pt x="2558" y="7626"/>
                  </a:lnTo>
                  <a:lnTo>
                    <a:pt x="2605" y="7816"/>
                  </a:lnTo>
                  <a:lnTo>
                    <a:pt x="2842" y="7911"/>
                  </a:lnTo>
                  <a:lnTo>
                    <a:pt x="2937" y="8053"/>
                  </a:lnTo>
                  <a:lnTo>
                    <a:pt x="3600" y="8053"/>
                  </a:lnTo>
                  <a:lnTo>
                    <a:pt x="3126" y="8242"/>
                  </a:lnTo>
                  <a:lnTo>
                    <a:pt x="2984" y="8574"/>
                  </a:lnTo>
                  <a:lnTo>
                    <a:pt x="2984" y="8810"/>
                  </a:lnTo>
                  <a:lnTo>
                    <a:pt x="2842" y="8905"/>
                  </a:lnTo>
                  <a:lnTo>
                    <a:pt x="2748" y="9000"/>
                  </a:lnTo>
                  <a:lnTo>
                    <a:pt x="2274" y="9000"/>
                  </a:lnTo>
                  <a:lnTo>
                    <a:pt x="1942" y="8763"/>
                  </a:lnTo>
                  <a:lnTo>
                    <a:pt x="1705" y="8053"/>
                  </a:lnTo>
                  <a:lnTo>
                    <a:pt x="1563" y="7579"/>
                  </a:lnTo>
                  <a:lnTo>
                    <a:pt x="1279" y="7484"/>
                  </a:lnTo>
                  <a:lnTo>
                    <a:pt x="758" y="7484"/>
                  </a:lnTo>
                  <a:lnTo>
                    <a:pt x="379" y="7579"/>
                  </a:lnTo>
                  <a:lnTo>
                    <a:pt x="332" y="7674"/>
                  </a:lnTo>
                  <a:lnTo>
                    <a:pt x="285" y="7816"/>
                  </a:lnTo>
                  <a:lnTo>
                    <a:pt x="427" y="8242"/>
                  </a:lnTo>
                  <a:lnTo>
                    <a:pt x="474" y="8432"/>
                  </a:lnTo>
                  <a:lnTo>
                    <a:pt x="569" y="8668"/>
                  </a:lnTo>
                  <a:lnTo>
                    <a:pt x="948" y="8905"/>
                  </a:lnTo>
                  <a:lnTo>
                    <a:pt x="1232" y="9000"/>
                  </a:lnTo>
                  <a:lnTo>
                    <a:pt x="1232" y="8668"/>
                  </a:lnTo>
                  <a:lnTo>
                    <a:pt x="995" y="8289"/>
                  </a:lnTo>
                  <a:lnTo>
                    <a:pt x="806" y="8100"/>
                  </a:lnTo>
                  <a:lnTo>
                    <a:pt x="663" y="8100"/>
                  </a:lnTo>
                  <a:lnTo>
                    <a:pt x="853" y="8242"/>
                  </a:lnTo>
                  <a:lnTo>
                    <a:pt x="995" y="8479"/>
                  </a:lnTo>
                  <a:lnTo>
                    <a:pt x="1042" y="8668"/>
                  </a:lnTo>
                  <a:lnTo>
                    <a:pt x="948" y="8716"/>
                  </a:lnTo>
                  <a:lnTo>
                    <a:pt x="711" y="8621"/>
                  </a:lnTo>
                  <a:lnTo>
                    <a:pt x="569" y="8337"/>
                  </a:lnTo>
                  <a:lnTo>
                    <a:pt x="427" y="7911"/>
                  </a:lnTo>
                  <a:lnTo>
                    <a:pt x="427" y="7863"/>
                  </a:lnTo>
                  <a:lnTo>
                    <a:pt x="474" y="7768"/>
                  </a:lnTo>
                  <a:lnTo>
                    <a:pt x="711" y="7721"/>
                  </a:lnTo>
                  <a:lnTo>
                    <a:pt x="1279" y="7674"/>
                  </a:lnTo>
                  <a:lnTo>
                    <a:pt x="1421" y="7721"/>
                  </a:lnTo>
                  <a:lnTo>
                    <a:pt x="1421" y="8053"/>
                  </a:lnTo>
                  <a:lnTo>
                    <a:pt x="1516" y="8432"/>
                  </a:lnTo>
                  <a:lnTo>
                    <a:pt x="1753" y="8810"/>
                  </a:lnTo>
                  <a:lnTo>
                    <a:pt x="1942" y="9189"/>
                  </a:lnTo>
                  <a:lnTo>
                    <a:pt x="2132" y="9379"/>
                  </a:lnTo>
                  <a:lnTo>
                    <a:pt x="3126" y="9379"/>
                  </a:lnTo>
                  <a:lnTo>
                    <a:pt x="3316" y="9095"/>
                  </a:lnTo>
                  <a:lnTo>
                    <a:pt x="3363" y="8763"/>
                  </a:lnTo>
                  <a:lnTo>
                    <a:pt x="3411" y="8621"/>
                  </a:lnTo>
                  <a:lnTo>
                    <a:pt x="3647" y="8432"/>
                  </a:lnTo>
                  <a:lnTo>
                    <a:pt x="3979" y="8384"/>
                  </a:lnTo>
                  <a:lnTo>
                    <a:pt x="4358" y="8621"/>
                  </a:lnTo>
                  <a:lnTo>
                    <a:pt x="4595" y="9142"/>
                  </a:lnTo>
                  <a:lnTo>
                    <a:pt x="4689" y="9426"/>
                  </a:lnTo>
                  <a:lnTo>
                    <a:pt x="4879" y="9805"/>
                  </a:lnTo>
                  <a:lnTo>
                    <a:pt x="5021" y="10231"/>
                  </a:lnTo>
                  <a:lnTo>
                    <a:pt x="4642" y="9995"/>
                  </a:lnTo>
                  <a:lnTo>
                    <a:pt x="4358" y="10042"/>
                  </a:lnTo>
                  <a:lnTo>
                    <a:pt x="4263" y="10279"/>
                  </a:lnTo>
                  <a:lnTo>
                    <a:pt x="4121" y="10516"/>
                  </a:lnTo>
                  <a:lnTo>
                    <a:pt x="3932" y="10373"/>
                  </a:lnTo>
                  <a:lnTo>
                    <a:pt x="3742" y="10231"/>
                  </a:lnTo>
                  <a:lnTo>
                    <a:pt x="3742" y="9900"/>
                  </a:lnTo>
                  <a:lnTo>
                    <a:pt x="3979" y="9805"/>
                  </a:lnTo>
                  <a:lnTo>
                    <a:pt x="4074" y="9947"/>
                  </a:lnTo>
                  <a:lnTo>
                    <a:pt x="3932" y="9710"/>
                  </a:lnTo>
                  <a:lnTo>
                    <a:pt x="3600" y="9852"/>
                  </a:lnTo>
                  <a:lnTo>
                    <a:pt x="3600" y="10231"/>
                  </a:lnTo>
                  <a:lnTo>
                    <a:pt x="4074" y="10658"/>
                  </a:lnTo>
                  <a:lnTo>
                    <a:pt x="4358" y="10705"/>
                  </a:lnTo>
                  <a:lnTo>
                    <a:pt x="4595" y="10326"/>
                  </a:lnTo>
                  <a:lnTo>
                    <a:pt x="4974" y="10894"/>
                  </a:lnTo>
                  <a:lnTo>
                    <a:pt x="5116" y="11037"/>
                  </a:lnTo>
                  <a:lnTo>
                    <a:pt x="5305" y="11273"/>
                  </a:lnTo>
                  <a:lnTo>
                    <a:pt x="5258" y="11605"/>
                  </a:lnTo>
                  <a:lnTo>
                    <a:pt x="5210" y="11652"/>
                  </a:lnTo>
                  <a:lnTo>
                    <a:pt x="5116" y="11700"/>
                  </a:lnTo>
                  <a:lnTo>
                    <a:pt x="4642" y="11415"/>
                  </a:lnTo>
                  <a:lnTo>
                    <a:pt x="4168" y="10942"/>
                  </a:lnTo>
                  <a:lnTo>
                    <a:pt x="3695" y="10942"/>
                  </a:lnTo>
                  <a:lnTo>
                    <a:pt x="3458" y="11415"/>
                  </a:lnTo>
                  <a:lnTo>
                    <a:pt x="3695" y="11747"/>
                  </a:lnTo>
                  <a:lnTo>
                    <a:pt x="3979" y="11984"/>
                  </a:lnTo>
                  <a:lnTo>
                    <a:pt x="4168" y="12126"/>
                  </a:lnTo>
                  <a:lnTo>
                    <a:pt x="4500" y="12126"/>
                  </a:lnTo>
                  <a:lnTo>
                    <a:pt x="4595" y="11842"/>
                  </a:lnTo>
                  <a:lnTo>
                    <a:pt x="4358" y="11605"/>
                  </a:lnTo>
                  <a:lnTo>
                    <a:pt x="4121" y="11510"/>
                  </a:lnTo>
                  <a:lnTo>
                    <a:pt x="4074" y="11510"/>
                  </a:lnTo>
                  <a:lnTo>
                    <a:pt x="4026" y="11605"/>
                  </a:lnTo>
                  <a:lnTo>
                    <a:pt x="4216" y="11842"/>
                  </a:lnTo>
                  <a:lnTo>
                    <a:pt x="4121" y="11652"/>
                  </a:lnTo>
                  <a:lnTo>
                    <a:pt x="4358" y="11700"/>
                  </a:lnTo>
                  <a:lnTo>
                    <a:pt x="4453" y="11936"/>
                  </a:lnTo>
                  <a:lnTo>
                    <a:pt x="4263" y="11984"/>
                  </a:lnTo>
                  <a:lnTo>
                    <a:pt x="4121" y="11936"/>
                  </a:lnTo>
                  <a:lnTo>
                    <a:pt x="3695" y="11605"/>
                  </a:lnTo>
                  <a:lnTo>
                    <a:pt x="3647" y="11321"/>
                  </a:lnTo>
                  <a:lnTo>
                    <a:pt x="3884" y="11131"/>
                  </a:lnTo>
                  <a:lnTo>
                    <a:pt x="4263" y="11226"/>
                  </a:lnTo>
                  <a:lnTo>
                    <a:pt x="4547" y="11558"/>
                  </a:lnTo>
                  <a:lnTo>
                    <a:pt x="4784" y="11842"/>
                  </a:lnTo>
                  <a:lnTo>
                    <a:pt x="5116" y="11984"/>
                  </a:lnTo>
                  <a:lnTo>
                    <a:pt x="5542" y="12552"/>
                  </a:lnTo>
                  <a:lnTo>
                    <a:pt x="5731" y="12836"/>
                  </a:lnTo>
                  <a:lnTo>
                    <a:pt x="5874" y="13168"/>
                  </a:lnTo>
                  <a:lnTo>
                    <a:pt x="5968" y="13452"/>
                  </a:lnTo>
                  <a:lnTo>
                    <a:pt x="5542" y="13121"/>
                  </a:lnTo>
                  <a:lnTo>
                    <a:pt x="5684" y="13405"/>
                  </a:lnTo>
                  <a:lnTo>
                    <a:pt x="5874" y="13642"/>
                  </a:lnTo>
                  <a:lnTo>
                    <a:pt x="6158" y="14115"/>
                  </a:lnTo>
                  <a:lnTo>
                    <a:pt x="6205" y="14447"/>
                  </a:lnTo>
                  <a:lnTo>
                    <a:pt x="6158" y="14494"/>
                  </a:lnTo>
                  <a:lnTo>
                    <a:pt x="6205" y="14542"/>
                  </a:lnTo>
                  <a:lnTo>
                    <a:pt x="6347" y="14873"/>
                  </a:lnTo>
                  <a:lnTo>
                    <a:pt x="6442" y="15063"/>
                  </a:lnTo>
                  <a:lnTo>
                    <a:pt x="6442" y="15489"/>
                  </a:lnTo>
                  <a:lnTo>
                    <a:pt x="6442" y="15631"/>
                  </a:lnTo>
                  <a:lnTo>
                    <a:pt x="6110" y="15347"/>
                  </a:lnTo>
                  <a:lnTo>
                    <a:pt x="5731" y="15394"/>
                  </a:lnTo>
                  <a:lnTo>
                    <a:pt x="5589" y="15347"/>
                  </a:lnTo>
                  <a:lnTo>
                    <a:pt x="5495" y="15347"/>
                  </a:lnTo>
                  <a:lnTo>
                    <a:pt x="5447" y="15299"/>
                  </a:lnTo>
                  <a:lnTo>
                    <a:pt x="5258" y="14684"/>
                  </a:lnTo>
                  <a:lnTo>
                    <a:pt x="5163" y="14210"/>
                  </a:lnTo>
                  <a:lnTo>
                    <a:pt x="4784" y="13926"/>
                  </a:lnTo>
                  <a:lnTo>
                    <a:pt x="4595" y="13878"/>
                  </a:lnTo>
                  <a:lnTo>
                    <a:pt x="4453" y="13831"/>
                  </a:lnTo>
                  <a:lnTo>
                    <a:pt x="4358" y="13926"/>
                  </a:lnTo>
                  <a:lnTo>
                    <a:pt x="4263" y="14068"/>
                  </a:lnTo>
                  <a:lnTo>
                    <a:pt x="4074" y="14068"/>
                  </a:lnTo>
                  <a:lnTo>
                    <a:pt x="3837" y="14021"/>
                  </a:lnTo>
                  <a:lnTo>
                    <a:pt x="3742" y="13784"/>
                  </a:lnTo>
                  <a:lnTo>
                    <a:pt x="3695" y="13594"/>
                  </a:lnTo>
                  <a:lnTo>
                    <a:pt x="3742" y="13263"/>
                  </a:lnTo>
                  <a:lnTo>
                    <a:pt x="3411" y="13168"/>
                  </a:lnTo>
                  <a:lnTo>
                    <a:pt x="2984" y="12931"/>
                  </a:lnTo>
                  <a:lnTo>
                    <a:pt x="2605" y="12552"/>
                  </a:lnTo>
                  <a:lnTo>
                    <a:pt x="2321" y="12410"/>
                  </a:lnTo>
                  <a:lnTo>
                    <a:pt x="2179" y="12505"/>
                  </a:lnTo>
                  <a:lnTo>
                    <a:pt x="1990" y="12647"/>
                  </a:lnTo>
                  <a:lnTo>
                    <a:pt x="1942" y="13073"/>
                  </a:lnTo>
                  <a:lnTo>
                    <a:pt x="2132" y="13452"/>
                  </a:lnTo>
                  <a:lnTo>
                    <a:pt x="2416" y="13831"/>
                  </a:lnTo>
                  <a:lnTo>
                    <a:pt x="2795" y="14068"/>
                  </a:lnTo>
                  <a:lnTo>
                    <a:pt x="2984" y="14068"/>
                  </a:lnTo>
                  <a:lnTo>
                    <a:pt x="3032" y="13736"/>
                  </a:lnTo>
                  <a:lnTo>
                    <a:pt x="2890" y="13500"/>
                  </a:lnTo>
                  <a:lnTo>
                    <a:pt x="2653" y="13357"/>
                  </a:lnTo>
                  <a:lnTo>
                    <a:pt x="2463" y="13263"/>
                  </a:lnTo>
                  <a:lnTo>
                    <a:pt x="2511" y="13452"/>
                  </a:lnTo>
                  <a:lnTo>
                    <a:pt x="2653" y="13689"/>
                  </a:lnTo>
                  <a:lnTo>
                    <a:pt x="2653" y="13689"/>
                  </a:lnTo>
                  <a:lnTo>
                    <a:pt x="2558" y="13405"/>
                  </a:lnTo>
                  <a:lnTo>
                    <a:pt x="2558" y="13405"/>
                  </a:lnTo>
                  <a:lnTo>
                    <a:pt x="2795" y="13547"/>
                  </a:lnTo>
                  <a:lnTo>
                    <a:pt x="2890" y="13736"/>
                  </a:lnTo>
                  <a:lnTo>
                    <a:pt x="2842" y="13926"/>
                  </a:lnTo>
                  <a:lnTo>
                    <a:pt x="2558" y="13784"/>
                  </a:lnTo>
                  <a:lnTo>
                    <a:pt x="2227" y="13405"/>
                  </a:lnTo>
                  <a:lnTo>
                    <a:pt x="2037" y="13073"/>
                  </a:lnTo>
                  <a:lnTo>
                    <a:pt x="2084" y="12931"/>
                  </a:lnTo>
                  <a:lnTo>
                    <a:pt x="2084" y="12789"/>
                  </a:lnTo>
                  <a:lnTo>
                    <a:pt x="2274" y="12742"/>
                  </a:lnTo>
                  <a:lnTo>
                    <a:pt x="2558" y="12836"/>
                  </a:lnTo>
                  <a:lnTo>
                    <a:pt x="2937" y="13073"/>
                  </a:lnTo>
                  <a:lnTo>
                    <a:pt x="3316" y="13263"/>
                  </a:lnTo>
                  <a:lnTo>
                    <a:pt x="3553" y="13405"/>
                  </a:lnTo>
                  <a:lnTo>
                    <a:pt x="3505" y="13784"/>
                  </a:lnTo>
                  <a:lnTo>
                    <a:pt x="3695" y="14163"/>
                  </a:lnTo>
                  <a:lnTo>
                    <a:pt x="4074" y="14352"/>
                  </a:lnTo>
                  <a:lnTo>
                    <a:pt x="4405" y="14352"/>
                  </a:lnTo>
                  <a:lnTo>
                    <a:pt x="4689" y="14163"/>
                  </a:lnTo>
                  <a:lnTo>
                    <a:pt x="4737" y="14210"/>
                  </a:lnTo>
                  <a:lnTo>
                    <a:pt x="4784" y="14257"/>
                  </a:lnTo>
                  <a:lnTo>
                    <a:pt x="4926" y="14589"/>
                  </a:lnTo>
                  <a:lnTo>
                    <a:pt x="5068" y="15063"/>
                  </a:lnTo>
                  <a:lnTo>
                    <a:pt x="5210" y="15347"/>
                  </a:lnTo>
                  <a:lnTo>
                    <a:pt x="5684" y="15678"/>
                  </a:lnTo>
                  <a:lnTo>
                    <a:pt x="6158" y="15820"/>
                  </a:lnTo>
                  <a:lnTo>
                    <a:pt x="6442" y="16105"/>
                  </a:lnTo>
                  <a:lnTo>
                    <a:pt x="6679" y="16436"/>
                  </a:lnTo>
                  <a:lnTo>
                    <a:pt x="6679" y="16578"/>
                  </a:lnTo>
                  <a:lnTo>
                    <a:pt x="6631" y="16768"/>
                  </a:lnTo>
                  <a:lnTo>
                    <a:pt x="6584" y="17715"/>
                  </a:lnTo>
                  <a:lnTo>
                    <a:pt x="6442" y="17336"/>
                  </a:lnTo>
                  <a:lnTo>
                    <a:pt x="6584" y="18378"/>
                  </a:lnTo>
                  <a:lnTo>
                    <a:pt x="6726" y="18994"/>
                  </a:lnTo>
                  <a:lnTo>
                    <a:pt x="6726" y="19799"/>
                  </a:lnTo>
                  <a:lnTo>
                    <a:pt x="7342" y="22262"/>
                  </a:lnTo>
                  <a:lnTo>
                    <a:pt x="12078" y="21173"/>
                  </a:lnTo>
                  <a:lnTo>
                    <a:pt x="11415" y="20225"/>
                  </a:lnTo>
                  <a:lnTo>
                    <a:pt x="10894" y="19420"/>
                  </a:lnTo>
                  <a:lnTo>
                    <a:pt x="10515" y="18804"/>
                  </a:lnTo>
                  <a:lnTo>
                    <a:pt x="10278" y="18283"/>
                  </a:lnTo>
                  <a:lnTo>
                    <a:pt x="10136" y="17762"/>
                  </a:lnTo>
                  <a:lnTo>
                    <a:pt x="9947" y="17194"/>
                  </a:lnTo>
                  <a:lnTo>
                    <a:pt x="9473" y="16626"/>
                  </a:lnTo>
                  <a:lnTo>
                    <a:pt x="9331" y="16247"/>
                  </a:lnTo>
                  <a:lnTo>
                    <a:pt x="9189" y="15820"/>
                  </a:lnTo>
                  <a:lnTo>
                    <a:pt x="8858" y="15015"/>
                  </a:lnTo>
                  <a:lnTo>
                    <a:pt x="8242" y="13215"/>
                  </a:lnTo>
                  <a:lnTo>
                    <a:pt x="7673" y="11747"/>
                  </a:lnTo>
                  <a:lnTo>
                    <a:pt x="8100" y="11747"/>
                  </a:lnTo>
                  <a:lnTo>
                    <a:pt x="8715" y="11794"/>
                  </a:lnTo>
                  <a:lnTo>
                    <a:pt x="8763" y="11889"/>
                  </a:lnTo>
                  <a:lnTo>
                    <a:pt x="8810" y="12126"/>
                  </a:lnTo>
                  <a:lnTo>
                    <a:pt x="8858" y="12600"/>
                  </a:lnTo>
                  <a:lnTo>
                    <a:pt x="9000" y="12694"/>
                  </a:lnTo>
                  <a:lnTo>
                    <a:pt x="9189" y="12789"/>
                  </a:lnTo>
                  <a:lnTo>
                    <a:pt x="9426" y="12884"/>
                  </a:lnTo>
                  <a:lnTo>
                    <a:pt x="9615" y="12979"/>
                  </a:lnTo>
                  <a:lnTo>
                    <a:pt x="9947" y="13263"/>
                  </a:lnTo>
                  <a:lnTo>
                    <a:pt x="10136" y="13500"/>
                  </a:lnTo>
                  <a:lnTo>
                    <a:pt x="10136" y="13594"/>
                  </a:lnTo>
                  <a:lnTo>
                    <a:pt x="10042" y="13689"/>
                  </a:lnTo>
                  <a:lnTo>
                    <a:pt x="9900" y="13831"/>
                  </a:lnTo>
                  <a:lnTo>
                    <a:pt x="9900" y="13831"/>
                  </a:lnTo>
                  <a:lnTo>
                    <a:pt x="10136" y="13689"/>
                  </a:lnTo>
                  <a:lnTo>
                    <a:pt x="10278" y="13547"/>
                  </a:lnTo>
                  <a:lnTo>
                    <a:pt x="10278" y="13500"/>
                  </a:lnTo>
                  <a:lnTo>
                    <a:pt x="10278" y="13405"/>
                  </a:lnTo>
                  <a:lnTo>
                    <a:pt x="10184" y="13310"/>
                  </a:lnTo>
                  <a:lnTo>
                    <a:pt x="10136" y="13215"/>
                  </a:lnTo>
                  <a:lnTo>
                    <a:pt x="10042" y="13121"/>
                  </a:lnTo>
                  <a:lnTo>
                    <a:pt x="10326" y="13168"/>
                  </a:lnTo>
                  <a:lnTo>
                    <a:pt x="10515" y="13215"/>
                  </a:lnTo>
                  <a:lnTo>
                    <a:pt x="10657" y="13310"/>
                  </a:lnTo>
                  <a:lnTo>
                    <a:pt x="11084" y="13878"/>
                  </a:lnTo>
                  <a:lnTo>
                    <a:pt x="10610" y="13073"/>
                  </a:lnTo>
                  <a:lnTo>
                    <a:pt x="9852" y="12836"/>
                  </a:lnTo>
                  <a:lnTo>
                    <a:pt x="9379" y="12647"/>
                  </a:lnTo>
                  <a:lnTo>
                    <a:pt x="9142" y="12457"/>
                  </a:lnTo>
                  <a:lnTo>
                    <a:pt x="9047" y="12363"/>
                  </a:lnTo>
                  <a:lnTo>
                    <a:pt x="9000" y="12268"/>
                  </a:lnTo>
                  <a:lnTo>
                    <a:pt x="9000" y="12221"/>
                  </a:lnTo>
                  <a:lnTo>
                    <a:pt x="9047" y="12079"/>
                  </a:lnTo>
                  <a:lnTo>
                    <a:pt x="9000" y="11889"/>
                  </a:lnTo>
                  <a:lnTo>
                    <a:pt x="8952" y="11700"/>
                  </a:lnTo>
                  <a:lnTo>
                    <a:pt x="8621" y="11463"/>
                  </a:lnTo>
                  <a:lnTo>
                    <a:pt x="8763" y="11131"/>
                  </a:lnTo>
                  <a:lnTo>
                    <a:pt x="8952" y="10894"/>
                  </a:lnTo>
                  <a:lnTo>
                    <a:pt x="9000" y="10847"/>
                  </a:lnTo>
                  <a:lnTo>
                    <a:pt x="9094" y="10800"/>
                  </a:lnTo>
                  <a:lnTo>
                    <a:pt x="9284" y="10847"/>
                  </a:lnTo>
                  <a:lnTo>
                    <a:pt x="9615" y="10989"/>
                  </a:lnTo>
                  <a:lnTo>
                    <a:pt x="10089" y="11179"/>
                  </a:lnTo>
                  <a:lnTo>
                    <a:pt x="10231" y="11321"/>
                  </a:lnTo>
                  <a:lnTo>
                    <a:pt x="10468" y="11558"/>
                  </a:lnTo>
                  <a:lnTo>
                    <a:pt x="10563" y="12031"/>
                  </a:lnTo>
                  <a:lnTo>
                    <a:pt x="10563" y="12268"/>
                  </a:lnTo>
                  <a:lnTo>
                    <a:pt x="10563" y="12315"/>
                  </a:lnTo>
                  <a:lnTo>
                    <a:pt x="10563" y="12363"/>
                  </a:lnTo>
                  <a:lnTo>
                    <a:pt x="10278" y="12268"/>
                  </a:lnTo>
                  <a:lnTo>
                    <a:pt x="10089" y="12221"/>
                  </a:lnTo>
                  <a:lnTo>
                    <a:pt x="9994" y="12126"/>
                  </a:lnTo>
                  <a:lnTo>
                    <a:pt x="9947" y="11889"/>
                  </a:lnTo>
                  <a:lnTo>
                    <a:pt x="9900" y="11747"/>
                  </a:lnTo>
                  <a:lnTo>
                    <a:pt x="9900" y="11700"/>
                  </a:lnTo>
                  <a:lnTo>
                    <a:pt x="9994" y="11747"/>
                  </a:lnTo>
                  <a:lnTo>
                    <a:pt x="10089" y="11889"/>
                  </a:lnTo>
                  <a:lnTo>
                    <a:pt x="10089" y="11889"/>
                  </a:lnTo>
                  <a:lnTo>
                    <a:pt x="10042" y="11747"/>
                  </a:lnTo>
                  <a:lnTo>
                    <a:pt x="9947" y="11558"/>
                  </a:lnTo>
                  <a:lnTo>
                    <a:pt x="9757" y="11558"/>
                  </a:lnTo>
                  <a:lnTo>
                    <a:pt x="9852" y="11984"/>
                  </a:lnTo>
                  <a:lnTo>
                    <a:pt x="10184" y="12363"/>
                  </a:lnTo>
                  <a:lnTo>
                    <a:pt x="10421" y="12457"/>
                  </a:lnTo>
                  <a:lnTo>
                    <a:pt x="10610" y="12552"/>
                  </a:lnTo>
                  <a:lnTo>
                    <a:pt x="10705" y="12505"/>
                  </a:lnTo>
                  <a:lnTo>
                    <a:pt x="10799" y="12410"/>
                  </a:lnTo>
                  <a:lnTo>
                    <a:pt x="10799" y="12363"/>
                  </a:lnTo>
                  <a:lnTo>
                    <a:pt x="10799" y="12079"/>
                  </a:lnTo>
                  <a:lnTo>
                    <a:pt x="10752" y="11794"/>
                  </a:lnTo>
                  <a:lnTo>
                    <a:pt x="10610" y="11415"/>
                  </a:lnTo>
                  <a:lnTo>
                    <a:pt x="9994" y="10942"/>
                  </a:lnTo>
                  <a:lnTo>
                    <a:pt x="9994" y="10942"/>
                  </a:lnTo>
                  <a:lnTo>
                    <a:pt x="11178" y="11415"/>
                  </a:lnTo>
                  <a:lnTo>
                    <a:pt x="11463" y="11463"/>
                  </a:lnTo>
                  <a:lnTo>
                    <a:pt x="11794" y="11463"/>
                  </a:lnTo>
                  <a:lnTo>
                    <a:pt x="11889" y="11415"/>
                  </a:lnTo>
                  <a:lnTo>
                    <a:pt x="11984" y="11415"/>
                  </a:lnTo>
                  <a:lnTo>
                    <a:pt x="12126" y="11368"/>
                  </a:lnTo>
                  <a:lnTo>
                    <a:pt x="12363" y="11510"/>
                  </a:lnTo>
                  <a:lnTo>
                    <a:pt x="12552" y="11605"/>
                  </a:lnTo>
                  <a:lnTo>
                    <a:pt x="12647" y="11652"/>
                  </a:lnTo>
                  <a:lnTo>
                    <a:pt x="12884" y="11889"/>
                  </a:lnTo>
                  <a:lnTo>
                    <a:pt x="13168" y="12079"/>
                  </a:lnTo>
                  <a:lnTo>
                    <a:pt x="13262" y="12031"/>
                  </a:lnTo>
                  <a:lnTo>
                    <a:pt x="13357" y="11984"/>
                  </a:lnTo>
                  <a:lnTo>
                    <a:pt x="13405" y="11936"/>
                  </a:lnTo>
                  <a:lnTo>
                    <a:pt x="13689" y="11936"/>
                  </a:lnTo>
                  <a:lnTo>
                    <a:pt x="13926" y="12031"/>
                  </a:lnTo>
                  <a:lnTo>
                    <a:pt x="14115" y="12079"/>
                  </a:lnTo>
                  <a:lnTo>
                    <a:pt x="14210" y="12173"/>
                  </a:lnTo>
                  <a:lnTo>
                    <a:pt x="14352" y="12505"/>
                  </a:lnTo>
                  <a:lnTo>
                    <a:pt x="14257" y="12126"/>
                  </a:lnTo>
                  <a:lnTo>
                    <a:pt x="14020" y="11889"/>
                  </a:lnTo>
                  <a:lnTo>
                    <a:pt x="13783" y="11794"/>
                  </a:lnTo>
                  <a:lnTo>
                    <a:pt x="13594" y="11700"/>
                  </a:lnTo>
                  <a:lnTo>
                    <a:pt x="13405" y="11747"/>
                  </a:lnTo>
                  <a:lnTo>
                    <a:pt x="13215" y="11794"/>
                  </a:lnTo>
                  <a:lnTo>
                    <a:pt x="13073" y="11794"/>
                  </a:lnTo>
                  <a:lnTo>
                    <a:pt x="12931" y="11747"/>
                  </a:lnTo>
                  <a:lnTo>
                    <a:pt x="12505" y="11415"/>
                  </a:lnTo>
                  <a:lnTo>
                    <a:pt x="11936" y="11179"/>
                  </a:lnTo>
                  <a:lnTo>
                    <a:pt x="11320" y="11179"/>
                  </a:lnTo>
                  <a:lnTo>
                    <a:pt x="10421" y="10894"/>
                  </a:lnTo>
                  <a:lnTo>
                    <a:pt x="9568" y="10563"/>
                  </a:lnTo>
                  <a:lnTo>
                    <a:pt x="8952" y="10468"/>
                  </a:lnTo>
                  <a:lnTo>
                    <a:pt x="8763" y="10563"/>
                  </a:lnTo>
                  <a:lnTo>
                    <a:pt x="8573" y="10752"/>
                  </a:lnTo>
                  <a:lnTo>
                    <a:pt x="8384" y="11179"/>
                  </a:lnTo>
                  <a:lnTo>
                    <a:pt x="8147" y="11273"/>
                  </a:lnTo>
                  <a:lnTo>
                    <a:pt x="7910" y="11321"/>
                  </a:lnTo>
                  <a:lnTo>
                    <a:pt x="7910" y="11321"/>
                  </a:lnTo>
                  <a:lnTo>
                    <a:pt x="8100" y="10279"/>
                  </a:lnTo>
                  <a:lnTo>
                    <a:pt x="8431" y="10231"/>
                  </a:lnTo>
                  <a:lnTo>
                    <a:pt x="8763" y="10184"/>
                  </a:lnTo>
                  <a:lnTo>
                    <a:pt x="8384" y="9995"/>
                  </a:lnTo>
                  <a:lnTo>
                    <a:pt x="8858" y="9852"/>
                  </a:lnTo>
                  <a:lnTo>
                    <a:pt x="9000" y="9284"/>
                  </a:lnTo>
                  <a:lnTo>
                    <a:pt x="9094" y="9237"/>
                  </a:lnTo>
                  <a:lnTo>
                    <a:pt x="9189" y="9142"/>
                  </a:lnTo>
                  <a:lnTo>
                    <a:pt x="9379" y="9047"/>
                  </a:lnTo>
                  <a:lnTo>
                    <a:pt x="9663" y="8621"/>
                  </a:lnTo>
                  <a:lnTo>
                    <a:pt x="9947" y="8526"/>
                  </a:lnTo>
                  <a:lnTo>
                    <a:pt x="10563" y="9095"/>
                  </a:lnTo>
                  <a:lnTo>
                    <a:pt x="10847" y="9616"/>
                  </a:lnTo>
                  <a:lnTo>
                    <a:pt x="10752" y="9900"/>
                  </a:lnTo>
                  <a:lnTo>
                    <a:pt x="10610" y="10231"/>
                  </a:lnTo>
                  <a:lnTo>
                    <a:pt x="10421" y="10137"/>
                  </a:lnTo>
                  <a:lnTo>
                    <a:pt x="10231" y="10042"/>
                  </a:lnTo>
                  <a:lnTo>
                    <a:pt x="10042" y="9900"/>
                  </a:lnTo>
                  <a:lnTo>
                    <a:pt x="9947" y="9758"/>
                  </a:lnTo>
                  <a:lnTo>
                    <a:pt x="9994" y="9616"/>
                  </a:lnTo>
                  <a:lnTo>
                    <a:pt x="10089" y="9521"/>
                  </a:lnTo>
                  <a:lnTo>
                    <a:pt x="10278" y="9568"/>
                  </a:lnTo>
                  <a:lnTo>
                    <a:pt x="10373" y="9568"/>
                  </a:lnTo>
                  <a:lnTo>
                    <a:pt x="10042" y="9474"/>
                  </a:lnTo>
                  <a:lnTo>
                    <a:pt x="9947" y="9568"/>
                  </a:lnTo>
                  <a:lnTo>
                    <a:pt x="9852" y="9663"/>
                  </a:lnTo>
                  <a:lnTo>
                    <a:pt x="9900" y="9947"/>
                  </a:lnTo>
                  <a:lnTo>
                    <a:pt x="10089" y="10089"/>
                  </a:lnTo>
                  <a:lnTo>
                    <a:pt x="10326" y="10231"/>
                  </a:lnTo>
                  <a:lnTo>
                    <a:pt x="10705" y="10421"/>
                  </a:lnTo>
                  <a:lnTo>
                    <a:pt x="10799" y="10421"/>
                  </a:lnTo>
                  <a:lnTo>
                    <a:pt x="10847" y="10373"/>
                  </a:lnTo>
                  <a:lnTo>
                    <a:pt x="10894" y="10326"/>
                  </a:lnTo>
                  <a:lnTo>
                    <a:pt x="10989" y="9995"/>
                  </a:lnTo>
                  <a:lnTo>
                    <a:pt x="11084" y="9758"/>
                  </a:lnTo>
                  <a:lnTo>
                    <a:pt x="11084" y="9616"/>
                  </a:lnTo>
                  <a:lnTo>
                    <a:pt x="11036" y="9426"/>
                  </a:lnTo>
                  <a:lnTo>
                    <a:pt x="10705" y="8905"/>
                  </a:lnTo>
                  <a:lnTo>
                    <a:pt x="10326" y="8479"/>
                  </a:lnTo>
                  <a:lnTo>
                    <a:pt x="10894" y="8384"/>
                  </a:lnTo>
                  <a:lnTo>
                    <a:pt x="11226" y="8716"/>
                  </a:lnTo>
                  <a:lnTo>
                    <a:pt x="11463" y="8763"/>
                  </a:lnTo>
                  <a:lnTo>
                    <a:pt x="11652" y="8763"/>
                  </a:lnTo>
                  <a:lnTo>
                    <a:pt x="12410" y="8716"/>
                  </a:lnTo>
                  <a:lnTo>
                    <a:pt x="12647" y="8668"/>
                  </a:lnTo>
                  <a:lnTo>
                    <a:pt x="12884" y="8716"/>
                  </a:lnTo>
                  <a:lnTo>
                    <a:pt x="13357" y="9237"/>
                  </a:lnTo>
                  <a:lnTo>
                    <a:pt x="13547" y="9805"/>
                  </a:lnTo>
                  <a:lnTo>
                    <a:pt x="13547" y="9995"/>
                  </a:lnTo>
                  <a:lnTo>
                    <a:pt x="13547" y="10089"/>
                  </a:lnTo>
                  <a:lnTo>
                    <a:pt x="12978" y="10373"/>
                  </a:lnTo>
                  <a:lnTo>
                    <a:pt x="12268" y="10421"/>
                  </a:lnTo>
                  <a:lnTo>
                    <a:pt x="12173" y="10373"/>
                  </a:lnTo>
                  <a:lnTo>
                    <a:pt x="12126" y="10231"/>
                  </a:lnTo>
                  <a:lnTo>
                    <a:pt x="12031" y="10042"/>
                  </a:lnTo>
                  <a:lnTo>
                    <a:pt x="12126" y="9900"/>
                  </a:lnTo>
                  <a:lnTo>
                    <a:pt x="12220" y="9805"/>
                  </a:lnTo>
                  <a:lnTo>
                    <a:pt x="12315" y="9852"/>
                  </a:lnTo>
                  <a:lnTo>
                    <a:pt x="12410" y="9900"/>
                  </a:lnTo>
                  <a:lnTo>
                    <a:pt x="12363" y="10137"/>
                  </a:lnTo>
                  <a:lnTo>
                    <a:pt x="12457" y="9900"/>
                  </a:lnTo>
                  <a:lnTo>
                    <a:pt x="12268" y="9616"/>
                  </a:lnTo>
                  <a:lnTo>
                    <a:pt x="12078" y="9616"/>
                  </a:lnTo>
                  <a:lnTo>
                    <a:pt x="11936" y="9663"/>
                  </a:lnTo>
                  <a:lnTo>
                    <a:pt x="11794" y="9900"/>
                  </a:lnTo>
                  <a:lnTo>
                    <a:pt x="11984" y="10326"/>
                  </a:lnTo>
                  <a:lnTo>
                    <a:pt x="12268" y="10658"/>
                  </a:lnTo>
                  <a:lnTo>
                    <a:pt x="13073" y="10516"/>
                  </a:lnTo>
                  <a:lnTo>
                    <a:pt x="13736" y="10279"/>
                  </a:lnTo>
                  <a:lnTo>
                    <a:pt x="13783" y="9758"/>
                  </a:lnTo>
                  <a:lnTo>
                    <a:pt x="13973" y="9710"/>
                  </a:lnTo>
                  <a:lnTo>
                    <a:pt x="14162" y="9616"/>
                  </a:lnTo>
                  <a:lnTo>
                    <a:pt x="14210" y="9474"/>
                  </a:lnTo>
                  <a:lnTo>
                    <a:pt x="14257" y="9379"/>
                  </a:lnTo>
                  <a:lnTo>
                    <a:pt x="14683" y="9616"/>
                  </a:lnTo>
                  <a:lnTo>
                    <a:pt x="14873" y="9758"/>
                  </a:lnTo>
                  <a:lnTo>
                    <a:pt x="15062" y="9900"/>
                  </a:lnTo>
                  <a:lnTo>
                    <a:pt x="15252" y="9474"/>
                  </a:lnTo>
                  <a:lnTo>
                    <a:pt x="15299" y="9237"/>
                  </a:lnTo>
                  <a:lnTo>
                    <a:pt x="15299" y="9095"/>
                  </a:lnTo>
                  <a:lnTo>
                    <a:pt x="15110" y="8858"/>
                  </a:lnTo>
                  <a:lnTo>
                    <a:pt x="14920" y="8810"/>
                  </a:lnTo>
                  <a:lnTo>
                    <a:pt x="14778" y="8763"/>
                  </a:lnTo>
                  <a:lnTo>
                    <a:pt x="14778" y="9000"/>
                  </a:lnTo>
                  <a:lnTo>
                    <a:pt x="14968" y="9189"/>
                  </a:lnTo>
                  <a:lnTo>
                    <a:pt x="14873" y="9000"/>
                  </a:lnTo>
                  <a:lnTo>
                    <a:pt x="14968" y="8905"/>
                  </a:lnTo>
                  <a:lnTo>
                    <a:pt x="15204" y="9095"/>
                  </a:lnTo>
                  <a:lnTo>
                    <a:pt x="15062" y="9474"/>
                  </a:lnTo>
                  <a:lnTo>
                    <a:pt x="14873" y="9568"/>
                  </a:lnTo>
                  <a:lnTo>
                    <a:pt x="14447" y="9189"/>
                  </a:lnTo>
                  <a:lnTo>
                    <a:pt x="14115" y="9189"/>
                  </a:lnTo>
                  <a:lnTo>
                    <a:pt x="13878" y="9331"/>
                  </a:lnTo>
                  <a:lnTo>
                    <a:pt x="13689" y="9331"/>
                  </a:lnTo>
                  <a:lnTo>
                    <a:pt x="13547" y="8953"/>
                  </a:lnTo>
                  <a:lnTo>
                    <a:pt x="13215" y="8716"/>
                  </a:lnTo>
                  <a:lnTo>
                    <a:pt x="13073" y="8574"/>
                  </a:lnTo>
                  <a:lnTo>
                    <a:pt x="13499" y="8526"/>
                  </a:lnTo>
                  <a:lnTo>
                    <a:pt x="13641" y="8195"/>
                  </a:lnTo>
                  <a:lnTo>
                    <a:pt x="13783" y="8100"/>
                  </a:lnTo>
                  <a:lnTo>
                    <a:pt x="14068" y="8053"/>
                  </a:lnTo>
                  <a:lnTo>
                    <a:pt x="14115" y="7863"/>
                  </a:lnTo>
                  <a:lnTo>
                    <a:pt x="14115" y="7863"/>
                  </a:lnTo>
                  <a:lnTo>
                    <a:pt x="14068" y="7911"/>
                  </a:lnTo>
                  <a:lnTo>
                    <a:pt x="13973" y="8005"/>
                  </a:lnTo>
                  <a:lnTo>
                    <a:pt x="13594" y="8053"/>
                  </a:lnTo>
                  <a:lnTo>
                    <a:pt x="13452" y="8289"/>
                  </a:lnTo>
                  <a:lnTo>
                    <a:pt x="13262" y="8384"/>
                  </a:lnTo>
                  <a:lnTo>
                    <a:pt x="12694" y="8289"/>
                  </a:lnTo>
                  <a:lnTo>
                    <a:pt x="12220" y="8289"/>
                  </a:lnTo>
                  <a:lnTo>
                    <a:pt x="11747" y="8337"/>
                  </a:lnTo>
                  <a:lnTo>
                    <a:pt x="11320" y="8053"/>
                  </a:lnTo>
                  <a:lnTo>
                    <a:pt x="11226" y="7863"/>
                  </a:lnTo>
                  <a:lnTo>
                    <a:pt x="11699" y="7768"/>
                  </a:lnTo>
                  <a:lnTo>
                    <a:pt x="11747" y="7200"/>
                  </a:lnTo>
                  <a:lnTo>
                    <a:pt x="11699" y="6916"/>
                  </a:lnTo>
                  <a:lnTo>
                    <a:pt x="12220" y="7153"/>
                  </a:lnTo>
                  <a:lnTo>
                    <a:pt x="12552" y="7058"/>
                  </a:lnTo>
                  <a:lnTo>
                    <a:pt x="12694" y="6869"/>
                  </a:lnTo>
                  <a:lnTo>
                    <a:pt x="12789" y="6537"/>
                  </a:lnTo>
                  <a:lnTo>
                    <a:pt x="12741" y="6300"/>
                  </a:lnTo>
                  <a:lnTo>
                    <a:pt x="12741" y="6158"/>
                  </a:lnTo>
                  <a:lnTo>
                    <a:pt x="12694" y="6111"/>
                  </a:lnTo>
                  <a:lnTo>
                    <a:pt x="12363" y="5874"/>
                  </a:lnTo>
                  <a:lnTo>
                    <a:pt x="11984" y="5874"/>
                  </a:lnTo>
                  <a:lnTo>
                    <a:pt x="11841" y="5921"/>
                  </a:lnTo>
                  <a:lnTo>
                    <a:pt x="11794" y="5969"/>
                  </a:lnTo>
                  <a:lnTo>
                    <a:pt x="11747" y="5969"/>
                  </a:lnTo>
                  <a:lnTo>
                    <a:pt x="11841" y="6300"/>
                  </a:lnTo>
                  <a:lnTo>
                    <a:pt x="12031" y="6537"/>
                  </a:lnTo>
                  <a:lnTo>
                    <a:pt x="12268" y="6679"/>
                  </a:lnTo>
                  <a:lnTo>
                    <a:pt x="12268" y="6395"/>
                  </a:lnTo>
                  <a:lnTo>
                    <a:pt x="12220" y="6584"/>
                  </a:lnTo>
                  <a:lnTo>
                    <a:pt x="12078" y="6537"/>
                  </a:lnTo>
                  <a:lnTo>
                    <a:pt x="11889" y="6158"/>
                  </a:lnTo>
                  <a:lnTo>
                    <a:pt x="12031" y="6016"/>
                  </a:lnTo>
                  <a:lnTo>
                    <a:pt x="12599" y="6158"/>
                  </a:lnTo>
                  <a:lnTo>
                    <a:pt x="12647" y="6537"/>
                  </a:lnTo>
                  <a:lnTo>
                    <a:pt x="12505" y="6821"/>
                  </a:lnTo>
                  <a:lnTo>
                    <a:pt x="12315" y="6916"/>
                  </a:lnTo>
                  <a:lnTo>
                    <a:pt x="11841" y="6726"/>
                  </a:lnTo>
                  <a:lnTo>
                    <a:pt x="11510" y="6537"/>
                  </a:lnTo>
                  <a:lnTo>
                    <a:pt x="11320" y="6584"/>
                  </a:lnTo>
                  <a:lnTo>
                    <a:pt x="11036" y="6442"/>
                  </a:lnTo>
                  <a:lnTo>
                    <a:pt x="10799" y="6016"/>
                  </a:lnTo>
                  <a:lnTo>
                    <a:pt x="11036" y="6584"/>
                  </a:lnTo>
                  <a:lnTo>
                    <a:pt x="11415" y="6726"/>
                  </a:lnTo>
                  <a:lnTo>
                    <a:pt x="11463" y="7058"/>
                  </a:lnTo>
                  <a:lnTo>
                    <a:pt x="11368" y="7295"/>
                  </a:lnTo>
                  <a:lnTo>
                    <a:pt x="11178" y="7390"/>
                  </a:lnTo>
                  <a:lnTo>
                    <a:pt x="10799" y="7390"/>
                  </a:lnTo>
                  <a:lnTo>
                    <a:pt x="10326" y="7532"/>
                  </a:lnTo>
                  <a:lnTo>
                    <a:pt x="10136" y="7626"/>
                  </a:lnTo>
                  <a:lnTo>
                    <a:pt x="9568" y="7484"/>
                  </a:lnTo>
                  <a:lnTo>
                    <a:pt x="9142" y="7437"/>
                  </a:lnTo>
                  <a:lnTo>
                    <a:pt x="8858" y="7674"/>
                  </a:lnTo>
                  <a:lnTo>
                    <a:pt x="8526" y="8100"/>
                  </a:lnTo>
                  <a:lnTo>
                    <a:pt x="8431" y="7579"/>
                  </a:lnTo>
                  <a:lnTo>
                    <a:pt x="8242" y="7342"/>
                  </a:lnTo>
                  <a:lnTo>
                    <a:pt x="8005" y="6821"/>
                  </a:lnTo>
                  <a:lnTo>
                    <a:pt x="8479" y="6869"/>
                  </a:lnTo>
                  <a:lnTo>
                    <a:pt x="9189" y="6774"/>
                  </a:lnTo>
                  <a:lnTo>
                    <a:pt x="9284" y="6395"/>
                  </a:lnTo>
                  <a:lnTo>
                    <a:pt x="9568" y="6063"/>
                  </a:lnTo>
                  <a:lnTo>
                    <a:pt x="9568" y="5637"/>
                  </a:lnTo>
                  <a:lnTo>
                    <a:pt x="10042" y="5732"/>
                  </a:lnTo>
                  <a:lnTo>
                    <a:pt x="10278" y="5448"/>
                  </a:lnTo>
                  <a:lnTo>
                    <a:pt x="10373" y="4832"/>
                  </a:lnTo>
                  <a:lnTo>
                    <a:pt x="10847" y="5021"/>
                  </a:lnTo>
                  <a:lnTo>
                    <a:pt x="11084" y="5021"/>
                  </a:lnTo>
                  <a:lnTo>
                    <a:pt x="11226" y="4690"/>
                  </a:lnTo>
                  <a:lnTo>
                    <a:pt x="11368" y="4358"/>
                  </a:lnTo>
                  <a:lnTo>
                    <a:pt x="11794" y="4406"/>
                  </a:lnTo>
                  <a:lnTo>
                    <a:pt x="12599" y="4548"/>
                  </a:lnTo>
                  <a:lnTo>
                    <a:pt x="13215" y="4595"/>
                  </a:lnTo>
                  <a:lnTo>
                    <a:pt x="13499" y="4500"/>
                  </a:lnTo>
                  <a:lnTo>
                    <a:pt x="13547" y="3648"/>
                  </a:lnTo>
                  <a:lnTo>
                    <a:pt x="13689" y="3316"/>
                  </a:lnTo>
                  <a:lnTo>
                    <a:pt x="13452" y="3079"/>
                  </a:lnTo>
                  <a:lnTo>
                    <a:pt x="12741" y="2843"/>
                  </a:lnTo>
                  <a:lnTo>
                    <a:pt x="12599" y="2985"/>
                  </a:lnTo>
                  <a:lnTo>
                    <a:pt x="12505" y="3127"/>
                  </a:lnTo>
                  <a:lnTo>
                    <a:pt x="12599" y="3506"/>
                  </a:lnTo>
                  <a:lnTo>
                    <a:pt x="12884" y="3837"/>
                  </a:lnTo>
                  <a:lnTo>
                    <a:pt x="13073" y="3979"/>
                  </a:lnTo>
                  <a:lnTo>
                    <a:pt x="12978" y="3458"/>
                  </a:lnTo>
                  <a:lnTo>
                    <a:pt x="12931" y="3695"/>
                  </a:lnTo>
                  <a:lnTo>
                    <a:pt x="12741" y="3506"/>
                  </a:lnTo>
                  <a:lnTo>
                    <a:pt x="12741" y="3174"/>
                  </a:lnTo>
                  <a:lnTo>
                    <a:pt x="12884" y="3079"/>
                  </a:lnTo>
                  <a:lnTo>
                    <a:pt x="13310" y="3221"/>
                  </a:lnTo>
                  <a:lnTo>
                    <a:pt x="13357" y="3553"/>
                  </a:lnTo>
                  <a:lnTo>
                    <a:pt x="13310" y="4074"/>
                  </a:lnTo>
                  <a:lnTo>
                    <a:pt x="13262" y="4358"/>
                  </a:lnTo>
                  <a:lnTo>
                    <a:pt x="12884" y="4358"/>
                  </a:lnTo>
                  <a:lnTo>
                    <a:pt x="12410" y="4216"/>
                  </a:lnTo>
                  <a:lnTo>
                    <a:pt x="11889" y="4216"/>
                  </a:lnTo>
                  <a:lnTo>
                    <a:pt x="11463" y="4169"/>
                  </a:lnTo>
                  <a:lnTo>
                    <a:pt x="11178" y="4311"/>
                  </a:lnTo>
                  <a:lnTo>
                    <a:pt x="11084" y="4595"/>
                  </a:lnTo>
                  <a:lnTo>
                    <a:pt x="10752" y="4642"/>
                  </a:lnTo>
                  <a:lnTo>
                    <a:pt x="10515" y="4595"/>
                  </a:lnTo>
                  <a:lnTo>
                    <a:pt x="10610" y="4121"/>
                  </a:lnTo>
                  <a:lnTo>
                    <a:pt x="11131" y="4027"/>
                  </a:lnTo>
                  <a:lnTo>
                    <a:pt x="11557" y="3506"/>
                  </a:lnTo>
                  <a:lnTo>
                    <a:pt x="11605" y="3221"/>
                  </a:lnTo>
                  <a:lnTo>
                    <a:pt x="11605" y="3032"/>
                  </a:lnTo>
                  <a:lnTo>
                    <a:pt x="11557" y="2937"/>
                  </a:lnTo>
                  <a:lnTo>
                    <a:pt x="11273" y="2558"/>
                  </a:lnTo>
                  <a:lnTo>
                    <a:pt x="11131" y="2274"/>
                  </a:lnTo>
                  <a:lnTo>
                    <a:pt x="11084" y="2132"/>
                  </a:lnTo>
                  <a:lnTo>
                    <a:pt x="11178" y="1611"/>
                  </a:lnTo>
                  <a:lnTo>
                    <a:pt x="11557" y="1374"/>
                  </a:lnTo>
                  <a:lnTo>
                    <a:pt x="11984" y="1374"/>
                  </a:lnTo>
                  <a:lnTo>
                    <a:pt x="12078" y="1327"/>
                  </a:lnTo>
                  <a:lnTo>
                    <a:pt x="11984" y="901"/>
                  </a:lnTo>
                  <a:lnTo>
                    <a:pt x="11889" y="616"/>
                  </a:lnTo>
                  <a:lnTo>
                    <a:pt x="11794" y="474"/>
                  </a:lnTo>
                  <a:lnTo>
                    <a:pt x="11699" y="332"/>
                  </a:lnTo>
                  <a:lnTo>
                    <a:pt x="11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1pPr>
            <a:lvl2pPr lvl="1"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2pPr>
            <a:lvl3pPr lvl="2"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3pPr>
            <a:lvl4pPr lvl="3"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4pPr>
            <a:lvl5pPr lvl="4"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5pPr>
            <a:lvl6pPr lvl="5"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6pPr>
            <a:lvl7pPr lvl="6"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7pPr>
            <a:lvl8pPr lvl="7"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8pPr>
            <a:lvl9pPr lvl="8" rtl="0">
              <a:spcBef>
                <a:spcPts val="0"/>
              </a:spcBef>
              <a:spcAft>
                <a:spcPts val="0"/>
              </a:spcAft>
              <a:buClr>
                <a:schemeClr val="dk1"/>
              </a:buClr>
              <a:buSzPts val="3200"/>
              <a:buFont typeface="Griffy"/>
              <a:buNone/>
              <a:defRPr sz="3200" b="1">
                <a:solidFill>
                  <a:schemeClr val="dk1"/>
                </a:solidFill>
                <a:latin typeface="Griffy"/>
                <a:ea typeface="Griffy"/>
                <a:cs typeface="Griffy"/>
                <a:sym typeface="Griff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pic>
        <p:nvPicPr>
          <p:cNvPr id="4" name="Picture 3">
            <a:extLst>
              <a:ext uri="{FF2B5EF4-FFF2-40B4-BE49-F238E27FC236}">
                <a16:creationId xmlns:a16="http://schemas.microsoft.com/office/drawing/2014/main" id="{B13E9B7E-E508-BCEF-F87D-8DAF403E4074}"/>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8142"/>
          <a:stretch/>
        </p:blipFill>
        <p:spPr>
          <a:xfrm>
            <a:off x="107371" y="5414435"/>
            <a:ext cx="1824009" cy="2002485"/>
          </a:xfrm>
          <a:prstGeom prst="rect">
            <a:avLst/>
          </a:prstGeom>
        </p:spPr>
      </p:pic>
      <p:pic>
        <p:nvPicPr>
          <p:cNvPr id="5" name="Picture 4">
            <a:extLst>
              <a:ext uri="{FF2B5EF4-FFF2-40B4-BE49-F238E27FC236}">
                <a16:creationId xmlns:a16="http://schemas.microsoft.com/office/drawing/2014/main" id="{4D31CDF3-34E5-3EB8-D523-1A5252797491}"/>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37667"/>
          <a:stretch/>
        </p:blipFill>
        <p:spPr>
          <a:xfrm>
            <a:off x="-2464724" y="-1872380"/>
            <a:ext cx="2186247" cy="2317405"/>
          </a:xfrm>
          <a:prstGeom prst="rect">
            <a:avLst/>
          </a:prstGeom>
        </p:spPr>
      </p:pic>
      <p:sp>
        <p:nvSpPr>
          <p:cNvPr id="8" name="TextBox 3">
            <a:extLst>
              <a:ext uri="{FF2B5EF4-FFF2-40B4-BE49-F238E27FC236}">
                <a16:creationId xmlns:a16="http://schemas.microsoft.com/office/drawing/2014/main" id="{0A733AF6-289F-F93C-139E-9D61E77766BB}"/>
              </a:ext>
            </a:extLst>
          </p:cNvPr>
          <p:cNvSpPr txBox="1"/>
          <p:nvPr userDrawn="1"/>
        </p:nvSpPr>
        <p:spPr>
          <a:xfrm>
            <a:off x="1931380" y="549234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ECDEA53-C555-325F-F2AB-CFE0F6317CE8}"/>
              </a:ext>
            </a:extLst>
          </p:cNvPr>
          <p:cNvSpPr txBox="1">
            <a:spLocks/>
          </p:cNvSpPr>
          <p:nvPr userDrawn="1"/>
        </p:nvSpPr>
        <p:spPr>
          <a:xfrm>
            <a:off x="7066440" y="-1197811"/>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dirty="0">
                <a:solidFill>
                  <a:schemeClr val="accent6">
                    <a:lumMod val="50000"/>
                  </a:schemeClr>
                </a:solidFill>
                <a:latin typeface="#9Slide07 Altus" pitchFamily="2" charset="0"/>
              </a:rPr>
              <a:t>By</a:t>
            </a:r>
            <a:r>
              <a:rPr lang="vi-VN" sz="3200" b="0" dirty="0">
                <a:solidFill>
                  <a:schemeClr val="accent6">
                    <a:lumMod val="50000"/>
                  </a:schemeClr>
                </a:solidFill>
                <a:latin typeface="#9Slide07 Altus" pitchFamily="2" charset="0"/>
              </a:rPr>
              <a:t> Hảo MNT</a:t>
            </a:r>
            <a:endParaRPr lang="en-US" sz="3200" b="0" dirty="0">
              <a:solidFill>
                <a:schemeClr val="accent6">
                  <a:lumMod val="50000"/>
                </a:schemeClr>
              </a:solidFill>
              <a:latin typeface="#9Slide07 Altus" pitchFamily="2" charset="0"/>
            </a:endParaRPr>
          </a:p>
        </p:txBody>
      </p:sp>
      <p:sp>
        <p:nvSpPr>
          <p:cNvPr id="10" name="Title 1">
            <a:extLst>
              <a:ext uri="{FF2B5EF4-FFF2-40B4-BE49-F238E27FC236}">
                <a16:creationId xmlns:a16="http://schemas.microsoft.com/office/drawing/2014/main" id="{1FD96B6F-14EC-425C-33C5-6469D3D90482}"/>
              </a:ext>
            </a:extLst>
          </p:cNvPr>
          <p:cNvSpPr txBox="1">
            <a:spLocks/>
          </p:cNvSpPr>
          <p:nvPr userDrawn="1"/>
        </p:nvSpPr>
        <p:spPr>
          <a:xfrm>
            <a:off x="-2078876" y="708771"/>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dirty="0">
                <a:solidFill>
                  <a:schemeClr val="accent6">
                    <a:lumMod val="50000"/>
                  </a:schemeClr>
                </a:solidFill>
                <a:latin typeface="#9Slide07 Altus" pitchFamily="2" charset="0"/>
              </a:rPr>
              <a:t>By</a:t>
            </a:r>
            <a:r>
              <a:rPr lang="vi-VN" sz="3200" b="0" dirty="0">
                <a:solidFill>
                  <a:schemeClr val="accent6">
                    <a:lumMod val="50000"/>
                  </a:schemeClr>
                </a:solidFill>
                <a:latin typeface="#9Slide07 Altus" pitchFamily="2" charset="0"/>
              </a:rPr>
              <a:t> Hảo MNT</a:t>
            </a:r>
            <a:endParaRPr lang="en-US" sz="3200" b="0" dirty="0">
              <a:solidFill>
                <a:schemeClr val="accent6">
                  <a:lumMod val="50000"/>
                </a:schemeClr>
              </a:solidFill>
              <a:latin typeface="#9Slide07 Altus" pitchFamily="2"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8" r:id="rId6"/>
    <p:sldLayoutId id="2147483663" r:id="rId7"/>
    <p:sldLayoutId id="2147483668" r:id="rId8"/>
    <p:sldLayoutId id="2147483669" r:id="rId9"/>
    <p:sldLayoutId id="2147483674" r:id="rId10"/>
    <p:sldLayoutId id="2147483675" r:id="rId11"/>
    <p:sldLayoutId id="2147483676" r:id="rId12"/>
    <p:sldLayoutId id="2147483677" r:id="rId13"/>
    <p:sldLayoutId id="2147483683" r:id="rId14"/>
    <p:sldLayoutId id="214748368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pSp>
        <p:nvGrpSpPr>
          <p:cNvPr id="473" name="Google Shape;473;p27"/>
          <p:cNvGrpSpPr/>
          <p:nvPr/>
        </p:nvGrpSpPr>
        <p:grpSpPr>
          <a:xfrm>
            <a:off x="124652" y="1844149"/>
            <a:ext cx="1361807" cy="466337"/>
            <a:chOff x="238125" y="1942175"/>
            <a:chExt cx="781525" cy="267625"/>
          </a:xfrm>
        </p:grpSpPr>
        <p:sp>
          <p:nvSpPr>
            <p:cNvPr id="474" name="Google Shape;474;p2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27"/>
          <p:cNvSpPr/>
          <p:nvPr/>
        </p:nvSpPr>
        <p:spPr>
          <a:xfrm>
            <a:off x="2889964" y="804067"/>
            <a:ext cx="3963644" cy="1117347"/>
          </a:xfrm>
          <a:prstGeom prst="rect">
            <a:avLst/>
          </a:prstGeom>
        </p:spPr>
        <p:txBody>
          <a:bodyPr>
            <a:prstTxWarp prst="textPlain">
              <a:avLst/>
            </a:prstTxWarp>
          </a:bodyPr>
          <a:lstStyle/>
          <a:p>
            <a:pPr lvl="0" algn="ctr"/>
            <a:r>
              <a:rPr lang="en-US" sz="2000" b="1" i="0" dirty="0">
                <a:ln w="76200" cap="flat" cmpd="sng">
                  <a:solidFill>
                    <a:schemeClr val="lt1"/>
                  </a:solidFill>
                  <a:prstDash val="solid"/>
                  <a:round/>
                  <a:headEnd type="none" w="sm" len="sm"/>
                  <a:tailEnd type="none" w="sm" len="sm"/>
                </a:ln>
                <a:solidFill>
                  <a:schemeClr val="lt1"/>
                </a:solidFill>
                <a:latin typeface="Griffy"/>
              </a:rPr>
              <a:t>ĐÔI GIÀY</a:t>
            </a:r>
            <a:endParaRPr sz="2000" b="1" i="0" dirty="0">
              <a:ln w="76200" cap="flat" cmpd="sng">
                <a:solidFill>
                  <a:schemeClr val="lt1"/>
                </a:solidFill>
                <a:prstDash val="solid"/>
                <a:round/>
                <a:headEnd type="none" w="sm" len="sm"/>
                <a:tailEnd type="none" w="sm" len="sm"/>
              </a:ln>
              <a:solidFill>
                <a:schemeClr val="lt1"/>
              </a:solidFill>
              <a:latin typeface="Griffy"/>
            </a:endParaRPr>
          </a:p>
        </p:txBody>
      </p:sp>
      <p:sp>
        <p:nvSpPr>
          <p:cNvPr id="477" name="Google Shape;477;p27"/>
          <p:cNvSpPr/>
          <p:nvPr/>
        </p:nvSpPr>
        <p:spPr>
          <a:xfrm>
            <a:off x="3117014" y="1926210"/>
            <a:ext cx="3257239" cy="770662"/>
          </a:xfrm>
          <a:prstGeom prst="rect">
            <a:avLst/>
          </a:prstGeom>
        </p:spPr>
        <p:txBody>
          <a:bodyPr>
            <a:prstTxWarp prst="textPlain">
              <a:avLst/>
            </a:prstTxWarp>
          </a:bodyPr>
          <a:lstStyle/>
          <a:p>
            <a:pPr lvl="0" algn="ctr"/>
            <a:r>
              <a:rPr lang="en-US" b="1" dirty="0">
                <a:ln w="76200" cap="flat" cmpd="sng">
                  <a:solidFill>
                    <a:schemeClr val="lt1"/>
                  </a:solidFill>
                  <a:prstDash val="solid"/>
                  <a:round/>
                  <a:headEnd type="none" w="sm" len="sm"/>
                  <a:tailEnd type="none" w="sm" len="sm"/>
                </a:ln>
                <a:solidFill>
                  <a:schemeClr val="lt1"/>
                </a:solidFill>
                <a:latin typeface="Griffy"/>
              </a:rPr>
              <a:t>BA TA</a:t>
            </a:r>
            <a:endParaRPr b="1" i="0" dirty="0">
              <a:ln w="76200" cap="flat" cmpd="sng">
                <a:solidFill>
                  <a:schemeClr val="lt1"/>
                </a:solidFill>
                <a:prstDash val="solid"/>
                <a:round/>
                <a:headEnd type="none" w="sm" len="sm"/>
                <a:tailEnd type="none" w="sm" len="sm"/>
              </a:ln>
              <a:solidFill>
                <a:schemeClr val="lt1"/>
              </a:solidFill>
              <a:latin typeface="Griffy"/>
            </a:endParaRPr>
          </a:p>
        </p:txBody>
      </p:sp>
      <p:sp>
        <p:nvSpPr>
          <p:cNvPr id="478" name="Google Shape;478;p27"/>
          <p:cNvSpPr/>
          <p:nvPr/>
        </p:nvSpPr>
        <p:spPr>
          <a:xfrm>
            <a:off x="3089885" y="2918627"/>
            <a:ext cx="3257239" cy="664194"/>
          </a:xfrm>
          <a:prstGeom prst="rect">
            <a:avLst/>
          </a:prstGeom>
        </p:spPr>
        <p:txBody>
          <a:bodyPr>
            <a:prstTxWarp prst="textPlain">
              <a:avLst/>
            </a:prstTxWarp>
          </a:bodyPr>
          <a:lstStyle/>
          <a:p>
            <a:pPr lvl="0" algn="ctr"/>
            <a:r>
              <a:rPr lang="en-US" b="1" dirty="0">
                <a:ln w="76200" cap="flat" cmpd="sng">
                  <a:solidFill>
                    <a:schemeClr val="lt1"/>
                  </a:solidFill>
                  <a:prstDash val="solid"/>
                  <a:round/>
                  <a:headEnd type="none" w="sm" len="sm"/>
                  <a:tailEnd type="none" w="sm" len="sm"/>
                </a:ln>
                <a:solidFill>
                  <a:schemeClr val="lt1"/>
                </a:solidFill>
                <a:latin typeface="Griffy"/>
              </a:rPr>
              <a:t>MÀU XANH</a:t>
            </a:r>
            <a:endParaRPr b="1" i="0" dirty="0">
              <a:ln w="76200" cap="flat" cmpd="sng">
                <a:solidFill>
                  <a:schemeClr val="lt1"/>
                </a:solidFill>
                <a:prstDash val="solid"/>
                <a:round/>
                <a:headEnd type="none" w="sm" len="sm"/>
                <a:tailEnd type="none" w="sm" len="sm"/>
              </a:ln>
              <a:solidFill>
                <a:schemeClr val="lt1"/>
              </a:solidFill>
              <a:latin typeface="Griffy"/>
            </a:endParaRPr>
          </a:p>
        </p:txBody>
      </p:sp>
      <p:grpSp>
        <p:nvGrpSpPr>
          <p:cNvPr id="481" name="Google Shape;481;p27"/>
          <p:cNvGrpSpPr/>
          <p:nvPr/>
        </p:nvGrpSpPr>
        <p:grpSpPr>
          <a:xfrm rot="-239402">
            <a:off x="400735" y="2735644"/>
            <a:ext cx="1766472" cy="1683361"/>
            <a:chOff x="4118900" y="1163450"/>
            <a:chExt cx="1461550" cy="1392900"/>
          </a:xfrm>
        </p:grpSpPr>
        <p:sp>
          <p:nvSpPr>
            <p:cNvPr id="482" name="Google Shape;482;p27"/>
            <p:cNvSpPr/>
            <p:nvPr/>
          </p:nvSpPr>
          <p:spPr>
            <a:xfrm>
              <a:off x="4118900" y="1163450"/>
              <a:ext cx="1461550" cy="1392900"/>
            </a:xfrm>
            <a:custGeom>
              <a:avLst/>
              <a:gdLst/>
              <a:ahLst/>
              <a:cxnLst/>
              <a:rect l="l" t="t" r="r" b="b"/>
              <a:pathLst>
                <a:path w="58462" h="55716" extrusionOk="0">
                  <a:moveTo>
                    <a:pt x="29010" y="0"/>
                  </a:moveTo>
                  <a:lnTo>
                    <a:pt x="27592" y="133"/>
                  </a:lnTo>
                  <a:lnTo>
                    <a:pt x="26175" y="310"/>
                  </a:lnTo>
                  <a:lnTo>
                    <a:pt x="24802" y="531"/>
                  </a:lnTo>
                  <a:lnTo>
                    <a:pt x="23473" y="886"/>
                  </a:lnTo>
                  <a:lnTo>
                    <a:pt x="22145" y="1240"/>
                  </a:lnTo>
                  <a:lnTo>
                    <a:pt x="20816" y="1683"/>
                  </a:lnTo>
                  <a:lnTo>
                    <a:pt x="19532" y="2170"/>
                  </a:lnTo>
                  <a:lnTo>
                    <a:pt x="18292" y="2746"/>
                  </a:lnTo>
                  <a:lnTo>
                    <a:pt x="17096" y="3366"/>
                  </a:lnTo>
                  <a:lnTo>
                    <a:pt x="15944" y="4030"/>
                  </a:lnTo>
                  <a:lnTo>
                    <a:pt x="14793" y="4783"/>
                  </a:lnTo>
                  <a:lnTo>
                    <a:pt x="13686" y="5536"/>
                  </a:lnTo>
                  <a:lnTo>
                    <a:pt x="12623" y="6378"/>
                  </a:lnTo>
                  <a:lnTo>
                    <a:pt x="11604" y="7263"/>
                  </a:lnTo>
                  <a:lnTo>
                    <a:pt x="10630" y="8193"/>
                  </a:lnTo>
                  <a:lnTo>
                    <a:pt x="9700" y="9168"/>
                  </a:lnTo>
                  <a:lnTo>
                    <a:pt x="8814" y="10186"/>
                  </a:lnTo>
                  <a:lnTo>
                    <a:pt x="8017" y="11249"/>
                  </a:lnTo>
                  <a:lnTo>
                    <a:pt x="7220" y="12357"/>
                  </a:lnTo>
                  <a:lnTo>
                    <a:pt x="6467" y="13508"/>
                  </a:lnTo>
                  <a:lnTo>
                    <a:pt x="5802" y="14660"/>
                  </a:lnTo>
                  <a:lnTo>
                    <a:pt x="5182" y="15855"/>
                  </a:lnTo>
                  <a:lnTo>
                    <a:pt x="4607" y="17095"/>
                  </a:lnTo>
                  <a:lnTo>
                    <a:pt x="4119" y="18380"/>
                  </a:lnTo>
                  <a:lnTo>
                    <a:pt x="3676" y="19708"/>
                  </a:lnTo>
                  <a:lnTo>
                    <a:pt x="3322" y="21037"/>
                  </a:lnTo>
                  <a:lnTo>
                    <a:pt x="3012" y="22366"/>
                  </a:lnTo>
                  <a:lnTo>
                    <a:pt x="2746" y="23739"/>
                  </a:lnTo>
                  <a:lnTo>
                    <a:pt x="2569" y="25156"/>
                  </a:lnTo>
                  <a:lnTo>
                    <a:pt x="2436" y="26573"/>
                  </a:lnTo>
                  <a:lnTo>
                    <a:pt x="2436" y="28035"/>
                  </a:lnTo>
                  <a:lnTo>
                    <a:pt x="2436" y="46060"/>
                  </a:lnTo>
                  <a:lnTo>
                    <a:pt x="2348" y="46237"/>
                  </a:lnTo>
                  <a:lnTo>
                    <a:pt x="2304" y="46326"/>
                  </a:lnTo>
                  <a:lnTo>
                    <a:pt x="2126" y="46946"/>
                  </a:lnTo>
                  <a:lnTo>
                    <a:pt x="1683" y="47123"/>
                  </a:lnTo>
                  <a:lnTo>
                    <a:pt x="1241" y="47389"/>
                  </a:lnTo>
                  <a:lnTo>
                    <a:pt x="798" y="47699"/>
                  </a:lnTo>
                  <a:lnTo>
                    <a:pt x="488" y="48053"/>
                  </a:lnTo>
                  <a:lnTo>
                    <a:pt x="222" y="48452"/>
                  </a:lnTo>
                  <a:lnTo>
                    <a:pt x="45" y="48895"/>
                  </a:lnTo>
                  <a:lnTo>
                    <a:pt x="1" y="49205"/>
                  </a:lnTo>
                  <a:lnTo>
                    <a:pt x="1" y="49515"/>
                  </a:lnTo>
                  <a:lnTo>
                    <a:pt x="1" y="49825"/>
                  </a:lnTo>
                  <a:lnTo>
                    <a:pt x="89" y="50090"/>
                  </a:lnTo>
                  <a:lnTo>
                    <a:pt x="178" y="50400"/>
                  </a:lnTo>
                  <a:lnTo>
                    <a:pt x="311" y="50666"/>
                  </a:lnTo>
                  <a:lnTo>
                    <a:pt x="488" y="50932"/>
                  </a:lnTo>
                  <a:lnTo>
                    <a:pt x="709" y="51153"/>
                  </a:lnTo>
                  <a:lnTo>
                    <a:pt x="975" y="51375"/>
                  </a:lnTo>
                  <a:lnTo>
                    <a:pt x="975" y="51729"/>
                  </a:lnTo>
                  <a:lnTo>
                    <a:pt x="1063" y="52128"/>
                  </a:lnTo>
                  <a:lnTo>
                    <a:pt x="1152" y="52482"/>
                  </a:lnTo>
                  <a:lnTo>
                    <a:pt x="1329" y="52792"/>
                  </a:lnTo>
                  <a:lnTo>
                    <a:pt x="1551" y="53102"/>
                  </a:lnTo>
                  <a:lnTo>
                    <a:pt x="1816" y="53412"/>
                  </a:lnTo>
                  <a:lnTo>
                    <a:pt x="2082" y="53633"/>
                  </a:lnTo>
                  <a:lnTo>
                    <a:pt x="2436" y="53855"/>
                  </a:lnTo>
                  <a:lnTo>
                    <a:pt x="2436" y="53943"/>
                  </a:lnTo>
                  <a:lnTo>
                    <a:pt x="2436" y="54298"/>
                  </a:lnTo>
                  <a:lnTo>
                    <a:pt x="2569" y="54652"/>
                  </a:lnTo>
                  <a:lnTo>
                    <a:pt x="2746" y="54918"/>
                  </a:lnTo>
                  <a:lnTo>
                    <a:pt x="2968" y="55184"/>
                  </a:lnTo>
                  <a:lnTo>
                    <a:pt x="3234" y="55405"/>
                  </a:lnTo>
                  <a:lnTo>
                    <a:pt x="3544" y="55582"/>
                  </a:lnTo>
                  <a:lnTo>
                    <a:pt x="3854" y="55715"/>
                  </a:lnTo>
                  <a:lnTo>
                    <a:pt x="57044" y="55715"/>
                  </a:lnTo>
                  <a:lnTo>
                    <a:pt x="57354" y="55582"/>
                  </a:lnTo>
                  <a:lnTo>
                    <a:pt x="57664" y="55405"/>
                  </a:lnTo>
                  <a:lnTo>
                    <a:pt x="57930" y="55184"/>
                  </a:lnTo>
                  <a:lnTo>
                    <a:pt x="58151" y="54918"/>
                  </a:lnTo>
                  <a:lnTo>
                    <a:pt x="58329" y="54652"/>
                  </a:lnTo>
                  <a:lnTo>
                    <a:pt x="58461" y="54298"/>
                  </a:lnTo>
                  <a:lnTo>
                    <a:pt x="58461" y="53943"/>
                  </a:lnTo>
                  <a:lnTo>
                    <a:pt x="58461" y="28035"/>
                  </a:lnTo>
                  <a:lnTo>
                    <a:pt x="58461" y="26617"/>
                  </a:lnTo>
                  <a:lnTo>
                    <a:pt x="58329" y="25244"/>
                  </a:lnTo>
                  <a:lnTo>
                    <a:pt x="58196" y="23872"/>
                  </a:lnTo>
                  <a:lnTo>
                    <a:pt x="57930" y="22499"/>
                  </a:lnTo>
                  <a:lnTo>
                    <a:pt x="57620" y="21170"/>
                  </a:lnTo>
                  <a:lnTo>
                    <a:pt x="57266" y="19841"/>
                  </a:lnTo>
                  <a:lnTo>
                    <a:pt x="56867" y="18557"/>
                  </a:lnTo>
                  <a:lnTo>
                    <a:pt x="56380" y="17273"/>
                  </a:lnTo>
                  <a:lnTo>
                    <a:pt x="55804" y="16032"/>
                  </a:lnTo>
                  <a:lnTo>
                    <a:pt x="55184" y="14837"/>
                  </a:lnTo>
                  <a:lnTo>
                    <a:pt x="54520" y="13641"/>
                  </a:lnTo>
                  <a:lnTo>
                    <a:pt x="53767" y="12489"/>
                  </a:lnTo>
                  <a:lnTo>
                    <a:pt x="53014" y="11338"/>
                  </a:lnTo>
                  <a:lnTo>
                    <a:pt x="52128" y="10275"/>
                  </a:lnTo>
                  <a:lnTo>
                    <a:pt x="51242" y="9212"/>
                  </a:lnTo>
                  <a:lnTo>
                    <a:pt x="50268" y="8193"/>
                  </a:lnTo>
                  <a:lnTo>
                    <a:pt x="49249" y="7219"/>
                  </a:lnTo>
                  <a:lnTo>
                    <a:pt x="48187" y="6333"/>
                  </a:lnTo>
                  <a:lnTo>
                    <a:pt x="47124" y="5492"/>
                  </a:lnTo>
                  <a:lnTo>
                    <a:pt x="46016" y="4695"/>
                  </a:lnTo>
                  <a:lnTo>
                    <a:pt x="44821" y="3942"/>
                  </a:lnTo>
                  <a:lnTo>
                    <a:pt x="43669" y="3277"/>
                  </a:lnTo>
                  <a:lnTo>
                    <a:pt x="42429" y="2657"/>
                  </a:lnTo>
                  <a:lnTo>
                    <a:pt x="41189" y="2082"/>
                  </a:lnTo>
                  <a:lnTo>
                    <a:pt x="39905" y="1594"/>
                  </a:lnTo>
                  <a:lnTo>
                    <a:pt x="38620" y="1196"/>
                  </a:lnTo>
                  <a:lnTo>
                    <a:pt x="37292" y="841"/>
                  </a:lnTo>
                  <a:lnTo>
                    <a:pt x="35963" y="531"/>
                  </a:lnTo>
                  <a:lnTo>
                    <a:pt x="34590" y="266"/>
                  </a:lnTo>
                  <a:lnTo>
                    <a:pt x="33217" y="133"/>
                  </a:lnTo>
                  <a:lnTo>
                    <a:pt x="3184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4227400" y="1207725"/>
              <a:ext cx="1310975" cy="1304325"/>
            </a:xfrm>
            <a:custGeom>
              <a:avLst/>
              <a:gdLst/>
              <a:ahLst/>
              <a:cxnLst/>
              <a:rect l="l" t="t" r="r" b="b"/>
              <a:pathLst>
                <a:path w="52439" h="52173" extrusionOk="0">
                  <a:moveTo>
                    <a:pt x="26220" y="1"/>
                  </a:moveTo>
                  <a:lnTo>
                    <a:pt x="24847" y="45"/>
                  </a:lnTo>
                  <a:lnTo>
                    <a:pt x="23518" y="133"/>
                  </a:lnTo>
                  <a:lnTo>
                    <a:pt x="22234" y="311"/>
                  </a:lnTo>
                  <a:lnTo>
                    <a:pt x="20949" y="532"/>
                  </a:lnTo>
                  <a:lnTo>
                    <a:pt x="19665" y="842"/>
                  </a:lnTo>
                  <a:lnTo>
                    <a:pt x="18425" y="1196"/>
                  </a:lnTo>
                  <a:lnTo>
                    <a:pt x="17185" y="1595"/>
                  </a:lnTo>
                  <a:lnTo>
                    <a:pt x="15989" y="2082"/>
                  </a:lnTo>
                  <a:lnTo>
                    <a:pt x="14837" y="2614"/>
                  </a:lnTo>
                  <a:lnTo>
                    <a:pt x="13730" y="3189"/>
                  </a:lnTo>
                  <a:lnTo>
                    <a:pt x="12623" y="3809"/>
                  </a:lnTo>
                  <a:lnTo>
                    <a:pt x="11560" y="4474"/>
                  </a:lnTo>
                  <a:lnTo>
                    <a:pt x="10541" y="5227"/>
                  </a:lnTo>
                  <a:lnTo>
                    <a:pt x="9523" y="6024"/>
                  </a:lnTo>
                  <a:lnTo>
                    <a:pt x="8593" y="6821"/>
                  </a:lnTo>
                  <a:lnTo>
                    <a:pt x="7663" y="7707"/>
                  </a:lnTo>
                  <a:lnTo>
                    <a:pt x="6821" y="8593"/>
                  </a:lnTo>
                  <a:lnTo>
                    <a:pt x="5980" y="9567"/>
                  </a:lnTo>
                  <a:lnTo>
                    <a:pt x="5183" y="10541"/>
                  </a:lnTo>
                  <a:lnTo>
                    <a:pt x="4474" y="11560"/>
                  </a:lnTo>
                  <a:lnTo>
                    <a:pt x="3765" y="12623"/>
                  </a:lnTo>
                  <a:lnTo>
                    <a:pt x="3145" y="13730"/>
                  </a:lnTo>
                  <a:lnTo>
                    <a:pt x="2570" y="14882"/>
                  </a:lnTo>
                  <a:lnTo>
                    <a:pt x="2038" y="16033"/>
                  </a:lnTo>
                  <a:lnTo>
                    <a:pt x="1595" y="17229"/>
                  </a:lnTo>
                  <a:lnTo>
                    <a:pt x="1152" y="18425"/>
                  </a:lnTo>
                  <a:lnTo>
                    <a:pt x="798" y="19709"/>
                  </a:lnTo>
                  <a:lnTo>
                    <a:pt x="532" y="20949"/>
                  </a:lnTo>
                  <a:lnTo>
                    <a:pt x="311" y="22233"/>
                  </a:lnTo>
                  <a:lnTo>
                    <a:pt x="134" y="23562"/>
                  </a:lnTo>
                  <a:lnTo>
                    <a:pt x="1" y="24891"/>
                  </a:lnTo>
                  <a:lnTo>
                    <a:pt x="1" y="26264"/>
                  </a:lnTo>
                  <a:lnTo>
                    <a:pt x="1" y="52172"/>
                  </a:lnTo>
                  <a:lnTo>
                    <a:pt x="52439" y="52172"/>
                  </a:lnTo>
                  <a:lnTo>
                    <a:pt x="52439" y="26264"/>
                  </a:lnTo>
                  <a:lnTo>
                    <a:pt x="52394" y="24891"/>
                  </a:lnTo>
                  <a:lnTo>
                    <a:pt x="52306" y="23562"/>
                  </a:lnTo>
                  <a:lnTo>
                    <a:pt x="52128" y="22233"/>
                  </a:lnTo>
                  <a:lnTo>
                    <a:pt x="51907" y="20949"/>
                  </a:lnTo>
                  <a:lnTo>
                    <a:pt x="51597" y="19709"/>
                  </a:lnTo>
                  <a:lnTo>
                    <a:pt x="51243" y="18425"/>
                  </a:lnTo>
                  <a:lnTo>
                    <a:pt x="50844" y="17229"/>
                  </a:lnTo>
                  <a:lnTo>
                    <a:pt x="50357" y="16033"/>
                  </a:lnTo>
                  <a:lnTo>
                    <a:pt x="49870" y="14882"/>
                  </a:lnTo>
                  <a:lnTo>
                    <a:pt x="49250" y="13730"/>
                  </a:lnTo>
                  <a:lnTo>
                    <a:pt x="48630" y="12623"/>
                  </a:lnTo>
                  <a:lnTo>
                    <a:pt x="47965" y="11560"/>
                  </a:lnTo>
                  <a:lnTo>
                    <a:pt x="47212" y="10541"/>
                  </a:lnTo>
                  <a:lnTo>
                    <a:pt x="46460" y="9567"/>
                  </a:lnTo>
                  <a:lnTo>
                    <a:pt x="45618" y="8593"/>
                  </a:lnTo>
                  <a:lnTo>
                    <a:pt x="44777" y="7707"/>
                  </a:lnTo>
                  <a:lnTo>
                    <a:pt x="43847" y="6821"/>
                  </a:lnTo>
                  <a:lnTo>
                    <a:pt x="42872" y="6024"/>
                  </a:lnTo>
                  <a:lnTo>
                    <a:pt x="41898" y="5227"/>
                  </a:lnTo>
                  <a:lnTo>
                    <a:pt x="40879" y="4474"/>
                  </a:lnTo>
                  <a:lnTo>
                    <a:pt x="39816" y="3809"/>
                  </a:lnTo>
                  <a:lnTo>
                    <a:pt x="38709" y="3189"/>
                  </a:lnTo>
                  <a:lnTo>
                    <a:pt x="37602" y="2614"/>
                  </a:lnTo>
                  <a:lnTo>
                    <a:pt x="36406" y="2082"/>
                  </a:lnTo>
                  <a:lnTo>
                    <a:pt x="35210" y="1595"/>
                  </a:lnTo>
                  <a:lnTo>
                    <a:pt x="34014" y="1196"/>
                  </a:lnTo>
                  <a:lnTo>
                    <a:pt x="32774" y="842"/>
                  </a:lnTo>
                  <a:lnTo>
                    <a:pt x="31490" y="532"/>
                  </a:lnTo>
                  <a:lnTo>
                    <a:pt x="30206" y="311"/>
                  </a:lnTo>
                  <a:lnTo>
                    <a:pt x="28877" y="133"/>
                  </a:lnTo>
                  <a:lnTo>
                    <a:pt x="27548" y="45"/>
                  </a:lnTo>
                  <a:lnTo>
                    <a:pt x="26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4564000" y="1302950"/>
              <a:ext cx="78650" cy="117375"/>
            </a:xfrm>
            <a:custGeom>
              <a:avLst/>
              <a:gdLst/>
              <a:ahLst/>
              <a:cxnLst/>
              <a:rect l="l" t="t" r="r" b="b"/>
              <a:pathLst>
                <a:path w="3146" h="4695" extrusionOk="0">
                  <a:moveTo>
                    <a:pt x="2259" y="0"/>
                  </a:moveTo>
                  <a:lnTo>
                    <a:pt x="1994" y="45"/>
                  </a:lnTo>
                  <a:lnTo>
                    <a:pt x="1772" y="133"/>
                  </a:lnTo>
                  <a:lnTo>
                    <a:pt x="1506" y="310"/>
                  </a:lnTo>
                  <a:lnTo>
                    <a:pt x="1063" y="532"/>
                  </a:lnTo>
                  <a:lnTo>
                    <a:pt x="665" y="842"/>
                  </a:lnTo>
                  <a:lnTo>
                    <a:pt x="266" y="1196"/>
                  </a:lnTo>
                  <a:lnTo>
                    <a:pt x="133" y="1373"/>
                  </a:lnTo>
                  <a:lnTo>
                    <a:pt x="45" y="1550"/>
                  </a:lnTo>
                  <a:lnTo>
                    <a:pt x="1" y="1728"/>
                  </a:lnTo>
                  <a:lnTo>
                    <a:pt x="45" y="1860"/>
                  </a:lnTo>
                  <a:lnTo>
                    <a:pt x="133" y="1949"/>
                  </a:lnTo>
                  <a:lnTo>
                    <a:pt x="178" y="1993"/>
                  </a:lnTo>
                  <a:lnTo>
                    <a:pt x="399" y="2038"/>
                  </a:lnTo>
                  <a:lnTo>
                    <a:pt x="621" y="1993"/>
                  </a:lnTo>
                  <a:lnTo>
                    <a:pt x="798" y="1949"/>
                  </a:lnTo>
                  <a:lnTo>
                    <a:pt x="975" y="1860"/>
                  </a:lnTo>
                  <a:lnTo>
                    <a:pt x="1108" y="1772"/>
                  </a:lnTo>
                  <a:lnTo>
                    <a:pt x="1329" y="2303"/>
                  </a:lnTo>
                  <a:lnTo>
                    <a:pt x="1595" y="2835"/>
                  </a:lnTo>
                  <a:lnTo>
                    <a:pt x="1861" y="3499"/>
                  </a:lnTo>
                  <a:lnTo>
                    <a:pt x="2171" y="4119"/>
                  </a:lnTo>
                  <a:lnTo>
                    <a:pt x="2304" y="4341"/>
                  </a:lnTo>
                  <a:lnTo>
                    <a:pt x="2481" y="4562"/>
                  </a:lnTo>
                  <a:lnTo>
                    <a:pt x="2569" y="4651"/>
                  </a:lnTo>
                  <a:lnTo>
                    <a:pt x="2702" y="4695"/>
                  </a:lnTo>
                  <a:lnTo>
                    <a:pt x="2924" y="4695"/>
                  </a:lnTo>
                  <a:lnTo>
                    <a:pt x="3056" y="4606"/>
                  </a:lnTo>
                  <a:lnTo>
                    <a:pt x="3101" y="4518"/>
                  </a:lnTo>
                  <a:lnTo>
                    <a:pt x="3145" y="4296"/>
                  </a:lnTo>
                  <a:lnTo>
                    <a:pt x="3101" y="4031"/>
                  </a:lnTo>
                  <a:lnTo>
                    <a:pt x="3056" y="3809"/>
                  </a:lnTo>
                  <a:lnTo>
                    <a:pt x="2835" y="3411"/>
                  </a:lnTo>
                  <a:lnTo>
                    <a:pt x="2658" y="2968"/>
                  </a:lnTo>
                  <a:lnTo>
                    <a:pt x="2304" y="2126"/>
                  </a:lnTo>
                  <a:lnTo>
                    <a:pt x="1994" y="1285"/>
                  </a:lnTo>
                  <a:lnTo>
                    <a:pt x="2215" y="1108"/>
                  </a:lnTo>
                  <a:lnTo>
                    <a:pt x="2481" y="798"/>
                  </a:lnTo>
                  <a:lnTo>
                    <a:pt x="2614" y="532"/>
                  </a:lnTo>
                  <a:lnTo>
                    <a:pt x="2658" y="355"/>
                  </a:lnTo>
                  <a:lnTo>
                    <a:pt x="2614" y="222"/>
                  </a:lnTo>
                  <a:lnTo>
                    <a:pt x="2569" y="89"/>
                  </a:lnTo>
                  <a:lnTo>
                    <a:pt x="2481" y="45"/>
                  </a:lnTo>
                  <a:lnTo>
                    <a:pt x="234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4631550" y="1283025"/>
              <a:ext cx="91925" cy="122925"/>
            </a:xfrm>
            <a:custGeom>
              <a:avLst/>
              <a:gdLst/>
              <a:ahLst/>
              <a:cxnLst/>
              <a:rect l="l" t="t" r="r" b="b"/>
              <a:pathLst>
                <a:path w="3677" h="4917" extrusionOk="0">
                  <a:moveTo>
                    <a:pt x="1727" y="1196"/>
                  </a:moveTo>
                  <a:lnTo>
                    <a:pt x="1816" y="1285"/>
                  </a:lnTo>
                  <a:lnTo>
                    <a:pt x="1905" y="1417"/>
                  </a:lnTo>
                  <a:lnTo>
                    <a:pt x="1905" y="1550"/>
                  </a:lnTo>
                  <a:lnTo>
                    <a:pt x="1905" y="1683"/>
                  </a:lnTo>
                  <a:lnTo>
                    <a:pt x="1816" y="1949"/>
                  </a:lnTo>
                  <a:lnTo>
                    <a:pt x="1639" y="2170"/>
                  </a:lnTo>
                  <a:lnTo>
                    <a:pt x="1417" y="2347"/>
                  </a:lnTo>
                  <a:lnTo>
                    <a:pt x="1107" y="1506"/>
                  </a:lnTo>
                  <a:lnTo>
                    <a:pt x="1285" y="1329"/>
                  </a:lnTo>
                  <a:lnTo>
                    <a:pt x="1506" y="1196"/>
                  </a:lnTo>
                  <a:close/>
                  <a:moveTo>
                    <a:pt x="1595" y="0"/>
                  </a:moveTo>
                  <a:lnTo>
                    <a:pt x="1285" y="89"/>
                  </a:lnTo>
                  <a:lnTo>
                    <a:pt x="974" y="222"/>
                  </a:lnTo>
                  <a:lnTo>
                    <a:pt x="576" y="532"/>
                  </a:lnTo>
                  <a:lnTo>
                    <a:pt x="177" y="842"/>
                  </a:lnTo>
                  <a:lnTo>
                    <a:pt x="44" y="1019"/>
                  </a:lnTo>
                  <a:lnTo>
                    <a:pt x="0" y="1152"/>
                  </a:lnTo>
                  <a:lnTo>
                    <a:pt x="0" y="1285"/>
                  </a:lnTo>
                  <a:lnTo>
                    <a:pt x="44" y="1462"/>
                  </a:lnTo>
                  <a:lnTo>
                    <a:pt x="89" y="1639"/>
                  </a:lnTo>
                  <a:lnTo>
                    <a:pt x="133" y="1816"/>
                  </a:lnTo>
                  <a:lnTo>
                    <a:pt x="310" y="2303"/>
                  </a:lnTo>
                  <a:lnTo>
                    <a:pt x="487" y="2746"/>
                  </a:lnTo>
                  <a:lnTo>
                    <a:pt x="664" y="3278"/>
                  </a:lnTo>
                  <a:lnTo>
                    <a:pt x="797" y="3809"/>
                  </a:lnTo>
                  <a:lnTo>
                    <a:pt x="930" y="4119"/>
                  </a:lnTo>
                  <a:lnTo>
                    <a:pt x="1107" y="4562"/>
                  </a:lnTo>
                  <a:lnTo>
                    <a:pt x="1240" y="4695"/>
                  </a:lnTo>
                  <a:lnTo>
                    <a:pt x="1373" y="4872"/>
                  </a:lnTo>
                  <a:lnTo>
                    <a:pt x="1550" y="4916"/>
                  </a:lnTo>
                  <a:lnTo>
                    <a:pt x="1727" y="4916"/>
                  </a:lnTo>
                  <a:lnTo>
                    <a:pt x="1860" y="4828"/>
                  </a:lnTo>
                  <a:lnTo>
                    <a:pt x="1905" y="4650"/>
                  </a:lnTo>
                  <a:lnTo>
                    <a:pt x="1949" y="4473"/>
                  </a:lnTo>
                  <a:lnTo>
                    <a:pt x="1949" y="4252"/>
                  </a:lnTo>
                  <a:lnTo>
                    <a:pt x="1860" y="3809"/>
                  </a:lnTo>
                  <a:lnTo>
                    <a:pt x="1772" y="3455"/>
                  </a:lnTo>
                  <a:lnTo>
                    <a:pt x="1949" y="3322"/>
                  </a:lnTo>
                  <a:lnTo>
                    <a:pt x="2082" y="3189"/>
                  </a:lnTo>
                  <a:lnTo>
                    <a:pt x="2392" y="3499"/>
                  </a:lnTo>
                  <a:lnTo>
                    <a:pt x="2702" y="3898"/>
                  </a:lnTo>
                  <a:lnTo>
                    <a:pt x="2879" y="4119"/>
                  </a:lnTo>
                  <a:lnTo>
                    <a:pt x="3056" y="4252"/>
                  </a:lnTo>
                  <a:lnTo>
                    <a:pt x="3233" y="4340"/>
                  </a:lnTo>
                  <a:lnTo>
                    <a:pt x="3410" y="4296"/>
                  </a:lnTo>
                  <a:lnTo>
                    <a:pt x="3588" y="4208"/>
                  </a:lnTo>
                  <a:lnTo>
                    <a:pt x="3676" y="4075"/>
                  </a:lnTo>
                  <a:lnTo>
                    <a:pt x="3676" y="3898"/>
                  </a:lnTo>
                  <a:lnTo>
                    <a:pt x="3676" y="3720"/>
                  </a:lnTo>
                  <a:lnTo>
                    <a:pt x="3499" y="3366"/>
                  </a:lnTo>
                  <a:lnTo>
                    <a:pt x="3233" y="3012"/>
                  </a:lnTo>
                  <a:lnTo>
                    <a:pt x="2923" y="2702"/>
                  </a:lnTo>
                  <a:lnTo>
                    <a:pt x="2657" y="2436"/>
                  </a:lnTo>
                  <a:lnTo>
                    <a:pt x="2835" y="2082"/>
                  </a:lnTo>
                  <a:lnTo>
                    <a:pt x="2923" y="1727"/>
                  </a:lnTo>
                  <a:lnTo>
                    <a:pt x="2967" y="1373"/>
                  </a:lnTo>
                  <a:lnTo>
                    <a:pt x="2879" y="975"/>
                  </a:lnTo>
                  <a:lnTo>
                    <a:pt x="2790" y="753"/>
                  </a:lnTo>
                  <a:lnTo>
                    <a:pt x="2657" y="532"/>
                  </a:lnTo>
                  <a:lnTo>
                    <a:pt x="2480" y="310"/>
                  </a:lnTo>
                  <a:lnTo>
                    <a:pt x="2303" y="177"/>
                  </a:lnTo>
                  <a:lnTo>
                    <a:pt x="2082" y="44"/>
                  </a:lnTo>
                  <a:lnTo>
                    <a:pt x="1860"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4706825" y="1267525"/>
              <a:ext cx="66475" cy="116275"/>
            </a:xfrm>
            <a:custGeom>
              <a:avLst/>
              <a:gdLst/>
              <a:ahLst/>
              <a:cxnLst/>
              <a:rect l="l" t="t" r="r" b="b"/>
              <a:pathLst>
                <a:path w="2659" h="4651" extrusionOk="0">
                  <a:moveTo>
                    <a:pt x="1462" y="0"/>
                  </a:moveTo>
                  <a:lnTo>
                    <a:pt x="1241" y="44"/>
                  </a:lnTo>
                  <a:lnTo>
                    <a:pt x="887" y="133"/>
                  </a:lnTo>
                  <a:lnTo>
                    <a:pt x="444" y="354"/>
                  </a:lnTo>
                  <a:lnTo>
                    <a:pt x="222" y="487"/>
                  </a:lnTo>
                  <a:lnTo>
                    <a:pt x="89" y="620"/>
                  </a:lnTo>
                  <a:lnTo>
                    <a:pt x="1" y="797"/>
                  </a:lnTo>
                  <a:lnTo>
                    <a:pt x="1" y="974"/>
                  </a:lnTo>
                  <a:lnTo>
                    <a:pt x="45" y="1063"/>
                  </a:lnTo>
                  <a:lnTo>
                    <a:pt x="89" y="1107"/>
                  </a:lnTo>
                  <a:lnTo>
                    <a:pt x="222" y="1196"/>
                  </a:lnTo>
                  <a:lnTo>
                    <a:pt x="444" y="1240"/>
                  </a:lnTo>
                  <a:lnTo>
                    <a:pt x="621" y="1196"/>
                  </a:lnTo>
                  <a:lnTo>
                    <a:pt x="665" y="1196"/>
                  </a:lnTo>
                  <a:lnTo>
                    <a:pt x="754" y="1152"/>
                  </a:lnTo>
                  <a:lnTo>
                    <a:pt x="842" y="1816"/>
                  </a:lnTo>
                  <a:lnTo>
                    <a:pt x="975" y="2480"/>
                  </a:lnTo>
                  <a:lnTo>
                    <a:pt x="1064" y="3100"/>
                  </a:lnTo>
                  <a:lnTo>
                    <a:pt x="1108" y="3765"/>
                  </a:lnTo>
                  <a:lnTo>
                    <a:pt x="931" y="3853"/>
                  </a:lnTo>
                  <a:lnTo>
                    <a:pt x="754" y="4030"/>
                  </a:lnTo>
                  <a:lnTo>
                    <a:pt x="665" y="4208"/>
                  </a:lnTo>
                  <a:lnTo>
                    <a:pt x="665" y="4340"/>
                  </a:lnTo>
                  <a:lnTo>
                    <a:pt x="665" y="4429"/>
                  </a:lnTo>
                  <a:lnTo>
                    <a:pt x="709" y="4518"/>
                  </a:lnTo>
                  <a:lnTo>
                    <a:pt x="754" y="4606"/>
                  </a:lnTo>
                  <a:lnTo>
                    <a:pt x="931" y="4650"/>
                  </a:lnTo>
                  <a:lnTo>
                    <a:pt x="1108" y="4650"/>
                  </a:lnTo>
                  <a:lnTo>
                    <a:pt x="1285" y="4606"/>
                  </a:lnTo>
                  <a:lnTo>
                    <a:pt x="1551" y="4562"/>
                  </a:lnTo>
                  <a:lnTo>
                    <a:pt x="1861" y="4429"/>
                  </a:lnTo>
                  <a:lnTo>
                    <a:pt x="2171" y="4296"/>
                  </a:lnTo>
                  <a:lnTo>
                    <a:pt x="2437" y="4119"/>
                  </a:lnTo>
                  <a:lnTo>
                    <a:pt x="2525" y="4030"/>
                  </a:lnTo>
                  <a:lnTo>
                    <a:pt x="2614" y="3898"/>
                  </a:lnTo>
                  <a:lnTo>
                    <a:pt x="2658" y="3809"/>
                  </a:lnTo>
                  <a:lnTo>
                    <a:pt x="2658" y="3676"/>
                  </a:lnTo>
                  <a:lnTo>
                    <a:pt x="2570" y="3499"/>
                  </a:lnTo>
                  <a:lnTo>
                    <a:pt x="2437" y="3410"/>
                  </a:lnTo>
                  <a:lnTo>
                    <a:pt x="2259" y="3366"/>
                  </a:lnTo>
                  <a:lnTo>
                    <a:pt x="2082" y="3366"/>
                  </a:lnTo>
                  <a:lnTo>
                    <a:pt x="2038" y="3410"/>
                  </a:lnTo>
                  <a:lnTo>
                    <a:pt x="1905" y="2126"/>
                  </a:lnTo>
                  <a:lnTo>
                    <a:pt x="1684" y="842"/>
                  </a:lnTo>
                  <a:lnTo>
                    <a:pt x="1861" y="753"/>
                  </a:lnTo>
                  <a:lnTo>
                    <a:pt x="2038" y="620"/>
                  </a:lnTo>
                  <a:lnTo>
                    <a:pt x="2127" y="443"/>
                  </a:lnTo>
                  <a:lnTo>
                    <a:pt x="2127" y="354"/>
                  </a:lnTo>
                  <a:lnTo>
                    <a:pt x="2127" y="222"/>
                  </a:lnTo>
                  <a:lnTo>
                    <a:pt x="2082" y="133"/>
                  </a:lnTo>
                  <a:lnTo>
                    <a:pt x="1994" y="89"/>
                  </a:lnTo>
                  <a:lnTo>
                    <a:pt x="172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4771050" y="1255325"/>
              <a:ext cx="69775" cy="119625"/>
            </a:xfrm>
            <a:custGeom>
              <a:avLst/>
              <a:gdLst/>
              <a:ahLst/>
              <a:cxnLst/>
              <a:rect l="l" t="t" r="r" b="b"/>
              <a:pathLst>
                <a:path w="2791" h="4785" extrusionOk="0">
                  <a:moveTo>
                    <a:pt x="1506" y="1"/>
                  </a:moveTo>
                  <a:lnTo>
                    <a:pt x="1196" y="90"/>
                  </a:lnTo>
                  <a:lnTo>
                    <a:pt x="975" y="178"/>
                  </a:lnTo>
                  <a:lnTo>
                    <a:pt x="753" y="355"/>
                  </a:lnTo>
                  <a:lnTo>
                    <a:pt x="576" y="577"/>
                  </a:lnTo>
                  <a:lnTo>
                    <a:pt x="399" y="842"/>
                  </a:lnTo>
                  <a:lnTo>
                    <a:pt x="266" y="1108"/>
                  </a:lnTo>
                  <a:lnTo>
                    <a:pt x="178" y="1374"/>
                  </a:lnTo>
                  <a:lnTo>
                    <a:pt x="89" y="1684"/>
                  </a:lnTo>
                  <a:lnTo>
                    <a:pt x="1" y="2304"/>
                  </a:lnTo>
                  <a:lnTo>
                    <a:pt x="1" y="2835"/>
                  </a:lnTo>
                  <a:lnTo>
                    <a:pt x="89" y="3190"/>
                  </a:lnTo>
                  <a:lnTo>
                    <a:pt x="178" y="3588"/>
                  </a:lnTo>
                  <a:lnTo>
                    <a:pt x="311" y="3898"/>
                  </a:lnTo>
                  <a:lnTo>
                    <a:pt x="488" y="4208"/>
                  </a:lnTo>
                  <a:lnTo>
                    <a:pt x="709" y="4474"/>
                  </a:lnTo>
                  <a:lnTo>
                    <a:pt x="1019" y="4651"/>
                  </a:lnTo>
                  <a:lnTo>
                    <a:pt x="1196" y="4740"/>
                  </a:lnTo>
                  <a:lnTo>
                    <a:pt x="1373" y="4784"/>
                  </a:lnTo>
                  <a:lnTo>
                    <a:pt x="1728" y="4784"/>
                  </a:lnTo>
                  <a:lnTo>
                    <a:pt x="1905" y="4740"/>
                  </a:lnTo>
                  <a:lnTo>
                    <a:pt x="2126" y="4696"/>
                  </a:lnTo>
                  <a:lnTo>
                    <a:pt x="2304" y="4563"/>
                  </a:lnTo>
                  <a:lnTo>
                    <a:pt x="2481" y="4430"/>
                  </a:lnTo>
                  <a:lnTo>
                    <a:pt x="2614" y="4297"/>
                  </a:lnTo>
                  <a:lnTo>
                    <a:pt x="2702" y="4120"/>
                  </a:lnTo>
                  <a:lnTo>
                    <a:pt x="2791" y="3943"/>
                  </a:lnTo>
                  <a:lnTo>
                    <a:pt x="2791" y="3765"/>
                  </a:lnTo>
                  <a:lnTo>
                    <a:pt x="2791" y="3633"/>
                  </a:lnTo>
                  <a:lnTo>
                    <a:pt x="2702" y="3544"/>
                  </a:lnTo>
                  <a:lnTo>
                    <a:pt x="2569" y="3455"/>
                  </a:lnTo>
                  <a:lnTo>
                    <a:pt x="2481" y="3455"/>
                  </a:lnTo>
                  <a:lnTo>
                    <a:pt x="2215" y="3500"/>
                  </a:lnTo>
                  <a:lnTo>
                    <a:pt x="2038" y="3588"/>
                  </a:lnTo>
                  <a:lnTo>
                    <a:pt x="1816" y="3677"/>
                  </a:lnTo>
                  <a:lnTo>
                    <a:pt x="1595" y="3721"/>
                  </a:lnTo>
                  <a:lnTo>
                    <a:pt x="1418" y="3721"/>
                  </a:lnTo>
                  <a:lnTo>
                    <a:pt x="1285" y="3677"/>
                  </a:lnTo>
                  <a:lnTo>
                    <a:pt x="1196" y="3544"/>
                  </a:lnTo>
                  <a:lnTo>
                    <a:pt x="1108" y="3411"/>
                  </a:lnTo>
                  <a:lnTo>
                    <a:pt x="1063" y="3101"/>
                  </a:lnTo>
                  <a:lnTo>
                    <a:pt x="1019" y="2791"/>
                  </a:lnTo>
                  <a:lnTo>
                    <a:pt x="975" y="2570"/>
                  </a:lnTo>
                  <a:lnTo>
                    <a:pt x="1019" y="2215"/>
                  </a:lnTo>
                  <a:lnTo>
                    <a:pt x="1019" y="1905"/>
                  </a:lnTo>
                  <a:lnTo>
                    <a:pt x="1108" y="1595"/>
                  </a:lnTo>
                  <a:lnTo>
                    <a:pt x="1241" y="1330"/>
                  </a:lnTo>
                  <a:lnTo>
                    <a:pt x="1329" y="1285"/>
                  </a:lnTo>
                  <a:lnTo>
                    <a:pt x="1462" y="1241"/>
                  </a:lnTo>
                  <a:lnTo>
                    <a:pt x="1551" y="1241"/>
                  </a:lnTo>
                  <a:lnTo>
                    <a:pt x="1595" y="1285"/>
                  </a:lnTo>
                  <a:lnTo>
                    <a:pt x="1639" y="1462"/>
                  </a:lnTo>
                  <a:lnTo>
                    <a:pt x="1683" y="1728"/>
                  </a:lnTo>
                  <a:lnTo>
                    <a:pt x="1728" y="1950"/>
                  </a:lnTo>
                  <a:lnTo>
                    <a:pt x="1816" y="2038"/>
                  </a:lnTo>
                  <a:lnTo>
                    <a:pt x="1905" y="2127"/>
                  </a:lnTo>
                  <a:lnTo>
                    <a:pt x="2038" y="2171"/>
                  </a:lnTo>
                  <a:lnTo>
                    <a:pt x="2215" y="2171"/>
                  </a:lnTo>
                  <a:lnTo>
                    <a:pt x="2348" y="2127"/>
                  </a:lnTo>
                  <a:lnTo>
                    <a:pt x="2436" y="2083"/>
                  </a:lnTo>
                  <a:lnTo>
                    <a:pt x="2569" y="1861"/>
                  </a:lnTo>
                  <a:lnTo>
                    <a:pt x="2614" y="1640"/>
                  </a:lnTo>
                  <a:lnTo>
                    <a:pt x="2614" y="1418"/>
                  </a:lnTo>
                  <a:lnTo>
                    <a:pt x="2525" y="931"/>
                  </a:lnTo>
                  <a:lnTo>
                    <a:pt x="2436" y="665"/>
                  </a:lnTo>
                  <a:lnTo>
                    <a:pt x="2348" y="444"/>
                  </a:lnTo>
                  <a:lnTo>
                    <a:pt x="2171" y="267"/>
                  </a:lnTo>
                  <a:lnTo>
                    <a:pt x="1993" y="134"/>
                  </a:lnTo>
                  <a:lnTo>
                    <a:pt x="1772" y="4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4846350" y="1254225"/>
              <a:ext cx="76425" cy="115175"/>
            </a:xfrm>
            <a:custGeom>
              <a:avLst/>
              <a:gdLst/>
              <a:ahLst/>
              <a:cxnLst/>
              <a:rect l="l" t="t" r="r" b="b"/>
              <a:pathLst>
                <a:path w="3057" h="4607" extrusionOk="0">
                  <a:moveTo>
                    <a:pt x="664" y="1"/>
                  </a:moveTo>
                  <a:lnTo>
                    <a:pt x="576" y="45"/>
                  </a:lnTo>
                  <a:lnTo>
                    <a:pt x="443" y="134"/>
                  </a:lnTo>
                  <a:lnTo>
                    <a:pt x="310" y="311"/>
                  </a:lnTo>
                  <a:lnTo>
                    <a:pt x="310" y="532"/>
                  </a:lnTo>
                  <a:lnTo>
                    <a:pt x="222" y="1462"/>
                  </a:lnTo>
                  <a:lnTo>
                    <a:pt x="133" y="2392"/>
                  </a:lnTo>
                  <a:lnTo>
                    <a:pt x="89" y="3101"/>
                  </a:lnTo>
                  <a:lnTo>
                    <a:pt x="0" y="3765"/>
                  </a:lnTo>
                  <a:lnTo>
                    <a:pt x="0" y="3809"/>
                  </a:lnTo>
                  <a:lnTo>
                    <a:pt x="0" y="4075"/>
                  </a:lnTo>
                  <a:lnTo>
                    <a:pt x="89" y="4252"/>
                  </a:lnTo>
                  <a:lnTo>
                    <a:pt x="222" y="4430"/>
                  </a:lnTo>
                  <a:lnTo>
                    <a:pt x="310" y="4474"/>
                  </a:lnTo>
                  <a:lnTo>
                    <a:pt x="576" y="4474"/>
                  </a:lnTo>
                  <a:lnTo>
                    <a:pt x="709" y="4385"/>
                  </a:lnTo>
                  <a:lnTo>
                    <a:pt x="797" y="4297"/>
                  </a:lnTo>
                  <a:lnTo>
                    <a:pt x="886" y="4208"/>
                  </a:lnTo>
                  <a:lnTo>
                    <a:pt x="974" y="3942"/>
                  </a:lnTo>
                  <a:lnTo>
                    <a:pt x="1019" y="3677"/>
                  </a:lnTo>
                  <a:lnTo>
                    <a:pt x="1063" y="3367"/>
                  </a:lnTo>
                  <a:lnTo>
                    <a:pt x="1107" y="3012"/>
                  </a:lnTo>
                  <a:lnTo>
                    <a:pt x="1462" y="2791"/>
                  </a:lnTo>
                  <a:lnTo>
                    <a:pt x="1683" y="3322"/>
                  </a:lnTo>
                  <a:lnTo>
                    <a:pt x="1905" y="3809"/>
                  </a:lnTo>
                  <a:lnTo>
                    <a:pt x="1993" y="4075"/>
                  </a:lnTo>
                  <a:lnTo>
                    <a:pt x="2170" y="4341"/>
                  </a:lnTo>
                  <a:lnTo>
                    <a:pt x="2392" y="4518"/>
                  </a:lnTo>
                  <a:lnTo>
                    <a:pt x="2480" y="4607"/>
                  </a:lnTo>
                  <a:lnTo>
                    <a:pt x="2790" y="4607"/>
                  </a:lnTo>
                  <a:lnTo>
                    <a:pt x="2879" y="4518"/>
                  </a:lnTo>
                  <a:lnTo>
                    <a:pt x="2923" y="4430"/>
                  </a:lnTo>
                  <a:lnTo>
                    <a:pt x="2967" y="4252"/>
                  </a:lnTo>
                  <a:lnTo>
                    <a:pt x="2967" y="4031"/>
                  </a:lnTo>
                  <a:lnTo>
                    <a:pt x="2879" y="3809"/>
                  </a:lnTo>
                  <a:lnTo>
                    <a:pt x="2790" y="3588"/>
                  </a:lnTo>
                  <a:lnTo>
                    <a:pt x="2702" y="3367"/>
                  </a:lnTo>
                  <a:lnTo>
                    <a:pt x="2436" y="2791"/>
                  </a:lnTo>
                  <a:lnTo>
                    <a:pt x="2126" y="2215"/>
                  </a:lnTo>
                  <a:lnTo>
                    <a:pt x="2480" y="1861"/>
                  </a:lnTo>
                  <a:lnTo>
                    <a:pt x="2746" y="1418"/>
                  </a:lnTo>
                  <a:lnTo>
                    <a:pt x="2967" y="931"/>
                  </a:lnTo>
                  <a:lnTo>
                    <a:pt x="3056" y="709"/>
                  </a:lnTo>
                  <a:lnTo>
                    <a:pt x="3056" y="444"/>
                  </a:lnTo>
                  <a:lnTo>
                    <a:pt x="3056" y="311"/>
                  </a:lnTo>
                  <a:lnTo>
                    <a:pt x="3012" y="222"/>
                  </a:lnTo>
                  <a:lnTo>
                    <a:pt x="2923" y="134"/>
                  </a:lnTo>
                  <a:lnTo>
                    <a:pt x="2746" y="89"/>
                  </a:lnTo>
                  <a:lnTo>
                    <a:pt x="2613" y="134"/>
                  </a:lnTo>
                  <a:lnTo>
                    <a:pt x="2436" y="222"/>
                  </a:lnTo>
                  <a:lnTo>
                    <a:pt x="2170" y="532"/>
                  </a:lnTo>
                  <a:lnTo>
                    <a:pt x="1949" y="931"/>
                  </a:lnTo>
                  <a:lnTo>
                    <a:pt x="1772" y="1196"/>
                  </a:lnTo>
                  <a:lnTo>
                    <a:pt x="1462" y="1595"/>
                  </a:lnTo>
                  <a:lnTo>
                    <a:pt x="1107" y="1905"/>
                  </a:lnTo>
                  <a:lnTo>
                    <a:pt x="1152" y="1152"/>
                  </a:lnTo>
                  <a:lnTo>
                    <a:pt x="1196" y="842"/>
                  </a:lnTo>
                  <a:lnTo>
                    <a:pt x="1152" y="444"/>
                  </a:lnTo>
                  <a:lnTo>
                    <a:pt x="1107" y="266"/>
                  </a:lnTo>
                  <a:lnTo>
                    <a:pt x="1063" y="134"/>
                  </a:lnTo>
                  <a:lnTo>
                    <a:pt x="930" y="45"/>
                  </a:lnTo>
                  <a:lnTo>
                    <a:pt x="79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4962600" y="1274150"/>
              <a:ext cx="76425" cy="111850"/>
            </a:xfrm>
            <a:custGeom>
              <a:avLst/>
              <a:gdLst/>
              <a:ahLst/>
              <a:cxnLst/>
              <a:rect l="l" t="t" r="r" b="b"/>
              <a:pathLst>
                <a:path w="3057" h="4474" extrusionOk="0">
                  <a:moveTo>
                    <a:pt x="1816" y="1241"/>
                  </a:moveTo>
                  <a:lnTo>
                    <a:pt x="1905" y="1330"/>
                  </a:lnTo>
                  <a:lnTo>
                    <a:pt x="1949" y="1418"/>
                  </a:lnTo>
                  <a:lnTo>
                    <a:pt x="2038" y="1684"/>
                  </a:lnTo>
                  <a:lnTo>
                    <a:pt x="2038" y="1994"/>
                  </a:lnTo>
                  <a:lnTo>
                    <a:pt x="1949" y="2348"/>
                  </a:lnTo>
                  <a:lnTo>
                    <a:pt x="1861" y="2658"/>
                  </a:lnTo>
                  <a:lnTo>
                    <a:pt x="1728" y="3012"/>
                  </a:lnTo>
                  <a:lnTo>
                    <a:pt x="1551" y="3278"/>
                  </a:lnTo>
                  <a:lnTo>
                    <a:pt x="1418" y="3367"/>
                  </a:lnTo>
                  <a:lnTo>
                    <a:pt x="1285" y="3367"/>
                  </a:lnTo>
                  <a:lnTo>
                    <a:pt x="1196" y="3323"/>
                  </a:lnTo>
                  <a:lnTo>
                    <a:pt x="1152" y="3234"/>
                  </a:lnTo>
                  <a:lnTo>
                    <a:pt x="1108" y="3101"/>
                  </a:lnTo>
                  <a:lnTo>
                    <a:pt x="1063" y="2924"/>
                  </a:lnTo>
                  <a:lnTo>
                    <a:pt x="1108" y="2525"/>
                  </a:lnTo>
                  <a:lnTo>
                    <a:pt x="1152" y="2127"/>
                  </a:lnTo>
                  <a:lnTo>
                    <a:pt x="1285" y="1817"/>
                  </a:lnTo>
                  <a:lnTo>
                    <a:pt x="1418" y="1507"/>
                  </a:lnTo>
                  <a:lnTo>
                    <a:pt x="1595" y="1285"/>
                  </a:lnTo>
                  <a:lnTo>
                    <a:pt x="1683" y="1241"/>
                  </a:lnTo>
                  <a:close/>
                  <a:moveTo>
                    <a:pt x="1595" y="1"/>
                  </a:moveTo>
                  <a:lnTo>
                    <a:pt x="1462" y="45"/>
                  </a:lnTo>
                  <a:lnTo>
                    <a:pt x="1152" y="222"/>
                  </a:lnTo>
                  <a:lnTo>
                    <a:pt x="842" y="488"/>
                  </a:lnTo>
                  <a:lnTo>
                    <a:pt x="620" y="798"/>
                  </a:lnTo>
                  <a:lnTo>
                    <a:pt x="399" y="1152"/>
                  </a:lnTo>
                  <a:lnTo>
                    <a:pt x="222" y="1551"/>
                  </a:lnTo>
                  <a:lnTo>
                    <a:pt x="133" y="1950"/>
                  </a:lnTo>
                  <a:lnTo>
                    <a:pt x="45" y="2392"/>
                  </a:lnTo>
                  <a:lnTo>
                    <a:pt x="0" y="2791"/>
                  </a:lnTo>
                  <a:lnTo>
                    <a:pt x="0" y="3190"/>
                  </a:lnTo>
                  <a:lnTo>
                    <a:pt x="89" y="3544"/>
                  </a:lnTo>
                  <a:lnTo>
                    <a:pt x="222" y="3854"/>
                  </a:lnTo>
                  <a:lnTo>
                    <a:pt x="399" y="4120"/>
                  </a:lnTo>
                  <a:lnTo>
                    <a:pt x="665" y="4297"/>
                  </a:lnTo>
                  <a:lnTo>
                    <a:pt x="975" y="4430"/>
                  </a:lnTo>
                  <a:lnTo>
                    <a:pt x="1329" y="4474"/>
                  </a:lnTo>
                  <a:lnTo>
                    <a:pt x="1639" y="4430"/>
                  </a:lnTo>
                  <a:lnTo>
                    <a:pt x="1949" y="4253"/>
                  </a:lnTo>
                  <a:lnTo>
                    <a:pt x="2215" y="4031"/>
                  </a:lnTo>
                  <a:lnTo>
                    <a:pt x="2436" y="3765"/>
                  </a:lnTo>
                  <a:lnTo>
                    <a:pt x="2658" y="3411"/>
                  </a:lnTo>
                  <a:lnTo>
                    <a:pt x="2835" y="3012"/>
                  </a:lnTo>
                  <a:lnTo>
                    <a:pt x="2923" y="2570"/>
                  </a:lnTo>
                  <a:lnTo>
                    <a:pt x="3012" y="2171"/>
                  </a:lnTo>
                  <a:lnTo>
                    <a:pt x="3056" y="1772"/>
                  </a:lnTo>
                  <a:lnTo>
                    <a:pt x="3056" y="1374"/>
                  </a:lnTo>
                  <a:lnTo>
                    <a:pt x="3012" y="975"/>
                  </a:lnTo>
                  <a:lnTo>
                    <a:pt x="2923" y="665"/>
                  </a:lnTo>
                  <a:lnTo>
                    <a:pt x="2746" y="355"/>
                  </a:lnTo>
                  <a:lnTo>
                    <a:pt x="2613" y="267"/>
                  </a:lnTo>
                  <a:lnTo>
                    <a:pt x="2481" y="134"/>
                  </a:lnTo>
                  <a:lnTo>
                    <a:pt x="2348" y="89"/>
                  </a:lnTo>
                  <a:lnTo>
                    <a:pt x="2171"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5032350" y="1298525"/>
              <a:ext cx="94150" cy="119600"/>
            </a:xfrm>
            <a:custGeom>
              <a:avLst/>
              <a:gdLst/>
              <a:ahLst/>
              <a:cxnLst/>
              <a:rect l="l" t="t" r="r" b="b"/>
              <a:pathLst>
                <a:path w="3766" h="4784" extrusionOk="0">
                  <a:moveTo>
                    <a:pt x="2215" y="1063"/>
                  </a:moveTo>
                  <a:lnTo>
                    <a:pt x="2436" y="1107"/>
                  </a:lnTo>
                  <a:lnTo>
                    <a:pt x="2569" y="1196"/>
                  </a:lnTo>
                  <a:lnTo>
                    <a:pt x="2614" y="1285"/>
                  </a:lnTo>
                  <a:lnTo>
                    <a:pt x="2614" y="1373"/>
                  </a:lnTo>
                  <a:lnTo>
                    <a:pt x="2614" y="1506"/>
                  </a:lnTo>
                  <a:lnTo>
                    <a:pt x="2525" y="1639"/>
                  </a:lnTo>
                  <a:lnTo>
                    <a:pt x="2436" y="1727"/>
                  </a:lnTo>
                  <a:lnTo>
                    <a:pt x="2171" y="1860"/>
                  </a:lnTo>
                  <a:lnTo>
                    <a:pt x="1905" y="1949"/>
                  </a:lnTo>
                  <a:lnTo>
                    <a:pt x="1639" y="1949"/>
                  </a:lnTo>
                  <a:lnTo>
                    <a:pt x="1949" y="1063"/>
                  </a:lnTo>
                  <a:close/>
                  <a:moveTo>
                    <a:pt x="1639" y="0"/>
                  </a:moveTo>
                  <a:lnTo>
                    <a:pt x="1462" y="44"/>
                  </a:lnTo>
                  <a:lnTo>
                    <a:pt x="1329" y="133"/>
                  </a:lnTo>
                  <a:lnTo>
                    <a:pt x="1241" y="222"/>
                  </a:lnTo>
                  <a:lnTo>
                    <a:pt x="1152" y="399"/>
                  </a:lnTo>
                  <a:lnTo>
                    <a:pt x="1064" y="576"/>
                  </a:lnTo>
                  <a:lnTo>
                    <a:pt x="1019" y="709"/>
                  </a:lnTo>
                  <a:lnTo>
                    <a:pt x="842" y="1196"/>
                  </a:lnTo>
                  <a:lnTo>
                    <a:pt x="665" y="1683"/>
                  </a:lnTo>
                  <a:lnTo>
                    <a:pt x="444" y="2170"/>
                  </a:lnTo>
                  <a:lnTo>
                    <a:pt x="222" y="2658"/>
                  </a:lnTo>
                  <a:lnTo>
                    <a:pt x="133" y="3012"/>
                  </a:lnTo>
                  <a:lnTo>
                    <a:pt x="1" y="3455"/>
                  </a:lnTo>
                  <a:lnTo>
                    <a:pt x="1" y="3632"/>
                  </a:lnTo>
                  <a:lnTo>
                    <a:pt x="1" y="3853"/>
                  </a:lnTo>
                  <a:lnTo>
                    <a:pt x="89" y="3986"/>
                  </a:lnTo>
                  <a:lnTo>
                    <a:pt x="222" y="4075"/>
                  </a:lnTo>
                  <a:lnTo>
                    <a:pt x="399" y="4119"/>
                  </a:lnTo>
                  <a:lnTo>
                    <a:pt x="532" y="4030"/>
                  </a:lnTo>
                  <a:lnTo>
                    <a:pt x="709" y="3898"/>
                  </a:lnTo>
                  <a:lnTo>
                    <a:pt x="842" y="3720"/>
                  </a:lnTo>
                  <a:lnTo>
                    <a:pt x="1064" y="3322"/>
                  </a:lnTo>
                  <a:lnTo>
                    <a:pt x="1196" y="3012"/>
                  </a:lnTo>
                  <a:lnTo>
                    <a:pt x="1639" y="3012"/>
                  </a:lnTo>
                  <a:lnTo>
                    <a:pt x="1639" y="3455"/>
                  </a:lnTo>
                  <a:lnTo>
                    <a:pt x="1639" y="3986"/>
                  </a:lnTo>
                  <a:lnTo>
                    <a:pt x="1639" y="4252"/>
                  </a:lnTo>
                  <a:lnTo>
                    <a:pt x="1728" y="4473"/>
                  </a:lnTo>
                  <a:lnTo>
                    <a:pt x="1772" y="4651"/>
                  </a:lnTo>
                  <a:lnTo>
                    <a:pt x="1949" y="4739"/>
                  </a:lnTo>
                  <a:lnTo>
                    <a:pt x="2126" y="4783"/>
                  </a:lnTo>
                  <a:lnTo>
                    <a:pt x="2259" y="4695"/>
                  </a:lnTo>
                  <a:lnTo>
                    <a:pt x="2392" y="4562"/>
                  </a:lnTo>
                  <a:lnTo>
                    <a:pt x="2481" y="4429"/>
                  </a:lnTo>
                  <a:lnTo>
                    <a:pt x="2569" y="4030"/>
                  </a:lnTo>
                  <a:lnTo>
                    <a:pt x="2614" y="3632"/>
                  </a:lnTo>
                  <a:lnTo>
                    <a:pt x="2569" y="3189"/>
                  </a:lnTo>
                  <a:lnTo>
                    <a:pt x="2525" y="2790"/>
                  </a:lnTo>
                  <a:lnTo>
                    <a:pt x="2879" y="2658"/>
                  </a:lnTo>
                  <a:lnTo>
                    <a:pt x="3189" y="2436"/>
                  </a:lnTo>
                  <a:lnTo>
                    <a:pt x="3455" y="2170"/>
                  </a:lnTo>
                  <a:lnTo>
                    <a:pt x="3632" y="1860"/>
                  </a:lnTo>
                  <a:lnTo>
                    <a:pt x="3721" y="1595"/>
                  </a:lnTo>
                  <a:lnTo>
                    <a:pt x="3765" y="1329"/>
                  </a:lnTo>
                  <a:lnTo>
                    <a:pt x="3765" y="1063"/>
                  </a:lnTo>
                  <a:lnTo>
                    <a:pt x="3721" y="842"/>
                  </a:lnTo>
                  <a:lnTo>
                    <a:pt x="3588" y="620"/>
                  </a:lnTo>
                  <a:lnTo>
                    <a:pt x="3455" y="399"/>
                  </a:lnTo>
                  <a:lnTo>
                    <a:pt x="3278" y="222"/>
                  </a:lnTo>
                  <a:lnTo>
                    <a:pt x="3012" y="133"/>
                  </a:lnTo>
                  <a:lnTo>
                    <a:pt x="2658" y="44"/>
                  </a:lnTo>
                  <a:lnTo>
                    <a:pt x="2171"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5141975" y="1346125"/>
              <a:ext cx="93025" cy="106325"/>
            </a:xfrm>
            <a:custGeom>
              <a:avLst/>
              <a:gdLst/>
              <a:ahLst/>
              <a:cxnLst/>
              <a:rect l="l" t="t" r="r" b="b"/>
              <a:pathLst>
                <a:path w="3721" h="4253" extrusionOk="0">
                  <a:moveTo>
                    <a:pt x="1329" y="1"/>
                  </a:moveTo>
                  <a:lnTo>
                    <a:pt x="1107" y="45"/>
                  </a:lnTo>
                  <a:lnTo>
                    <a:pt x="975" y="89"/>
                  </a:lnTo>
                  <a:lnTo>
                    <a:pt x="842" y="222"/>
                  </a:lnTo>
                  <a:lnTo>
                    <a:pt x="797" y="311"/>
                  </a:lnTo>
                  <a:lnTo>
                    <a:pt x="797" y="399"/>
                  </a:lnTo>
                  <a:lnTo>
                    <a:pt x="930" y="621"/>
                  </a:lnTo>
                  <a:lnTo>
                    <a:pt x="1063" y="754"/>
                  </a:lnTo>
                  <a:lnTo>
                    <a:pt x="1240" y="886"/>
                  </a:lnTo>
                  <a:lnTo>
                    <a:pt x="1373" y="975"/>
                  </a:lnTo>
                  <a:lnTo>
                    <a:pt x="1550" y="1019"/>
                  </a:lnTo>
                  <a:lnTo>
                    <a:pt x="1240" y="1551"/>
                  </a:lnTo>
                  <a:lnTo>
                    <a:pt x="930" y="2038"/>
                  </a:lnTo>
                  <a:lnTo>
                    <a:pt x="532" y="2658"/>
                  </a:lnTo>
                  <a:lnTo>
                    <a:pt x="177" y="3278"/>
                  </a:lnTo>
                  <a:lnTo>
                    <a:pt x="89" y="3499"/>
                  </a:lnTo>
                  <a:lnTo>
                    <a:pt x="0" y="3721"/>
                  </a:lnTo>
                  <a:lnTo>
                    <a:pt x="0" y="3854"/>
                  </a:lnTo>
                  <a:lnTo>
                    <a:pt x="0" y="3987"/>
                  </a:lnTo>
                  <a:lnTo>
                    <a:pt x="44" y="4119"/>
                  </a:lnTo>
                  <a:lnTo>
                    <a:pt x="177" y="4208"/>
                  </a:lnTo>
                  <a:lnTo>
                    <a:pt x="266" y="4252"/>
                  </a:lnTo>
                  <a:lnTo>
                    <a:pt x="399" y="4252"/>
                  </a:lnTo>
                  <a:lnTo>
                    <a:pt x="620" y="4164"/>
                  </a:lnTo>
                  <a:lnTo>
                    <a:pt x="797" y="3987"/>
                  </a:lnTo>
                  <a:lnTo>
                    <a:pt x="930" y="3809"/>
                  </a:lnTo>
                  <a:lnTo>
                    <a:pt x="1152" y="3411"/>
                  </a:lnTo>
                  <a:lnTo>
                    <a:pt x="1417" y="2968"/>
                  </a:lnTo>
                  <a:lnTo>
                    <a:pt x="1905" y="2215"/>
                  </a:lnTo>
                  <a:lnTo>
                    <a:pt x="2436" y="1506"/>
                  </a:lnTo>
                  <a:lnTo>
                    <a:pt x="2702" y="1551"/>
                  </a:lnTo>
                  <a:lnTo>
                    <a:pt x="3100" y="1595"/>
                  </a:lnTo>
                  <a:lnTo>
                    <a:pt x="3410" y="1595"/>
                  </a:lnTo>
                  <a:lnTo>
                    <a:pt x="3588" y="1506"/>
                  </a:lnTo>
                  <a:lnTo>
                    <a:pt x="3676" y="1418"/>
                  </a:lnTo>
                  <a:lnTo>
                    <a:pt x="3720" y="1285"/>
                  </a:lnTo>
                  <a:lnTo>
                    <a:pt x="3720" y="1196"/>
                  </a:lnTo>
                  <a:lnTo>
                    <a:pt x="3676" y="1064"/>
                  </a:lnTo>
                  <a:lnTo>
                    <a:pt x="3632" y="975"/>
                  </a:lnTo>
                  <a:lnTo>
                    <a:pt x="3455" y="798"/>
                  </a:lnTo>
                  <a:lnTo>
                    <a:pt x="3233" y="665"/>
                  </a:lnTo>
                  <a:lnTo>
                    <a:pt x="2968" y="532"/>
                  </a:lnTo>
                  <a:lnTo>
                    <a:pt x="2525" y="311"/>
                  </a:lnTo>
                  <a:lnTo>
                    <a:pt x="2037" y="133"/>
                  </a:lnTo>
                  <a:lnTo>
                    <a:pt x="1550" y="45"/>
                  </a:lnTo>
                  <a:lnTo>
                    <a:pt x="1329"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5175175" y="1386000"/>
              <a:ext cx="109650" cy="117375"/>
            </a:xfrm>
            <a:custGeom>
              <a:avLst/>
              <a:gdLst/>
              <a:ahLst/>
              <a:cxnLst/>
              <a:rect l="l" t="t" r="r" b="b"/>
              <a:pathLst>
                <a:path w="4386" h="4695" extrusionOk="0">
                  <a:moveTo>
                    <a:pt x="2658" y="1152"/>
                  </a:moveTo>
                  <a:lnTo>
                    <a:pt x="2880" y="1196"/>
                  </a:lnTo>
                  <a:lnTo>
                    <a:pt x="3101" y="1329"/>
                  </a:lnTo>
                  <a:lnTo>
                    <a:pt x="3190" y="1417"/>
                  </a:lnTo>
                  <a:lnTo>
                    <a:pt x="3234" y="1506"/>
                  </a:lnTo>
                  <a:lnTo>
                    <a:pt x="3190" y="1639"/>
                  </a:lnTo>
                  <a:lnTo>
                    <a:pt x="3145" y="1727"/>
                  </a:lnTo>
                  <a:lnTo>
                    <a:pt x="3012" y="1860"/>
                  </a:lnTo>
                  <a:lnTo>
                    <a:pt x="2924" y="1904"/>
                  </a:lnTo>
                  <a:lnTo>
                    <a:pt x="2658" y="1949"/>
                  </a:lnTo>
                  <a:lnTo>
                    <a:pt x="2348" y="1949"/>
                  </a:lnTo>
                  <a:lnTo>
                    <a:pt x="2082" y="1860"/>
                  </a:lnTo>
                  <a:lnTo>
                    <a:pt x="2658" y="1152"/>
                  </a:lnTo>
                  <a:close/>
                  <a:moveTo>
                    <a:pt x="2481" y="0"/>
                  </a:moveTo>
                  <a:lnTo>
                    <a:pt x="2348" y="44"/>
                  </a:lnTo>
                  <a:lnTo>
                    <a:pt x="2215" y="133"/>
                  </a:lnTo>
                  <a:lnTo>
                    <a:pt x="2082" y="266"/>
                  </a:lnTo>
                  <a:lnTo>
                    <a:pt x="1950" y="399"/>
                  </a:lnTo>
                  <a:lnTo>
                    <a:pt x="1861" y="487"/>
                  </a:lnTo>
                  <a:lnTo>
                    <a:pt x="1551" y="930"/>
                  </a:lnTo>
                  <a:lnTo>
                    <a:pt x="1241" y="1329"/>
                  </a:lnTo>
                  <a:lnTo>
                    <a:pt x="887" y="1727"/>
                  </a:lnTo>
                  <a:lnTo>
                    <a:pt x="532" y="2170"/>
                  </a:lnTo>
                  <a:lnTo>
                    <a:pt x="355" y="2436"/>
                  </a:lnTo>
                  <a:lnTo>
                    <a:pt x="89" y="2834"/>
                  </a:lnTo>
                  <a:lnTo>
                    <a:pt x="45" y="3012"/>
                  </a:lnTo>
                  <a:lnTo>
                    <a:pt x="1" y="3189"/>
                  </a:lnTo>
                  <a:lnTo>
                    <a:pt x="1" y="3366"/>
                  </a:lnTo>
                  <a:lnTo>
                    <a:pt x="134" y="3499"/>
                  </a:lnTo>
                  <a:lnTo>
                    <a:pt x="267" y="3587"/>
                  </a:lnTo>
                  <a:lnTo>
                    <a:pt x="444" y="3543"/>
                  </a:lnTo>
                  <a:lnTo>
                    <a:pt x="621" y="3455"/>
                  </a:lnTo>
                  <a:lnTo>
                    <a:pt x="798" y="3322"/>
                  </a:lnTo>
                  <a:lnTo>
                    <a:pt x="1152" y="3012"/>
                  </a:lnTo>
                  <a:lnTo>
                    <a:pt x="1374" y="2746"/>
                  </a:lnTo>
                  <a:lnTo>
                    <a:pt x="1595" y="2834"/>
                  </a:lnTo>
                  <a:lnTo>
                    <a:pt x="1772" y="2879"/>
                  </a:lnTo>
                  <a:lnTo>
                    <a:pt x="1684" y="3322"/>
                  </a:lnTo>
                  <a:lnTo>
                    <a:pt x="1507" y="3809"/>
                  </a:lnTo>
                  <a:lnTo>
                    <a:pt x="1462" y="4075"/>
                  </a:lnTo>
                  <a:lnTo>
                    <a:pt x="1418" y="4296"/>
                  </a:lnTo>
                  <a:lnTo>
                    <a:pt x="1462" y="4473"/>
                  </a:lnTo>
                  <a:lnTo>
                    <a:pt x="1551" y="4606"/>
                  </a:lnTo>
                  <a:lnTo>
                    <a:pt x="1728" y="4695"/>
                  </a:lnTo>
                  <a:lnTo>
                    <a:pt x="1905" y="4695"/>
                  </a:lnTo>
                  <a:lnTo>
                    <a:pt x="2038" y="4606"/>
                  </a:lnTo>
                  <a:lnTo>
                    <a:pt x="2171" y="4473"/>
                  </a:lnTo>
                  <a:lnTo>
                    <a:pt x="2392" y="4163"/>
                  </a:lnTo>
                  <a:lnTo>
                    <a:pt x="2525" y="3765"/>
                  </a:lnTo>
                  <a:lnTo>
                    <a:pt x="2658" y="3322"/>
                  </a:lnTo>
                  <a:lnTo>
                    <a:pt x="2702" y="2923"/>
                  </a:lnTo>
                  <a:lnTo>
                    <a:pt x="3101" y="2923"/>
                  </a:lnTo>
                  <a:lnTo>
                    <a:pt x="3455" y="2790"/>
                  </a:lnTo>
                  <a:lnTo>
                    <a:pt x="3765" y="2613"/>
                  </a:lnTo>
                  <a:lnTo>
                    <a:pt x="4031" y="2347"/>
                  </a:lnTo>
                  <a:lnTo>
                    <a:pt x="4208" y="2126"/>
                  </a:lnTo>
                  <a:lnTo>
                    <a:pt x="4297" y="1904"/>
                  </a:lnTo>
                  <a:lnTo>
                    <a:pt x="4385" y="1639"/>
                  </a:lnTo>
                  <a:lnTo>
                    <a:pt x="4385" y="1417"/>
                  </a:lnTo>
                  <a:lnTo>
                    <a:pt x="4385" y="1152"/>
                  </a:lnTo>
                  <a:lnTo>
                    <a:pt x="4297" y="930"/>
                  </a:lnTo>
                  <a:lnTo>
                    <a:pt x="4164" y="709"/>
                  </a:lnTo>
                  <a:lnTo>
                    <a:pt x="3943" y="531"/>
                  </a:lnTo>
                  <a:lnTo>
                    <a:pt x="3633" y="310"/>
                  </a:lnTo>
                  <a:lnTo>
                    <a:pt x="3145" y="133"/>
                  </a:lnTo>
                  <a:lnTo>
                    <a:pt x="270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5237200" y="1443575"/>
              <a:ext cx="112950" cy="96350"/>
            </a:xfrm>
            <a:custGeom>
              <a:avLst/>
              <a:gdLst/>
              <a:ahLst/>
              <a:cxnLst/>
              <a:rect l="l" t="t" r="r" b="b"/>
              <a:pathLst>
                <a:path w="4518" h="3854" extrusionOk="0">
                  <a:moveTo>
                    <a:pt x="2834" y="0"/>
                  </a:moveTo>
                  <a:lnTo>
                    <a:pt x="2613" y="44"/>
                  </a:lnTo>
                  <a:lnTo>
                    <a:pt x="2392" y="133"/>
                  </a:lnTo>
                  <a:lnTo>
                    <a:pt x="1904" y="443"/>
                  </a:lnTo>
                  <a:lnTo>
                    <a:pt x="1462" y="797"/>
                  </a:lnTo>
                  <a:lnTo>
                    <a:pt x="1107" y="1152"/>
                  </a:lnTo>
                  <a:lnTo>
                    <a:pt x="974" y="1284"/>
                  </a:lnTo>
                  <a:lnTo>
                    <a:pt x="753" y="1462"/>
                  </a:lnTo>
                  <a:lnTo>
                    <a:pt x="531" y="1727"/>
                  </a:lnTo>
                  <a:lnTo>
                    <a:pt x="266" y="1993"/>
                  </a:lnTo>
                  <a:lnTo>
                    <a:pt x="89" y="2214"/>
                  </a:lnTo>
                  <a:lnTo>
                    <a:pt x="0" y="2392"/>
                  </a:lnTo>
                  <a:lnTo>
                    <a:pt x="0" y="2569"/>
                  </a:lnTo>
                  <a:lnTo>
                    <a:pt x="44" y="2834"/>
                  </a:lnTo>
                  <a:lnTo>
                    <a:pt x="133" y="3056"/>
                  </a:lnTo>
                  <a:lnTo>
                    <a:pt x="221" y="3189"/>
                  </a:lnTo>
                  <a:lnTo>
                    <a:pt x="531" y="3410"/>
                  </a:lnTo>
                  <a:lnTo>
                    <a:pt x="1063" y="3632"/>
                  </a:lnTo>
                  <a:lnTo>
                    <a:pt x="1594" y="3809"/>
                  </a:lnTo>
                  <a:lnTo>
                    <a:pt x="1772" y="3853"/>
                  </a:lnTo>
                  <a:lnTo>
                    <a:pt x="1949" y="3853"/>
                  </a:lnTo>
                  <a:lnTo>
                    <a:pt x="2037" y="3809"/>
                  </a:lnTo>
                  <a:lnTo>
                    <a:pt x="2126" y="3720"/>
                  </a:lnTo>
                  <a:lnTo>
                    <a:pt x="2214" y="3587"/>
                  </a:lnTo>
                  <a:lnTo>
                    <a:pt x="2259" y="3410"/>
                  </a:lnTo>
                  <a:lnTo>
                    <a:pt x="2259" y="3277"/>
                  </a:lnTo>
                  <a:lnTo>
                    <a:pt x="2170" y="3100"/>
                  </a:lnTo>
                  <a:lnTo>
                    <a:pt x="1993" y="2967"/>
                  </a:lnTo>
                  <a:lnTo>
                    <a:pt x="1683" y="2790"/>
                  </a:lnTo>
                  <a:lnTo>
                    <a:pt x="1373" y="2657"/>
                  </a:lnTo>
                  <a:lnTo>
                    <a:pt x="1152" y="2524"/>
                  </a:lnTo>
                  <a:lnTo>
                    <a:pt x="1284" y="2392"/>
                  </a:lnTo>
                  <a:lnTo>
                    <a:pt x="1373" y="2259"/>
                  </a:lnTo>
                  <a:lnTo>
                    <a:pt x="1462" y="2214"/>
                  </a:lnTo>
                  <a:lnTo>
                    <a:pt x="1550" y="2170"/>
                  </a:lnTo>
                  <a:lnTo>
                    <a:pt x="1949" y="2347"/>
                  </a:lnTo>
                  <a:lnTo>
                    <a:pt x="2347" y="2524"/>
                  </a:lnTo>
                  <a:lnTo>
                    <a:pt x="2524" y="2569"/>
                  </a:lnTo>
                  <a:lnTo>
                    <a:pt x="2702" y="2613"/>
                  </a:lnTo>
                  <a:lnTo>
                    <a:pt x="2834" y="2569"/>
                  </a:lnTo>
                  <a:lnTo>
                    <a:pt x="3012" y="2480"/>
                  </a:lnTo>
                  <a:lnTo>
                    <a:pt x="3100" y="2347"/>
                  </a:lnTo>
                  <a:lnTo>
                    <a:pt x="3144" y="2170"/>
                  </a:lnTo>
                  <a:lnTo>
                    <a:pt x="3100" y="2037"/>
                  </a:lnTo>
                  <a:lnTo>
                    <a:pt x="3012" y="1904"/>
                  </a:lnTo>
                  <a:lnTo>
                    <a:pt x="2834" y="1772"/>
                  </a:lnTo>
                  <a:lnTo>
                    <a:pt x="2657" y="1639"/>
                  </a:lnTo>
                  <a:lnTo>
                    <a:pt x="2214" y="1462"/>
                  </a:lnTo>
                  <a:lnTo>
                    <a:pt x="2436" y="1284"/>
                  </a:lnTo>
                  <a:lnTo>
                    <a:pt x="2702" y="1152"/>
                  </a:lnTo>
                  <a:lnTo>
                    <a:pt x="2967" y="1240"/>
                  </a:lnTo>
                  <a:lnTo>
                    <a:pt x="3410" y="1417"/>
                  </a:lnTo>
                  <a:lnTo>
                    <a:pt x="3853" y="1594"/>
                  </a:lnTo>
                  <a:lnTo>
                    <a:pt x="4119" y="1639"/>
                  </a:lnTo>
                  <a:lnTo>
                    <a:pt x="4252" y="1594"/>
                  </a:lnTo>
                  <a:lnTo>
                    <a:pt x="4385" y="1506"/>
                  </a:lnTo>
                  <a:lnTo>
                    <a:pt x="4473" y="1373"/>
                  </a:lnTo>
                  <a:lnTo>
                    <a:pt x="4517" y="1196"/>
                  </a:lnTo>
                  <a:lnTo>
                    <a:pt x="4473" y="1063"/>
                  </a:lnTo>
                  <a:lnTo>
                    <a:pt x="4385" y="886"/>
                  </a:lnTo>
                  <a:lnTo>
                    <a:pt x="4207" y="753"/>
                  </a:lnTo>
                  <a:lnTo>
                    <a:pt x="3942" y="576"/>
                  </a:lnTo>
                  <a:lnTo>
                    <a:pt x="3632" y="354"/>
                  </a:lnTo>
                  <a:lnTo>
                    <a:pt x="3322" y="177"/>
                  </a:lnTo>
                  <a:lnTo>
                    <a:pt x="3056" y="44"/>
                  </a:lnTo>
                  <a:lnTo>
                    <a:pt x="283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5280375" y="1513325"/>
              <a:ext cx="111850" cy="96350"/>
            </a:xfrm>
            <a:custGeom>
              <a:avLst/>
              <a:gdLst/>
              <a:ahLst/>
              <a:cxnLst/>
              <a:rect l="l" t="t" r="r" b="b"/>
              <a:pathLst>
                <a:path w="4474" h="3854" extrusionOk="0">
                  <a:moveTo>
                    <a:pt x="3233" y="886"/>
                  </a:moveTo>
                  <a:lnTo>
                    <a:pt x="3322" y="930"/>
                  </a:lnTo>
                  <a:lnTo>
                    <a:pt x="3366" y="930"/>
                  </a:lnTo>
                  <a:lnTo>
                    <a:pt x="3410" y="1063"/>
                  </a:lnTo>
                  <a:lnTo>
                    <a:pt x="3366" y="1152"/>
                  </a:lnTo>
                  <a:lnTo>
                    <a:pt x="3189" y="1417"/>
                  </a:lnTo>
                  <a:lnTo>
                    <a:pt x="2968" y="1639"/>
                  </a:lnTo>
                  <a:lnTo>
                    <a:pt x="2790" y="1772"/>
                  </a:lnTo>
                  <a:lnTo>
                    <a:pt x="2658" y="1860"/>
                  </a:lnTo>
                  <a:lnTo>
                    <a:pt x="2170" y="1373"/>
                  </a:lnTo>
                  <a:lnTo>
                    <a:pt x="2303" y="1285"/>
                  </a:lnTo>
                  <a:lnTo>
                    <a:pt x="2525" y="1196"/>
                  </a:lnTo>
                  <a:lnTo>
                    <a:pt x="2790" y="1063"/>
                  </a:lnTo>
                  <a:lnTo>
                    <a:pt x="3012" y="930"/>
                  </a:lnTo>
                  <a:lnTo>
                    <a:pt x="3233" y="886"/>
                  </a:lnTo>
                  <a:close/>
                  <a:moveTo>
                    <a:pt x="3278" y="0"/>
                  </a:moveTo>
                  <a:lnTo>
                    <a:pt x="3012" y="44"/>
                  </a:lnTo>
                  <a:lnTo>
                    <a:pt x="2525" y="177"/>
                  </a:lnTo>
                  <a:lnTo>
                    <a:pt x="2038" y="354"/>
                  </a:lnTo>
                  <a:lnTo>
                    <a:pt x="1683" y="487"/>
                  </a:lnTo>
                  <a:lnTo>
                    <a:pt x="1063" y="797"/>
                  </a:lnTo>
                  <a:lnTo>
                    <a:pt x="797" y="930"/>
                  </a:lnTo>
                  <a:lnTo>
                    <a:pt x="532" y="1152"/>
                  </a:lnTo>
                  <a:lnTo>
                    <a:pt x="310" y="1285"/>
                  </a:lnTo>
                  <a:lnTo>
                    <a:pt x="133" y="1506"/>
                  </a:lnTo>
                  <a:lnTo>
                    <a:pt x="0" y="1727"/>
                  </a:lnTo>
                  <a:lnTo>
                    <a:pt x="0" y="1860"/>
                  </a:lnTo>
                  <a:lnTo>
                    <a:pt x="45" y="1993"/>
                  </a:lnTo>
                  <a:lnTo>
                    <a:pt x="177" y="2082"/>
                  </a:lnTo>
                  <a:lnTo>
                    <a:pt x="310" y="2170"/>
                  </a:lnTo>
                  <a:lnTo>
                    <a:pt x="532" y="2170"/>
                  </a:lnTo>
                  <a:lnTo>
                    <a:pt x="709" y="2126"/>
                  </a:lnTo>
                  <a:lnTo>
                    <a:pt x="1107" y="1993"/>
                  </a:lnTo>
                  <a:lnTo>
                    <a:pt x="1373" y="1816"/>
                  </a:lnTo>
                  <a:lnTo>
                    <a:pt x="1993" y="2436"/>
                  </a:lnTo>
                  <a:lnTo>
                    <a:pt x="1683" y="2658"/>
                  </a:lnTo>
                  <a:lnTo>
                    <a:pt x="1373" y="2968"/>
                  </a:lnTo>
                  <a:lnTo>
                    <a:pt x="1240" y="3145"/>
                  </a:lnTo>
                  <a:lnTo>
                    <a:pt x="1152" y="3322"/>
                  </a:lnTo>
                  <a:lnTo>
                    <a:pt x="1152" y="3499"/>
                  </a:lnTo>
                  <a:lnTo>
                    <a:pt x="1240" y="3676"/>
                  </a:lnTo>
                  <a:lnTo>
                    <a:pt x="1329" y="3765"/>
                  </a:lnTo>
                  <a:lnTo>
                    <a:pt x="1462" y="3809"/>
                  </a:lnTo>
                  <a:lnTo>
                    <a:pt x="1595" y="3853"/>
                  </a:lnTo>
                  <a:lnTo>
                    <a:pt x="1772" y="3809"/>
                  </a:lnTo>
                  <a:lnTo>
                    <a:pt x="2082" y="3676"/>
                  </a:lnTo>
                  <a:lnTo>
                    <a:pt x="2303" y="3543"/>
                  </a:lnTo>
                  <a:lnTo>
                    <a:pt x="2613" y="3278"/>
                  </a:lnTo>
                  <a:lnTo>
                    <a:pt x="2923" y="3012"/>
                  </a:lnTo>
                  <a:lnTo>
                    <a:pt x="3455" y="2480"/>
                  </a:lnTo>
                  <a:lnTo>
                    <a:pt x="3721" y="2170"/>
                  </a:lnTo>
                  <a:lnTo>
                    <a:pt x="3986" y="1860"/>
                  </a:lnTo>
                  <a:lnTo>
                    <a:pt x="4252" y="1506"/>
                  </a:lnTo>
                  <a:lnTo>
                    <a:pt x="4341" y="1329"/>
                  </a:lnTo>
                  <a:lnTo>
                    <a:pt x="4429" y="1107"/>
                  </a:lnTo>
                  <a:lnTo>
                    <a:pt x="4473" y="930"/>
                  </a:lnTo>
                  <a:lnTo>
                    <a:pt x="4473" y="709"/>
                  </a:lnTo>
                  <a:lnTo>
                    <a:pt x="4429" y="532"/>
                  </a:lnTo>
                  <a:lnTo>
                    <a:pt x="4296" y="354"/>
                  </a:lnTo>
                  <a:lnTo>
                    <a:pt x="4163" y="177"/>
                  </a:lnTo>
                  <a:lnTo>
                    <a:pt x="3986" y="89"/>
                  </a:lnTo>
                  <a:lnTo>
                    <a:pt x="3765" y="44"/>
                  </a:lnTo>
                  <a:lnTo>
                    <a:pt x="3543"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5330200" y="1563150"/>
              <a:ext cx="115175" cy="85275"/>
            </a:xfrm>
            <a:custGeom>
              <a:avLst/>
              <a:gdLst/>
              <a:ahLst/>
              <a:cxnLst/>
              <a:rect l="l" t="t" r="r" b="b"/>
              <a:pathLst>
                <a:path w="4607" h="3411" extrusionOk="0">
                  <a:moveTo>
                    <a:pt x="2702" y="0"/>
                  </a:moveTo>
                  <a:lnTo>
                    <a:pt x="2525" y="89"/>
                  </a:lnTo>
                  <a:lnTo>
                    <a:pt x="2480" y="133"/>
                  </a:lnTo>
                  <a:lnTo>
                    <a:pt x="2436" y="222"/>
                  </a:lnTo>
                  <a:lnTo>
                    <a:pt x="2436" y="443"/>
                  </a:lnTo>
                  <a:lnTo>
                    <a:pt x="2480" y="665"/>
                  </a:lnTo>
                  <a:lnTo>
                    <a:pt x="2569" y="842"/>
                  </a:lnTo>
                  <a:lnTo>
                    <a:pt x="2658" y="975"/>
                  </a:lnTo>
                  <a:lnTo>
                    <a:pt x="2746" y="1107"/>
                  </a:lnTo>
                  <a:lnTo>
                    <a:pt x="2259" y="1373"/>
                  </a:lnTo>
                  <a:lnTo>
                    <a:pt x="1728" y="1683"/>
                  </a:lnTo>
                  <a:lnTo>
                    <a:pt x="1107" y="2037"/>
                  </a:lnTo>
                  <a:lnTo>
                    <a:pt x="487" y="2392"/>
                  </a:lnTo>
                  <a:lnTo>
                    <a:pt x="310" y="2525"/>
                  </a:lnTo>
                  <a:lnTo>
                    <a:pt x="89" y="2746"/>
                  </a:lnTo>
                  <a:lnTo>
                    <a:pt x="45" y="2835"/>
                  </a:lnTo>
                  <a:lnTo>
                    <a:pt x="0" y="2968"/>
                  </a:lnTo>
                  <a:lnTo>
                    <a:pt x="0" y="3100"/>
                  </a:lnTo>
                  <a:lnTo>
                    <a:pt x="45" y="3189"/>
                  </a:lnTo>
                  <a:lnTo>
                    <a:pt x="89" y="3322"/>
                  </a:lnTo>
                  <a:lnTo>
                    <a:pt x="222" y="3366"/>
                  </a:lnTo>
                  <a:lnTo>
                    <a:pt x="443" y="3410"/>
                  </a:lnTo>
                  <a:lnTo>
                    <a:pt x="665" y="3322"/>
                  </a:lnTo>
                  <a:lnTo>
                    <a:pt x="886" y="3233"/>
                  </a:lnTo>
                  <a:lnTo>
                    <a:pt x="1285" y="3012"/>
                  </a:lnTo>
                  <a:lnTo>
                    <a:pt x="1683" y="2746"/>
                  </a:lnTo>
                  <a:lnTo>
                    <a:pt x="2480" y="2347"/>
                  </a:lnTo>
                  <a:lnTo>
                    <a:pt x="3322" y="1949"/>
                  </a:lnTo>
                  <a:lnTo>
                    <a:pt x="3543" y="2170"/>
                  </a:lnTo>
                  <a:lnTo>
                    <a:pt x="3809" y="2347"/>
                  </a:lnTo>
                  <a:lnTo>
                    <a:pt x="4163" y="2480"/>
                  </a:lnTo>
                  <a:lnTo>
                    <a:pt x="4296" y="2525"/>
                  </a:lnTo>
                  <a:lnTo>
                    <a:pt x="4429" y="2480"/>
                  </a:lnTo>
                  <a:lnTo>
                    <a:pt x="4562" y="2392"/>
                  </a:lnTo>
                  <a:lnTo>
                    <a:pt x="4606" y="2303"/>
                  </a:lnTo>
                  <a:lnTo>
                    <a:pt x="4606" y="2170"/>
                  </a:lnTo>
                  <a:lnTo>
                    <a:pt x="4606" y="2082"/>
                  </a:lnTo>
                  <a:lnTo>
                    <a:pt x="4562" y="1816"/>
                  </a:lnTo>
                  <a:lnTo>
                    <a:pt x="4429" y="1639"/>
                  </a:lnTo>
                  <a:lnTo>
                    <a:pt x="4252" y="1329"/>
                  </a:lnTo>
                  <a:lnTo>
                    <a:pt x="3986" y="975"/>
                  </a:lnTo>
                  <a:lnTo>
                    <a:pt x="3632" y="576"/>
                  </a:lnTo>
                  <a:lnTo>
                    <a:pt x="3233" y="222"/>
                  </a:lnTo>
                  <a:lnTo>
                    <a:pt x="3056" y="133"/>
                  </a:lnTo>
                  <a:lnTo>
                    <a:pt x="2879" y="44"/>
                  </a:lnTo>
                  <a:lnTo>
                    <a:pt x="270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5295875" y="1915225"/>
              <a:ext cx="99675" cy="596825"/>
            </a:xfrm>
            <a:custGeom>
              <a:avLst/>
              <a:gdLst/>
              <a:ahLst/>
              <a:cxnLst/>
              <a:rect l="l" t="t" r="r" b="b"/>
              <a:pathLst>
                <a:path w="3987" h="23873" extrusionOk="0">
                  <a:moveTo>
                    <a:pt x="2569" y="1"/>
                  </a:moveTo>
                  <a:lnTo>
                    <a:pt x="709" y="2835"/>
                  </a:lnTo>
                  <a:lnTo>
                    <a:pt x="665" y="3323"/>
                  </a:lnTo>
                  <a:lnTo>
                    <a:pt x="266" y="8992"/>
                  </a:lnTo>
                  <a:lnTo>
                    <a:pt x="0" y="13199"/>
                  </a:lnTo>
                  <a:lnTo>
                    <a:pt x="3411" y="23872"/>
                  </a:lnTo>
                  <a:lnTo>
                    <a:pt x="3986" y="23872"/>
                  </a:lnTo>
                  <a:lnTo>
                    <a:pt x="3543" y="8150"/>
                  </a:lnTo>
                  <a:lnTo>
                    <a:pt x="3455" y="3101"/>
                  </a:lnTo>
                  <a:lnTo>
                    <a:pt x="3455" y="2835"/>
                  </a:lnTo>
                  <a:lnTo>
                    <a:pt x="3411" y="1861"/>
                  </a:lnTo>
                  <a:lnTo>
                    <a:pt x="3278" y="1152"/>
                  </a:lnTo>
                  <a:lnTo>
                    <a:pt x="3189" y="798"/>
                  </a:lnTo>
                  <a:lnTo>
                    <a:pt x="3056" y="532"/>
                  </a:lnTo>
                  <a:lnTo>
                    <a:pt x="2923" y="355"/>
                  </a:lnTo>
                  <a:lnTo>
                    <a:pt x="2835" y="178"/>
                  </a:lnTo>
                  <a:lnTo>
                    <a:pt x="2658" y="45"/>
                  </a:lnTo>
                  <a:lnTo>
                    <a:pt x="256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5302525" y="1848800"/>
              <a:ext cx="231425" cy="335525"/>
            </a:xfrm>
            <a:custGeom>
              <a:avLst/>
              <a:gdLst/>
              <a:ahLst/>
              <a:cxnLst/>
              <a:rect l="l" t="t" r="r" b="b"/>
              <a:pathLst>
                <a:path w="9257" h="13421" extrusionOk="0">
                  <a:moveTo>
                    <a:pt x="6378" y="1"/>
                  </a:moveTo>
                  <a:lnTo>
                    <a:pt x="6245" y="45"/>
                  </a:lnTo>
                  <a:lnTo>
                    <a:pt x="5890" y="355"/>
                  </a:lnTo>
                  <a:lnTo>
                    <a:pt x="5492" y="798"/>
                  </a:lnTo>
                  <a:lnTo>
                    <a:pt x="5005" y="1374"/>
                  </a:lnTo>
                  <a:lnTo>
                    <a:pt x="3942" y="2702"/>
                  </a:lnTo>
                  <a:lnTo>
                    <a:pt x="3410" y="3322"/>
                  </a:lnTo>
                  <a:lnTo>
                    <a:pt x="2967" y="3854"/>
                  </a:lnTo>
                  <a:lnTo>
                    <a:pt x="2480" y="4341"/>
                  </a:lnTo>
                  <a:lnTo>
                    <a:pt x="2037" y="4739"/>
                  </a:lnTo>
                  <a:lnTo>
                    <a:pt x="1107" y="5492"/>
                  </a:lnTo>
                  <a:lnTo>
                    <a:pt x="443" y="5935"/>
                  </a:lnTo>
                  <a:lnTo>
                    <a:pt x="177" y="6112"/>
                  </a:lnTo>
                  <a:lnTo>
                    <a:pt x="89" y="9788"/>
                  </a:lnTo>
                  <a:lnTo>
                    <a:pt x="0" y="12313"/>
                  </a:lnTo>
                  <a:lnTo>
                    <a:pt x="0" y="13110"/>
                  </a:lnTo>
                  <a:lnTo>
                    <a:pt x="0" y="13420"/>
                  </a:lnTo>
                  <a:lnTo>
                    <a:pt x="1506" y="12180"/>
                  </a:lnTo>
                  <a:lnTo>
                    <a:pt x="4783" y="9567"/>
                  </a:lnTo>
                  <a:lnTo>
                    <a:pt x="6466" y="8150"/>
                  </a:lnTo>
                  <a:lnTo>
                    <a:pt x="7928" y="6865"/>
                  </a:lnTo>
                  <a:lnTo>
                    <a:pt x="8503" y="6334"/>
                  </a:lnTo>
                  <a:lnTo>
                    <a:pt x="8946" y="5891"/>
                  </a:lnTo>
                  <a:lnTo>
                    <a:pt x="9212" y="5581"/>
                  </a:lnTo>
                  <a:lnTo>
                    <a:pt x="9256" y="5492"/>
                  </a:lnTo>
                  <a:lnTo>
                    <a:pt x="9256" y="5404"/>
                  </a:lnTo>
                  <a:lnTo>
                    <a:pt x="9168" y="5315"/>
                  </a:lnTo>
                  <a:lnTo>
                    <a:pt x="9079" y="5271"/>
                  </a:lnTo>
                  <a:lnTo>
                    <a:pt x="8946" y="5271"/>
                  </a:lnTo>
                  <a:lnTo>
                    <a:pt x="8769" y="5315"/>
                  </a:lnTo>
                  <a:lnTo>
                    <a:pt x="8371" y="5404"/>
                  </a:lnTo>
                  <a:lnTo>
                    <a:pt x="7972" y="5537"/>
                  </a:lnTo>
                  <a:lnTo>
                    <a:pt x="7219" y="5891"/>
                  </a:lnTo>
                  <a:lnTo>
                    <a:pt x="6909" y="6068"/>
                  </a:lnTo>
                  <a:lnTo>
                    <a:pt x="7308" y="5537"/>
                  </a:lnTo>
                  <a:lnTo>
                    <a:pt x="8149" y="4297"/>
                  </a:lnTo>
                  <a:lnTo>
                    <a:pt x="8592" y="3632"/>
                  </a:lnTo>
                  <a:lnTo>
                    <a:pt x="8946" y="3012"/>
                  </a:lnTo>
                  <a:lnTo>
                    <a:pt x="9079" y="2747"/>
                  </a:lnTo>
                  <a:lnTo>
                    <a:pt x="9123" y="2525"/>
                  </a:lnTo>
                  <a:lnTo>
                    <a:pt x="9168" y="2392"/>
                  </a:lnTo>
                  <a:lnTo>
                    <a:pt x="9079" y="2304"/>
                  </a:lnTo>
                  <a:lnTo>
                    <a:pt x="8991" y="2259"/>
                  </a:lnTo>
                  <a:lnTo>
                    <a:pt x="8858" y="2304"/>
                  </a:lnTo>
                  <a:lnTo>
                    <a:pt x="8415" y="2569"/>
                  </a:lnTo>
                  <a:lnTo>
                    <a:pt x="7928" y="2924"/>
                  </a:lnTo>
                  <a:lnTo>
                    <a:pt x="7352" y="3411"/>
                  </a:lnTo>
                  <a:lnTo>
                    <a:pt x="6422" y="4341"/>
                  </a:lnTo>
                  <a:lnTo>
                    <a:pt x="5979" y="4739"/>
                  </a:lnTo>
                  <a:lnTo>
                    <a:pt x="6333" y="4164"/>
                  </a:lnTo>
                  <a:lnTo>
                    <a:pt x="7130" y="2835"/>
                  </a:lnTo>
                  <a:lnTo>
                    <a:pt x="7529" y="2082"/>
                  </a:lnTo>
                  <a:lnTo>
                    <a:pt x="7839" y="1462"/>
                  </a:lnTo>
                  <a:lnTo>
                    <a:pt x="7972" y="1152"/>
                  </a:lnTo>
                  <a:lnTo>
                    <a:pt x="8016" y="931"/>
                  </a:lnTo>
                  <a:lnTo>
                    <a:pt x="8016" y="754"/>
                  </a:lnTo>
                  <a:lnTo>
                    <a:pt x="7972" y="665"/>
                  </a:lnTo>
                  <a:lnTo>
                    <a:pt x="7839" y="621"/>
                  </a:lnTo>
                  <a:lnTo>
                    <a:pt x="7706" y="709"/>
                  </a:lnTo>
                  <a:lnTo>
                    <a:pt x="7485" y="842"/>
                  </a:lnTo>
                  <a:lnTo>
                    <a:pt x="7263" y="1064"/>
                  </a:lnTo>
                  <a:lnTo>
                    <a:pt x="6776" y="1595"/>
                  </a:lnTo>
                  <a:lnTo>
                    <a:pt x="6200" y="2259"/>
                  </a:lnTo>
                  <a:lnTo>
                    <a:pt x="5226" y="3544"/>
                  </a:lnTo>
                  <a:lnTo>
                    <a:pt x="4783" y="4164"/>
                  </a:lnTo>
                  <a:lnTo>
                    <a:pt x="5093" y="3544"/>
                  </a:lnTo>
                  <a:lnTo>
                    <a:pt x="5758" y="2126"/>
                  </a:lnTo>
                  <a:lnTo>
                    <a:pt x="6112" y="1374"/>
                  </a:lnTo>
                  <a:lnTo>
                    <a:pt x="6378" y="709"/>
                  </a:lnTo>
                  <a:lnTo>
                    <a:pt x="6510" y="222"/>
                  </a:lnTo>
                  <a:lnTo>
                    <a:pt x="6510" y="45"/>
                  </a:lnTo>
                  <a:lnTo>
                    <a:pt x="6466"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5347900" y="1972800"/>
              <a:ext cx="97475" cy="95250"/>
            </a:xfrm>
            <a:custGeom>
              <a:avLst/>
              <a:gdLst/>
              <a:ahLst/>
              <a:cxnLst/>
              <a:rect l="l" t="t" r="r" b="b"/>
              <a:pathLst>
                <a:path w="3899" h="3810" extrusionOk="0">
                  <a:moveTo>
                    <a:pt x="3588" y="1"/>
                  </a:moveTo>
                  <a:lnTo>
                    <a:pt x="3190" y="45"/>
                  </a:lnTo>
                  <a:lnTo>
                    <a:pt x="2658" y="134"/>
                  </a:lnTo>
                  <a:lnTo>
                    <a:pt x="1462" y="444"/>
                  </a:lnTo>
                  <a:lnTo>
                    <a:pt x="45" y="842"/>
                  </a:lnTo>
                  <a:lnTo>
                    <a:pt x="1" y="931"/>
                  </a:lnTo>
                  <a:lnTo>
                    <a:pt x="45" y="931"/>
                  </a:lnTo>
                  <a:lnTo>
                    <a:pt x="488" y="798"/>
                  </a:lnTo>
                  <a:lnTo>
                    <a:pt x="2082" y="355"/>
                  </a:lnTo>
                  <a:lnTo>
                    <a:pt x="2924" y="178"/>
                  </a:lnTo>
                  <a:lnTo>
                    <a:pt x="3278" y="134"/>
                  </a:lnTo>
                  <a:lnTo>
                    <a:pt x="3588" y="90"/>
                  </a:lnTo>
                  <a:lnTo>
                    <a:pt x="3765" y="134"/>
                  </a:lnTo>
                  <a:lnTo>
                    <a:pt x="3810" y="178"/>
                  </a:lnTo>
                  <a:lnTo>
                    <a:pt x="3765" y="267"/>
                  </a:lnTo>
                  <a:lnTo>
                    <a:pt x="3721" y="355"/>
                  </a:lnTo>
                  <a:lnTo>
                    <a:pt x="3500" y="621"/>
                  </a:lnTo>
                  <a:lnTo>
                    <a:pt x="3190" y="887"/>
                  </a:lnTo>
                  <a:lnTo>
                    <a:pt x="2481" y="1507"/>
                  </a:lnTo>
                  <a:lnTo>
                    <a:pt x="1861" y="1994"/>
                  </a:lnTo>
                  <a:lnTo>
                    <a:pt x="1595" y="2171"/>
                  </a:lnTo>
                  <a:lnTo>
                    <a:pt x="1551" y="2215"/>
                  </a:lnTo>
                  <a:lnTo>
                    <a:pt x="1595" y="3765"/>
                  </a:lnTo>
                  <a:lnTo>
                    <a:pt x="1640" y="3810"/>
                  </a:lnTo>
                  <a:lnTo>
                    <a:pt x="1684" y="3765"/>
                  </a:lnTo>
                  <a:lnTo>
                    <a:pt x="1641" y="2259"/>
                  </a:lnTo>
                  <a:lnTo>
                    <a:pt x="1994" y="1994"/>
                  </a:lnTo>
                  <a:lnTo>
                    <a:pt x="2747" y="1418"/>
                  </a:lnTo>
                  <a:lnTo>
                    <a:pt x="3145" y="1064"/>
                  </a:lnTo>
                  <a:lnTo>
                    <a:pt x="3544" y="710"/>
                  </a:lnTo>
                  <a:lnTo>
                    <a:pt x="3765" y="400"/>
                  </a:lnTo>
                  <a:lnTo>
                    <a:pt x="3854" y="311"/>
                  </a:lnTo>
                  <a:lnTo>
                    <a:pt x="3898" y="178"/>
                  </a:lnTo>
                  <a:lnTo>
                    <a:pt x="3898" y="134"/>
                  </a:lnTo>
                  <a:lnTo>
                    <a:pt x="3854" y="90"/>
                  </a:lnTo>
                  <a:lnTo>
                    <a:pt x="3721" y="45"/>
                  </a:lnTo>
                  <a:lnTo>
                    <a:pt x="358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4390175" y="1951775"/>
              <a:ext cx="104100" cy="560275"/>
            </a:xfrm>
            <a:custGeom>
              <a:avLst/>
              <a:gdLst/>
              <a:ahLst/>
              <a:cxnLst/>
              <a:rect l="l" t="t" r="r" b="b"/>
              <a:pathLst>
                <a:path w="4164" h="22411" extrusionOk="0">
                  <a:moveTo>
                    <a:pt x="709" y="0"/>
                  </a:moveTo>
                  <a:lnTo>
                    <a:pt x="620" y="45"/>
                  </a:lnTo>
                  <a:lnTo>
                    <a:pt x="443" y="222"/>
                  </a:lnTo>
                  <a:lnTo>
                    <a:pt x="355" y="355"/>
                  </a:lnTo>
                  <a:lnTo>
                    <a:pt x="266" y="576"/>
                  </a:lnTo>
                  <a:lnTo>
                    <a:pt x="177" y="842"/>
                  </a:lnTo>
                  <a:lnTo>
                    <a:pt x="89" y="1196"/>
                  </a:lnTo>
                  <a:lnTo>
                    <a:pt x="0" y="1905"/>
                  </a:lnTo>
                  <a:lnTo>
                    <a:pt x="0" y="2879"/>
                  </a:lnTo>
                  <a:lnTo>
                    <a:pt x="45" y="3145"/>
                  </a:lnTo>
                  <a:lnTo>
                    <a:pt x="355" y="8282"/>
                  </a:lnTo>
                  <a:lnTo>
                    <a:pt x="1285" y="22410"/>
                  </a:lnTo>
                  <a:lnTo>
                    <a:pt x="2303" y="22410"/>
                  </a:lnTo>
                  <a:lnTo>
                    <a:pt x="4163" y="12977"/>
                  </a:lnTo>
                  <a:lnTo>
                    <a:pt x="3588" y="8858"/>
                  </a:lnTo>
                  <a:lnTo>
                    <a:pt x="2835" y="3189"/>
                  </a:lnTo>
                  <a:lnTo>
                    <a:pt x="2746" y="2658"/>
                  </a:lnTo>
                  <a:lnTo>
                    <a:pt x="886" y="266"/>
                  </a:lnTo>
                  <a:lnTo>
                    <a:pt x="709"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4230725" y="1891975"/>
              <a:ext cx="252475" cy="323350"/>
            </a:xfrm>
            <a:custGeom>
              <a:avLst/>
              <a:gdLst/>
              <a:ahLst/>
              <a:cxnLst/>
              <a:rect l="l" t="t" r="r" b="b"/>
              <a:pathLst>
                <a:path w="10099" h="12934" extrusionOk="0">
                  <a:moveTo>
                    <a:pt x="2747" y="1"/>
                  </a:moveTo>
                  <a:lnTo>
                    <a:pt x="2702" y="89"/>
                  </a:lnTo>
                  <a:lnTo>
                    <a:pt x="2702" y="222"/>
                  </a:lnTo>
                  <a:lnTo>
                    <a:pt x="2879" y="709"/>
                  </a:lnTo>
                  <a:lnTo>
                    <a:pt x="3189" y="1374"/>
                  </a:lnTo>
                  <a:lnTo>
                    <a:pt x="3588" y="2082"/>
                  </a:lnTo>
                  <a:lnTo>
                    <a:pt x="4341" y="3455"/>
                  </a:lnTo>
                  <a:lnTo>
                    <a:pt x="4740" y="4031"/>
                  </a:lnTo>
                  <a:lnTo>
                    <a:pt x="4252" y="3500"/>
                  </a:lnTo>
                  <a:lnTo>
                    <a:pt x="3189" y="2260"/>
                  </a:lnTo>
                  <a:lnTo>
                    <a:pt x="2569" y="1640"/>
                  </a:lnTo>
                  <a:lnTo>
                    <a:pt x="1994" y="1108"/>
                  </a:lnTo>
                  <a:lnTo>
                    <a:pt x="1772" y="931"/>
                  </a:lnTo>
                  <a:lnTo>
                    <a:pt x="1551" y="798"/>
                  </a:lnTo>
                  <a:lnTo>
                    <a:pt x="1418" y="754"/>
                  </a:lnTo>
                  <a:lnTo>
                    <a:pt x="1285" y="754"/>
                  </a:lnTo>
                  <a:lnTo>
                    <a:pt x="1241" y="887"/>
                  </a:lnTo>
                  <a:lnTo>
                    <a:pt x="1285" y="1064"/>
                  </a:lnTo>
                  <a:lnTo>
                    <a:pt x="1329" y="1285"/>
                  </a:lnTo>
                  <a:lnTo>
                    <a:pt x="1462" y="1551"/>
                  </a:lnTo>
                  <a:lnTo>
                    <a:pt x="1817" y="2171"/>
                  </a:lnTo>
                  <a:lnTo>
                    <a:pt x="2259" y="2880"/>
                  </a:lnTo>
                  <a:lnTo>
                    <a:pt x="3145" y="4164"/>
                  </a:lnTo>
                  <a:lnTo>
                    <a:pt x="3544" y="4740"/>
                  </a:lnTo>
                  <a:lnTo>
                    <a:pt x="3101" y="4341"/>
                  </a:lnTo>
                  <a:lnTo>
                    <a:pt x="2082" y="3500"/>
                  </a:lnTo>
                  <a:lnTo>
                    <a:pt x="1506" y="3057"/>
                  </a:lnTo>
                  <a:lnTo>
                    <a:pt x="975" y="2702"/>
                  </a:lnTo>
                  <a:lnTo>
                    <a:pt x="532" y="2481"/>
                  </a:lnTo>
                  <a:lnTo>
                    <a:pt x="399" y="2437"/>
                  </a:lnTo>
                  <a:lnTo>
                    <a:pt x="266" y="2481"/>
                  </a:lnTo>
                  <a:lnTo>
                    <a:pt x="222" y="2570"/>
                  </a:lnTo>
                  <a:lnTo>
                    <a:pt x="266" y="2702"/>
                  </a:lnTo>
                  <a:lnTo>
                    <a:pt x="355" y="2924"/>
                  </a:lnTo>
                  <a:lnTo>
                    <a:pt x="488" y="3190"/>
                  </a:lnTo>
                  <a:lnTo>
                    <a:pt x="886" y="3765"/>
                  </a:lnTo>
                  <a:lnTo>
                    <a:pt x="1329" y="4430"/>
                  </a:lnTo>
                  <a:lnTo>
                    <a:pt x="2304" y="5581"/>
                  </a:lnTo>
                  <a:lnTo>
                    <a:pt x="2747" y="6113"/>
                  </a:lnTo>
                  <a:lnTo>
                    <a:pt x="2747" y="6113"/>
                  </a:lnTo>
                  <a:lnTo>
                    <a:pt x="2348" y="5936"/>
                  </a:lnTo>
                  <a:lnTo>
                    <a:pt x="1462" y="5581"/>
                  </a:lnTo>
                  <a:lnTo>
                    <a:pt x="975" y="5448"/>
                  </a:lnTo>
                  <a:lnTo>
                    <a:pt x="532" y="5360"/>
                  </a:lnTo>
                  <a:lnTo>
                    <a:pt x="222" y="5360"/>
                  </a:lnTo>
                  <a:lnTo>
                    <a:pt x="89" y="5404"/>
                  </a:lnTo>
                  <a:lnTo>
                    <a:pt x="1" y="5493"/>
                  </a:lnTo>
                  <a:lnTo>
                    <a:pt x="45" y="5581"/>
                  </a:lnTo>
                  <a:lnTo>
                    <a:pt x="89" y="5670"/>
                  </a:lnTo>
                  <a:lnTo>
                    <a:pt x="399" y="5980"/>
                  </a:lnTo>
                  <a:lnTo>
                    <a:pt x="842" y="6378"/>
                  </a:lnTo>
                  <a:lnTo>
                    <a:pt x="1462" y="6866"/>
                  </a:lnTo>
                  <a:lnTo>
                    <a:pt x="3101" y="8061"/>
                  </a:lnTo>
                  <a:lnTo>
                    <a:pt x="4917" y="9390"/>
                  </a:lnTo>
                  <a:lnTo>
                    <a:pt x="8460" y="11826"/>
                  </a:lnTo>
                  <a:lnTo>
                    <a:pt x="10098" y="12933"/>
                  </a:lnTo>
                  <a:lnTo>
                    <a:pt x="10098" y="12667"/>
                  </a:lnTo>
                  <a:lnTo>
                    <a:pt x="10010" y="11870"/>
                  </a:lnTo>
                  <a:lnTo>
                    <a:pt x="9788" y="9346"/>
                  </a:lnTo>
                  <a:lnTo>
                    <a:pt x="9434" y="5714"/>
                  </a:lnTo>
                  <a:lnTo>
                    <a:pt x="9168" y="5537"/>
                  </a:lnTo>
                  <a:lnTo>
                    <a:pt x="8460" y="5094"/>
                  </a:lnTo>
                  <a:lnTo>
                    <a:pt x="7485" y="4474"/>
                  </a:lnTo>
                  <a:lnTo>
                    <a:pt x="6998" y="4075"/>
                  </a:lnTo>
                  <a:lnTo>
                    <a:pt x="6511" y="3633"/>
                  </a:lnTo>
                  <a:lnTo>
                    <a:pt x="6024" y="3145"/>
                  </a:lnTo>
                  <a:lnTo>
                    <a:pt x="5448" y="2570"/>
                  </a:lnTo>
                  <a:lnTo>
                    <a:pt x="4341" y="1285"/>
                  </a:lnTo>
                  <a:lnTo>
                    <a:pt x="3809" y="754"/>
                  </a:lnTo>
                  <a:lnTo>
                    <a:pt x="3322" y="311"/>
                  </a:lnTo>
                  <a:lnTo>
                    <a:pt x="2968" y="45"/>
                  </a:lnTo>
                  <a:lnTo>
                    <a:pt x="2835"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4327050" y="2014875"/>
              <a:ext cx="98575" cy="91925"/>
            </a:xfrm>
            <a:custGeom>
              <a:avLst/>
              <a:gdLst/>
              <a:ahLst/>
              <a:cxnLst/>
              <a:rect l="l" t="t" r="r" b="b"/>
              <a:pathLst>
                <a:path w="3943" h="3677" extrusionOk="0">
                  <a:moveTo>
                    <a:pt x="134" y="1"/>
                  </a:moveTo>
                  <a:lnTo>
                    <a:pt x="45" y="45"/>
                  </a:lnTo>
                  <a:lnTo>
                    <a:pt x="1" y="134"/>
                  </a:lnTo>
                  <a:lnTo>
                    <a:pt x="1" y="178"/>
                  </a:lnTo>
                  <a:lnTo>
                    <a:pt x="45" y="267"/>
                  </a:lnTo>
                  <a:lnTo>
                    <a:pt x="134" y="400"/>
                  </a:lnTo>
                  <a:lnTo>
                    <a:pt x="355" y="621"/>
                  </a:lnTo>
                  <a:lnTo>
                    <a:pt x="665" y="931"/>
                  </a:lnTo>
                  <a:lnTo>
                    <a:pt x="1418" y="1462"/>
                  </a:lnTo>
                  <a:lnTo>
                    <a:pt x="2392" y="2082"/>
                  </a:lnTo>
                  <a:lnTo>
                    <a:pt x="2437" y="3633"/>
                  </a:lnTo>
                  <a:lnTo>
                    <a:pt x="2525" y="3677"/>
                  </a:lnTo>
                  <a:lnTo>
                    <a:pt x="2525" y="3633"/>
                  </a:lnTo>
                  <a:lnTo>
                    <a:pt x="2481" y="2082"/>
                  </a:lnTo>
                  <a:lnTo>
                    <a:pt x="2437" y="2038"/>
                  </a:lnTo>
                  <a:lnTo>
                    <a:pt x="2082" y="1772"/>
                  </a:lnTo>
                  <a:lnTo>
                    <a:pt x="1462" y="1374"/>
                  </a:lnTo>
                  <a:lnTo>
                    <a:pt x="842" y="931"/>
                  </a:lnTo>
                  <a:lnTo>
                    <a:pt x="311" y="488"/>
                  </a:lnTo>
                  <a:lnTo>
                    <a:pt x="134" y="267"/>
                  </a:lnTo>
                  <a:lnTo>
                    <a:pt x="89" y="178"/>
                  </a:lnTo>
                  <a:lnTo>
                    <a:pt x="89" y="134"/>
                  </a:lnTo>
                  <a:lnTo>
                    <a:pt x="134" y="134"/>
                  </a:lnTo>
                  <a:lnTo>
                    <a:pt x="222" y="89"/>
                  </a:lnTo>
                  <a:lnTo>
                    <a:pt x="842" y="89"/>
                  </a:lnTo>
                  <a:lnTo>
                    <a:pt x="1374" y="178"/>
                  </a:lnTo>
                  <a:lnTo>
                    <a:pt x="2525" y="400"/>
                  </a:lnTo>
                  <a:lnTo>
                    <a:pt x="3500" y="577"/>
                  </a:lnTo>
                  <a:lnTo>
                    <a:pt x="3898" y="665"/>
                  </a:lnTo>
                  <a:lnTo>
                    <a:pt x="3942" y="665"/>
                  </a:lnTo>
                  <a:lnTo>
                    <a:pt x="3898" y="577"/>
                  </a:lnTo>
                  <a:lnTo>
                    <a:pt x="2525" y="311"/>
                  </a:lnTo>
                  <a:lnTo>
                    <a:pt x="1374" y="89"/>
                  </a:lnTo>
                  <a:lnTo>
                    <a:pt x="84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4407875" y="1467925"/>
              <a:ext cx="976600" cy="1044125"/>
            </a:xfrm>
            <a:custGeom>
              <a:avLst/>
              <a:gdLst/>
              <a:ahLst/>
              <a:cxnLst/>
              <a:rect l="l" t="t" r="r" b="b"/>
              <a:pathLst>
                <a:path w="39064" h="41765" extrusionOk="0">
                  <a:moveTo>
                    <a:pt x="17451" y="0"/>
                  </a:moveTo>
                  <a:lnTo>
                    <a:pt x="16875" y="89"/>
                  </a:lnTo>
                  <a:lnTo>
                    <a:pt x="16299" y="222"/>
                  </a:lnTo>
                  <a:lnTo>
                    <a:pt x="15723" y="399"/>
                  </a:lnTo>
                  <a:lnTo>
                    <a:pt x="15192" y="620"/>
                  </a:lnTo>
                  <a:lnTo>
                    <a:pt x="14660" y="886"/>
                  </a:lnTo>
                  <a:lnTo>
                    <a:pt x="14129" y="1152"/>
                  </a:lnTo>
                  <a:lnTo>
                    <a:pt x="13642" y="1506"/>
                  </a:lnTo>
                  <a:lnTo>
                    <a:pt x="13199" y="1905"/>
                  </a:lnTo>
                  <a:lnTo>
                    <a:pt x="12800" y="2303"/>
                  </a:lnTo>
                  <a:lnTo>
                    <a:pt x="12446" y="2746"/>
                  </a:lnTo>
                  <a:lnTo>
                    <a:pt x="12092" y="3189"/>
                  </a:lnTo>
                  <a:lnTo>
                    <a:pt x="11782" y="3676"/>
                  </a:lnTo>
                  <a:lnTo>
                    <a:pt x="11516" y="4163"/>
                  </a:lnTo>
                  <a:lnTo>
                    <a:pt x="11294" y="4651"/>
                  </a:lnTo>
                  <a:lnTo>
                    <a:pt x="11073" y="5182"/>
                  </a:lnTo>
                  <a:lnTo>
                    <a:pt x="10674" y="6245"/>
                  </a:lnTo>
                  <a:lnTo>
                    <a:pt x="10320" y="7352"/>
                  </a:lnTo>
                  <a:lnTo>
                    <a:pt x="10054" y="8504"/>
                  </a:lnTo>
                  <a:lnTo>
                    <a:pt x="9833" y="9700"/>
                  </a:lnTo>
                  <a:lnTo>
                    <a:pt x="9611" y="10851"/>
                  </a:lnTo>
                  <a:lnTo>
                    <a:pt x="9257" y="13198"/>
                  </a:lnTo>
                  <a:lnTo>
                    <a:pt x="8903" y="15590"/>
                  </a:lnTo>
                  <a:lnTo>
                    <a:pt x="8726" y="16741"/>
                  </a:lnTo>
                  <a:lnTo>
                    <a:pt x="8460" y="17937"/>
                  </a:lnTo>
                  <a:lnTo>
                    <a:pt x="8150" y="19089"/>
                  </a:lnTo>
                  <a:lnTo>
                    <a:pt x="7796" y="20196"/>
                  </a:lnTo>
                  <a:lnTo>
                    <a:pt x="7353" y="21303"/>
                  </a:lnTo>
                  <a:lnTo>
                    <a:pt x="6821" y="22366"/>
                  </a:lnTo>
                  <a:lnTo>
                    <a:pt x="6511" y="22898"/>
                  </a:lnTo>
                  <a:lnTo>
                    <a:pt x="6201" y="23385"/>
                  </a:lnTo>
                  <a:lnTo>
                    <a:pt x="5891" y="23872"/>
                  </a:lnTo>
                  <a:lnTo>
                    <a:pt x="5493" y="24359"/>
                  </a:lnTo>
                  <a:lnTo>
                    <a:pt x="178" y="19620"/>
                  </a:lnTo>
                  <a:lnTo>
                    <a:pt x="1" y="19443"/>
                  </a:lnTo>
                  <a:lnTo>
                    <a:pt x="222" y="20063"/>
                  </a:lnTo>
                  <a:lnTo>
                    <a:pt x="709" y="21613"/>
                  </a:lnTo>
                  <a:lnTo>
                    <a:pt x="1108" y="23119"/>
                  </a:lnTo>
                  <a:lnTo>
                    <a:pt x="1507" y="24935"/>
                  </a:lnTo>
                  <a:lnTo>
                    <a:pt x="1684" y="25953"/>
                  </a:lnTo>
                  <a:lnTo>
                    <a:pt x="1861" y="27016"/>
                  </a:lnTo>
                  <a:lnTo>
                    <a:pt x="1994" y="28124"/>
                  </a:lnTo>
                  <a:lnTo>
                    <a:pt x="2082" y="29275"/>
                  </a:lnTo>
                  <a:lnTo>
                    <a:pt x="2171" y="30515"/>
                  </a:lnTo>
                  <a:lnTo>
                    <a:pt x="2215" y="31800"/>
                  </a:lnTo>
                  <a:lnTo>
                    <a:pt x="2215" y="33394"/>
                  </a:lnTo>
                  <a:lnTo>
                    <a:pt x="2171" y="34855"/>
                  </a:lnTo>
                  <a:lnTo>
                    <a:pt x="2082" y="36273"/>
                  </a:lnTo>
                  <a:lnTo>
                    <a:pt x="1950" y="37601"/>
                  </a:lnTo>
                  <a:lnTo>
                    <a:pt x="1817" y="38797"/>
                  </a:lnTo>
                  <a:lnTo>
                    <a:pt x="1684" y="39904"/>
                  </a:lnTo>
                  <a:lnTo>
                    <a:pt x="1418" y="41764"/>
                  </a:lnTo>
                  <a:lnTo>
                    <a:pt x="39063" y="41764"/>
                  </a:lnTo>
                  <a:lnTo>
                    <a:pt x="38576" y="39683"/>
                  </a:lnTo>
                  <a:lnTo>
                    <a:pt x="37956" y="37114"/>
                  </a:lnTo>
                  <a:lnTo>
                    <a:pt x="37380" y="34280"/>
                  </a:lnTo>
                  <a:lnTo>
                    <a:pt x="36805" y="31357"/>
                  </a:lnTo>
                  <a:lnTo>
                    <a:pt x="36672" y="30559"/>
                  </a:lnTo>
                  <a:lnTo>
                    <a:pt x="36583" y="29718"/>
                  </a:lnTo>
                  <a:lnTo>
                    <a:pt x="36539" y="28921"/>
                  </a:lnTo>
                  <a:lnTo>
                    <a:pt x="36495" y="28079"/>
                  </a:lnTo>
                  <a:lnTo>
                    <a:pt x="36539" y="26972"/>
                  </a:lnTo>
                  <a:lnTo>
                    <a:pt x="36583" y="25909"/>
                  </a:lnTo>
                  <a:lnTo>
                    <a:pt x="36716" y="24846"/>
                  </a:lnTo>
                  <a:lnTo>
                    <a:pt x="36849" y="23828"/>
                  </a:lnTo>
                  <a:lnTo>
                    <a:pt x="37159" y="21923"/>
                  </a:lnTo>
                  <a:lnTo>
                    <a:pt x="37469" y="20285"/>
                  </a:lnTo>
                  <a:lnTo>
                    <a:pt x="37912" y="18602"/>
                  </a:lnTo>
                  <a:lnTo>
                    <a:pt x="38089" y="17893"/>
                  </a:lnTo>
                  <a:lnTo>
                    <a:pt x="30826" y="23872"/>
                  </a:lnTo>
                  <a:lnTo>
                    <a:pt x="30206" y="22853"/>
                  </a:lnTo>
                  <a:lnTo>
                    <a:pt x="29674" y="21790"/>
                  </a:lnTo>
                  <a:lnTo>
                    <a:pt x="29143" y="20683"/>
                  </a:lnTo>
                  <a:lnTo>
                    <a:pt x="28700" y="19576"/>
                  </a:lnTo>
                  <a:lnTo>
                    <a:pt x="28301" y="18424"/>
                  </a:lnTo>
                  <a:lnTo>
                    <a:pt x="27903" y="17273"/>
                  </a:lnTo>
                  <a:lnTo>
                    <a:pt x="27548" y="16077"/>
                  </a:lnTo>
                  <a:lnTo>
                    <a:pt x="27238" y="14926"/>
                  </a:lnTo>
                  <a:lnTo>
                    <a:pt x="26663" y="12534"/>
                  </a:lnTo>
                  <a:lnTo>
                    <a:pt x="26087" y="10142"/>
                  </a:lnTo>
                  <a:lnTo>
                    <a:pt x="25511" y="7751"/>
                  </a:lnTo>
                  <a:lnTo>
                    <a:pt x="24891" y="5404"/>
                  </a:lnTo>
                  <a:lnTo>
                    <a:pt x="24625" y="4606"/>
                  </a:lnTo>
                  <a:lnTo>
                    <a:pt x="24315" y="3853"/>
                  </a:lnTo>
                  <a:lnTo>
                    <a:pt x="23961" y="3101"/>
                  </a:lnTo>
                  <a:lnTo>
                    <a:pt x="23784" y="2746"/>
                  </a:lnTo>
                  <a:lnTo>
                    <a:pt x="23518" y="2392"/>
                  </a:lnTo>
                  <a:lnTo>
                    <a:pt x="23075" y="1905"/>
                  </a:lnTo>
                  <a:lnTo>
                    <a:pt x="22588" y="1462"/>
                  </a:lnTo>
                  <a:lnTo>
                    <a:pt x="22057" y="1063"/>
                  </a:lnTo>
                  <a:lnTo>
                    <a:pt x="21437" y="709"/>
                  </a:lnTo>
                  <a:lnTo>
                    <a:pt x="20905" y="488"/>
                  </a:lnTo>
                  <a:lnTo>
                    <a:pt x="20374" y="266"/>
                  </a:lnTo>
                  <a:lnTo>
                    <a:pt x="19798" y="133"/>
                  </a:lnTo>
                  <a:lnTo>
                    <a:pt x="19222" y="45"/>
                  </a:lnTo>
                  <a:lnTo>
                    <a:pt x="1864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4706825" y="1647300"/>
              <a:ext cx="96350" cy="96350"/>
            </a:xfrm>
            <a:custGeom>
              <a:avLst/>
              <a:gdLst/>
              <a:ahLst/>
              <a:cxnLst/>
              <a:rect l="l" t="t" r="r" b="b"/>
              <a:pathLst>
                <a:path w="3854" h="3854" extrusionOk="0">
                  <a:moveTo>
                    <a:pt x="1949" y="0"/>
                  </a:moveTo>
                  <a:lnTo>
                    <a:pt x="1551" y="44"/>
                  </a:lnTo>
                  <a:lnTo>
                    <a:pt x="1197" y="133"/>
                  </a:lnTo>
                  <a:lnTo>
                    <a:pt x="887" y="310"/>
                  </a:lnTo>
                  <a:lnTo>
                    <a:pt x="577" y="576"/>
                  </a:lnTo>
                  <a:lnTo>
                    <a:pt x="355" y="842"/>
                  </a:lnTo>
                  <a:lnTo>
                    <a:pt x="178" y="1196"/>
                  </a:lnTo>
                  <a:lnTo>
                    <a:pt x="45" y="1550"/>
                  </a:lnTo>
                  <a:lnTo>
                    <a:pt x="1" y="1905"/>
                  </a:lnTo>
                  <a:lnTo>
                    <a:pt x="45" y="2303"/>
                  </a:lnTo>
                  <a:lnTo>
                    <a:pt x="178" y="2657"/>
                  </a:lnTo>
                  <a:lnTo>
                    <a:pt x="355" y="3012"/>
                  </a:lnTo>
                  <a:lnTo>
                    <a:pt x="577" y="3277"/>
                  </a:lnTo>
                  <a:lnTo>
                    <a:pt x="887" y="3499"/>
                  </a:lnTo>
                  <a:lnTo>
                    <a:pt x="1197" y="3676"/>
                  </a:lnTo>
                  <a:lnTo>
                    <a:pt x="1551" y="3809"/>
                  </a:lnTo>
                  <a:lnTo>
                    <a:pt x="1949" y="3853"/>
                  </a:lnTo>
                  <a:lnTo>
                    <a:pt x="2304" y="3809"/>
                  </a:lnTo>
                  <a:lnTo>
                    <a:pt x="2702" y="3676"/>
                  </a:lnTo>
                  <a:lnTo>
                    <a:pt x="3012" y="3499"/>
                  </a:lnTo>
                  <a:lnTo>
                    <a:pt x="3278" y="3277"/>
                  </a:lnTo>
                  <a:lnTo>
                    <a:pt x="3544" y="3012"/>
                  </a:lnTo>
                  <a:lnTo>
                    <a:pt x="3721" y="2657"/>
                  </a:lnTo>
                  <a:lnTo>
                    <a:pt x="3810" y="2303"/>
                  </a:lnTo>
                  <a:lnTo>
                    <a:pt x="3854" y="1905"/>
                  </a:lnTo>
                  <a:lnTo>
                    <a:pt x="3810" y="1550"/>
                  </a:lnTo>
                  <a:lnTo>
                    <a:pt x="3721" y="1196"/>
                  </a:lnTo>
                  <a:lnTo>
                    <a:pt x="3544" y="842"/>
                  </a:lnTo>
                  <a:lnTo>
                    <a:pt x="3278" y="576"/>
                  </a:lnTo>
                  <a:lnTo>
                    <a:pt x="3012" y="310"/>
                  </a:lnTo>
                  <a:lnTo>
                    <a:pt x="2702" y="133"/>
                  </a:lnTo>
                  <a:lnTo>
                    <a:pt x="2304" y="44"/>
                  </a:lnTo>
                  <a:lnTo>
                    <a:pt x="1949"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4930500" y="1647300"/>
              <a:ext cx="95225" cy="96350"/>
            </a:xfrm>
            <a:custGeom>
              <a:avLst/>
              <a:gdLst/>
              <a:ahLst/>
              <a:cxnLst/>
              <a:rect l="l" t="t" r="r" b="b"/>
              <a:pathLst>
                <a:path w="3809" h="3854" extrusionOk="0">
                  <a:moveTo>
                    <a:pt x="1904" y="0"/>
                  </a:moveTo>
                  <a:lnTo>
                    <a:pt x="1506" y="44"/>
                  </a:lnTo>
                  <a:lnTo>
                    <a:pt x="1152" y="133"/>
                  </a:lnTo>
                  <a:lnTo>
                    <a:pt x="842" y="310"/>
                  </a:lnTo>
                  <a:lnTo>
                    <a:pt x="532" y="576"/>
                  </a:lnTo>
                  <a:lnTo>
                    <a:pt x="310" y="842"/>
                  </a:lnTo>
                  <a:lnTo>
                    <a:pt x="133" y="1196"/>
                  </a:lnTo>
                  <a:lnTo>
                    <a:pt x="44" y="1550"/>
                  </a:lnTo>
                  <a:lnTo>
                    <a:pt x="0" y="1905"/>
                  </a:lnTo>
                  <a:lnTo>
                    <a:pt x="44" y="2303"/>
                  </a:lnTo>
                  <a:lnTo>
                    <a:pt x="133" y="2657"/>
                  </a:lnTo>
                  <a:lnTo>
                    <a:pt x="310" y="3012"/>
                  </a:lnTo>
                  <a:lnTo>
                    <a:pt x="532" y="3277"/>
                  </a:lnTo>
                  <a:lnTo>
                    <a:pt x="842" y="3499"/>
                  </a:lnTo>
                  <a:lnTo>
                    <a:pt x="1152" y="3676"/>
                  </a:lnTo>
                  <a:lnTo>
                    <a:pt x="1506" y="3809"/>
                  </a:lnTo>
                  <a:lnTo>
                    <a:pt x="1904" y="3853"/>
                  </a:lnTo>
                  <a:lnTo>
                    <a:pt x="2303" y="3809"/>
                  </a:lnTo>
                  <a:lnTo>
                    <a:pt x="2657" y="3676"/>
                  </a:lnTo>
                  <a:lnTo>
                    <a:pt x="2967" y="3499"/>
                  </a:lnTo>
                  <a:lnTo>
                    <a:pt x="3277" y="3277"/>
                  </a:lnTo>
                  <a:lnTo>
                    <a:pt x="3499" y="3012"/>
                  </a:lnTo>
                  <a:lnTo>
                    <a:pt x="3676" y="2657"/>
                  </a:lnTo>
                  <a:lnTo>
                    <a:pt x="3765" y="2303"/>
                  </a:lnTo>
                  <a:lnTo>
                    <a:pt x="3809" y="1905"/>
                  </a:lnTo>
                  <a:lnTo>
                    <a:pt x="3765" y="1550"/>
                  </a:lnTo>
                  <a:lnTo>
                    <a:pt x="3676" y="1196"/>
                  </a:lnTo>
                  <a:lnTo>
                    <a:pt x="3499" y="842"/>
                  </a:lnTo>
                  <a:lnTo>
                    <a:pt x="3277" y="576"/>
                  </a:lnTo>
                  <a:lnTo>
                    <a:pt x="2967" y="310"/>
                  </a:lnTo>
                  <a:lnTo>
                    <a:pt x="2657" y="133"/>
                  </a:lnTo>
                  <a:lnTo>
                    <a:pt x="2303" y="44"/>
                  </a:lnTo>
                  <a:lnTo>
                    <a:pt x="1904"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4753325" y="1600775"/>
              <a:ext cx="55400" cy="55400"/>
            </a:xfrm>
            <a:custGeom>
              <a:avLst/>
              <a:gdLst/>
              <a:ahLst/>
              <a:cxnLst/>
              <a:rect l="l" t="t" r="r" b="b"/>
              <a:pathLst>
                <a:path w="2216" h="2216" extrusionOk="0">
                  <a:moveTo>
                    <a:pt x="887" y="1"/>
                  </a:moveTo>
                  <a:lnTo>
                    <a:pt x="665" y="90"/>
                  </a:lnTo>
                  <a:lnTo>
                    <a:pt x="488" y="178"/>
                  </a:lnTo>
                  <a:lnTo>
                    <a:pt x="311" y="311"/>
                  </a:lnTo>
                  <a:lnTo>
                    <a:pt x="178" y="488"/>
                  </a:lnTo>
                  <a:lnTo>
                    <a:pt x="89" y="665"/>
                  </a:lnTo>
                  <a:lnTo>
                    <a:pt x="45" y="887"/>
                  </a:lnTo>
                  <a:lnTo>
                    <a:pt x="1" y="1108"/>
                  </a:lnTo>
                  <a:lnTo>
                    <a:pt x="45" y="1330"/>
                  </a:lnTo>
                  <a:lnTo>
                    <a:pt x="89" y="1551"/>
                  </a:lnTo>
                  <a:lnTo>
                    <a:pt x="178" y="1728"/>
                  </a:lnTo>
                  <a:lnTo>
                    <a:pt x="311" y="1905"/>
                  </a:lnTo>
                  <a:lnTo>
                    <a:pt x="488" y="2038"/>
                  </a:lnTo>
                  <a:lnTo>
                    <a:pt x="665" y="2127"/>
                  </a:lnTo>
                  <a:lnTo>
                    <a:pt x="887" y="2215"/>
                  </a:lnTo>
                  <a:lnTo>
                    <a:pt x="1330" y="2215"/>
                  </a:lnTo>
                  <a:lnTo>
                    <a:pt x="1551" y="2127"/>
                  </a:lnTo>
                  <a:lnTo>
                    <a:pt x="1728" y="2038"/>
                  </a:lnTo>
                  <a:lnTo>
                    <a:pt x="1905" y="1905"/>
                  </a:lnTo>
                  <a:lnTo>
                    <a:pt x="2038" y="1728"/>
                  </a:lnTo>
                  <a:lnTo>
                    <a:pt x="2127" y="1551"/>
                  </a:lnTo>
                  <a:lnTo>
                    <a:pt x="2215" y="1330"/>
                  </a:lnTo>
                  <a:lnTo>
                    <a:pt x="2215" y="1108"/>
                  </a:lnTo>
                  <a:lnTo>
                    <a:pt x="2215" y="887"/>
                  </a:lnTo>
                  <a:lnTo>
                    <a:pt x="2127" y="665"/>
                  </a:lnTo>
                  <a:lnTo>
                    <a:pt x="2038" y="488"/>
                  </a:lnTo>
                  <a:lnTo>
                    <a:pt x="1905" y="311"/>
                  </a:lnTo>
                  <a:lnTo>
                    <a:pt x="1728" y="178"/>
                  </a:lnTo>
                  <a:lnTo>
                    <a:pt x="1551" y="90"/>
                  </a:lnTo>
                  <a:lnTo>
                    <a:pt x="1330"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4928275" y="1600775"/>
              <a:ext cx="55375" cy="55400"/>
            </a:xfrm>
            <a:custGeom>
              <a:avLst/>
              <a:gdLst/>
              <a:ahLst/>
              <a:cxnLst/>
              <a:rect l="l" t="t" r="r" b="b"/>
              <a:pathLst>
                <a:path w="2215" h="2216" extrusionOk="0">
                  <a:moveTo>
                    <a:pt x="886" y="1"/>
                  </a:moveTo>
                  <a:lnTo>
                    <a:pt x="665" y="90"/>
                  </a:lnTo>
                  <a:lnTo>
                    <a:pt x="488" y="178"/>
                  </a:lnTo>
                  <a:lnTo>
                    <a:pt x="311" y="311"/>
                  </a:lnTo>
                  <a:lnTo>
                    <a:pt x="178" y="488"/>
                  </a:lnTo>
                  <a:lnTo>
                    <a:pt x="89" y="665"/>
                  </a:lnTo>
                  <a:lnTo>
                    <a:pt x="0" y="887"/>
                  </a:lnTo>
                  <a:lnTo>
                    <a:pt x="0" y="1108"/>
                  </a:lnTo>
                  <a:lnTo>
                    <a:pt x="0" y="1330"/>
                  </a:lnTo>
                  <a:lnTo>
                    <a:pt x="89" y="1551"/>
                  </a:lnTo>
                  <a:lnTo>
                    <a:pt x="178" y="1728"/>
                  </a:lnTo>
                  <a:lnTo>
                    <a:pt x="311" y="1905"/>
                  </a:lnTo>
                  <a:lnTo>
                    <a:pt x="488" y="2038"/>
                  </a:lnTo>
                  <a:lnTo>
                    <a:pt x="665" y="2127"/>
                  </a:lnTo>
                  <a:lnTo>
                    <a:pt x="886" y="2215"/>
                  </a:lnTo>
                  <a:lnTo>
                    <a:pt x="1329" y="2215"/>
                  </a:lnTo>
                  <a:lnTo>
                    <a:pt x="1551" y="2127"/>
                  </a:lnTo>
                  <a:lnTo>
                    <a:pt x="1728" y="2038"/>
                  </a:lnTo>
                  <a:lnTo>
                    <a:pt x="1905" y="1905"/>
                  </a:lnTo>
                  <a:lnTo>
                    <a:pt x="2038" y="1728"/>
                  </a:lnTo>
                  <a:lnTo>
                    <a:pt x="2126" y="1551"/>
                  </a:lnTo>
                  <a:lnTo>
                    <a:pt x="2215" y="1330"/>
                  </a:lnTo>
                  <a:lnTo>
                    <a:pt x="2215" y="1108"/>
                  </a:lnTo>
                  <a:lnTo>
                    <a:pt x="2215" y="887"/>
                  </a:lnTo>
                  <a:lnTo>
                    <a:pt x="2126" y="665"/>
                  </a:lnTo>
                  <a:lnTo>
                    <a:pt x="2038" y="488"/>
                  </a:lnTo>
                  <a:lnTo>
                    <a:pt x="1905" y="311"/>
                  </a:lnTo>
                  <a:lnTo>
                    <a:pt x="1728" y="178"/>
                  </a:lnTo>
                  <a:lnTo>
                    <a:pt x="1551" y="90"/>
                  </a:lnTo>
                  <a:lnTo>
                    <a:pt x="132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4850775" y="1642850"/>
              <a:ext cx="48725" cy="69800"/>
            </a:xfrm>
            <a:custGeom>
              <a:avLst/>
              <a:gdLst/>
              <a:ahLst/>
              <a:cxnLst/>
              <a:rect l="l" t="t" r="r" b="b"/>
              <a:pathLst>
                <a:path w="1949" h="2792" extrusionOk="0">
                  <a:moveTo>
                    <a:pt x="0" y="1"/>
                  </a:moveTo>
                  <a:lnTo>
                    <a:pt x="45" y="444"/>
                  </a:lnTo>
                  <a:lnTo>
                    <a:pt x="133" y="887"/>
                  </a:lnTo>
                  <a:lnTo>
                    <a:pt x="222" y="1418"/>
                  </a:lnTo>
                  <a:lnTo>
                    <a:pt x="355" y="1950"/>
                  </a:lnTo>
                  <a:lnTo>
                    <a:pt x="532" y="2393"/>
                  </a:lnTo>
                  <a:lnTo>
                    <a:pt x="665" y="2570"/>
                  </a:lnTo>
                  <a:lnTo>
                    <a:pt x="753" y="2703"/>
                  </a:lnTo>
                  <a:lnTo>
                    <a:pt x="930" y="2791"/>
                  </a:lnTo>
                  <a:lnTo>
                    <a:pt x="1063" y="2791"/>
                  </a:lnTo>
                  <a:lnTo>
                    <a:pt x="1196" y="2747"/>
                  </a:lnTo>
                  <a:lnTo>
                    <a:pt x="1329" y="2658"/>
                  </a:lnTo>
                  <a:lnTo>
                    <a:pt x="1462" y="2525"/>
                  </a:lnTo>
                  <a:lnTo>
                    <a:pt x="1550" y="2348"/>
                  </a:lnTo>
                  <a:lnTo>
                    <a:pt x="1728" y="1905"/>
                  </a:lnTo>
                  <a:lnTo>
                    <a:pt x="1816" y="1374"/>
                  </a:lnTo>
                  <a:lnTo>
                    <a:pt x="1905" y="887"/>
                  </a:lnTo>
                  <a:lnTo>
                    <a:pt x="1905" y="444"/>
                  </a:lnTo>
                  <a:lnTo>
                    <a:pt x="194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5146400" y="2064700"/>
              <a:ext cx="32125" cy="231450"/>
            </a:xfrm>
            <a:custGeom>
              <a:avLst/>
              <a:gdLst/>
              <a:ahLst/>
              <a:cxnLst/>
              <a:rect l="l" t="t" r="r" b="b"/>
              <a:pathLst>
                <a:path w="1285" h="9258" extrusionOk="0">
                  <a:moveTo>
                    <a:pt x="1285" y="1"/>
                  </a:moveTo>
                  <a:lnTo>
                    <a:pt x="1019" y="1152"/>
                  </a:lnTo>
                  <a:lnTo>
                    <a:pt x="798" y="2304"/>
                  </a:lnTo>
                  <a:lnTo>
                    <a:pt x="576" y="3455"/>
                  </a:lnTo>
                  <a:lnTo>
                    <a:pt x="399" y="4607"/>
                  </a:lnTo>
                  <a:lnTo>
                    <a:pt x="222" y="5758"/>
                  </a:lnTo>
                  <a:lnTo>
                    <a:pt x="133" y="6954"/>
                  </a:lnTo>
                  <a:lnTo>
                    <a:pt x="45" y="8106"/>
                  </a:lnTo>
                  <a:lnTo>
                    <a:pt x="0" y="9257"/>
                  </a:lnTo>
                  <a:lnTo>
                    <a:pt x="133" y="8106"/>
                  </a:lnTo>
                  <a:lnTo>
                    <a:pt x="266" y="6954"/>
                  </a:lnTo>
                  <a:lnTo>
                    <a:pt x="576" y="4651"/>
                  </a:lnTo>
                  <a:lnTo>
                    <a:pt x="930" y="2304"/>
                  </a:lnTo>
                  <a:lnTo>
                    <a:pt x="128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4545175" y="2076900"/>
              <a:ext cx="88600" cy="255775"/>
            </a:xfrm>
            <a:custGeom>
              <a:avLst/>
              <a:gdLst/>
              <a:ahLst/>
              <a:cxnLst/>
              <a:rect l="l" t="t" r="r" b="b"/>
              <a:pathLst>
                <a:path w="3544" h="10231" extrusionOk="0">
                  <a:moveTo>
                    <a:pt x="1" y="0"/>
                  </a:moveTo>
                  <a:lnTo>
                    <a:pt x="532" y="1240"/>
                  </a:lnTo>
                  <a:lnTo>
                    <a:pt x="1064" y="2480"/>
                  </a:lnTo>
                  <a:lnTo>
                    <a:pt x="1551" y="3765"/>
                  </a:lnTo>
                  <a:lnTo>
                    <a:pt x="1994" y="5005"/>
                  </a:lnTo>
                  <a:lnTo>
                    <a:pt x="2437" y="6289"/>
                  </a:lnTo>
                  <a:lnTo>
                    <a:pt x="2835" y="7618"/>
                  </a:lnTo>
                  <a:lnTo>
                    <a:pt x="3057" y="8238"/>
                  </a:lnTo>
                  <a:lnTo>
                    <a:pt x="3234" y="8902"/>
                  </a:lnTo>
                  <a:lnTo>
                    <a:pt x="3544" y="10231"/>
                  </a:lnTo>
                  <a:lnTo>
                    <a:pt x="3322" y="8902"/>
                  </a:lnTo>
                  <a:lnTo>
                    <a:pt x="2968" y="7573"/>
                  </a:lnTo>
                  <a:lnTo>
                    <a:pt x="2614" y="6245"/>
                  </a:lnTo>
                  <a:lnTo>
                    <a:pt x="2171" y="4960"/>
                  </a:lnTo>
                  <a:lnTo>
                    <a:pt x="1684" y="3676"/>
                  </a:lnTo>
                  <a:lnTo>
                    <a:pt x="1196" y="2436"/>
                  </a:lnTo>
                  <a:lnTo>
                    <a:pt x="621" y="1196"/>
                  </a:lnTo>
                  <a:lnTo>
                    <a:pt x="1"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4302700" y="1653925"/>
              <a:ext cx="239175" cy="230325"/>
            </a:xfrm>
            <a:custGeom>
              <a:avLst/>
              <a:gdLst/>
              <a:ahLst/>
              <a:cxnLst/>
              <a:rect l="l" t="t" r="r" b="b"/>
              <a:pathLst>
                <a:path w="9567" h="9213" extrusionOk="0">
                  <a:moveTo>
                    <a:pt x="3809" y="1"/>
                  </a:moveTo>
                  <a:lnTo>
                    <a:pt x="3854" y="2968"/>
                  </a:lnTo>
                  <a:lnTo>
                    <a:pt x="886" y="2392"/>
                  </a:lnTo>
                  <a:lnTo>
                    <a:pt x="886" y="2392"/>
                  </a:lnTo>
                  <a:lnTo>
                    <a:pt x="3233" y="4341"/>
                  </a:lnTo>
                  <a:lnTo>
                    <a:pt x="0" y="5404"/>
                  </a:lnTo>
                  <a:lnTo>
                    <a:pt x="3499" y="5448"/>
                  </a:lnTo>
                  <a:lnTo>
                    <a:pt x="2613" y="8283"/>
                  </a:lnTo>
                  <a:lnTo>
                    <a:pt x="4872" y="6246"/>
                  </a:lnTo>
                  <a:lnTo>
                    <a:pt x="5935" y="9213"/>
                  </a:lnTo>
                  <a:lnTo>
                    <a:pt x="6112" y="5803"/>
                  </a:lnTo>
                  <a:lnTo>
                    <a:pt x="9257" y="6556"/>
                  </a:lnTo>
                  <a:lnTo>
                    <a:pt x="6777" y="4873"/>
                  </a:lnTo>
                  <a:lnTo>
                    <a:pt x="9567" y="3411"/>
                  </a:lnTo>
                  <a:lnTo>
                    <a:pt x="6378" y="3411"/>
                  </a:lnTo>
                  <a:lnTo>
                    <a:pt x="7884" y="1019"/>
                  </a:lnTo>
                  <a:lnTo>
                    <a:pt x="4828" y="2880"/>
                  </a:lnTo>
                  <a:lnTo>
                    <a:pt x="3809"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5081075" y="1820025"/>
              <a:ext cx="183825" cy="176050"/>
            </a:xfrm>
            <a:custGeom>
              <a:avLst/>
              <a:gdLst/>
              <a:ahLst/>
              <a:cxnLst/>
              <a:rect l="l" t="t" r="r" b="b"/>
              <a:pathLst>
                <a:path w="7353" h="7042" extrusionOk="0">
                  <a:moveTo>
                    <a:pt x="2923" y="0"/>
                  </a:moveTo>
                  <a:lnTo>
                    <a:pt x="2968" y="2259"/>
                  </a:lnTo>
                  <a:lnTo>
                    <a:pt x="665" y="1816"/>
                  </a:lnTo>
                  <a:lnTo>
                    <a:pt x="2480" y="3277"/>
                  </a:lnTo>
                  <a:lnTo>
                    <a:pt x="0" y="4119"/>
                  </a:lnTo>
                  <a:lnTo>
                    <a:pt x="2702" y="4163"/>
                  </a:lnTo>
                  <a:lnTo>
                    <a:pt x="1993" y="6333"/>
                  </a:lnTo>
                  <a:lnTo>
                    <a:pt x="1993" y="6333"/>
                  </a:lnTo>
                  <a:lnTo>
                    <a:pt x="3721" y="4739"/>
                  </a:lnTo>
                  <a:lnTo>
                    <a:pt x="4562" y="7042"/>
                  </a:lnTo>
                  <a:lnTo>
                    <a:pt x="4695" y="4429"/>
                  </a:lnTo>
                  <a:lnTo>
                    <a:pt x="7086" y="5005"/>
                  </a:lnTo>
                  <a:lnTo>
                    <a:pt x="7086" y="5005"/>
                  </a:lnTo>
                  <a:lnTo>
                    <a:pt x="5182" y="3676"/>
                  </a:lnTo>
                  <a:lnTo>
                    <a:pt x="7352" y="2613"/>
                  </a:lnTo>
                  <a:lnTo>
                    <a:pt x="4872" y="2613"/>
                  </a:lnTo>
                  <a:lnTo>
                    <a:pt x="6024" y="753"/>
                  </a:lnTo>
                  <a:lnTo>
                    <a:pt x="3676" y="2170"/>
                  </a:lnTo>
                  <a:lnTo>
                    <a:pt x="2923"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5371150" y="2292800"/>
              <a:ext cx="142875" cy="148375"/>
            </a:xfrm>
            <a:custGeom>
              <a:avLst/>
              <a:gdLst/>
              <a:ahLst/>
              <a:cxnLst/>
              <a:rect l="l" t="t" r="r" b="b"/>
              <a:pathLst>
                <a:path w="5715" h="5935" extrusionOk="0">
                  <a:moveTo>
                    <a:pt x="3898" y="0"/>
                  </a:moveTo>
                  <a:lnTo>
                    <a:pt x="3677" y="89"/>
                  </a:lnTo>
                  <a:lnTo>
                    <a:pt x="3455" y="177"/>
                  </a:lnTo>
                  <a:lnTo>
                    <a:pt x="3234" y="310"/>
                  </a:lnTo>
                  <a:lnTo>
                    <a:pt x="2658" y="709"/>
                  </a:lnTo>
                  <a:lnTo>
                    <a:pt x="2082" y="1196"/>
                  </a:lnTo>
                  <a:lnTo>
                    <a:pt x="1595" y="1683"/>
                  </a:lnTo>
                  <a:lnTo>
                    <a:pt x="1064" y="2215"/>
                  </a:lnTo>
                  <a:lnTo>
                    <a:pt x="488" y="2923"/>
                  </a:lnTo>
                  <a:lnTo>
                    <a:pt x="400" y="3056"/>
                  </a:lnTo>
                  <a:lnTo>
                    <a:pt x="134" y="3411"/>
                  </a:lnTo>
                  <a:lnTo>
                    <a:pt x="1" y="3765"/>
                  </a:lnTo>
                  <a:lnTo>
                    <a:pt x="1" y="3942"/>
                  </a:lnTo>
                  <a:lnTo>
                    <a:pt x="1" y="4119"/>
                  </a:lnTo>
                  <a:lnTo>
                    <a:pt x="90" y="4385"/>
                  </a:lnTo>
                  <a:lnTo>
                    <a:pt x="222" y="4606"/>
                  </a:lnTo>
                  <a:lnTo>
                    <a:pt x="444" y="4784"/>
                  </a:lnTo>
                  <a:lnTo>
                    <a:pt x="665" y="4916"/>
                  </a:lnTo>
                  <a:lnTo>
                    <a:pt x="1064" y="5182"/>
                  </a:lnTo>
                  <a:lnTo>
                    <a:pt x="1462" y="5359"/>
                  </a:lnTo>
                  <a:lnTo>
                    <a:pt x="1905" y="5536"/>
                  </a:lnTo>
                  <a:lnTo>
                    <a:pt x="2393" y="5669"/>
                  </a:lnTo>
                  <a:lnTo>
                    <a:pt x="3323" y="5846"/>
                  </a:lnTo>
                  <a:lnTo>
                    <a:pt x="4253" y="5935"/>
                  </a:lnTo>
                  <a:lnTo>
                    <a:pt x="4873" y="5935"/>
                  </a:lnTo>
                  <a:lnTo>
                    <a:pt x="5094" y="5846"/>
                  </a:lnTo>
                  <a:lnTo>
                    <a:pt x="5271" y="5758"/>
                  </a:lnTo>
                  <a:lnTo>
                    <a:pt x="5448" y="5625"/>
                  </a:lnTo>
                  <a:lnTo>
                    <a:pt x="5537" y="5448"/>
                  </a:lnTo>
                  <a:lnTo>
                    <a:pt x="5626" y="5226"/>
                  </a:lnTo>
                  <a:lnTo>
                    <a:pt x="5670" y="5005"/>
                  </a:lnTo>
                  <a:lnTo>
                    <a:pt x="5714" y="4562"/>
                  </a:lnTo>
                  <a:lnTo>
                    <a:pt x="5714" y="4163"/>
                  </a:lnTo>
                  <a:lnTo>
                    <a:pt x="5714" y="3809"/>
                  </a:lnTo>
                  <a:lnTo>
                    <a:pt x="5626" y="3145"/>
                  </a:lnTo>
                  <a:lnTo>
                    <a:pt x="5493" y="2436"/>
                  </a:lnTo>
                  <a:lnTo>
                    <a:pt x="5360" y="1993"/>
                  </a:lnTo>
                  <a:lnTo>
                    <a:pt x="5227" y="1506"/>
                  </a:lnTo>
                  <a:lnTo>
                    <a:pt x="5050" y="1063"/>
                  </a:lnTo>
                  <a:lnTo>
                    <a:pt x="4828" y="620"/>
                  </a:lnTo>
                  <a:lnTo>
                    <a:pt x="4740" y="443"/>
                  </a:lnTo>
                  <a:lnTo>
                    <a:pt x="4563" y="222"/>
                  </a:lnTo>
                  <a:lnTo>
                    <a:pt x="4385" y="89"/>
                  </a:lnTo>
                  <a:lnTo>
                    <a:pt x="4164"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5397725" y="2292800"/>
              <a:ext cx="110750" cy="60925"/>
            </a:xfrm>
            <a:custGeom>
              <a:avLst/>
              <a:gdLst/>
              <a:ahLst/>
              <a:cxnLst/>
              <a:rect l="l" t="t" r="r" b="b"/>
              <a:pathLst>
                <a:path w="4430" h="2437" extrusionOk="0">
                  <a:moveTo>
                    <a:pt x="2835" y="0"/>
                  </a:moveTo>
                  <a:lnTo>
                    <a:pt x="2614" y="89"/>
                  </a:lnTo>
                  <a:lnTo>
                    <a:pt x="2392" y="177"/>
                  </a:lnTo>
                  <a:lnTo>
                    <a:pt x="2171" y="310"/>
                  </a:lnTo>
                  <a:lnTo>
                    <a:pt x="1595" y="709"/>
                  </a:lnTo>
                  <a:lnTo>
                    <a:pt x="1019" y="1196"/>
                  </a:lnTo>
                  <a:lnTo>
                    <a:pt x="532" y="1683"/>
                  </a:lnTo>
                  <a:lnTo>
                    <a:pt x="1" y="2215"/>
                  </a:lnTo>
                  <a:lnTo>
                    <a:pt x="178" y="2215"/>
                  </a:lnTo>
                  <a:lnTo>
                    <a:pt x="4430" y="2436"/>
                  </a:lnTo>
                  <a:lnTo>
                    <a:pt x="4297" y="1993"/>
                  </a:lnTo>
                  <a:lnTo>
                    <a:pt x="4164" y="1506"/>
                  </a:lnTo>
                  <a:lnTo>
                    <a:pt x="3987" y="1063"/>
                  </a:lnTo>
                  <a:lnTo>
                    <a:pt x="3765" y="620"/>
                  </a:lnTo>
                  <a:lnTo>
                    <a:pt x="3677" y="443"/>
                  </a:lnTo>
                  <a:lnTo>
                    <a:pt x="3500" y="222"/>
                  </a:lnTo>
                  <a:lnTo>
                    <a:pt x="3322" y="89"/>
                  </a:lnTo>
                  <a:lnTo>
                    <a:pt x="3101"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5371150" y="2378050"/>
              <a:ext cx="142875" cy="63125"/>
            </a:xfrm>
            <a:custGeom>
              <a:avLst/>
              <a:gdLst/>
              <a:ahLst/>
              <a:cxnLst/>
              <a:rect l="l" t="t" r="r" b="b"/>
              <a:pathLst>
                <a:path w="5715" h="2525" extrusionOk="0">
                  <a:moveTo>
                    <a:pt x="134" y="1"/>
                  </a:moveTo>
                  <a:lnTo>
                    <a:pt x="1" y="355"/>
                  </a:lnTo>
                  <a:lnTo>
                    <a:pt x="1" y="532"/>
                  </a:lnTo>
                  <a:lnTo>
                    <a:pt x="1" y="709"/>
                  </a:lnTo>
                  <a:lnTo>
                    <a:pt x="90" y="975"/>
                  </a:lnTo>
                  <a:lnTo>
                    <a:pt x="222" y="1196"/>
                  </a:lnTo>
                  <a:lnTo>
                    <a:pt x="444" y="1374"/>
                  </a:lnTo>
                  <a:lnTo>
                    <a:pt x="665" y="1506"/>
                  </a:lnTo>
                  <a:lnTo>
                    <a:pt x="1064" y="1772"/>
                  </a:lnTo>
                  <a:lnTo>
                    <a:pt x="1462" y="1949"/>
                  </a:lnTo>
                  <a:lnTo>
                    <a:pt x="1905" y="2126"/>
                  </a:lnTo>
                  <a:lnTo>
                    <a:pt x="2393" y="2259"/>
                  </a:lnTo>
                  <a:lnTo>
                    <a:pt x="3323" y="2436"/>
                  </a:lnTo>
                  <a:lnTo>
                    <a:pt x="4253" y="2525"/>
                  </a:lnTo>
                  <a:lnTo>
                    <a:pt x="4873" y="2525"/>
                  </a:lnTo>
                  <a:lnTo>
                    <a:pt x="5094" y="2436"/>
                  </a:lnTo>
                  <a:lnTo>
                    <a:pt x="5271" y="2348"/>
                  </a:lnTo>
                  <a:lnTo>
                    <a:pt x="5448" y="2215"/>
                  </a:lnTo>
                  <a:lnTo>
                    <a:pt x="5537" y="2038"/>
                  </a:lnTo>
                  <a:lnTo>
                    <a:pt x="5626" y="1816"/>
                  </a:lnTo>
                  <a:lnTo>
                    <a:pt x="5670" y="1595"/>
                  </a:lnTo>
                  <a:lnTo>
                    <a:pt x="5714" y="1152"/>
                  </a:lnTo>
                  <a:lnTo>
                    <a:pt x="2924" y="621"/>
                  </a:lnTo>
                  <a:lnTo>
                    <a:pt x="134"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5477450" y="2307200"/>
              <a:ext cx="16625" cy="48725"/>
            </a:xfrm>
            <a:custGeom>
              <a:avLst/>
              <a:gdLst/>
              <a:ahLst/>
              <a:cxnLst/>
              <a:rect l="l" t="t" r="r" b="b"/>
              <a:pathLst>
                <a:path w="665" h="1949" extrusionOk="0">
                  <a:moveTo>
                    <a:pt x="178" y="0"/>
                  </a:moveTo>
                  <a:lnTo>
                    <a:pt x="89" y="177"/>
                  </a:lnTo>
                  <a:lnTo>
                    <a:pt x="45" y="399"/>
                  </a:lnTo>
                  <a:lnTo>
                    <a:pt x="1" y="620"/>
                  </a:lnTo>
                  <a:lnTo>
                    <a:pt x="1" y="1063"/>
                  </a:lnTo>
                  <a:lnTo>
                    <a:pt x="45" y="1284"/>
                  </a:lnTo>
                  <a:lnTo>
                    <a:pt x="133" y="1550"/>
                  </a:lnTo>
                  <a:lnTo>
                    <a:pt x="222" y="1727"/>
                  </a:lnTo>
                  <a:lnTo>
                    <a:pt x="399" y="1904"/>
                  </a:lnTo>
                  <a:lnTo>
                    <a:pt x="488" y="1949"/>
                  </a:lnTo>
                  <a:lnTo>
                    <a:pt x="576" y="1904"/>
                  </a:lnTo>
                  <a:lnTo>
                    <a:pt x="621" y="1816"/>
                  </a:lnTo>
                  <a:lnTo>
                    <a:pt x="665" y="1506"/>
                  </a:lnTo>
                  <a:lnTo>
                    <a:pt x="665" y="1240"/>
                  </a:lnTo>
                  <a:lnTo>
                    <a:pt x="576" y="664"/>
                  </a:lnTo>
                  <a:lnTo>
                    <a:pt x="488" y="443"/>
                  </a:lnTo>
                  <a:lnTo>
                    <a:pt x="399" y="133"/>
                  </a:lnTo>
                  <a:lnTo>
                    <a:pt x="311" y="44"/>
                  </a:lnTo>
                  <a:lnTo>
                    <a:pt x="266"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4552925" y="1472350"/>
              <a:ext cx="143975" cy="148400"/>
            </a:xfrm>
            <a:custGeom>
              <a:avLst/>
              <a:gdLst/>
              <a:ahLst/>
              <a:cxnLst/>
              <a:rect l="l" t="t" r="r" b="b"/>
              <a:pathLst>
                <a:path w="5759" h="5936" extrusionOk="0">
                  <a:moveTo>
                    <a:pt x="1108" y="1"/>
                  </a:moveTo>
                  <a:lnTo>
                    <a:pt x="754" y="89"/>
                  </a:lnTo>
                  <a:lnTo>
                    <a:pt x="532" y="178"/>
                  </a:lnTo>
                  <a:lnTo>
                    <a:pt x="399" y="266"/>
                  </a:lnTo>
                  <a:lnTo>
                    <a:pt x="222" y="443"/>
                  </a:lnTo>
                  <a:lnTo>
                    <a:pt x="134" y="621"/>
                  </a:lnTo>
                  <a:lnTo>
                    <a:pt x="89" y="798"/>
                  </a:lnTo>
                  <a:lnTo>
                    <a:pt x="45" y="1019"/>
                  </a:lnTo>
                  <a:lnTo>
                    <a:pt x="1" y="1506"/>
                  </a:lnTo>
                  <a:lnTo>
                    <a:pt x="45" y="1861"/>
                  </a:lnTo>
                  <a:lnTo>
                    <a:pt x="89" y="2259"/>
                  </a:lnTo>
                  <a:lnTo>
                    <a:pt x="222" y="2879"/>
                  </a:lnTo>
                  <a:lnTo>
                    <a:pt x="399" y="3588"/>
                  </a:lnTo>
                  <a:lnTo>
                    <a:pt x="576" y="4031"/>
                  </a:lnTo>
                  <a:lnTo>
                    <a:pt x="709" y="4474"/>
                  </a:lnTo>
                  <a:lnTo>
                    <a:pt x="931" y="4917"/>
                  </a:lnTo>
                  <a:lnTo>
                    <a:pt x="1152" y="5359"/>
                  </a:lnTo>
                  <a:lnTo>
                    <a:pt x="1285" y="5537"/>
                  </a:lnTo>
                  <a:lnTo>
                    <a:pt x="1462" y="5714"/>
                  </a:lnTo>
                  <a:lnTo>
                    <a:pt x="1684" y="5847"/>
                  </a:lnTo>
                  <a:lnTo>
                    <a:pt x="1905" y="5935"/>
                  </a:lnTo>
                  <a:lnTo>
                    <a:pt x="2127" y="5891"/>
                  </a:lnTo>
                  <a:lnTo>
                    <a:pt x="2392" y="5847"/>
                  </a:lnTo>
                  <a:lnTo>
                    <a:pt x="2569" y="5714"/>
                  </a:lnTo>
                  <a:lnTo>
                    <a:pt x="2791" y="5581"/>
                  </a:lnTo>
                  <a:lnTo>
                    <a:pt x="3367" y="5138"/>
                  </a:lnTo>
                  <a:lnTo>
                    <a:pt x="3854" y="4607"/>
                  </a:lnTo>
                  <a:lnTo>
                    <a:pt x="4341" y="4075"/>
                  </a:lnTo>
                  <a:lnTo>
                    <a:pt x="4828" y="3544"/>
                  </a:lnTo>
                  <a:lnTo>
                    <a:pt x="5360" y="2746"/>
                  </a:lnTo>
                  <a:lnTo>
                    <a:pt x="5448" y="2614"/>
                  </a:lnTo>
                  <a:lnTo>
                    <a:pt x="5670" y="2259"/>
                  </a:lnTo>
                  <a:lnTo>
                    <a:pt x="5758" y="1905"/>
                  </a:lnTo>
                  <a:lnTo>
                    <a:pt x="5758" y="1728"/>
                  </a:lnTo>
                  <a:lnTo>
                    <a:pt x="5758" y="1551"/>
                  </a:lnTo>
                  <a:lnTo>
                    <a:pt x="5670" y="1285"/>
                  </a:lnTo>
                  <a:lnTo>
                    <a:pt x="5492" y="1108"/>
                  </a:lnTo>
                  <a:lnTo>
                    <a:pt x="5271" y="931"/>
                  </a:lnTo>
                  <a:lnTo>
                    <a:pt x="5050" y="798"/>
                  </a:lnTo>
                  <a:lnTo>
                    <a:pt x="4651" y="576"/>
                  </a:lnTo>
                  <a:lnTo>
                    <a:pt x="4208" y="399"/>
                  </a:lnTo>
                  <a:lnTo>
                    <a:pt x="3765" y="266"/>
                  </a:lnTo>
                  <a:lnTo>
                    <a:pt x="3278" y="178"/>
                  </a:lnTo>
                  <a:lnTo>
                    <a:pt x="2348" y="45"/>
                  </a:lnTo>
                  <a:lnTo>
                    <a:pt x="1418"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4562900" y="1560925"/>
              <a:ext cx="110750" cy="59825"/>
            </a:xfrm>
            <a:custGeom>
              <a:avLst/>
              <a:gdLst/>
              <a:ahLst/>
              <a:cxnLst/>
              <a:rect l="l" t="t" r="r" b="b"/>
              <a:pathLst>
                <a:path w="4430" h="2393" extrusionOk="0">
                  <a:moveTo>
                    <a:pt x="4252" y="1"/>
                  </a:moveTo>
                  <a:lnTo>
                    <a:pt x="0" y="45"/>
                  </a:lnTo>
                  <a:lnTo>
                    <a:pt x="177" y="488"/>
                  </a:lnTo>
                  <a:lnTo>
                    <a:pt x="310" y="931"/>
                  </a:lnTo>
                  <a:lnTo>
                    <a:pt x="532" y="1374"/>
                  </a:lnTo>
                  <a:lnTo>
                    <a:pt x="753" y="1816"/>
                  </a:lnTo>
                  <a:lnTo>
                    <a:pt x="886" y="1994"/>
                  </a:lnTo>
                  <a:lnTo>
                    <a:pt x="1063" y="2171"/>
                  </a:lnTo>
                  <a:lnTo>
                    <a:pt x="1285" y="2304"/>
                  </a:lnTo>
                  <a:lnTo>
                    <a:pt x="1506" y="2392"/>
                  </a:lnTo>
                  <a:lnTo>
                    <a:pt x="1728" y="2348"/>
                  </a:lnTo>
                  <a:lnTo>
                    <a:pt x="1993" y="2304"/>
                  </a:lnTo>
                  <a:lnTo>
                    <a:pt x="2170" y="2171"/>
                  </a:lnTo>
                  <a:lnTo>
                    <a:pt x="2392" y="2038"/>
                  </a:lnTo>
                  <a:lnTo>
                    <a:pt x="2968" y="1595"/>
                  </a:lnTo>
                  <a:lnTo>
                    <a:pt x="3455" y="1064"/>
                  </a:lnTo>
                  <a:lnTo>
                    <a:pt x="3942" y="532"/>
                  </a:lnTo>
                  <a:lnTo>
                    <a:pt x="4429"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4552925" y="1472350"/>
              <a:ext cx="143975" cy="56500"/>
            </a:xfrm>
            <a:custGeom>
              <a:avLst/>
              <a:gdLst/>
              <a:ahLst/>
              <a:cxnLst/>
              <a:rect l="l" t="t" r="r" b="b"/>
              <a:pathLst>
                <a:path w="5759" h="2260" extrusionOk="0">
                  <a:moveTo>
                    <a:pt x="1108" y="1"/>
                  </a:moveTo>
                  <a:lnTo>
                    <a:pt x="754" y="89"/>
                  </a:lnTo>
                  <a:lnTo>
                    <a:pt x="532" y="178"/>
                  </a:lnTo>
                  <a:lnTo>
                    <a:pt x="399" y="266"/>
                  </a:lnTo>
                  <a:lnTo>
                    <a:pt x="222" y="443"/>
                  </a:lnTo>
                  <a:lnTo>
                    <a:pt x="134" y="621"/>
                  </a:lnTo>
                  <a:lnTo>
                    <a:pt x="89" y="798"/>
                  </a:lnTo>
                  <a:lnTo>
                    <a:pt x="45" y="1019"/>
                  </a:lnTo>
                  <a:lnTo>
                    <a:pt x="1" y="1506"/>
                  </a:lnTo>
                  <a:lnTo>
                    <a:pt x="2835" y="1816"/>
                  </a:lnTo>
                  <a:lnTo>
                    <a:pt x="5670" y="2259"/>
                  </a:lnTo>
                  <a:lnTo>
                    <a:pt x="5758" y="1905"/>
                  </a:lnTo>
                  <a:lnTo>
                    <a:pt x="5758" y="1728"/>
                  </a:lnTo>
                  <a:lnTo>
                    <a:pt x="5758" y="1551"/>
                  </a:lnTo>
                  <a:lnTo>
                    <a:pt x="5670" y="1285"/>
                  </a:lnTo>
                  <a:lnTo>
                    <a:pt x="5492" y="1108"/>
                  </a:lnTo>
                  <a:lnTo>
                    <a:pt x="5271" y="931"/>
                  </a:lnTo>
                  <a:lnTo>
                    <a:pt x="5050" y="798"/>
                  </a:lnTo>
                  <a:lnTo>
                    <a:pt x="4651" y="576"/>
                  </a:lnTo>
                  <a:lnTo>
                    <a:pt x="4208" y="399"/>
                  </a:lnTo>
                  <a:lnTo>
                    <a:pt x="3765" y="266"/>
                  </a:lnTo>
                  <a:lnTo>
                    <a:pt x="3278" y="178"/>
                  </a:lnTo>
                  <a:lnTo>
                    <a:pt x="2348" y="45"/>
                  </a:lnTo>
                  <a:lnTo>
                    <a:pt x="1418"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4577300" y="1558725"/>
              <a:ext cx="18825" cy="48725"/>
            </a:xfrm>
            <a:custGeom>
              <a:avLst/>
              <a:gdLst/>
              <a:ahLst/>
              <a:cxnLst/>
              <a:rect l="l" t="t" r="r" b="b"/>
              <a:pathLst>
                <a:path w="753" h="1949" extrusionOk="0">
                  <a:moveTo>
                    <a:pt x="133" y="0"/>
                  </a:moveTo>
                  <a:lnTo>
                    <a:pt x="89" y="44"/>
                  </a:lnTo>
                  <a:lnTo>
                    <a:pt x="44" y="177"/>
                  </a:lnTo>
                  <a:lnTo>
                    <a:pt x="0" y="443"/>
                  </a:lnTo>
                  <a:lnTo>
                    <a:pt x="44" y="709"/>
                  </a:lnTo>
                  <a:lnTo>
                    <a:pt x="177" y="1284"/>
                  </a:lnTo>
                  <a:lnTo>
                    <a:pt x="266" y="1506"/>
                  </a:lnTo>
                  <a:lnTo>
                    <a:pt x="399" y="1816"/>
                  </a:lnTo>
                  <a:lnTo>
                    <a:pt x="443" y="1904"/>
                  </a:lnTo>
                  <a:lnTo>
                    <a:pt x="531" y="1949"/>
                  </a:lnTo>
                  <a:lnTo>
                    <a:pt x="620" y="1904"/>
                  </a:lnTo>
                  <a:lnTo>
                    <a:pt x="664" y="1772"/>
                  </a:lnTo>
                  <a:lnTo>
                    <a:pt x="709" y="1550"/>
                  </a:lnTo>
                  <a:lnTo>
                    <a:pt x="753" y="1284"/>
                  </a:lnTo>
                  <a:lnTo>
                    <a:pt x="709" y="842"/>
                  </a:lnTo>
                  <a:lnTo>
                    <a:pt x="620" y="620"/>
                  </a:lnTo>
                  <a:lnTo>
                    <a:pt x="576" y="399"/>
                  </a:lnTo>
                  <a:lnTo>
                    <a:pt x="443" y="177"/>
                  </a:lnTo>
                  <a:lnTo>
                    <a:pt x="266" y="44"/>
                  </a:lnTo>
                  <a:lnTo>
                    <a:pt x="133"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4166500" y="2374725"/>
              <a:ext cx="112975" cy="99675"/>
            </a:xfrm>
            <a:custGeom>
              <a:avLst/>
              <a:gdLst/>
              <a:ahLst/>
              <a:cxnLst/>
              <a:rect l="l" t="t" r="r" b="b"/>
              <a:pathLst>
                <a:path w="4519" h="3987" extrusionOk="0">
                  <a:moveTo>
                    <a:pt x="1462" y="1"/>
                  </a:moveTo>
                  <a:lnTo>
                    <a:pt x="1197" y="89"/>
                  </a:lnTo>
                  <a:lnTo>
                    <a:pt x="931" y="178"/>
                  </a:lnTo>
                  <a:lnTo>
                    <a:pt x="400" y="444"/>
                  </a:lnTo>
                  <a:lnTo>
                    <a:pt x="178" y="665"/>
                  </a:lnTo>
                  <a:lnTo>
                    <a:pt x="45" y="754"/>
                  </a:lnTo>
                  <a:lnTo>
                    <a:pt x="1" y="886"/>
                  </a:lnTo>
                  <a:lnTo>
                    <a:pt x="1" y="1019"/>
                  </a:lnTo>
                  <a:lnTo>
                    <a:pt x="1" y="1152"/>
                  </a:lnTo>
                  <a:lnTo>
                    <a:pt x="90" y="1285"/>
                  </a:lnTo>
                  <a:lnTo>
                    <a:pt x="178" y="1418"/>
                  </a:lnTo>
                  <a:lnTo>
                    <a:pt x="400" y="1551"/>
                  </a:lnTo>
                  <a:lnTo>
                    <a:pt x="665" y="1639"/>
                  </a:lnTo>
                  <a:lnTo>
                    <a:pt x="887" y="1728"/>
                  </a:lnTo>
                  <a:lnTo>
                    <a:pt x="1020" y="1772"/>
                  </a:lnTo>
                  <a:lnTo>
                    <a:pt x="1108" y="1861"/>
                  </a:lnTo>
                  <a:lnTo>
                    <a:pt x="1152" y="1994"/>
                  </a:lnTo>
                  <a:lnTo>
                    <a:pt x="1152" y="2127"/>
                  </a:lnTo>
                  <a:lnTo>
                    <a:pt x="1064" y="2481"/>
                  </a:lnTo>
                  <a:lnTo>
                    <a:pt x="1020" y="2702"/>
                  </a:lnTo>
                  <a:lnTo>
                    <a:pt x="975" y="2968"/>
                  </a:lnTo>
                  <a:lnTo>
                    <a:pt x="1020" y="3234"/>
                  </a:lnTo>
                  <a:lnTo>
                    <a:pt x="1108" y="3455"/>
                  </a:lnTo>
                  <a:lnTo>
                    <a:pt x="1285" y="3677"/>
                  </a:lnTo>
                  <a:lnTo>
                    <a:pt x="1507" y="3810"/>
                  </a:lnTo>
                  <a:lnTo>
                    <a:pt x="1728" y="3854"/>
                  </a:lnTo>
                  <a:lnTo>
                    <a:pt x="1861" y="3810"/>
                  </a:lnTo>
                  <a:lnTo>
                    <a:pt x="1994" y="3765"/>
                  </a:lnTo>
                  <a:lnTo>
                    <a:pt x="2127" y="3677"/>
                  </a:lnTo>
                  <a:lnTo>
                    <a:pt x="2260" y="3544"/>
                  </a:lnTo>
                  <a:lnTo>
                    <a:pt x="2393" y="3367"/>
                  </a:lnTo>
                  <a:lnTo>
                    <a:pt x="2525" y="3234"/>
                  </a:lnTo>
                  <a:lnTo>
                    <a:pt x="2658" y="3189"/>
                  </a:lnTo>
                  <a:lnTo>
                    <a:pt x="2747" y="3189"/>
                  </a:lnTo>
                  <a:lnTo>
                    <a:pt x="2835" y="3234"/>
                  </a:lnTo>
                  <a:lnTo>
                    <a:pt x="2880" y="3322"/>
                  </a:lnTo>
                  <a:lnTo>
                    <a:pt x="3101" y="3721"/>
                  </a:lnTo>
                  <a:lnTo>
                    <a:pt x="3234" y="3854"/>
                  </a:lnTo>
                  <a:lnTo>
                    <a:pt x="3411" y="3987"/>
                  </a:lnTo>
                  <a:lnTo>
                    <a:pt x="3633" y="3987"/>
                  </a:lnTo>
                  <a:lnTo>
                    <a:pt x="3854" y="3942"/>
                  </a:lnTo>
                  <a:lnTo>
                    <a:pt x="4075" y="3765"/>
                  </a:lnTo>
                  <a:lnTo>
                    <a:pt x="4253" y="3588"/>
                  </a:lnTo>
                  <a:lnTo>
                    <a:pt x="4386" y="3322"/>
                  </a:lnTo>
                  <a:lnTo>
                    <a:pt x="4474" y="3012"/>
                  </a:lnTo>
                  <a:lnTo>
                    <a:pt x="4518" y="2702"/>
                  </a:lnTo>
                  <a:lnTo>
                    <a:pt x="4474" y="2392"/>
                  </a:lnTo>
                  <a:lnTo>
                    <a:pt x="4430" y="2082"/>
                  </a:lnTo>
                  <a:lnTo>
                    <a:pt x="4253" y="1728"/>
                  </a:lnTo>
                  <a:lnTo>
                    <a:pt x="4075" y="1374"/>
                  </a:lnTo>
                  <a:lnTo>
                    <a:pt x="3810" y="1064"/>
                  </a:lnTo>
                  <a:lnTo>
                    <a:pt x="3500" y="798"/>
                  </a:lnTo>
                  <a:lnTo>
                    <a:pt x="3190" y="576"/>
                  </a:lnTo>
                  <a:lnTo>
                    <a:pt x="2835" y="311"/>
                  </a:lnTo>
                  <a:lnTo>
                    <a:pt x="2437" y="134"/>
                  </a:lnTo>
                  <a:lnTo>
                    <a:pt x="2038"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4203050" y="2374725"/>
              <a:ext cx="76425" cy="83075"/>
            </a:xfrm>
            <a:custGeom>
              <a:avLst/>
              <a:gdLst/>
              <a:ahLst/>
              <a:cxnLst/>
              <a:rect l="l" t="t" r="r" b="b"/>
              <a:pathLst>
                <a:path w="3057" h="3323" extrusionOk="0">
                  <a:moveTo>
                    <a:pt x="0" y="1"/>
                  </a:moveTo>
                  <a:lnTo>
                    <a:pt x="45" y="266"/>
                  </a:lnTo>
                  <a:lnTo>
                    <a:pt x="89" y="532"/>
                  </a:lnTo>
                  <a:lnTo>
                    <a:pt x="133" y="842"/>
                  </a:lnTo>
                  <a:lnTo>
                    <a:pt x="266" y="1152"/>
                  </a:lnTo>
                  <a:lnTo>
                    <a:pt x="399" y="1462"/>
                  </a:lnTo>
                  <a:lnTo>
                    <a:pt x="576" y="1728"/>
                  </a:lnTo>
                  <a:lnTo>
                    <a:pt x="798" y="1994"/>
                  </a:lnTo>
                  <a:lnTo>
                    <a:pt x="1019" y="2259"/>
                  </a:lnTo>
                  <a:lnTo>
                    <a:pt x="1241" y="2525"/>
                  </a:lnTo>
                  <a:lnTo>
                    <a:pt x="1506" y="2747"/>
                  </a:lnTo>
                  <a:lnTo>
                    <a:pt x="1816" y="2924"/>
                  </a:lnTo>
                  <a:lnTo>
                    <a:pt x="2082" y="3057"/>
                  </a:lnTo>
                  <a:lnTo>
                    <a:pt x="2392" y="3189"/>
                  </a:lnTo>
                  <a:lnTo>
                    <a:pt x="2746" y="3278"/>
                  </a:lnTo>
                  <a:lnTo>
                    <a:pt x="2924" y="3322"/>
                  </a:lnTo>
                  <a:lnTo>
                    <a:pt x="3012" y="3012"/>
                  </a:lnTo>
                  <a:lnTo>
                    <a:pt x="3056" y="2702"/>
                  </a:lnTo>
                  <a:lnTo>
                    <a:pt x="3012" y="2392"/>
                  </a:lnTo>
                  <a:lnTo>
                    <a:pt x="2968" y="2082"/>
                  </a:lnTo>
                  <a:lnTo>
                    <a:pt x="2791" y="1728"/>
                  </a:lnTo>
                  <a:lnTo>
                    <a:pt x="2613" y="1374"/>
                  </a:lnTo>
                  <a:lnTo>
                    <a:pt x="2348" y="1064"/>
                  </a:lnTo>
                  <a:lnTo>
                    <a:pt x="2038" y="798"/>
                  </a:lnTo>
                  <a:lnTo>
                    <a:pt x="1728" y="576"/>
                  </a:lnTo>
                  <a:lnTo>
                    <a:pt x="1373" y="311"/>
                  </a:lnTo>
                  <a:lnTo>
                    <a:pt x="975" y="134"/>
                  </a:lnTo>
                  <a:lnTo>
                    <a:pt x="576"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4313775" y="2266225"/>
              <a:ext cx="108525" cy="104100"/>
            </a:xfrm>
            <a:custGeom>
              <a:avLst/>
              <a:gdLst/>
              <a:ahLst/>
              <a:cxnLst/>
              <a:rect l="l" t="t" r="r" b="b"/>
              <a:pathLst>
                <a:path w="4341" h="4164" extrusionOk="0">
                  <a:moveTo>
                    <a:pt x="975" y="0"/>
                  </a:moveTo>
                  <a:lnTo>
                    <a:pt x="753" y="45"/>
                  </a:lnTo>
                  <a:lnTo>
                    <a:pt x="532" y="178"/>
                  </a:lnTo>
                  <a:lnTo>
                    <a:pt x="355" y="355"/>
                  </a:lnTo>
                  <a:lnTo>
                    <a:pt x="177" y="620"/>
                  </a:lnTo>
                  <a:lnTo>
                    <a:pt x="45" y="886"/>
                  </a:lnTo>
                  <a:lnTo>
                    <a:pt x="0" y="1196"/>
                  </a:lnTo>
                  <a:lnTo>
                    <a:pt x="0" y="1506"/>
                  </a:lnTo>
                  <a:lnTo>
                    <a:pt x="45" y="1861"/>
                  </a:lnTo>
                  <a:lnTo>
                    <a:pt x="133" y="2215"/>
                  </a:lnTo>
                  <a:lnTo>
                    <a:pt x="310" y="2569"/>
                  </a:lnTo>
                  <a:lnTo>
                    <a:pt x="532" y="2879"/>
                  </a:lnTo>
                  <a:lnTo>
                    <a:pt x="798" y="3189"/>
                  </a:lnTo>
                  <a:lnTo>
                    <a:pt x="1108" y="3455"/>
                  </a:lnTo>
                  <a:lnTo>
                    <a:pt x="1462" y="3721"/>
                  </a:lnTo>
                  <a:lnTo>
                    <a:pt x="1816" y="3942"/>
                  </a:lnTo>
                  <a:lnTo>
                    <a:pt x="2170" y="4119"/>
                  </a:lnTo>
                  <a:lnTo>
                    <a:pt x="2436" y="4164"/>
                  </a:lnTo>
                  <a:lnTo>
                    <a:pt x="2746" y="4164"/>
                  </a:lnTo>
                  <a:lnTo>
                    <a:pt x="3056" y="4119"/>
                  </a:lnTo>
                  <a:lnTo>
                    <a:pt x="3322" y="4075"/>
                  </a:lnTo>
                  <a:lnTo>
                    <a:pt x="3853" y="3854"/>
                  </a:lnTo>
                  <a:lnTo>
                    <a:pt x="4119" y="3676"/>
                  </a:lnTo>
                  <a:lnTo>
                    <a:pt x="4208" y="3588"/>
                  </a:lnTo>
                  <a:lnTo>
                    <a:pt x="4296" y="3455"/>
                  </a:lnTo>
                  <a:lnTo>
                    <a:pt x="4341" y="3322"/>
                  </a:lnTo>
                  <a:lnTo>
                    <a:pt x="4296" y="3145"/>
                  </a:lnTo>
                  <a:lnTo>
                    <a:pt x="4252" y="3012"/>
                  </a:lnTo>
                  <a:lnTo>
                    <a:pt x="4163" y="2923"/>
                  </a:lnTo>
                  <a:lnTo>
                    <a:pt x="3986" y="2746"/>
                  </a:lnTo>
                  <a:lnTo>
                    <a:pt x="3721" y="2613"/>
                  </a:lnTo>
                  <a:lnTo>
                    <a:pt x="3499" y="2525"/>
                  </a:lnTo>
                  <a:lnTo>
                    <a:pt x="3366" y="2481"/>
                  </a:lnTo>
                  <a:lnTo>
                    <a:pt x="3322" y="2392"/>
                  </a:lnTo>
                  <a:lnTo>
                    <a:pt x="3278" y="2215"/>
                  </a:lnTo>
                  <a:lnTo>
                    <a:pt x="3278" y="2082"/>
                  </a:lnTo>
                  <a:lnTo>
                    <a:pt x="3411" y="1772"/>
                  </a:lnTo>
                  <a:lnTo>
                    <a:pt x="3499" y="1551"/>
                  </a:lnTo>
                  <a:lnTo>
                    <a:pt x="3543" y="1285"/>
                  </a:lnTo>
                  <a:lnTo>
                    <a:pt x="3543" y="1019"/>
                  </a:lnTo>
                  <a:lnTo>
                    <a:pt x="3455" y="753"/>
                  </a:lnTo>
                  <a:lnTo>
                    <a:pt x="3322" y="576"/>
                  </a:lnTo>
                  <a:lnTo>
                    <a:pt x="3101" y="399"/>
                  </a:lnTo>
                  <a:lnTo>
                    <a:pt x="2879" y="355"/>
                  </a:lnTo>
                  <a:lnTo>
                    <a:pt x="2613" y="355"/>
                  </a:lnTo>
                  <a:lnTo>
                    <a:pt x="2436" y="488"/>
                  </a:lnTo>
                  <a:lnTo>
                    <a:pt x="2303" y="620"/>
                  </a:lnTo>
                  <a:lnTo>
                    <a:pt x="2170" y="753"/>
                  </a:lnTo>
                  <a:lnTo>
                    <a:pt x="2038" y="842"/>
                  </a:lnTo>
                  <a:lnTo>
                    <a:pt x="1905" y="886"/>
                  </a:lnTo>
                  <a:lnTo>
                    <a:pt x="1772" y="886"/>
                  </a:lnTo>
                  <a:lnTo>
                    <a:pt x="1728" y="798"/>
                  </a:lnTo>
                  <a:lnTo>
                    <a:pt x="1683" y="709"/>
                  </a:lnTo>
                  <a:lnTo>
                    <a:pt x="1506" y="355"/>
                  </a:lnTo>
                  <a:lnTo>
                    <a:pt x="1373" y="178"/>
                  </a:lnTo>
                  <a:lnTo>
                    <a:pt x="1240" y="45"/>
                  </a:lnTo>
                  <a:lnTo>
                    <a:pt x="110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4313775" y="2281725"/>
              <a:ext cx="68675" cy="88600"/>
            </a:xfrm>
            <a:custGeom>
              <a:avLst/>
              <a:gdLst/>
              <a:ahLst/>
              <a:cxnLst/>
              <a:rect l="l" t="t" r="r" b="b"/>
              <a:pathLst>
                <a:path w="2747" h="3544" extrusionOk="0">
                  <a:moveTo>
                    <a:pt x="177" y="0"/>
                  </a:moveTo>
                  <a:lnTo>
                    <a:pt x="45" y="266"/>
                  </a:lnTo>
                  <a:lnTo>
                    <a:pt x="0" y="576"/>
                  </a:lnTo>
                  <a:lnTo>
                    <a:pt x="0" y="886"/>
                  </a:lnTo>
                  <a:lnTo>
                    <a:pt x="45" y="1241"/>
                  </a:lnTo>
                  <a:lnTo>
                    <a:pt x="133" y="1595"/>
                  </a:lnTo>
                  <a:lnTo>
                    <a:pt x="310" y="1949"/>
                  </a:lnTo>
                  <a:lnTo>
                    <a:pt x="532" y="2259"/>
                  </a:lnTo>
                  <a:lnTo>
                    <a:pt x="798" y="2569"/>
                  </a:lnTo>
                  <a:lnTo>
                    <a:pt x="1108" y="2835"/>
                  </a:lnTo>
                  <a:lnTo>
                    <a:pt x="1462" y="3101"/>
                  </a:lnTo>
                  <a:lnTo>
                    <a:pt x="1816" y="3322"/>
                  </a:lnTo>
                  <a:lnTo>
                    <a:pt x="2170" y="3499"/>
                  </a:lnTo>
                  <a:lnTo>
                    <a:pt x="2436" y="3544"/>
                  </a:lnTo>
                  <a:lnTo>
                    <a:pt x="2746" y="3544"/>
                  </a:lnTo>
                  <a:lnTo>
                    <a:pt x="2746" y="3278"/>
                  </a:lnTo>
                  <a:lnTo>
                    <a:pt x="2746" y="3056"/>
                  </a:lnTo>
                  <a:lnTo>
                    <a:pt x="2702" y="2702"/>
                  </a:lnTo>
                  <a:lnTo>
                    <a:pt x="2613" y="2392"/>
                  </a:lnTo>
                  <a:lnTo>
                    <a:pt x="2480" y="2082"/>
                  </a:lnTo>
                  <a:lnTo>
                    <a:pt x="2348" y="1772"/>
                  </a:lnTo>
                  <a:lnTo>
                    <a:pt x="2170" y="1506"/>
                  </a:lnTo>
                  <a:lnTo>
                    <a:pt x="1993" y="1196"/>
                  </a:lnTo>
                  <a:lnTo>
                    <a:pt x="1772" y="931"/>
                  </a:lnTo>
                  <a:lnTo>
                    <a:pt x="1506" y="709"/>
                  </a:lnTo>
                  <a:lnTo>
                    <a:pt x="1285" y="488"/>
                  </a:lnTo>
                  <a:lnTo>
                    <a:pt x="975" y="310"/>
                  </a:lnTo>
                  <a:lnTo>
                    <a:pt x="665" y="133"/>
                  </a:lnTo>
                  <a:lnTo>
                    <a:pt x="355" y="45"/>
                  </a:lnTo>
                  <a:lnTo>
                    <a:pt x="177"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4215225" y="2289475"/>
              <a:ext cx="156150" cy="156150"/>
            </a:xfrm>
            <a:custGeom>
              <a:avLst/>
              <a:gdLst/>
              <a:ahLst/>
              <a:cxnLst/>
              <a:rect l="l" t="t" r="r" b="b"/>
              <a:pathLst>
                <a:path w="6246" h="6246" extrusionOk="0">
                  <a:moveTo>
                    <a:pt x="3145" y="0"/>
                  </a:moveTo>
                  <a:lnTo>
                    <a:pt x="2747" y="45"/>
                  </a:lnTo>
                  <a:lnTo>
                    <a:pt x="2348" y="89"/>
                  </a:lnTo>
                  <a:lnTo>
                    <a:pt x="2304" y="89"/>
                  </a:lnTo>
                  <a:lnTo>
                    <a:pt x="2038" y="222"/>
                  </a:lnTo>
                  <a:lnTo>
                    <a:pt x="1772" y="310"/>
                  </a:lnTo>
                  <a:lnTo>
                    <a:pt x="1506" y="443"/>
                  </a:lnTo>
                  <a:lnTo>
                    <a:pt x="1285" y="621"/>
                  </a:lnTo>
                  <a:lnTo>
                    <a:pt x="842" y="975"/>
                  </a:lnTo>
                  <a:lnTo>
                    <a:pt x="532" y="1418"/>
                  </a:lnTo>
                  <a:lnTo>
                    <a:pt x="266" y="1905"/>
                  </a:lnTo>
                  <a:lnTo>
                    <a:pt x="89" y="2392"/>
                  </a:lnTo>
                  <a:lnTo>
                    <a:pt x="1" y="2879"/>
                  </a:lnTo>
                  <a:lnTo>
                    <a:pt x="45" y="3366"/>
                  </a:lnTo>
                  <a:lnTo>
                    <a:pt x="133" y="3898"/>
                  </a:lnTo>
                  <a:lnTo>
                    <a:pt x="266" y="4385"/>
                  </a:lnTo>
                  <a:lnTo>
                    <a:pt x="488" y="4784"/>
                  </a:lnTo>
                  <a:lnTo>
                    <a:pt x="798" y="5138"/>
                  </a:lnTo>
                  <a:lnTo>
                    <a:pt x="1108" y="5492"/>
                  </a:lnTo>
                  <a:lnTo>
                    <a:pt x="1285" y="5625"/>
                  </a:lnTo>
                  <a:lnTo>
                    <a:pt x="1639" y="5847"/>
                  </a:lnTo>
                  <a:lnTo>
                    <a:pt x="1994" y="6024"/>
                  </a:lnTo>
                  <a:lnTo>
                    <a:pt x="2215" y="6112"/>
                  </a:lnTo>
                  <a:lnTo>
                    <a:pt x="2259" y="6112"/>
                  </a:lnTo>
                  <a:lnTo>
                    <a:pt x="2481" y="6157"/>
                  </a:lnTo>
                  <a:lnTo>
                    <a:pt x="2791" y="6201"/>
                  </a:lnTo>
                  <a:lnTo>
                    <a:pt x="3057" y="6245"/>
                  </a:lnTo>
                  <a:lnTo>
                    <a:pt x="3499" y="6201"/>
                  </a:lnTo>
                  <a:lnTo>
                    <a:pt x="3898" y="6112"/>
                  </a:lnTo>
                  <a:lnTo>
                    <a:pt x="3942" y="6112"/>
                  </a:lnTo>
                  <a:lnTo>
                    <a:pt x="4208" y="6024"/>
                  </a:lnTo>
                  <a:lnTo>
                    <a:pt x="4651" y="5847"/>
                  </a:lnTo>
                  <a:lnTo>
                    <a:pt x="5005" y="5581"/>
                  </a:lnTo>
                  <a:lnTo>
                    <a:pt x="5227" y="5404"/>
                  </a:lnTo>
                  <a:lnTo>
                    <a:pt x="5448" y="5227"/>
                  </a:lnTo>
                  <a:lnTo>
                    <a:pt x="5581" y="5005"/>
                  </a:lnTo>
                  <a:lnTo>
                    <a:pt x="5802" y="4739"/>
                  </a:lnTo>
                  <a:lnTo>
                    <a:pt x="5935" y="4429"/>
                  </a:lnTo>
                  <a:lnTo>
                    <a:pt x="6068" y="4119"/>
                  </a:lnTo>
                  <a:lnTo>
                    <a:pt x="6157" y="3765"/>
                  </a:lnTo>
                  <a:lnTo>
                    <a:pt x="6245" y="3411"/>
                  </a:lnTo>
                  <a:lnTo>
                    <a:pt x="6245" y="3056"/>
                  </a:lnTo>
                  <a:lnTo>
                    <a:pt x="6201" y="2702"/>
                  </a:lnTo>
                  <a:lnTo>
                    <a:pt x="6157" y="2348"/>
                  </a:lnTo>
                  <a:lnTo>
                    <a:pt x="5935" y="1816"/>
                  </a:lnTo>
                  <a:lnTo>
                    <a:pt x="5847" y="1595"/>
                  </a:lnTo>
                  <a:lnTo>
                    <a:pt x="5625" y="1241"/>
                  </a:lnTo>
                  <a:lnTo>
                    <a:pt x="5315" y="886"/>
                  </a:lnTo>
                  <a:lnTo>
                    <a:pt x="5138" y="753"/>
                  </a:lnTo>
                  <a:lnTo>
                    <a:pt x="4828" y="488"/>
                  </a:lnTo>
                  <a:lnTo>
                    <a:pt x="4474" y="310"/>
                  </a:lnTo>
                  <a:lnTo>
                    <a:pt x="4252" y="222"/>
                  </a:lnTo>
                  <a:lnTo>
                    <a:pt x="3854" y="89"/>
                  </a:lnTo>
                  <a:lnTo>
                    <a:pt x="3499"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4221875" y="2324900"/>
              <a:ext cx="31025" cy="105225"/>
            </a:xfrm>
            <a:custGeom>
              <a:avLst/>
              <a:gdLst/>
              <a:ahLst/>
              <a:cxnLst/>
              <a:rect l="l" t="t" r="r" b="b"/>
              <a:pathLst>
                <a:path w="1241" h="4209" extrusionOk="0">
                  <a:moveTo>
                    <a:pt x="266" y="1"/>
                  </a:moveTo>
                  <a:lnTo>
                    <a:pt x="0" y="488"/>
                  </a:lnTo>
                  <a:lnTo>
                    <a:pt x="45" y="886"/>
                  </a:lnTo>
                  <a:lnTo>
                    <a:pt x="178" y="1241"/>
                  </a:lnTo>
                  <a:lnTo>
                    <a:pt x="310" y="1551"/>
                  </a:lnTo>
                  <a:lnTo>
                    <a:pt x="488" y="1861"/>
                  </a:lnTo>
                  <a:lnTo>
                    <a:pt x="709" y="2215"/>
                  </a:lnTo>
                  <a:lnTo>
                    <a:pt x="886" y="2569"/>
                  </a:lnTo>
                  <a:lnTo>
                    <a:pt x="930" y="2791"/>
                  </a:lnTo>
                  <a:lnTo>
                    <a:pt x="975" y="3012"/>
                  </a:lnTo>
                  <a:lnTo>
                    <a:pt x="975" y="3278"/>
                  </a:lnTo>
                  <a:lnTo>
                    <a:pt x="975" y="3588"/>
                  </a:lnTo>
                  <a:lnTo>
                    <a:pt x="930" y="3854"/>
                  </a:lnTo>
                  <a:lnTo>
                    <a:pt x="842" y="4075"/>
                  </a:lnTo>
                  <a:lnTo>
                    <a:pt x="1019" y="4208"/>
                  </a:lnTo>
                  <a:lnTo>
                    <a:pt x="1152" y="3942"/>
                  </a:lnTo>
                  <a:lnTo>
                    <a:pt x="1196" y="3588"/>
                  </a:lnTo>
                  <a:lnTo>
                    <a:pt x="1240" y="3278"/>
                  </a:lnTo>
                  <a:lnTo>
                    <a:pt x="1196" y="3012"/>
                  </a:lnTo>
                  <a:lnTo>
                    <a:pt x="1152" y="2747"/>
                  </a:lnTo>
                  <a:lnTo>
                    <a:pt x="1108" y="2525"/>
                  </a:lnTo>
                  <a:lnTo>
                    <a:pt x="930" y="2082"/>
                  </a:lnTo>
                  <a:lnTo>
                    <a:pt x="709" y="1728"/>
                  </a:lnTo>
                  <a:lnTo>
                    <a:pt x="488" y="1374"/>
                  </a:lnTo>
                  <a:lnTo>
                    <a:pt x="310" y="1019"/>
                  </a:lnTo>
                  <a:lnTo>
                    <a:pt x="266" y="798"/>
                  </a:lnTo>
                  <a:lnTo>
                    <a:pt x="222" y="576"/>
                  </a:lnTo>
                  <a:lnTo>
                    <a:pt x="222" y="311"/>
                  </a:lnTo>
                  <a:lnTo>
                    <a:pt x="266"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4244025" y="2290575"/>
              <a:ext cx="39875" cy="151725"/>
            </a:xfrm>
            <a:custGeom>
              <a:avLst/>
              <a:gdLst/>
              <a:ahLst/>
              <a:cxnLst/>
              <a:rect l="l" t="t" r="r" b="b"/>
              <a:pathLst>
                <a:path w="1595" h="6069" extrusionOk="0">
                  <a:moveTo>
                    <a:pt x="1595" y="1"/>
                  </a:moveTo>
                  <a:lnTo>
                    <a:pt x="1196" y="45"/>
                  </a:lnTo>
                  <a:lnTo>
                    <a:pt x="1152" y="45"/>
                  </a:lnTo>
                  <a:lnTo>
                    <a:pt x="1019" y="222"/>
                  </a:lnTo>
                  <a:lnTo>
                    <a:pt x="709" y="532"/>
                  </a:lnTo>
                  <a:lnTo>
                    <a:pt x="399" y="887"/>
                  </a:lnTo>
                  <a:lnTo>
                    <a:pt x="266" y="1064"/>
                  </a:lnTo>
                  <a:lnTo>
                    <a:pt x="177" y="1285"/>
                  </a:lnTo>
                  <a:lnTo>
                    <a:pt x="89" y="1595"/>
                  </a:lnTo>
                  <a:lnTo>
                    <a:pt x="44" y="1905"/>
                  </a:lnTo>
                  <a:lnTo>
                    <a:pt x="0" y="2215"/>
                  </a:lnTo>
                  <a:lnTo>
                    <a:pt x="0" y="2481"/>
                  </a:lnTo>
                  <a:lnTo>
                    <a:pt x="44" y="2747"/>
                  </a:lnTo>
                  <a:lnTo>
                    <a:pt x="133" y="2968"/>
                  </a:lnTo>
                  <a:lnTo>
                    <a:pt x="310" y="3411"/>
                  </a:lnTo>
                  <a:lnTo>
                    <a:pt x="532" y="3765"/>
                  </a:lnTo>
                  <a:lnTo>
                    <a:pt x="753" y="4120"/>
                  </a:lnTo>
                  <a:lnTo>
                    <a:pt x="886" y="4474"/>
                  </a:lnTo>
                  <a:lnTo>
                    <a:pt x="974" y="4695"/>
                  </a:lnTo>
                  <a:lnTo>
                    <a:pt x="974" y="4917"/>
                  </a:lnTo>
                  <a:lnTo>
                    <a:pt x="1019" y="5183"/>
                  </a:lnTo>
                  <a:lnTo>
                    <a:pt x="974" y="5493"/>
                  </a:lnTo>
                  <a:lnTo>
                    <a:pt x="930" y="5758"/>
                  </a:lnTo>
                  <a:lnTo>
                    <a:pt x="842" y="5980"/>
                  </a:lnTo>
                  <a:lnTo>
                    <a:pt x="1063" y="6068"/>
                  </a:lnTo>
                  <a:lnTo>
                    <a:pt x="1107" y="6068"/>
                  </a:lnTo>
                  <a:lnTo>
                    <a:pt x="1152" y="5803"/>
                  </a:lnTo>
                  <a:lnTo>
                    <a:pt x="1196" y="5493"/>
                  </a:lnTo>
                  <a:lnTo>
                    <a:pt x="1240" y="5183"/>
                  </a:lnTo>
                  <a:lnTo>
                    <a:pt x="1240" y="4917"/>
                  </a:lnTo>
                  <a:lnTo>
                    <a:pt x="1196" y="4651"/>
                  </a:lnTo>
                  <a:lnTo>
                    <a:pt x="1107" y="4430"/>
                  </a:lnTo>
                  <a:lnTo>
                    <a:pt x="930" y="3987"/>
                  </a:lnTo>
                  <a:lnTo>
                    <a:pt x="709" y="3632"/>
                  </a:lnTo>
                  <a:lnTo>
                    <a:pt x="532" y="3278"/>
                  </a:lnTo>
                  <a:lnTo>
                    <a:pt x="354" y="2924"/>
                  </a:lnTo>
                  <a:lnTo>
                    <a:pt x="266" y="2702"/>
                  </a:lnTo>
                  <a:lnTo>
                    <a:pt x="266" y="2481"/>
                  </a:lnTo>
                  <a:lnTo>
                    <a:pt x="222" y="2215"/>
                  </a:lnTo>
                  <a:lnTo>
                    <a:pt x="266" y="1905"/>
                  </a:lnTo>
                  <a:lnTo>
                    <a:pt x="310" y="1639"/>
                  </a:lnTo>
                  <a:lnTo>
                    <a:pt x="399" y="1418"/>
                  </a:lnTo>
                  <a:lnTo>
                    <a:pt x="487" y="1197"/>
                  </a:lnTo>
                  <a:lnTo>
                    <a:pt x="620" y="975"/>
                  </a:lnTo>
                  <a:lnTo>
                    <a:pt x="886" y="665"/>
                  </a:lnTo>
                  <a:lnTo>
                    <a:pt x="1152" y="399"/>
                  </a:lnTo>
                  <a:lnTo>
                    <a:pt x="1595"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4292725" y="2295000"/>
              <a:ext cx="34350" cy="147300"/>
            </a:xfrm>
            <a:custGeom>
              <a:avLst/>
              <a:gdLst/>
              <a:ahLst/>
              <a:cxnLst/>
              <a:rect l="l" t="t" r="r" b="b"/>
              <a:pathLst>
                <a:path w="1374" h="5892" extrusionOk="0">
                  <a:moveTo>
                    <a:pt x="1152" y="1"/>
                  </a:moveTo>
                  <a:lnTo>
                    <a:pt x="1019" y="134"/>
                  </a:lnTo>
                  <a:lnTo>
                    <a:pt x="709" y="400"/>
                  </a:lnTo>
                  <a:lnTo>
                    <a:pt x="399" y="754"/>
                  </a:lnTo>
                  <a:lnTo>
                    <a:pt x="267" y="975"/>
                  </a:lnTo>
                  <a:lnTo>
                    <a:pt x="178" y="1197"/>
                  </a:lnTo>
                  <a:lnTo>
                    <a:pt x="89" y="1462"/>
                  </a:lnTo>
                  <a:lnTo>
                    <a:pt x="45" y="1772"/>
                  </a:lnTo>
                  <a:lnTo>
                    <a:pt x="1" y="2082"/>
                  </a:lnTo>
                  <a:lnTo>
                    <a:pt x="1" y="2392"/>
                  </a:lnTo>
                  <a:lnTo>
                    <a:pt x="45" y="2658"/>
                  </a:lnTo>
                  <a:lnTo>
                    <a:pt x="134" y="2880"/>
                  </a:lnTo>
                  <a:lnTo>
                    <a:pt x="311" y="3278"/>
                  </a:lnTo>
                  <a:lnTo>
                    <a:pt x="532" y="3677"/>
                  </a:lnTo>
                  <a:lnTo>
                    <a:pt x="709" y="3987"/>
                  </a:lnTo>
                  <a:lnTo>
                    <a:pt x="887" y="4385"/>
                  </a:lnTo>
                  <a:lnTo>
                    <a:pt x="975" y="4607"/>
                  </a:lnTo>
                  <a:lnTo>
                    <a:pt x="975" y="4828"/>
                  </a:lnTo>
                  <a:lnTo>
                    <a:pt x="1019" y="5094"/>
                  </a:lnTo>
                  <a:lnTo>
                    <a:pt x="975" y="5360"/>
                  </a:lnTo>
                  <a:lnTo>
                    <a:pt x="931" y="5670"/>
                  </a:lnTo>
                  <a:lnTo>
                    <a:pt x="842" y="5891"/>
                  </a:lnTo>
                  <a:lnTo>
                    <a:pt x="1108" y="5803"/>
                  </a:lnTo>
                  <a:lnTo>
                    <a:pt x="1197" y="5404"/>
                  </a:lnTo>
                  <a:lnTo>
                    <a:pt x="1241" y="5094"/>
                  </a:lnTo>
                  <a:lnTo>
                    <a:pt x="1241" y="4784"/>
                  </a:lnTo>
                  <a:lnTo>
                    <a:pt x="1197" y="4563"/>
                  </a:lnTo>
                  <a:lnTo>
                    <a:pt x="1108" y="4297"/>
                  </a:lnTo>
                  <a:lnTo>
                    <a:pt x="931" y="3898"/>
                  </a:lnTo>
                  <a:lnTo>
                    <a:pt x="709" y="3544"/>
                  </a:lnTo>
                  <a:lnTo>
                    <a:pt x="532" y="3190"/>
                  </a:lnTo>
                  <a:lnTo>
                    <a:pt x="355" y="2791"/>
                  </a:lnTo>
                  <a:lnTo>
                    <a:pt x="267" y="2570"/>
                  </a:lnTo>
                  <a:lnTo>
                    <a:pt x="267" y="2348"/>
                  </a:lnTo>
                  <a:lnTo>
                    <a:pt x="222" y="2082"/>
                  </a:lnTo>
                  <a:lnTo>
                    <a:pt x="267" y="1817"/>
                  </a:lnTo>
                  <a:lnTo>
                    <a:pt x="311" y="1551"/>
                  </a:lnTo>
                  <a:lnTo>
                    <a:pt x="399" y="1285"/>
                  </a:lnTo>
                  <a:lnTo>
                    <a:pt x="488" y="1064"/>
                  </a:lnTo>
                  <a:lnTo>
                    <a:pt x="621" y="887"/>
                  </a:lnTo>
                  <a:lnTo>
                    <a:pt x="887" y="577"/>
                  </a:lnTo>
                  <a:lnTo>
                    <a:pt x="1152" y="311"/>
                  </a:lnTo>
                  <a:lnTo>
                    <a:pt x="1374" y="89"/>
                  </a:lnTo>
                  <a:lnTo>
                    <a:pt x="1152"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4314875" y="2308300"/>
              <a:ext cx="33250" cy="120700"/>
            </a:xfrm>
            <a:custGeom>
              <a:avLst/>
              <a:gdLst/>
              <a:ahLst/>
              <a:cxnLst/>
              <a:rect l="l" t="t" r="r" b="b"/>
              <a:pathLst>
                <a:path w="1330" h="4828" extrusionOk="0">
                  <a:moveTo>
                    <a:pt x="1152" y="0"/>
                  </a:moveTo>
                  <a:lnTo>
                    <a:pt x="1019" y="133"/>
                  </a:lnTo>
                  <a:lnTo>
                    <a:pt x="709" y="399"/>
                  </a:lnTo>
                  <a:lnTo>
                    <a:pt x="443" y="753"/>
                  </a:lnTo>
                  <a:lnTo>
                    <a:pt x="311" y="975"/>
                  </a:lnTo>
                  <a:lnTo>
                    <a:pt x="178" y="1196"/>
                  </a:lnTo>
                  <a:lnTo>
                    <a:pt x="89" y="1462"/>
                  </a:lnTo>
                  <a:lnTo>
                    <a:pt x="45" y="1772"/>
                  </a:lnTo>
                  <a:lnTo>
                    <a:pt x="1" y="2082"/>
                  </a:lnTo>
                  <a:lnTo>
                    <a:pt x="45" y="2392"/>
                  </a:lnTo>
                  <a:lnTo>
                    <a:pt x="89" y="2658"/>
                  </a:lnTo>
                  <a:lnTo>
                    <a:pt x="133" y="2879"/>
                  </a:lnTo>
                  <a:lnTo>
                    <a:pt x="311" y="3278"/>
                  </a:lnTo>
                  <a:lnTo>
                    <a:pt x="532" y="3632"/>
                  </a:lnTo>
                  <a:lnTo>
                    <a:pt x="709" y="3942"/>
                  </a:lnTo>
                  <a:lnTo>
                    <a:pt x="842" y="4208"/>
                  </a:lnTo>
                  <a:lnTo>
                    <a:pt x="975" y="4518"/>
                  </a:lnTo>
                  <a:lnTo>
                    <a:pt x="1019" y="4828"/>
                  </a:lnTo>
                  <a:lnTo>
                    <a:pt x="1241" y="4651"/>
                  </a:lnTo>
                  <a:lnTo>
                    <a:pt x="1152" y="4341"/>
                  </a:lnTo>
                  <a:lnTo>
                    <a:pt x="1019" y="4031"/>
                  </a:lnTo>
                  <a:lnTo>
                    <a:pt x="754" y="3543"/>
                  </a:lnTo>
                  <a:lnTo>
                    <a:pt x="532" y="3189"/>
                  </a:lnTo>
                  <a:lnTo>
                    <a:pt x="355" y="2791"/>
                  </a:lnTo>
                  <a:lnTo>
                    <a:pt x="311" y="2569"/>
                  </a:lnTo>
                  <a:lnTo>
                    <a:pt x="266" y="2348"/>
                  </a:lnTo>
                  <a:lnTo>
                    <a:pt x="266" y="2082"/>
                  </a:lnTo>
                  <a:lnTo>
                    <a:pt x="266" y="1816"/>
                  </a:lnTo>
                  <a:lnTo>
                    <a:pt x="355" y="1550"/>
                  </a:lnTo>
                  <a:lnTo>
                    <a:pt x="399" y="1285"/>
                  </a:lnTo>
                  <a:lnTo>
                    <a:pt x="532" y="1063"/>
                  </a:lnTo>
                  <a:lnTo>
                    <a:pt x="621" y="886"/>
                  </a:lnTo>
                  <a:lnTo>
                    <a:pt x="886" y="576"/>
                  </a:lnTo>
                  <a:lnTo>
                    <a:pt x="1196" y="266"/>
                  </a:lnTo>
                  <a:lnTo>
                    <a:pt x="1329" y="133"/>
                  </a:lnTo>
                  <a:lnTo>
                    <a:pt x="115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4269475" y="2289475"/>
              <a:ext cx="33250" cy="156150"/>
            </a:xfrm>
            <a:custGeom>
              <a:avLst/>
              <a:gdLst/>
              <a:ahLst/>
              <a:cxnLst/>
              <a:rect l="l" t="t" r="r" b="b"/>
              <a:pathLst>
                <a:path w="1330" h="6246" extrusionOk="0">
                  <a:moveTo>
                    <a:pt x="975" y="0"/>
                  </a:moveTo>
                  <a:lnTo>
                    <a:pt x="665" y="310"/>
                  </a:lnTo>
                  <a:lnTo>
                    <a:pt x="399" y="665"/>
                  </a:lnTo>
                  <a:lnTo>
                    <a:pt x="267" y="842"/>
                  </a:lnTo>
                  <a:lnTo>
                    <a:pt x="134" y="1108"/>
                  </a:lnTo>
                  <a:lnTo>
                    <a:pt x="89" y="1373"/>
                  </a:lnTo>
                  <a:lnTo>
                    <a:pt x="1" y="1683"/>
                  </a:lnTo>
                  <a:lnTo>
                    <a:pt x="1" y="1993"/>
                  </a:lnTo>
                  <a:lnTo>
                    <a:pt x="1" y="2259"/>
                  </a:lnTo>
                  <a:lnTo>
                    <a:pt x="45" y="2525"/>
                  </a:lnTo>
                  <a:lnTo>
                    <a:pt x="89" y="2746"/>
                  </a:lnTo>
                  <a:lnTo>
                    <a:pt x="267" y="3189"/>
                  </a:lnTo>
                  <a:lnTo>
                    <a:pt x="488" y="3544"/>
                  </a:lnTo>
                  <a:lnTo>
                    <a:pt x="709" y="3898"/>
                  </a:lnTo>
                  <a:lnTo>
                    <a:pt x="887" y="4252"/>
                  </a:lnTo>
                  <a:lnTo>
                    <a:pt x="931" y="4474"/>
                  </a:lnTo>
                  <a:lnTo>
                    <a:pt x="975" y="4695"/>
                  </a:lnTo>
                  <a:lnTo>
                    <a:pt x="975" y="4961"/>
                  </a:lnTo>
                  <a:lnTo>
                    <a:pt x="975" y="5271"/>
                  </a:lnTo>
                  <a:lnTo>
                    <a:pt x="887" y="5537"/>
                  </a:lnTo>
                  <a:lnTo>
                    <a:pt x="842" y="5802"/>
                  </a:lnTo>
                  <a:lnTo>
                    <a:pt x="709" y="6024"/>
                  </a:lnTo>
                  <a:lnTo>
                    <a:pt x="621" y="6201"/>
                  </a:lnTo>
                  <a:lnTo>
                    <a:pt x="887" y="6245"/>
                  </a:lnTo>
                  <a:lnTo>
                    <a:pt x="1064" y="5802"/>
                  </a:lnTo>
                  <a:lnTo>
                    <a:pt x="1152" y="5581"/>
                  </a:lnTo>
                  <a:lnTo>
                    <a:pt x="1197" y="5271"/>
                  </a:lnTo>
                  <a:lnTo>
                    <a:pt x="1241" y="4961"/>
                  </a:lnTo>
                  <a:lnTo>
                    <a:pt x="1197" y="4695"/>
                  </a:lnTo>
                  <a:lnTo>
                    <a:pt x="1152" y="4429"/>
                  </a:lnTo>
                  <a:lnTo>
                    <a:pt x="1108" y="4208"/>
                  </a:lnTo>
                  <a:lnTo>
                    <a:pt x="931" y="3809"/>
                  </a:lnTo>
                  <a:lnTo>
                    <a:pt x="709" y="3411"/>
                  </a:lnTo>
                  <a:lnTo>
                    <a:pt x="488" y="3056"/>
                  </a:lnTo>
                  <a:lnTo>
                    <a:pt x="311" y="2702"/>
                  </a:lnTo>
                  <a:lnTo>
                    <a:pt x="267" y="2481"/>
                  </a:lnTo>
                  <a:lnTo>
                    <a:pt x="222" y="2259"/>
                  </a:lnTo>
                  <a:lnTo>
                    <a:pt x="222" y="1993"/>
                  </a:lnTo>
                  <a:lnTo>
                    <a:pt x="267" y="1683"/>
                  </a:lnTo>
                  <a:lnTo>
                    <a:pt x="311" y="1418"/>
                  </a:lnTo>
                  <a:lnTo>
                    <a:pt x="355" y="1196"/>
                  </a:lnTo>
                  <a:lnTo>
                    <a:pt x="488" y="975"/>
                  </a:lnTo>
                  <a:lnTo>
                    <a:pt x="577" y="798"/>
                  </a:lnTo>
                  <a:lnTo>
                    <a:pt x="842" y="443"/>
                  </a:lnTo>
                  <a:lnTo>
                    <a:pt x="1152" y="178"/>
                  </a:lnTo>
                  <a:lnTo>
                    <a:pt x="1329"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4337025" y="2329325"/>
              <a:ext cx="26600" cy="90825"/>
            </a:xfrm>
            <a:custGeom>
              <a:avLst/>
              <a:gdLst/>
              <a:ahLst/>
              <a:cxnLst/>
              <a:rect l="l" t="t" r="r" b="b"/>
              <a:pathLst>
                <a:path w="1064" h="3633" extrusionOk="0">
                  <a:moveTo>
                    <a:pt x="975" y="1"/>
                  </a:moveTo>
                  <a:lnTo>
                    <a:pt x="665" y="311"/>
                  </a:lnTo>
                  <a:lnTo>
                    <a:pt x="399" y="665"/>
                  </a:lnTo>
                  <a:lnTo>
                    <a:pt x="266" y="842"/>
                  </a:lnTo>
                  <a:lnTo>
                    <a:pt x="133" y="1064"/>
                  </a:lnTo>
                  <a:lnTo>
                    <a:pt x="89" y="1374"/>
                  </a:lnTo>
                  <a:lnTo>
                    <a:pt x="0" y="1684"/>
                  </a:lnTo>
                  <a:lnTo>
                    <a:pt x="0" y="1994"/>
                  </a:lnTo>
                  <a:lnTo>
                    <a:pt x="0" y="2260"/>
                  </a:lnTo>
                  <a:lnTo>
                    <a:pt x="45" y="2525"/>
                  </a:lnTo>
                  <a:lnTo>
                    <a:pt x="89" y="2747"/>
                  </a:lnTo>
                  <a:lnTo>
                    <a:pt x="266" y="3145"/>
                  </a:lnTo>
                  <a:lnTo>
                    <a:pt x="488" y="3544"/>
                  </a:lnTo>
                  <a:lnTo>
                    <a:pt x="576" y="3633"/>
                  </a:lnTo>
                  <a:lnTo>
                    <a:pt x="709" y="3411"/>
                  </a:lnTo>
                  <a:lnTo>
                    <a:pt x="488" y="3057"/>
                  </a:lnTo>
                  <a:lnTo>
                    <a:pt x="310" y="2658"/>
                  </a:lnTo>
                  <a:lnTo>
                    <a:pt x="266" y="2481"/>
                  </a:lnTo>
                  <a:lnTo>
                    <a:pt x="222" y="2215"/>
                  </a:lnTo>
                  <a:lnTo>
                    <a:pt x="222" y="1994"/>
                  </a:lnTo>
                  <a:lnTo>
                    <a:pt x="266" y="1684"/>
                  </a:lnTo>
                  <a:lnTo>
                    <a:pt x="310" y="1418"/>
                  </a:lnTo>
                  <a:lnTo>
                    <a:pt x="355" y="1197"/>
                  </a:lnTo>
                  <a:lnTo>
                    <a:pt x="576" y="798"/>
                  </a:lnTo>
                  <a:lnTo>
                    <a:pt x="798" y="488"/>
                  </a:lnTo>
                  <a:lnTo>
                    <a:pt x="1063" y="222"/>
                  </a:lnTo>
                  <a:lnTo>
                    <a:pt x="975"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5189575" y="1647300"/>
              <a:ext cx="87500" cy="118475"/>
            </a:xfrm>
            <a:custGeom>
              <a:avLst/>
              <a:gdLst/>
              <a:ahLst/>
              <a:cxnLst/>
              <a:rect l="l" t="t" r="r" b="b"/>
              <a:pathLst>
                <a:path w="3500" h="4739" extrusionOk="0">
                  <a:moveTo>
                    <a:pt x="1772" y="0"/>
                  </a:moveTo>
                  <a:lnTo>
                    <a:pt x="1684" y="89"/>
                  </a:lnTo>
                  <a:lnTo>
                    <a:pt x="1551" y="133"/>
                  </a:lnTo>
                  <a:lnTo>
                    <a:pt x="1506" y="266"/>
                  </a:lnTo>
                  <a:lnTo>
                    <a:pt x="1418" y="399"/>
                  </a:lnTo>
                  <a:lnTo>
                    <a:pt x="1418" y="664"/>
                  </a:lnTo>
                  <a:lnTo>
                    <a:pt x="1418" y="886"/>
                  </a:lnTo>
                  <a:lnTo>
                    <a:pt x="1462" y="1152"/>
                  </a:lnTo>
                  <a:lnTo>
                    <a:pt x="1462" y="1240"/>
                  </a:lnTo>
                  <a:lnTo>
                    <a:pt x="1462" y="1373"/>
                  </a:lnTo>
                  <a:lnTo>
                    <a:pt x="1374" y="1462"/>
                  </a:lnTo>
                  <a:lnTo>
                    <a:pt x="1241" y="1506"/>
                  </a:lnTo>
                  <a:lnTo>
                    <a:pt x="931" y="1594"/>
                  </a:lnTo>
                  <a:lnTo>
                    <a:pt x="709" y="1639"/>
                  </a:lnTo>
                  <a:lnTo>
                    <a:pt x="443" y="1727"/>
                  </a:lnTo>
                  <a:lnTo>
                    <a:pt x="266" y="1860"/>
                  </a:lnTo>
                  <a:lnTo>
                    <a:pt x="89" y="2037"/>
                  </a:lnTo>
                  <a:lnTo>
                    <a:pt x="1" y="2259"/>
                  </a:lnTo>
                  <a:lnTo>
                    <a:pt x="1" y="2525"/>
                  </a:lnTo>
                  <a:lnTo>
                    <a:pt x="45" y="2746"/>
                  </a:lnTo>
                  <a:lnTo>
                    <a:pt x="133" y="2835"/>
                  </a:lnTo>
                  <a:lnTo>
                    <a:pt x="222" y="2923"/>
                  </a:lnTo>
                  <a:lnTo>
                    <a:pt x="355" y="3012"/>
                  </a:lnTo>
                  <a:lnTo>
                    <a:pt x="532" y="3056"/>
                  </a:lnTo>
                  <a:lnTo>
                    <a:pt x="709" y="3100"/>
                  </a:lnTo>
                  <a:lnTo>
                    <a:pt x="886" y="3145"/>
                  </a:lnTo>
                  <a:lnTo>
                    <a:pt x="975" y="3233"/>
                  </a:lnTo>
                  <a:lnTo>
                    <a:pt x="1019" y="3322"/>
                  </a:lnTo>
                  <a:lnTo>
                    <a:pt x="1019" y="3410"/>
                  </a:lnTo>
                  <a:lnTo>
                    <a:pt x="975" y="3499"/>
                  </a:lnTo>
                  <a:lnTo>
                    <a:pt x="754" y="3853"/>
                  </a:lnTo>
                  <a:lnTo>
                    <a:pt x="665" y="4030"/>
                  </a:lnTo>
                  <a:lnTo>
                    <a:pt x="665" y="4208"/>
                  </a:lnTo>
                  <a:lnTo>
                    <a:pt x="709" y="4296"/>
                  </a:lnTo>
                  <a:lnTo>
                    <a:pt x="754" y="4429"/>
                  </a:lnTo>
                  <a:lnTo>
                    <a:pt x="886" y="4562"/>
                  </a:lnTo>
                  <a:lnTo>
                    <a:pt x="1108" y="4695"/>
                  </a:lnTo>
                  <a:lnTo>
                    <a:pt x="1374" y="4739"/>
                  </a:lnTo>
                  <a:lnTo>
                    <a:pt x="1639" y="4739"/>
                  </a:lnTo>
                  <a:lnTo>
                    <a:pt x="1949" y="4695"/>
                  </a:lnTo>
                  <a:lnTo>
                    <a:pt x="2215" y="4606"/>
                  </a:lnTo>
                  <a:lnTo>
                    <a:pt x="2481" y="4429"/>
                  </a:lnTo>
                  <a:lnTo>
                    <a:pt x="2702" y="4252"/>
                  </a:lnTo>
                  <a:lnTo>
                    <a:pt x="2924" y="3942"/>
                  </a:lnTo>
                  <a:lnTo>
                    <a:pt x="3145" y="3632"/>
                  </a:lnTo>
                  <a:lnTo>
                    <a:pt x="3278" y="3277"/>
                  </a:lnTo>
                  <a:lnTo>
                    <a:pt x="3367" y="2923"/>
                  </a:lnTo>
                  <a:lnTo>
                    <a:pt x="3455" y="2569"/>
                  </a:lnTo>
                  <a:lnTo>
                    <a:pt x="3499" y="2126"/>
                  </a:lnTo>
                  <a:lnTo>
                    <a:pt x="3499" y="1727"/>
                  </a:lnTo>
                  <a:lnTo>
                    <a:pt x="3411" y="1373"/>
                  </a:lnTo>
                  <a:lnTo>
                    <a:pt x="3322" y="1107"/>
                  </a:lnTo>
                  <a:lnTo>
                    <a:pt x="3189" y="886"/>
                  </a:lnTo>
                  <a:lnTo>
                    <a:pt x="2968" y="664"/>
                  </a:lnTo>
                  <a:lnTo>
                    <a:pt x="2791" y="487"/>
                  </a:lnTo>
                  <a:lnTo>
                    <a:pt x="2348" y="177"/>
                  </a:lnTo>
                  <a:lnTo>
                    <a:pt x="2082" y="44"/>
                  </a:lnTo>
                  <a:lnTo>
                    <a:pt x="1949"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5226125" y="1669425"/>
              <a:ext cx="50950" cy="96350"/>
            </a:xfrm>
            <a:custGeom>
              <a:avLst/>
              <a:gdLst/>
              <a:ahLst/>
              <a:cxnLst/>
              <a:rect l="l" t="t" r="r" b="b"/>
              <a:pathLst>
                <a:path w="2038" h="3854" extrusionOk="0">
                  <a:moveTo>
                    <a:pt x="1727" y="1"/>
                  </a:moveTo>
                  <a:lnTo>
                    <a:pt x="1506" y="134"/>
                  </a:lnTo>
                  <a:lnTo>
                    <a:pt x="1329" y="267"/>
                  </a:lnTo>
                  <a:lnTo>
                    <a:pt x="1063" y="444"/>
                  </a:lnTo>
                  <a:lnTo>
                    <a:pt x="842" y="709"/>
                  </a:lnTo>
                  <a:lnTo>
                    <a:pt x="664" y="931"/>
                  </a:lnTo>
                  <a:lnTo>
                    <a:pt x="487" y="1197"/>
                  </a:lnTo>
                  <a:lnTo>
                    <a:pt x="354" y="1507"/>
                  </a:lnTo>
                  <a:lnTo>
                    <a:pt x="222" y="1817"/>
                  </a:lnTo>
                  <a:lnTo>
                    <a:pt x="133" y="2127"/>
                  </a:lnTo>
                  <a:lnTo>
                    <a:pt x="44" y="2437"/>
                  </a:lnTo>
                  <a:lnTo>
                    <a:pt x="44" y="2747"/>
                  </a:lnTo>
                  <a:lnTo>
                    <a:pt x="0" y="3057"/>
                  </a:lnTo>
                  <a:lnTo>
                    <a:pt x="44" y="3367"/>
                  </a:lnTo>
                  <a:lnTo>
                    <a:pt x="133" y="3677"/>
                  </a:lnTo>
                  <a:lnTo>
                    <a:pt x="177" y="3854"/>
                  </a:lnTo>
                  <a:lnTo>
                    <a:pt x="487" y="3810"/>
                  </a:lnTo>
                  <a:lnTo>
                    <a:pt x="753" y="3721"/>
                  </a:lnTo>
                  <a:lnTo>
                    <a:pt x="1019" y="3544"/>
                  </a:lnTo>
                  <a:lnTo>
                    <a:pt x="1240" y="3367"/>
                  </a:lnTo>
                  <a:lnTo>
                    <a:pt x="1462" y="3057"/>
                  </a:lnTo>
                  <a:lnTo>
                    <a:pt x="1683" y="2747"/>
                  </a:lnTo>
                  <a:lnTo>
                    <a:pt x="1816" y="2392"/>
                  </a:lnTo>
                  <a:lnTo>
                    <a:pt x="1905" y="2038"/>
                  </a:lnTo>
                  <a:lnTo>
                    <a:pt x="1993" y="1684"/>
                  </a:lnTo>
                  <a:lnTo>
                    <a:pt x="2037" y="1241"/>
                  </a:lnTo>
                  <a:lnTo>
                    <a:pt x="2037" y="842"/>
                  </a:lnTo>
                  <a:lnTo>
                    <a:pt x="1949" y="488"/>
                  </a:lnTo>
                  <a:lnTo>
                    <a:pt x="1860" y="222"/>
                  </a:lnTo>
                  <a:lnTo>
                    <a:pt x="1727"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5343475" y="1725900"/>
              <a:ext cx="89725" cy="117400"/>
            </a:xfrm>
            <a:custGeom>
              <a:avLst/>
              <a:gdLst/>
              <a:ahLst/>
              <a:cxnLst/>
              <a:rect l="l" t="t" r="r" b="b"/>
              <a:pathLst>
                <a:path w="3589" h="4696" extrusionOk="0">
                  <a:moveTo>
                    <a:pt x="1861" y="1"/>
                  </a:moveTo>
                  <a:lnTo>
                    <a:pt x="1551" y="89"/>
                  </a:lnTo>
                  <a:lnTo>
                    <a:pt x="1285" y="222"/>
                  </a:lnTo>
                  <a:lnTo>
                    <a:pt x="1019" y="399"/>
                  </a:lnTo>
                  <a:lnTo>
                    <a:pt x="754" y="665"/>
                  </a:lnTo>
                  <a:lnTo>
                    <a:pt x="576" y="931"/>
                  </a:lnTo>
                  <a:lnTo>
                    <a:pt x="399" y="1285"/>
                  </a:lnTo>
                  <a:lnTo>
                    <a:pt x="266" y="1639"/>
                  </a:lnTo>
                  <a:lnTo>
                    <a:pt x="134" y="1994"/>
                  </a:lnTo>
                  <a:lnTo>
                    <a:pt x="45" y="2392"/>
                  </a:lnTo>
                  <a:lnTo>
                    <a:pt x="1" y="2791"/>
                  </a:lnTo>
                  <a:lnTo>
                    <a:pt x="45" y="3189"/>
                  </a:lnTo>
                  <a:lnTo>
                    <a:pt x="134" y="3455"/>
                  </a:lnTo>
                  <a:lnTo>
                    <a:pt x="222" y="3677"/>
                  </a:lnTo>
                  <a:lnTo>
                    <a:pt x="399" y="3898"/>
                  </a:lnTo>
                  <a:lnTo>
                    <a:pt x="576" y="4119"/>
                  </a:lnTo>
                  <a:lnTo>
                    <a:pt x="1019" y="4474"/>
                  </a:lnTo>
                  <a:lnTo>
                    <a:pt x="1241" y="4651"/>
                  </a:lnTo>
                  <a:lnTo>
                    <a:pt x="1374" y="4651"/>
                  </a:lnTo>
                  <a:lnTo>
                    <a:pt x="1551" y="4695"/>
                  </a:lnTo>
                  <a:lnTo>
                    <a:pt x="1639" y="4651"/>
                  </a:lnTo>
                  <a:lnTo>
                    <a:pt x="1772" y="4562"/>
                  </a:lnTo>
                  <a:lnTo>
                    <a:pt x="1861" y="4474"/>
                  </a:lnTo>
                  <a:lnTo>
                    <a:pt x="1905" y="4341"/>
                  </a:lnTo>
                  <a:lnTo>
                    <a:pt x="1994" y="4075"/>
                  </a:lnTo>
                  <a:lnTo>
                    <a:pt x="1994" y="3809"/>
                  </a:lnTo>
                  <a:lnTo>
                    <a:pt x="1949" y="3588"/>
                  </a:lnTo>
                  <a:lnTo>
                    <a:pt x="1949" y="3499"/>
                  </a:lnTo>
                  <a:lnTo>
                    <a:pt x="1994" y="3367"/>
                  </a:lnTo>
                  <a:lnTo>
                    <a:pt x="2082" y="3278"/>
                  </a:lnTo>
                  <a:lnTo>
                    <a:pt x="2215" y="3234"/>
                  </a:lnTo>
                  <a:lnTo>
                    <a:pt x="2525" y="3189"/>
                  </a:lnTo>
                  <a:lnTo>
                    <a:pt x="2791" y="3189"/>
                  </a:lnTo>
                  <a:lnTo>
                    <a:pt x="3012" y="3101"/>
                  </a:lnTo>
                  <a:lnTo>
                    <a:pt x="3234" y="2968"/>
                  </a:lnTo>
                  <a:lnTo>
                    <a:pt x="3411" y="2835"/>
                  </a:lnTo>
                  <a:lnTo>
                    <a:pt x="3544" y="2614"/>
                  </a:lnTo>
                  <a:lnTo>
                    <a:pt x="3588" y="2348"/>
                  </a:lnTo>
                  <a:lnTo>
                    <a:pt x="3544" y="2126"/>
                  </a:lnTo>
                  <a:lnTo>
                    <a:pt x="3455" y="2038"/>
                  </a:lnTo>
                  <a:lnTo>
                    <a:pt x="3367" y="1949"/>
                  </a:lnTo>
                  <a:lnTo>
                    <a:pt x="3234" y="1861"/>
                  </a:lnTo>
                  <a:lnTo>
                    <a:pt x="3057" y="1772"/>
                  </a:lnTo>
                  <a:lnTo>
                    <a:pt x="2879" y="1728"/>
                  </a:lnTo>
                  <a:lnTo>
                    <a:pt x="2747" y="1639"/>
                  </a:lnTo>
                  <a:lnTo>
                    <a:pt x="2658" y="1551"/>
                  </a:lnTo>
                  <a:lnTo>
                    <a:pt x="2614" y="1462"/>
                  </a:lnTo>
                  <a:lnTo>
                    <a:pt x="2614" y="1374"/>
                  </a:lnTo>
                  <a:lnTo>
                    <a:pt x="2702" y="1285"/>
                  </a:lnTo>
                  <a:lnTo>
                    <a:pt x="2924" y="975"/>
                  </a:lnTo>
                  <a:lnTo>
                    <a:pt x="3012" y="798"/>
                  </a:lnTo>
                  <a:lnTo>
                    <a:pt x="3057" y="621"/>
                  </a:lnTo>
                  <a:lnTo>
                    <a:pt x="3057" y="532"/>
                  </a:lnTo>
                  <a:lnTo>
                    <a:pt x="3012" y="399"/>
                  </a:lnTo>
                  <a:lnTo>
                    <a:pt x="2879" y="222"/>
                  </a:lnTo>
                  <a:lnTo>
                    <a:pt x="2658" y="89"/>
                  </a:lnTo>
                  <a:lnTo>
                    <a:pt x="243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5343475" y="1725900"/>
              <a:ext cx="55400" cy="91925"/>
            </a:xfrm>
            <a:custGeom>
              <a:avLst/>
              <a:gdLst/>
              <a:ahLst/>
              <a:cxnLst/>
              <a:rect l="l" t="t" r="r" b="b"/>
              <a:pathLst>
                <a:path w="2216" h="3677" extrusionOk="0">
                  <a:moveTo>
                    <a:pt x="1861" y="1"/>
                  </a:moveTo>
                  <a:lnTo>
                    <a:pt x="1551" y="89"/>
                  </a:lnTo>
                  <a:lnTo>
                    <a:pt x="1285" y="222"/>
                  </a:lnTo>
                  <a:lnTo>
                    <a:pt x="1019" y="399"/>
                  </a:lnTo>
                  <a:lnTo>
                    <a:pt x="754" y="665"/>
                  </a:lnTo>
                  <a:lnTo>
                    <a:pt x="576" y="931"/>
                  </a:lnTo>
                  <a:lnTo>
                    <a:pt x="399" y="1285"/>
                  </a:lnTo>
                  <a:lnTo>
                    <a:pt x="266" y="1639"/>
                  </a:lnTo>
                  <a:lnTo>
                    <a:pt x="134" y="1994"/>
                  </a:lnTo>
                  <a:lnTo>
                    <a:pt x="45" y="2392"/>
                  </a:lnTo>
                  <a:lnTo>
                    <a:pt x="1" y="2791"/>
                  </a:lnTo>
                  <a:lnTo>
                    <a:pt x="45" y="3189"/>
                  </a:lnTo>
                  <a:lnTo>
                    <a:pt x="134" y="3455"/>
                  </a:lnTo>
                  <a:lnTo>
                    <a:pt x="222" y="3677"/>
                  </a:lnTo>
                  <a:lnTo>
                    <a:pt x="488" y="3588"/>
                  </a:lnTo>
                  <a:lnTo>
                    <a:pt x="665" y="3455"/>
                  </a:lnTo>
                  <a:lnTo>
                    <a:pt x="931" y="3278"/>
                  </a:lnTo>
                  <a:lnTo>
                    <a:pt x="1152" y="3057"/>
                  </a:lnTo>
                  <a:lnTo>
                    <a:pt x="1374" y="2835"/>
                  </a:lnTo>
                  <a:lnTo>
                    <a:pt x="1551" y="2614"/>
                  </a:lnTo>
                  <a:lnTo>
                    <a:pt x="1728" y="2304"/>
                  </a:lnTo>
                  <a:lnTo>
                    <a:pt x="1905" y="2038"/>
                  </a:lnTo>
                  <a:lnTo>
                    <a:pt x="2038" y="1728"/>
                  </a:lnTo>
                  <a:lnTo>
                    <a:pt x="2127" y="1418"/>
                  </a:lnTo>
                  <a:lnTo>
                    <a:pt x="2171" y="1108"/>
                  </a:lnTo>
                  <a:lnTo>
                    <a:pt x="2215" y="798"/>
                  </a:lnTo>
                  <a:lnTo>
                    <a:pt x="2215" y="488"/>
                  </a:lnTo>
                  <a:lnTo>
                    <a:pt x="2171" y="178"/>
                  </a:lnTo>
                  <a:lnTo>
                    <a:pt x="2127"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5240500" y="1668325"/>
              <a:ext cx="147300" cy="147275"/>
            </a:xfrm>
            <a:custGeom>
              <a:avLst/>
              <a:gdLst/>
              <a:ahLst/>
              <a:cxnLst/>
              <a:rect l="l" t="t" r="r" b="b"/>
              <a:pathLst>
                <a:path w="5892" h="5891" extrusionOk="0">
                  <a:moveTo>
                    <a:pt x="2702" y="1"/>
                  </a:moveTo>
                  <a:lnTo>
                    <a:pt x="2260" y="89"/>
                  </a:lnTo>
                  <a:lnTo>
                    <a:pt x="1817" y="222"/>
                  </a:lnTo>
                  <a:lnTo>
                    <a:pt x="1374" y="443"/>
                  </a:lnTo>
                  <a:lnTo>
                    <a:pt x="975" y="753"/>
                  </a:lnTo>
                  <a:lnTo>
                    <a:pt x="665" y="1064"/>
                  </a:lnTo>
                  <a:lnTo>
                    <a:pt x="399" y="1418"/>
                  </a:lnTo>
                  <a:lnTo>
                    <a:pt x="222" y="1816"/>
                  </a:lnTo>
                  <a:lnTo>
                    <a:pt x="89" y="2259"/>
                  </a:lnTo>
                  <a:lnTo>
                    <a:pt x="45" y="2481"/>
                  </a:lnTo>
                  <a:lnTo>
                    <a:pt x="1" y="2879"/>
                  </a:lnTo>
                  <a:lnTo>
                    <a:pt x="1" y="3234"/>
                  </a:lnTo>
                  <a:lnTo>
                    <a:pt x="45" y="3455"/>
                  </a:lnTo>
                  <a:lnTo>
                    <a:pt x="178" y="3987"/>
                  </a:lnTo>
                  <a:lnTo>
                    <a:pt x="267" y="4208"/>
                  </a:lnTo>
                  <a:lnTo>
                    <a:pt x="488" y="4562"/>
                  </a:lnTo>
                  <a:lnTo>
                    <a:pt x="754" y="4872"/>
                  </a:lnTo>
                  <a:lnTo>
                    <a:pt x="754" y="4917"/>
                  </a:lnTo>
                  <a:lnTo>
                    <a:pt x="975" y="5094"/>
                  </a:lnTo>
                  <a:lnTo>
                    <a:pt x="1285" y="5360"/>
                  </a:lnTo>
                  <a:lnTo>
                    <a:pt x="1640" y="5581"/>
                  </a:lnTo>
                  <a:lnTo>
                    <a:pt x="1905" y="5670"/>
                  </a:lnTo>
                  <a:lnTo>
                    <a:pt x="2171" y="5758"/>
                  </a:lnTo>
                  <a:lnTo>
                    <a:pt x="2392" y="5847"/>
                  </a:lnTo>
                  <a:lnTo>
                    <a:pt x="2702" y="5847"/>
                  </a:lnTo>
                  <a:lnTo>
                    <a:pt x="3057" y="5891"/>
                  </a:lnTo>
                  <a:lnTo>
                    <a:pt x="3367" y="5847"/>
                  </a:lnTo>
                  <a:lnTo>
                    <a:pt x="3721" y="5758"/>
                  </a:lnTo>
                  <a:lnTo>
                    <a:pt x="4031" y="5670"/>
                  </a:lnTo>
                  <a:lnTo>
                    <a:pt x="4341" y="5537"/>
                  </a:lnTo>
                  <a:lnTo>
                    <a:pt x="4607" y="5360"/>
                  </a:lnTo>
                  <a:lnTo>
                    <a:pt x="4917" y="5138"/>
                  </a:lnTo>
                  <a:lnTo>
                    <a:pt x="5271" y="4739"/>
                  </a:lnTo>
                  <a:lnTo>
                    <a:pt x="5404" y="4562"/>
                  </a:lnTo>
                  <a:lnTo>
                    <a:pt x="5581" y="4208"/>
                  </a:lnTo>
                  <a:lnTo>
                    <a:pt x="5758" y="3809"/>
                  </a:lnTo>
                  <a:lnTo>
                    <a:pt x="5803" y="3588"/>
                  </a:lnTo>
                  <a:lnTo>
                    <a:pt x="5847" y="3234"/>
                  </a:lnTo>
                  <a:lnTo>
                    <a:pt x="5891" y="2879"/>
                  </a:lnTo>
                  <a:lnTo>
                    <a:pt x="5847" y="2614"/>
                  </a:lnTo>
                  <a:lnTo>
                    <a:pt x="5803" y="2259"/>
                  </a:lnTo>
                  <a:lnTo>
                    <a:pt x="5714" y="1905"/>
                  </a:lnTo>
                  <a:lnTo>
                    <a:pt x="5581" y="1595"/>
                  </a:lnTo>
                  <a:lnTo>
                    <a:pt x="5360" y="1285"/>
                  </a:lnTo>
                  <a:lnTo>
                    <a:pt x="5138" y="975"/>
                  </a:lnTo>
                  <a:lnTo>
                    <a:pt x="4695" y="576"/>
                  </a:lnTo>
                  <a:lnTo>
                    <a:pt x="4253" y="311"/>
                  </a:lnTo>
                  <a:lnTo>
                    <a:pt x="3765" y="89"/>
                  </a:lnTo>
                  <a:lnTo>
                    <a:pt x="323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5241625" y="1668325"/>
              <a:ext cx="79725" cy="62025"/>
            </a:xfrm>
            <a:custGeom>
              <a:avLst/>
              <a:gdLst/>
              <a:ahLst/>
              <a:cxnLst/>
              <a:rect l="l" t="t" r="r" b="b"/>
              <a:pathLst>
                <a:path w="3189" h="2481" extrusionOk="0">
                  <a:moveTo>
                    <a:pt x="2657" y="1"/>
                  </a:moveTo>
                  <a:lnTo>
                    <a:pt x="2347" y="222"/>
                  </a:lnTo>
                  <a:lnTo>
                    <a:pt x="2126" y="488"/>
                  </a:lnTo>
                  <a:lnTo>
                    <a:pt x="1905" y="753"/>
                  </a:lnTo>
                  <a:lnTo>
                    <a:pt x="1727" y="1019"/>
                  </a:lnTo>
                  <a:lnTo>
                    <a:pt x="1550" y="1329"/>
                  </a:lnTo>
                  <a:lnTo>
                    <a:pt x="1285" y="1639"/>
                  </a:lnTo>
                  <a:lnTo>
                    <a:pt x="1152" y="1772"/>
                  </a:lnTo>
                  <a:lnTo>
                    <a:pt x="975" y="1905"/>
                  </a:lnTo>
                  <a:lnTo>
                    <a:pt x="753" y="2038"/>
                  </a:lnTo>
                  <a:lnTo>
                    <a:pt x="487" y="2126"/>
                  </a:lnTo>
                  <a:lnTo>
                    <a:pt x="266" y="2215"/>
                  </a:lnTo>
                  <a:lnTo>
                    <a:pt x="44" y="2259"/>
                  </a:lnTo>
                  <a:lnTo>
                    <a:pt x="0" y="2481"/>
                  </a:lnTo>
                  <a:lnTo>
                    <a:pt x="266" y="2436"/>
                  </a:lnTo>
                  <a:lnTo>
                    <a:pt x="576" y="2348"/>
                  </a:lnTo>
                  <a:lnTo>
                    <a:pt x="842" y="2215"/>
                  </a:lnTo>
                  <a:lnTo>
                    <a:pt x="1107" y="2126"/>
                  </a:lnTo>
                  <a:lnTo>
                    <a:pt x="1285" y="1949"/>
                  </a:lnTo>
                  <a:lnTo>
                    <a:pt x="1462" y="1816"/>
                  </a:lnTo>
                  <a:lnTo>
                    <a:pt x="1727" y="1462"/>
                  </a:lnTo>
                  <a:lnTo>
                    <a:pt x="1949" y="1152"/>
                  </a:lnTo>
                  <a:lnTo>
                    <a:pt x="2126" y="798"/>
                  </a:lnTo>
                  <a:lnTo>
                    <a:pt x="2392" y="488"/>
                  </a:lnTo>
                  <a:lnTo>
                    <a:pt x="2525" y="355"/>
                  </a:lnTo>
                  <a:lnTo>
                    <a:pt x="2702" y="222"/>
                  </a:lnTo>
                  <a:lnTo>
                    <a:pt x="2923" y="133"/>
                  </a:lnTo>
                  <a:lnTo>
                    <a:pt x="3189"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5240500" y="1684925"/>
              <a:ext cx="134000" cy="69800"/>
            </a:xfrm>
            <a:custGeom>
              <a:avLst/>
              <a:gdLst/>
              <a:ahLst/>
              <a:cxnLst/>
              <a:rect l="l" t="t" r="r" b="b"/>
              <a:pathLst>
                <a:path w="5360" h="2792" extrusionOk="0">
                  <a:moveTo>
                    <a:pt x="3633" y="1"/>
                  </a:moveTo>
                  <a:lnTo>
                    <a:pt x="3367" y="45"/>
                  </a:lnTo>
                  <a:lnTo>
                    <a:pt x="3101" y="134"/>
                  </a:lnTo>
                  <a:lnTo>
                    <a:pt x="2835" y="222"/>
                  </a:lnTo>
                  <a:lnTo>
                    <a:pt x="2570" y="355"/>
                  </a:lnTo>
                  <a:lnTo>
                    <a:pt x="2392" y="532"/>
                  </a:lnTo>
                  <a:lnTo>
                    <a:pt x="2215" y="665"/>
                  </a:lnTo>
                  <a:lnTo>
                    <a:pt x="1950" y="1020"/>
                  </a:lnTo>
                  <a:lnTo>
                    <a:pt x="1728" y="1330"/>
                  </a:lnTo>
                  <a:lnTo>
                    <a:pt x="1507" y="1684"/>
                  </a:lnTo>
                  <a:lnTo>
                    <a:pt x="1285" y="1994"/>
                  </a:lnTo>
                  <a:lnTo>
                    <a:pt x="1108" y="2127"/>
                  </a:lnTo>
                  <a:lnTo>
                    <a:pt x="931" y="2260"/>
                  </a:lnTo>
                  <a:lnTo>
                    <a:pt x="754" y="2348"/>
                  </a:lnTo>
                  <a:lnTo>
                    <a:pt x="488" y="2481"/>
                  </a:lnTo>
                  <a:lnTo>
                    <a:pt x="222" y="2525"/>
                  </a:lnTo>
                  <a:lnTo>
                    <a:pt x="1" y="2570"/>
                  </a:lnTo>
                  <a:lnTo>
                    <a:pt x="45" y="2791"/>
                  </a:lnTo>
                  <a:lnTo>
                    <a:pt x="311" y="2747"/>
                  </a:lnTo>
                  <a:lnTo>
                    <a:pt x="577" y="2658"/>
                  </a:lnTo>
                  <a:lnTo>
                    <a:pt x="842" y="2570"/>
                  </a:lnTo>
                  <a:lnTo>
                    <a:pt x="1064" y="2437"/>
                  </a:lnTo>
                  <a:lnTo>
                    <a:pt x="1285" y="2304"/>
                  </a:lnTo>
                  <a:lnTo>
                    <a:pt x="1462" y="2127"/>
                  </a:lnTo>
                  <a:lnTo>
                    <a:pt x="1728" y="1817"/>
                  </a:lnTo>
                  <a:lnTo>
                    <a:pt x="1905" y="1462"/>
                  </a:lnTo>
                  <a:lnTo>
                    <a:pt x="2127" y="1152"/>
                  </a:lnTo>
                  <a:lnTo>
                    <a:pt x="2392" y="842"/>
                  </a:lnTo>
                  <a:lnTo>
                    <a:pt x="2525" y="665"/>
                  </a:lnTo>
                  <a:lnTo>
                    <a:pt x="2702" y="577"/>
                  </a:lnTo>
                  <a:lnTo>
                    <a:pt x="2924" y="444"/>
                  </a:lnTo>
                  <a:lnTo>
                    <a:pt x="3190" y="355"/>
                  </a:lnTo>
                  <a:lnTo>
                    <a:pt x="3411" y="267"/>
                  </a:lnTo>
                  <a:lnTo>
                    <a:pt x="3677" y="222"/>
                  </a:lnTo>
                  <a:lnTo>
                    <a:pt x="4075" y="222"/>
                  </a:lnTo>
                  <a:lnTo>
                    <a:pt x="4474" y="311"/>
                  </a:lnTo>
                  <a:lnTo>
                    <a:pt x="4828" y="444"/>
                  </a:lnTo>
                  <a:lnTo>
                    <a:pt x="5360" y="621"/>
                  </a:lnTo>
                  <a:lnTo>
                    <a:pt x="5360" y="621"/>
                  </a:lnTo>
                  <a:lnTo>
                    <a:pt x="5138" y="311"/>
                  </a:lnTo>
                  <a:lnTo>
                    <a:pt x="4917" y="222"/>
                  </a:lnTo>
                  <a:lnTo>
                    <a:pt x="4518" y="89"/>
                  </a:lnTo>
                  <a:lnTo>
                    <a:pt x="4120"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5259325" y="1725900"/>
              <a:ext cx="128475" cy="69775"/>
            </a:xfrm>
            <a:custGeom>
              <a:avLst/>
              <a:gdLst/>
              <a:ahLst/>
              <a:cxnLst/>
              <a:rect l="l" t="t" r="r" b="b"/>
              <a:pathLst>
                <a:path w="5139" h="2791" extrusionOk="0">
                  <a:moveTo>
                    <a:pt x="3898" y="1"/>
                  </a:moveTo>
                  <a:lnTo>
                    <a:pt x="3677" y="45"/>
                  </a:lnTo>
                  <a:lnTo>
                    <a:pt x="3411" y="89"/>
                  </a:lnTo>
                  <a:lnTo>
                    <a:pt x="3101" y="133"/>
                  </a:lnTo>
                  <a:lnTo>
                    <a:pt x="2835" y="266"/>
                  </a:lnTo>
                  <a:lnTo>
                    <a:pt x="2614" y="399"/>
                  </a:lnTo>
                  <a:lnTo>
                    <a:pt x="2392" y="532"/>
                  </a:lnTo>
                  <a:lnTo>
                    <a:pt x="2259" y="709"/>
                  </a:lnTo>
                  <a:lnTo>
                    <a:pt x="1994" y="1019"/>
                  </a:lnTo>
                  <a:lnTo>
                    <a:pt x="1772" y="1374"/>
                  </a:lnTo>
                  <a:lnTo>
                    <a:pt x="1551" y="1684"/>
                  </a:lnTo>
                  <a:lnTo>
                    <a:pt x="1285" y="1994"/>
                  </a:lnTo>
                  <a:lnTo>
                    <a:pt x="1152" y="2126"/>
                  </a:lnTo>
                  <a:lnTo>
                    <a:pt x="975" y="2259"/>
                  </a:lnTo>
                  <a:lnTo>
                    <a:pt x="754" y="2392"/>
                  </a:lnTo>
                  <a:lnTo>
                    <a:pt x="532" y="2481"/>
                  </a:lnTo>
                  <a:lnTo>
                    <a:pt x="267" y="2569"/>
                  </a:lnTo>
                  <a:lnTo>
                    <a:pt x="1" y="2614"/>
                  </a:lnTo>
                  <a:lnTo>
                    <a:pt x="222" y="2791"/>
                  </a:lnTo>
                  <a:lnTo>
                    <a:pt x="577" y="2702"/>
                  </a:lnTo>
                  <a:lnTo>
                    <a:pt x="887" y="2614"/>
                  </a:lnTo>
                  <a:lnTo>
                    <a:pt x="1108" y="2481"/>
                  </a:lnTo>
                  <a:lnTo>
                    <a:pt x="1285" y="2304"/>
                  </a:lnTo>
                  <a:lnTo>
                    <a:pt x="1462" y="2171"/>
                  </a:lnTo>
                  <a:lnTo>
                    <a:pt x="1728" y="1816"/>
                  </a:lnTo>
                  <a:lnTo>
                    <a:pt x="1949" y="1506"/>
                  </a:lnTo>
                  <a:lnTo>
                    <a:pt x="2171" y="1152"/>
                  </a:lnTo>
                  <a:lnTo>
                    <a:pt x="2392" y="842"/>
                  </a:lnTo>
                  <a:lnTo>
                    <a:pt x="2570" y="709"/>
                  </a:lnTo>
                  <a:lnTo>
                    <a:pt x="2747" y="576"/>
                  </a:lnTo>
                  <a:lnTo>
                    <a:pt x="2924" y="488"/>
                  </a:lnTo>
                  <a:lnTo>
                    <a:pt x="3190" y="355"/>
                  </a:lnTo>
                  <a:lnTo>
                    <a:pt x="3455" y="311"/>
                  </a:lnTo>
                  <a:lnTo>
                    <a:pt x="3677" y="266"/>
                  </a:lnTo>
                  <a:lnTo>
                    <a:pt x="3898" y="222"/>
                  </a:lnTo>
                  <a:lnTo>
                    <a:pt x="4120" y="266"/>
                  </a:lnTo>
                  <a:lnTo>
                    <a:pt x="4518" y="355"/>
                  </a:lnTo>
                  <a:lnTo>
                    <a:pt x="4873" y="488"/>
                  </a:lnTo>
                  <a:lnTo>
                    <a:pt x="5138" y="576"/>
                  </a:lnTo>
                  <a:lnTo>
                    <a:pt x="5094" y="311"/>
                  </a:lnTo>
                  <a:lnTo>
                    <a:pt x="4961" y="266"/>
                  </a:lnTo>
                  <a:lnTo>
                    <a:pt x="4563" y="133"/>
                  </a:lnTo>
                  <a:lnTo>
                    <a:pt x="4164" y="45"/>
                  </a:lnTo>
                  <a:lnTo>
                    <a:pt x="3898"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5281475" y="1751375"/>
              <a:ext cx="104100" cy="58700"/>
            </a:xfrm>
            <a:custGeom>
              <a:avLst/>
              <a:gdLst/>
              <a:ahLst/>
              <a:cxnLst/>
              <a:rect l="l" t="t" r="r" b="b"/>
              <a:pathLst>
                <a:path w="4164" h="2348" extrusionOk="0">
                  <a:moveTo>
                    <a:pt x="2746" y="0"/>
                  </a:moveTo>
                  <a:lnTo>
                    <a:pt x="2481" y="45"/>
                  </a:lnTo>
                  <a:lnTo>
                    <a:pt x="2171" y="133"/>
                  </a:lnTo>
                  <a:lnTo>
                    <a:pt x="1905" y="222"/>
                  </a:lnTo>
                  <a:lnTo>
                    <a:pt x="1684" y="355"/>
                  </a:lnTo>
                  <a:lnTo>
                    <a:pt x="1462" y="532"/>
                  </a:lnTo>
                  <a:lnTo>
                    <a:pt x="1285" y="665"/>
                  </a:lnTo>
                  <a:lnTo>
                    <a:pt x="1019" y="1019"/>
                  </a:lnTo>
                  <a:lnTo>
                    <a:pt x="798" y="1329"/>
                  </a:lnTo>
                  <a:lnTo>
                    <a:pt x="665" y="1595"/>
                  </a:lnTo>
                  <a:lnTo>
                    <a:pt x="488" y="1860"/>
                  </a:lnTo>
                  <a:lnTo>
                    <a:pt x="266" y="2082"/>
                  </a:lnTo>
                  <a:lnTo>
                    <a:pt x="1" y="2259"/>
                  </a:lnTo>
                  <a:lnTo>
                    <a:pt x="266" y="2348"/>
                  </a:lnTo>
                  <a:lnTo>
                    <a:pt x="488" y="2170"/>
                  </a:lnTo>
                  <a:lnTo>
                    <a:pt x="709" y="1949"/>
                  </a:lnTo>
                  <a:lnTo>
                    <a:pt x="1019" y="1462"/>
                  </a:lnTo>
                  <a:lnTo>
                    <a:pt x="1196" y="1152"/>
                  </a:lnTo>
                  <a:lnTo>
                    <a:pt x="1462" y="842"/>
                  </a:lnTo>
                  <a:lnTo>
                    <a:pt x="1595" y="709"/>
                  </a:lnTo>
                  <a:lnTo>
                    <a:pt x="1772" y="576"/>
                  </a:lnTo>
                  <a:lnTo>
                    <a:pt x="1994" y="443"/>
                  </a:lnTo>
                  <a:lnTo>
                    <a:pt x="2259" y="355"/>
                  </a:lnTo>
                  <a:lnTo>
                    <a:pt x="2525" y="266"/>
                  </a:lnTo>
                  <a:lnTo>
                    <a:pt x="2746" y="222"/>
                  </a:lnTo>
                  <a:lnTo>
                    <a:pt x="3189" y="222"/>
                  </a:lnTo>
                  <a:lnTo>
                    <a:pt x="3544" y="310"/>
                  </a:lnTo>
                  <a:lnTo>
                    <a:pt x="3942" y="443"/>
                  </a:lnTo>
                  <a:lnTo>
                    <a:pt x="4119" y="487"/>
                  </a:lnTo>
                  <a:lnTo>
                    <a:pt x="4164" y="266"/>
                  </a:lnTo>
                  <a:lnTo>
                    <a:pt x="3987" y="222"/>
                  </a:lnTo>
                  <a:lnTo>
                    <a:pt x="3632" y="89"/>
                  </a:lnTo>
                  <a:lnTo>
                    <a:pt x="3189"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5244950" y="1702650"/>
              <a:ext cx="138425" cy="70875"/>
            </a:xfrm>
            <a:custGeom>
              <a:avLst/>
              <a:gdLst/>
              <a:ahLst/>
              <a:cxnLst/>
              <a:rect l="l" t="t" r="r" b="b"/>
              <a:pathLst>
                <a:path w="5537" h="2835" extrusionOk="0">
                  <a:moveTo>
                    <a:pt x="4119" y="1"/>
                  </a:moveTo>
                  <a:lnTo>
                    <a:pt x="3853" y="45"/>
                  </a:lnTo>
                  <a:lnTo>
                    <a:pt x="3587" y="133"/>
                  </a:lnTo>
                  <a:lnTo>
                    <a:pt x="3277" y="266"/>
                  </a:lnTo>
                  <a:lnTo>
                    <a:pt x="3056" y="399"/>
                  </a:lnTo>
                  <a:lnTo>
                    <a:pt x="2834" y="532"/>
                  </a:lnTo>
                  <a:lnTo>
                    <a:pt x="2702" y="665"/>
                  </a:lnTo>
                  <a:lnTo>
                    <a:pt x="2436" y="1019"/>
                  </a:lnTo>
                  <a:lnTo>
                    <a:pt x="2214" y="1373"/>
                  </a:lnTo>
                  <a:lnTo>
                    <a:pt x="1993" y="1683"/>
                  </a:lnTo>
                  <a:lnTo>
                    <a:pt x="1772" y="1994"/>
                  </a:lnTo>
                  <a:lnTo>
                    <a:pt x="1594" y="2126"/>
                  </a:lnTo>
                  <a:lnTo>
                    <a:pt x="1417" y="2259"/>
                  </a:lnTo>
                  <a:lnTo>
                    <a:pt x="1196" y="2392"/>
                  </a:lnTo>
                  <a:lnTo>
                    <a:pt x="974" y="2481"/>
                  </a:lnTo>
                  <a:lnTo>
                    <a:pt x="709" y="2569"/>
                  </a:lnTo>
                  <a:lnTo>
                    <a:pt x="443" y="2614"/>
                  </a:lnTo>
                  <a:lnTo>
                    <a:pt x="0" y="2614"/>
                  </a:lnTo>
                  <a:lnTo>
                    <a:pt x="89" y="2835"/>
                  </a:lnTo>
                  <a:lnTo>
                    <a:pt x="531" y="2835"/>
                  </a:lnTo>
                  <a:lnTo>
                    <a:pt x="753" y="2791"/>
                  </a:lnTo>
                  <a:lnTo>
                    <a:pt x="1019" y="2702"/>
                  </a:lnTo>
                  <a:lnTo>
                    <a:pt x="1329" y="2569"/>
                  </a:lnTo>
                  <a:lnTo>
                    <a:pt x="1550" y="2436"/>
                  </a:lnTo>
                  <a:lnTo>
                    <a:pt x="1727" y="2304"/>
                  </a:lnTo>
                  <a:lnTo>
                    <a:pt x="1904" y="2171"/>
                  </a:lnTo>
                  <a:lnTo>
                    <a:pt x="2170" y="1816"/>
                  </a:lnTo>
                  <a:lnTo>
                    <a:pt x="2392" y="1462"/>
                  </a:lnTo>
                  <a:lnTo>
                    <a:pt x="2613" y="1152"/>
                  </a:lnTo>
                  <a:lnTo>
                    <a:pt x="2834" y="842"/>
                  </a:lnTo>
                  <a:lnTo>
                    <a:pt x="3012" y="709"/>
                  </a:lnTo>
                  <a:lnTo>
                    <a:pt x="3189" y="576"/>
                  </a:lnTo>
                  <a:lnTo>
                    <a:pt x="3410" y="443"/>
                  </a:lnTo>
                  <a:lnTo>
                    <a:pt x="3632" y="355"/>
                  </a:lnTo>
                  <a:lnTo>
                    <a:pt x="3897" y="266"/>
                  </a:lnTo>
                  <a:lnTo>
                    <a:pt x="4119" y="222"/>
                  </a:lnTo>
                  <a:lnTo>
                    <a:pt x="4562" y="222"/>
                  </a:lnTo>
                  <a:lnTo>
                    <a:pt x="4960" y="311"/>
                  </a:lnTo>
                  <a:lnTo>
                    <a:pt x="5315" y="443"/>
                  </a:lnTo>
                  <a:lnTo>
                    <a:pt x="5536" y="532"/>
                  </a:lnTo>
                  <a:lnTo>
                    <a:pt x="5403" y="222"/>
                  </a:lnTo>
                  <a:lnTo>
                    <a:pt x="5005" y="89"/>
                  </a:lnTo>
                  <a:lnTo>
                    <a:pt x="4606"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5294775" y="1776825"/>
              <a:ext cx="80850" cy="37675"/>
            </a:xfrm>
            <a:custGeom>
              <a:avLst/>
              <a:gdLst/>
              <a:ahLst/>
              <a:cxnLst/>
              <a:rect l="l" t="t" r="r" b="b"/>
              <a:pathLst>
                <a:path w="3234" h="1507" extrusionOk="0">
                  <a:moveTo>
                    <a:pt x="1949" y="1"/>
                  </a:moveTo>
                  <a:lnTo>
                    <a:pt x="1683" y="45"/>
                  </a:lnTo>
                  <a:lnTo>
                    <a:pt x="1417" y="134"/>
                  </a:lnTo>
                  <a:lnTo>
                    <a:pt x="1107" y="267"/>
                  </a:lnTo>
                  <a:lnTo>
                    <a:pt x="886" y="355"/>
                  </a:lnTo>
                  <a:lnTo>
                    <a:pt x="709" y="532"/>
                  </a:lnTo>
                  <a:lnTo>
                    <a:pt x="531" y="665"/>
                  </a:lnTo>
                  <a:lnTo>
                    <a:pt x="266" y="1020"/>
                  </a:lnTo>
                  <a:lnTo>
                    <a:pt x="44" y="1330"/>
                  </a:lnTo>
                  <a:lnTo>
                    <a:pt x="0" y="1418"/>
                  </a:lnTo>
                  <a:lnTo>
                    <a:pt x="221" y="1507"/>
                  </a:lnTo>
                  <a:lnTo>
                    <a:pt x="221" y="1462"/>
                  </a:lnTo>
                  <a:lnTo>
                    <a:pt x="443" y="1152"/>
                  </a:lnTo>
                  <a:lnTo>
                    <a:pt x="664" y="842"/>
                  </a:lnTo>
                  <a:lnTo>
                    <a:pt x="841" y="709"/>
                  </a:lnTo>
                  <a:lnTo>
                    <a:pt x="1019" y="577"/>
                  </a:lnTo>
                  <a:lnTo>
                    <a:pt x="1240" y="444"/>
                  </a:lnTo>
                  <a:lnTo>
                    <a:pt x="1462" y="355"/>
                  </a:lnTo>
                  <a:lnTo>
                    <a:pt x="1727" y="267"/>
                  </a:lnTo>
                  <a:lnTo>
                    <a:pt x="1949" y="222"/>
                  </a:lnTo>
                  <a:lnTo>
                    <a:pt x="2347" y="222"/>
                  </a:lnTo>
                  <a:lnTo>
                    <a:pt x="2746" y="311"/>
                  </a:lnTo>
                  <a:lnTo>
                    <a:pt x="3100" y="399"/>
                  </a:lnTo>
                  <a:lnTo>
                    <a:pt x="3233" y="222"/>
                  </a:lnTo>
                  <a:lnTo>
                    <a:pt x="2834" y="89"/>
                  </a:lnTo>
                  <a:lnTo>
                    <a:pt x="2436"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5114275" y="1526600"/>
              <a:ext cx="74225" cy="75325"/>
            </a:xfrm>
            <a:custGeom>
              <a:avLst/>
              <a:gdLst/>
              <a:ahLst/>
              <a:cxnLst/>
              <a:rect l="l" t="t" r="r" b="b"/>
              <a:pathLst>
                <a:path w="2969" h="3013" extrusionOk="0">
                  <a:moveTo>
                    <a:pt x="1462" y="1"/>
                  </a:moveTo>
                  <a:lnTo>
                    <a:pt x="1241" y="975"/>
                  </a:lnTo>
                  <a:lnTo>
                    <a:pt x="1152" y="1108"/>
                  </a:lnTo>
                  <a:lnTo>
                    <a:pt x="1020" y="1196"/>
                  </a:lnTo>
                  <a:lnTo>
                    <a:pt x="1" y="1506"/>
                  </a:lnTo>
                  <a:lnTo>
                    <a:pt x="931" y="1772"/>
                  </a:lnTo>
                  <a:lnTo>
                    <a:pt x="1108" y="1861"/>
                  </a:lnTo>
                  <a:lnTo>
                    <a:pt x="1197" y="1994"/>
                  </a:lnTo>
                  <a:lnTo>
                    <a:pt x="1462" y="3012"/>
                  </a:lnTo>
                  <a:lnTo>
                    <a:pt x="1773" y="2038"/>
                  </a:lnTo>
                  <a:lnTo>
                    <a:pt x="1861" y="1905"/>
                  </a:lnTo>
                  <a:lnTo>
                    <a:pt x="1994" y="1816"/>
                  </a:lnTo>
                  <a:lnTo>
                    <a:pt x="2968" y="1506"/>
                  </a:lnTo>
                  <a:lnTo>
                    <a:pt x="2038" y="1196"/>
                  </a:lnTo>
                  <a:lnTo>
                    <a:pt x="1905" y="1152"/>
                  </a:lnTo>
                  <a:lnTo>
                    <a:pt x="1817" y="975"/>
                  </a:lnTo>
                  <a:lnTo>
                    <a:pt x="146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4420075" y="1471250"/>
              <a:ext cx="75300" cy="75300"/>
            </a:xfrm>
            <a:custGeom>
              <a:avLst/>
              <a:gdLst/>
              <a:ahLst/>
              <a:cxnLst/>
              <a:rect l="l" t="t" r="r" b="b"/>
              <a:pathLst>
                <a:path w="3012" h="3012" extrusionOk="0">
                  <a:moveTo>
                    <a:pt x="1506" y="0"/>
                  </a:moveTo>
                  <a:lnTo>
                    <a:pt x="1284" y="975"/>
                  </a:lnTo>
                  <a:lnTo>
                    <a:pt x="1196" y="1107"/>
                  </a:lnTo>
                  <a:lnTo>
                    <a:pt x="1019" y="1196"/>
                  </a:lnTo>
                  <a:lnTo>
                    <a:pt x="0" y="1506"/>
                  </a:lnTo>
                  <a:lnTo>
                    <a:pt x="974" y="1772"/>
                  </a:lnTo>
                  <a:lnTo>
                    <a:pt x="1107" y="1860"/>
                  </a:lnTo>
                  <a:lnTo>
                    <a:pt x="1196" y="1993"/>
                  </a:lnTo>
                  <a:lnTo>
                    <a:pt x="1506" y="3012"/>
                  </a:lnTo>
                  <a:lnTo>
                    <a:pt x="1816" y="2037"/>
                  </a:lnTo>
                  <a:lnTo>
                    <a:pt x="1904" y="1860"/>
                  </a:lnTo>
                  <a:lnTo>
                    <a:pt x="2037" y="1816"/>
                  </a:lnTo>
                  <a:lnTo>
                    <a:pt x="3012" y="1506"/>
                  </a:lnTo>
                  <a:lnTo>
                    <a:pt x="2037" y="1196"/>
                  </a:lnTo>
                  <a:lnTo>
                    <a:pt x="1904" y="1107"/>
                  </a:lnTo>
                  <a:lnTo>
                    <a:pt x="1816" y="975"/>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5396625" y="2128925"/>
              <a:ext cx="75325" cy="75325"/>
            </a:xfrm>
            <a:custGeom>
              <a:avLst/>
              <a:gdLst/>
              <a:ahLst/>
              <a:cxnLst/>
              <a:rect l="l" t="t" r="r" b="b"/>
              <a:pathLst>
                <a:path w="3013" h="3013" extrusionOk="0">
                  <a:moveTo>
                    <a:pt x="1506" y="1"/>
                  </a:moveTo>
                  <a:lnTo>
                    <a:pt x="1285" y="975"/>
                  </a:lnTo>
                  <a:lnTo>
                    <a:pt x="1196" y="1108"/>
                  </a:lnTo>
                  <a:lnTo>
                    <a:pt x="1063" y="1196"/>
                  </a:lnTo>
                  <a:lnTo>
                    <a:pt x="1" y="1506"/>
                  </a:lnTo>
                  <a:lnTo>
                    <a:pt x="975" y="1772"/>
                  </a:lnTo>
                  <a:lnTo>
                    <a:pt x="1152" y="1861"/>
                  </a:lnTo>
                  <a:lnTo>
                    <a:pt x="1241" y="1994"/>
                  </a:lnTo>
                  <a:lnTo>
                    <a:pt x="1506" y="3012"/>
                  </a:lnTo>
                  <a:lnTo>
                    <a:pt x="1816" y="2038"/>
                  </a:lnTo>
                  <a:lnTo>
                    <a:pt x="1905" y="1905"/>
                  </a:lnTo>
                  <a:lnTo>
                    <a:pt x="2038" y="1816"/>
                  </a:lnTo>
                  <a:lnTo>
                    <a:pt x="3012" y="1506"/>
                  </a:lnTo>
                  <a:lnTo>
                    <a:pt x="2082" y="1196"/>
                  </a:lnTo>
                  <a:lnTo>
                    <a:pt x="1949" y="1108"/>
                  </a:lnTo>
                  <a:lnTo>
                    <a:pt x="1861"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4247350" y="2145525"/>
              <a:ext cx="74200" cy="75325"/>
            </a:xfrm>
            <a:custGeom>
              <a:avLst/>
              <a:gdLst/>
              <a:ahLst/>
              <a:cxnLst/>
              <a:rect l="l" t="t" r="r" b="b"/>
              <a:pathLst>
                <a:path w="2968" h="3013" extrusionOk="0">
                  <a:moveTo>
                    <a:pt x="1462" y="1"/>
                  </a:moveTo>
                  <a:lnTo>
                    <a:pt x="1240" y="975"/>
                  </a:lnTo>
                  <a:lnTo>
                    <a:pt x="1152" y="1152"/>
                  </a:lnTo>
                  <a:lnTo>
                    <a:pt x="1019" y="1241"/>
                  </a:lnTo>
                  <a:lnTo>
                    <a:pt x="0" y="1507"/>
                  </a:lnTo>
                  <a:lnTo>
                    <a:pt x="930" y="1773"/>
                  </a:lnTo>
                  <a:lnTo>
                    <a:pt x="1107" y="1861"/>
                  </a:lnTo>
                  <a:lnTo>
                    <a:pt x="1196" y="2038"/>
                  </a:lnTo>
                  <a:lnTo>
                    <a:pt x="1462" y="3013"/>
                  </a:lnTo>
                  <a:lnTo>
                    <a:pt x="1772" y="2038"/>
                  </a:lnTo>
                  <a:lnTo>
                    <a:pt x="1860" y="1905"/>
                  </a:lnTo>
                  <a:lnTo>
                    <a:pt x="1993" y="1817"/>
                  </a:lnTo>
                  <a:lnTo>
                    <a:pt x="2967" y="1507"/>
                  </a:lnTo>
                  <a:lnTo>
                    <a:pt x="2037" y="1241"/>
                  </a:lnTo>
                  <a:lnTo>
                    <a:pt x="1904" y="1152"/>
                  </a:lnTo>
                  <a:lnTo>
                    <a:pt x="1816" y="1020"/>
                  </a:lnTo>
                  <a:lnTo>
                    <a:pt x="146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4443325" y="1874275"/>
              <a:ext cx="74200" cy="74200"/>
            </a:xfrm>
            <a:custGeom>
              <a:avLst/>
              <a:gdLst/>
              <a:ahLst/>
              <a:cxnLst/>
              <a:rect l="l" t="t" r="r" b="b"/>
              <a:pathLst>
                <a:path w="2968" h="2968" extrusionOk="0">
                  <a:moveTo>
                    <a:pt x="1462" y="0"/>
                  </a:moveTo>
                  <a:lnTo>
                    <a:pt x="1240" y="930"/>
                  </a:lnTo>
                  <a:lnTo>
                    <a:pt x="1152" y="1107"/>
                  </a:lnTo>
                  <a:lnTo>
                    <a:pt x="1019" y="1196"/>
                  </a:lnTo>
                  <a:lnTo>
                    <a:pt x="0" y="1506"/>
                  </a:lnTo>
                  <a:lnTo>
                    <a:pt x="930" y="1772"/>
                  </a:lnTo>
                  <a:lnTo>
                    <a:pt x="1107" y="1860"/>
                  </a:lnTo>
                  <a:lnTo>
                    <a:pt x="1196" y="1993"/>
                  </a:lnTo>
                  <a:lnTo>
                    <a:pt x="1462" y="2968"/>
                  </a:lnTo>
                  <a:lnTo>
                    <a:pt x="1772" y="1993"/>
                  </a:lnTo>
                  <a:lnTo>
                    <a:pt x="1860" y="1860"/>
                  </a:lnTo>
                  <a:lnTo>
                    <a:pt x="1993" y="1772"/>
                  </a:lnTo>
                  <a:lnTo>
                    <a:pt x="2967" y="1506"/>
                  </a:lnTo>
                  <a:lnTo>
                    <a:pt x="2037" y="1196"/>
                  </a:lnTo>
                  <a:lnTo>
                    <a:pt x="1904" y="1107"/>
                  </a:lnTo>
                  <a:lnTo>
                    <a:pt x="1816" y="975"/>
                  </a:lnTo>
                  <a:lnTo>
                    <a:pt x="146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7"/>
          <p:cNvGrpSpPr/>
          <p:nvPr/>
        </p:nvGrpSpPr>
        <p:grpSpPr>
          <a:xfrm rot="482350">
            <a:off x="6966129" y="2946377"/>
            <a:ext cx="1827253" cy="1696719"/>
            <a:chOff x="4035850" y="2823150"/>
            <a:chExt cx="1627650" cy="1511375"/>
          </a:xfrm>
        </p:grpSpPr>
        <p:sp>
          <p:nvSpPr>
            <p:cNvPr id="548" name="Google Shape;548;p27"/>
            <p:cNvSpPr/>
            <p:nvPr/>
          </p:nvSpPr>
          <p:spPr>
            <a:xfrm>
              <a:off x="4035850" y="2823150"/>
              <a:ext cx="1627650" cy="1511375"/>
            </a:xfrm>
            <a:custGeom>
              <a:avLst/>
              <a:gdLst/>
              <a:ahLst/>
              <a:cxnLst/>
              <a:rect l="l" t="t" r="r" b="b"/>
              <a:pathLst>
                <a:path w="65106" h="60455" extrusionOk="0">
                  <a:moveTo>
                    <a:pt x="50977" y="1"/>
                  </a:moveTo>
                  <a:lnTo>
                    <a:pt x="50091" y="45"/>
                  </a:lnTo>
                  <a:lnTo>
                    <a:pt x="49206" y="178"/>
                  </a:lnTo>
                  <a:lnTo>
                    <a:pt x="48320" y="355"/>
                  </a:lnTo>
                  <a:lnTo>
                    <a:pt x="47478" y="621"/>
                  </a:lnTo>
                  <a:lnTo>
                    <a:pt x="46681" y="931"/>
                  </a:lnTo>
                  <a:lnTo>
                    <a:pt x="45884" y="1329"/>
                  </a:lnTo>
                  <a:lnTo>
                    <a:pt x="45131" y="1816"/>
                  </a:lnTo>
                  <a:lnTo>
                    <a:pt x="44378" y="2392"/>
                  </a:lnTo>
                  <a:lnTo>
                    <a:pt x="43935" y="2746"/>
                  </a:lnTo>
                  <a:lnTo>
                    <a:pt x="42917" y="2481"/>
                  </a:lnTo>
                  <a:lnTo>
                    <a:pt x="41854" y="2215"/>
                  </a:lnTo>
                  <a:lnTo>
                    <a:pt x="40835" y="1994"/>
                  </a:lnTo>
                  <a:lnTo>
                    <a:pt x="39772" y="1861"/>
                  </a:lnTo>
                  <a:lnTo>
                    <a:pt x="38709" y="1684"/>
                  </a:lnTo>
                  <a:lnTo>
                    <a:pt x="37646" y="1595"/>
                  </a:lnTo>
                  <a:lnTo>
                    <a:pt x="36583" y="1551"/>
                  </a:lnTo>
                  <a:lnTo>
                    <a:pt x="35476" y="1551"/>
                  </a:lnTo>
                  <a:lnTo>
                    <a:pt x="33837" y="1595"/>
                  </a:lnTo>
                  <a:lnTo>
                    <a:pt x="32199" y="1728"/>
                  </a:lnTo>
                  <a:lnTo>
                    <a:pt x="30604" y="1949"/>
                  </a:lnTo>
                  <a:lnTo>
                    <a:pt x="29010" y="2259"/>
                  </a:lnTo>
                  <a:lnTo>
                    <a:pt x="27460" y="2614"/>
                  </a:lnTo>
                  <a:lnTo>
                    <a:pt x="25910" y="3101"/>
                  </a:lnTo>
                  <a:lnTo>
                    <a:pt x="24404" y="3677"/>
                  </a:lnTo>
                  <a:lnTo>
                    <a:pt x="22942" y="4297"/>
                  </a:lnTo>
                  <a:lnTo>
                    <a:pt x="21525" y="5005"/>
                  </a:lnTo>
                  <a:lnTo>
                    <a:pt x="20108" y="5802"/>
                  </a:lnTo>
                  <a:lnTo>
                    <a:pt x="18779" y="6688"/>
                  </a:lnTo>
                  <a:lnTo>
                    <a:pt x="17495" y="7618"/>
                  </a:lnTo>
                  <a:lnTo>
                    <a:pt x="16211" y="8637"/>
                  </a:lnTo>
                  <a:lnTo>
                    <a:pt x="15015" y="9744"/>
                  </a:lnTo>
                  <a:lnTo>
                    <a:pt x="13863" y="10896"/>
                  </a:lnTo>
                  <a:lnTo>
                    <a:pt x="12800" y="12136"/>
                  </a:lnTo>
                  <a:lnTo>
                    <a:pt x="12535" y="12180"/>
                  </a:lnTo>
                  <a:lnTo>
                    <a:pt x="12313" y="12268"/>
                  </a:lnTo>
                  <a:lnTo>
                    <a:pt x="12003" y="12180"/>
                  </a:lnTo>
                  <a:lnTo>
                    <a:pt x="11649" y="12136"/>
                  </a:lnTo>
                  <a:lnTo>
                    <a:pt x="11604" y="12136"/>
                  </a:lnTo>
                  <a:lnTo>
                    <a:pt x="10320" y="12180"/>
                  </a:lnTo>
                  <a:lnTo>
                    <a:pt x="9124" y="12313"/>
                  </a:lnTo>
                  <a:lnTo>
                    <a:pt x="7973" y="12490"/>
                  </a:lnTo>
                  <a:lnTo>
                    <a:pt x="6866" y="12711"/>
                  </a:lnTo>
                  <a:lnTo>
                    <a:pt x="6600" y="12800"/>
                  </a:lnTo>
                  <a:lnTo>
                    <a:pt x="6334" y="12933"/>
                  </a:lnTo>
                  <a:lnTo>
                    <a:pt x="5980" y="12933"/>
                  </a:lnTo>
                  <a:lnTo>
                    <a:pt x="5758" y="13021"/>
                  </a:lnTo>
                  <a:lnTo>
                    <a:pt x="4518" y="13420"/>
                  </a:lnTo>
                  <a:lnTo>
                    <a:pt x="3455" y="13863"/>
                  </a:lnTo>
                  <a:lnTo>
                    <a:pt x="2570" y="14306"/>
                  </a:lnTo>
                  <a:lnTo>
                    <a:pt x="1861" y="14704"/>
                  </a:lnTo>
                  <a:lnTo>
                    <a:pt x="1285" y="15103"/>
                  </a:lnTo>
                  <a:lnTo>
                    <a:pt x="887" y="15413"/>
                  </a:lnTo>
                  <a:lnTo>
                    <a:pt x="488" y="15812"/>
                  </a:lnTo>
                  <a:lnTo>
                    <a:pt x="311" y="15989"/>
                  </a:lnTo>
                  <a:lnTo>
                    <a:pt x="178" y="16254"/>
                  </a:lnTo>
                  <a:lnTo>
                    <a:pt x="89" y="16476"/>
                  </a:lnTo>
                  <a:lnTo>
                    <a:pt x="45" y="16742"/>
                  </a:lnTo>
                  <a:lnTo>
                    <a:pt x="1" y="17007"/>
                  </a:lnTo>
                  <a:lnTo>
                    <a:pt x="1" y="17273"/>
                  </a:lnTo>
                  <a:lnTo>
                    <a:pt x="89" y="17495"/>
                  </a:lnTo>
                  <a:lnTo>
                    <a:pt x="178" y="17760"/>
                  </a:lnTo>
                  <a:lnTo>
                    <a:pt x="5891" y="30383"/>
                  </a:lnTo>
                  <a:lnTo>
                    <a:pt x="5847" y="31135"/>
                  </a:lnTo>
                  <a:lnTo>
                    <a:pt x="5847" y="58639"/>
                  </a:lnTo>
                  <a:lnTo>
                    <a:pt x="5891" y="58993"/>
                  </a:lnTo>
                  <a:lnTo>
                    <a:pt x="6024" y="59347"/>
                  </a:lnTo>
                  <a:lnTo>
                    <a:pt x="6157" y="59657"/>
                  </a:lnTo>
                  <a:lnTo>
                    <a:pt x="6378" y="59923"/>
                  </a:lnTo>
                  <a:lnTo>
                    <a:pt x="6644" y="60144"/>
                  </a:lnTo>
                  <a:lnTo>
                    <a:pt x="6954" y="60322"/>
                  </a:lnTo>
                  <a:lnTo>
                    <a:pt x="7308" y="60410"/>
                  </a:lnTo>
                  <a:lnTo>
                    <a:pt x="7663" y="60454"/>
                  </a:lnTo>
                  <a:lnTo>
                    <a:pt x="63289" y="60454"/>
                  </a:lnTo>
                  <a:lnTo>
                    <a:pt x="63688" y="60410"/>
                  </a:lnTo>
                  <a:lnTo>
                    <a:pt x="63998" y="60322"/>
                  </a:lnTo>
                  <a:lnTo>
                    <a:pt x="64308" y="60144"/>
                  </a:lnTo>
                  <a:lnTo>
                    <a:pt x="64574" y="59923"/>
                  </a:lnTo>
                  <a:lnTo>
                    <a:pt x="64795" y="59657"/>
                  </a:lnTo>
                  <a:lnTo>
                    <a:pt x="64972" y="59347"/>
                  </a:lnTo>
                  <a:lnTo>
                    <a:pt x="65061" y="58993"/>
                  </a:lnTo>
                  <a:lnTo>
                    <a:pt x="65105" y="58639"/>
                  </a:lnTo>
                  <a:lnTo>
                    <a:pt x="65105" y="31135"/>
                  </a:lnTo>
                  <a:lnTo>
                    <a:pt x="65061" y="29674"/>
                  </a:lnTo>
                  <a:lnTo>
                    <a:pt x="64972" y="28212"/>
                  </a:lnTo>
                  <a:lnTo>
                    <a:pt x="64795" y="26751"/>
                  </a:lnTo>
                  <a:lnTo>
                    <a:pt x="64529" y="25334"/>
                  </a:lnTo>
                  <a:lnTo>
                    <a:pt x="64219" y="23916"/>
                  </a:lnTo>
                  <a:lnTo>
                    <a:pt x="63821" y="22543"/>
                  </a:lnTo>
                  <a:lnTo>
                    <a:pt x="63378" y="21170"/>
                  </a:lnTo>
                  <a:lnTo>
                    <a:pt x="62846" y="19798"/>
                  </a:lnTo>
                  <a:lnTo>
                    <a:pt x="62271" y="18513"/>
                  </a:lnTo>
                  <a:lnTo>
                    <a:pt x="61651" y="17229"/>
                  </a:lnTo>
                  <a:lnTo>
                    <a:pt x="60942" y="15944"/>
                  </a:lnTo>
                  <a:lnTo>
                    <a:pt x="60145" y="14749"/>
                  </a:lnTo>
                  <a:lnTo>
                    <a:pt x="59303" y="13553"/>
                  </a:lnTo>
                  <a:lnTo>
                    <a:pt x="58418" y="12401"/>
                  </a:lnTo>
                  <a:lnTo>
                    <a:pt x="57443" y="11294"/>
                  </a:lnTo>
                  <a:lnTo>
                    <a:pt x="56425" y="10187"/>
                  </a:lnTo>
                  <a:lnTo>
                    <a:pt x="55362" y="9168"/>
                  </a:lnTo>
                  <a:lnTo>
                    <a:pt x="54210" y="8194"/>
                  </a:lnTo>
                  <a:lnTo>
                    <a:pt x="53059" y="7308"/>
                  </a:lnTo>
                  <a:lnTo>
                    <a:pt x="51819" y="6467"/>
                  </a:lnTo>
                  <a:lnTo>
                    <a:pt x="52306" y="6157"/>
                  </a:lnTo>
                  <a:lnTo>
                    <a:pt x="52837" y="5935"/>
                  </a:lnTo>
                  <a:lnTo>
                    <a:pt x="53502" y="5714"/>
                  </a:lnTo>
                  <a:lnTo>
                    <a:pt x="54166" y="5537"/>
                  </a:lnTo>
                  <a:lnTo>
                    <a:pt x="54874" y="5404"/>
                  </a:lnTo>
                  <a:lnTo>
                    <a:pt x="55539" y="5315"/>
                  </a:lnTo>
                  <a:lnTo>
                    <a:pt x="56203" y="5227"/>
                  </a:lnTo>
                  <a:lnTo>
                    <a:pt x="56779" y="5182"/>
                  </a:lnTo>
                  <a:lnTo>
                    <a:pt x="57089" y="5138"/>
                  </a:lnTo>
                  <a:lnTo>
                    <a:pt x="57355" y="5094"/>
                  </a:lnTo>
                  <a:lnTo>
                    <a:pt x="57620" y="4961"/>
                  </a:lnTo>
                  <a:lnTo>
                    <a:pt x="57842" y="4784"/>
                  </a:lnTo>
                  <a:lnTo>
                    <a:pt x="58063" y="4607"/>
                  </a:lnTo>
                  <a:lnTo>
                    <a:pt x="58240" y="4385"/>
                  </a:lnTo>
                  <a:lnTo>
                    <a:pt x="58373" y="4119"/>
                  </a:lnTo>
                  <a:lnTo>
                    <a:pt x="58462" y="3854"/>
                  </a:lnTo>
                  <a:lnTo>
                    <a:pt x="58506" y="3544"/>
                  </a:lnTo>
                  <a:lnTo>
                    <a:pt x="58550" y="3278"/>
                  </a:lnTo>
                  <a:lnTo>
                    <a:pt x="58506" y="2968"/>
                  </a:lnTo>
                  <a:lnTo>
                    <a:pt x="58418" y="2702"/>
                  </a:lnTo>
                  <a:lnTo>
                    <a:pt x="58285" y="2436"/>
                  </a:lnTo>
                  <a:lnTo>
                    <a:pt x="58108" y="2215"/>
                  </a:lnTo>
                  <a:lnTo>
                    <a:pt x="57930" y="2038"/>
                  </a:lnTo>
                  <a:lnTo>
                    <a:pt x="57665" y="1861"/>
                  </a:lnTo>
                  <a:lnTo>
                    <a:pt x="57089" y="1506"/>
                  </a:lnTo>
                  <a:lnTo>
                    <a:pt x="56469" y="1241"/>
                  </a:lnTo>
                  <a:lnTo>
                    <a:pt x="55672" y="886"/>
                  </a:lnTo>
                  <a:lnTo>
                    <a:pt x="54653" y="576"/>
                  </a:lnTo>
                  <a:lnTo>
                    <a:pt x="53546" y="266"/>
                  </a:lnTo>
                  <a:lnTo>
                    <a:pt x="52970" y="178"/>
                  </a:lnTo>
                  <a:lnTo>
                    <a:pt x="52306" y="89"/>
                  </a:lnTo>
                  <a:lnTo>
                    <a:pt x="51686" y="45"/>
                  </a:lnTo>
                  <a:lnTo>
                    <a:pt x="50977" y="1"/>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4221875" y="2906200"/>
              <a:ext cx="1390675" cy="1382925"/>
            </a:xfrm>
            <a:custGeom>
              <a:avLst/>
              <a:gdLst/>
              <a:ahLst/>
              <a:cxnLst/>
              <a:rect l="l" t="t" r="r" b="b"/>
              <a:pathLst>
                <a:path w="55627" h="55317" extrusionOk="0">
                  <a:moveTo>
                    <a:pt x="27814" y="0"/>
                  </a:moveTo>
                  <a:lnTo>
                    <a:pt x="26175" y="44"/>
                  </a:lnTo>
                  <a:lnTo>
                    <a:pt x="24536" y="222"/>
                  </a:lnTo>
                  <a:lnTo>
                    <a:pt x="22942" y="443"/>
                  </a:lnTo>
                  <a:lnTo>
                    <a:pt x="21392" y="753"/>
                  </a:lnTo>
                  <a:lnTo>
                    <a:pt x="19842" y="1152"/>
                  </a:lnTo>
                  <a:lnTo>
                    <a:pt x="18336" y="1683"/>
                  </a:lnTo>
                  <a:lnTo>
                    <a:pt x="16919" y="2259"/>
                  </a:lnTo>
                  <a:lnTo>
                    <a:pt x="15501" y="2879"/>
                  </a:lnTo>
                  <a:lnTo>
                    <a:pt x="14128" y="3632"/>
                  </a:lnTo>
                  <a:lnTo>
                    <a:pt x="12800" y="4429"/>
                  </a:lnTo>
                  <a:lnTo>
                    <a:pt x="11515" y="5271"/>
                  </a:lnTo>
                  <a:lnTo>
                    <a:pt x="10275" y="6245"/>
                  </a:lnTo>
                  <a:lnTo>
                    <a:pt x="9124" y="7219"/>
                  </a:lnTo>
                  <a:lnTo>
                    <a:pt x="8017" y="8282"/>
                  </a:lnTo>
                  <a:lnTo>
                    <a:pt x="6954" y="9434"/>
                  </a:lnTo>
                  <a:lnTo>
                    <a:pt x="5979" y="10629"/>
                  </a:lnTo>
                  <a:lnTo>
                    <a:pt x="5448" y="11338"/>
                  </a:lnTo>
                  <a:lnTo>
                    <a:pt x="4961" y="11958"/>
                  </a:lnTo>
                  <a:lnTo>
                    <a:pt x="4518" y="12622"/>
                  </a:lnTo>
                  <a:lnTo>
                    <a:pt x="4031" y="13420"/>
                  </a:lnTo>
                  <a:lnTo>
                    <a:pt x="3543" y="14217"/>
                  </a:lnTo>
                  <a:lnTo>
                    <a:pt x="3145" y="15014"/>
                  </a:lnTo>
                  <a:lnTo>
                    <a:pt x="2702" y="15856"/>
                  </a:lnTo>
                  <a:lnTo>
                    <a:pt x="2348" y="16653"/>
                  </a:lnTo>
                  <a:lnTo>
                    <a:pt x="1993" y="17538"/>
                  </a:lnTo>
                  <a:lnTo>
                    <a:pt x="1639" y="18380"/>
                  </a:lnTo>
                  <a:lnTo>
                    <a:pt x="1329" y="19266"/>
                  </a:lnTo>
                  <a:lnTo>
                    <a:pt x="1063" y="20152"/>
                  </a:lnTo>
                  <a:lnTo>
                    <a:pt x="842" y="21082"/>
                  </a:lnTo>
                  <a:lnTo>
                    <a:pt x="620" y="21967"/>
                  </a:lnTo>
                  <a:lnTo>
                    <a:pt x="443" y="22897"/>
                  </a:lnTo>
                  <a:lnTo>
                    <a:pt x="266" y="23827"/>
                  </a:lnTo>
                  <a:lnTo>
                    <a:pt x="178" y="24802"/>
                  </a:lnTo>
                  <a:lnTo>
                    <a:pt x="89" y="25732"/>
                  </a:lnTo>
                  <a:lnTo>
                    <a:pt x="45" y="26706"/>
                  </a:lnTo>
                  <a:lnTo>
                    <a:pt x="0" y="27813"/>
                  </a:lnTo>
                  <a:lnTo>
                    <a:pt x="0" y="55317"/>
                  </a:lnTo>
                  <a:lnTo>
                    <a:pt x="55627" y="55317"/>
                  </a:lnTo>
                  <a:lnTo>
                    <a:pt x="55627" y="27813"/>
                  </a:lnTo>
                  <a:lnTo>
                    <a:pt x="55583" y="26396"/>
                  </a:lnTo>
                  <a:lnTo>
                    <a:pt x="55494" y="24979"/>
                  </a:lnTo>
                  <a:lnTo>
                    <a:pt x="55317" y="23606"/>
                  </a:lnTo>
                  <a:lnTo>
                    <a:pt x="55051" y="22233"/>
                  </a:lnTo>
                  <a:lnTo>
                    <a:pt x="54741" y="20860"/>
                  </a:lnTo>
                  <a:lnTo>
                    <a:pt x="54387" y="19576"/>
                  </a:lnTo>
                  <a:lnTo>
                    <a:pt x="53944" y="18247"/>
                  </a:lnTo>
                  <a:lnTo>
                    <a:pt x="53457" y="17007"/>
                  </a:lnTo>
                  <a:lnTo>
                    <a:pt x="52881" y="15767"/>
                  </a:lnTo>
                  <a:lnTo>
                    <a:pt x="52261" y="14571"/>
                  </a:lnTo>
                  <a:lnTo>
                    <a:pt x="51597" y="13420"/>
                  </a:lnTo>
                  <a:lnTo>
                    <a:pt x="50888" y="12268"/>
                  </a:lnTo>
                  <a:lnTo>
                    <a:pt x="50091" y="11205"/>
                  </a:lnTo>
                  <a:lnTo>
                    <a:pt x="49294" y="10142"/>
                  </a:lnTo>
                  <a:lnTo>
                    <a:pt x="48408" y="9124"/>
                  </a:lnTo>
                  <a:lnTo>
                    <a:pt x="47478" y="8149"/>
                  </a:lnTo>
                  <a:lnTo>
                    <a:pt x="46503" y="7264"/>
                  </a:lnTo>
                  <a:lnTo>
                    <a:pt x="45529" y="6378"/>
                  </a:lnTo>
                  <a:lnTo>
                    <a:pt x="44466" y="5536"/>
                  </a:lnTo>
                  <a:lnTo>
                    <a:pt x="43359" y="4783"/>
                  </a:lnTo>
                  <a:lnTo>
                    <a:pt x="42252" y="4030"/>
                  </a:lnTo>
                  <a:lnTo>
                    <a:pt x="41056" y="3366"/>
                  </a:lnTo>
                  <a:lnTo>
                    <a:pt x="39860" y="2746"/>
                  </a:lnTo>
                  <a:lnTo>
                    <a:pt x="38664" y="2215"/>
                  </a:lnTo>
                  <a:lnTo>
                    <a:pt x="37380" y="1683"/>
                  </a:lnTo>
                  <a:lnTo>
                    <a:pt x="36096" y="1285"/>
                  </a:lnTo>
                  <a:lnTo>
                    <a:pt x="34767" y="886"/>
                  </a:lnTo>
                  <a:lnTo>
                    <a:pt x="33438" y="576"/>
                  </a:lnTo>
                  <a:lnTo>
                    <a:pt x="32065" y="355"/>
                  </a:lnTo>
                  <a:lnTo>
                    <a:pt x="30648" y="177"/>
                  </a:lnTo>
                  <a:lnTo>
                    <a:pt x="29231" y="44"/>
                  </a:lnTo>
                  <a:lnTo>
                    <a:pt x="27814"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4657000" y="3260500"/>
              <a:ext cx="811625" cy="335500"/>
            </a:xfrm>
            <a:custGeom>
              <a:avLst/>
              <a:gdLst/>
              <a:ahLst/>
              <a:cxnLst/>
              <a:rect l="l" t="t" r="r" b="b"/>
              <a:pathLst>
                <a:path w="32465" h="13420" extrusionOk="0">
                  <a:moveTo>
                    <a:pt x="4208" y="1"/>
                  </a:moveTo>
                  <a:lnTo>
                    <a:pt x="3721" y="45"/>
                  </a:lnTo>
                  <a:lnTo>
                    <a:pt x="3234" y="133"/>
                  </a:lnTo>
                  <a:lnTo>
                    <a:pt x="2791" y="222"/>
                  </a:lnTo>
                  <a:lnTo>
                    <a:pt x="2304" y="399"/>
                  </a:lnTo>
                  <a:lnTo>
                    <a:pt x="1905" y="621"/>
                  </a:lnTo>
                  <a:lnTo>
                    <a:pt x="1507" y="886"/>
                  </a:lnTo>
                  <a:lnTo>
                    <a:pt x="1108" y="1196"/>
                  </a:lnTo>
                  <a:lnTo>
                    <a:pt x="798" y="1551"/>
                  </a:lnTo>
                  <a:lnTo>
                    <a:pt x="532" y="1949"/>
                  </a:lnTo>
                  <a:lnTo>
                    <a:pt x="311" y="2348"/>
                  </a:lnTo>
                  <a:lnTo>
                    <a:pt x="178" y="2791"/>
                  </a:lnTo>
                  <a:lnTo>
                    <a:pt x="45" y="3278"/>
                  </a:lnTo>
                  <a:lnTo>
                    <a:pt x="1" y="3721"/>
                  </a:lnTo>
                  <a:lnTo>
                    <a:pt x="1" y="4208"/>
                  </a:lnTo>
                  <a:lnTo>
                    <a:pt x="45" y="4695"/>
                  </a:lnTo>
                  <a:lnTo>
                    <a:pt x="134" y="5138"/>
                  </a:lnTo>
                  <a:lnTo>
                    <a:pt x="267" y="5625"/>
                  </a:lnTo>
                  <a:lnTo>
                    <a:pt x="444" y="6068"/>
                  </a:lnTo>
                  <a:lnTo>
                    <a:pt x="621" y="6467"/>
                  </a:lnTo>
                  <a:lnTo>
                    <a:pt x="887" y="6910"/>
                  </a:lnTo>
                  <a:lnTo>
                    <a:pt x="1108" y="7308"/>
                  </a:lnTo>
                  <a:lnTo>
                    <a:pt x="1418" y="7662"/>
                  </a:lnTo>
                  <a:lnTo>
                    <a:pt x="2038" y="8371"/>
                  </a:lnTo>
                  <a:lnTo>
                    <a:pt x="2525" y="8814"/>
                  </a:lnTo>
                  <a:lnTo>
                    <a:pt x="3012" y="9213"/>
                  </a:lnTo>
                  <a:lnTo>
                    <a:pt x="3544" y="9567"/>
                  </a:lnTo>
                  <a:lnTo>
                    <a:pt x="4075" y="9877"/>
                  </a:lnTo>
                  <a:lnTo>
                    <a:pt x="5227" y="10408"/>
                  </a:lnTo>
                  <a:lnTo>
                    <a:pt x="6378" y="10896"/>
                  </a:lnTo>
                  <a:lnTo>
                    <a:pt x="7574" y="11383"/>
                  </a:lnTo>
                  <a:lnTo>
                    <a:pt x="8814" y="11781"/>
                  </a:lnTo>
                  <a:lnTo>
                    <a:pt x="10010" y="12180"/>
                  </a:lnTo>
                  <a:lnTo>
                    <a:pt x="11250" y="12490"/>
                  </a:lnTo>
                  <a:lnTo>
                    <a:pt x="12534" y="12800"/>
                  </a:lnTo>
                  <a:lnTo>
                    <a:pt x="13775" y="13021"/>
                  </a:lnTo>
                  <a:lnTo>
                    <a:pt x="15059" y="13199"/>
                  </a:lnTo>
                  <a:lnTo>
                    <a:pt x="16343" y="13331"/>
                  </a:lnTo>
                  <a:lnTo>
                    <a:pt x="17628" y="13376"/>
                  </a:lnTo>
                  <a:lnTo>
                    <a:pt x="18912" y="13420"/>
                  </a:lnTo>
                  <a:lnTo>
                    <a:pt x="20196" y="13376"/>
                  </a:lnTo>
                  <a:lnTo>
                    <a:pt x="21481" y="13287"/>
                  </a:lnTo>
                  <a:lnTo>
                    <a:pt x="22765" y="13199"/>
                  </a:lnTo>
                  <a:lnTo>
                    <a:pt x="24049" y="12977"/>
                  </a:lnTo>
                  <a:lnTo>
                    <a:pt x="25334" y="12756"/>
                  </a:lnTo>
                  <a:lnTo>
                    <a:pt x="26574" y="12490"/>
                  </a:lnTo>
                  <a:lnTo>
                    <a:pt x="27238" y="12313"/>
                  </a:lnTo>
                  <a:lnTo>
                    <a:pt x="27903" y="12091"/>
                  </a:lnTo>
                  <a:lnTo>
                    <a:pt x="28567" y="11870"/>
                  </a:lnTo>
                  <a:lnTo>
                    <a:pt x="29187" y="11604"/>
                  </a:lnTo>
                  <a:lnTo>
                    <a:pt x="29807" y="11250"/>
                  </a:lnTo>
                  <a:lnTo>
                    <a:pt x="30383" y="10896"/>
                  </a:lnTo>
                  <a:lnTo>
                    <a:pt x="30914" y="10453"/>
                  </a:lnTo>
                  <a:lnTo>
                    <a:pt x="31401" y="9965"/>
                  </a:lnTo>
                  <a:lnTo>
                    <a:pt x="31623" y="9700"/>
                  </a:lnTo>
                  <a:lnTo>
                    <a:pt x="31800" y="9434"/>
                  </a:lnTo>
                  <a:lnTo>
                    <a:pt x="31977" y="9124"/>
                  </a:lnTo>
                  <a:lnTo>
                    <a:pt x="32110" y="8770"/>
                  </a:lnTo>
                  <a:lnTo>
                    <a:pt x="32243" y="8460"/>
                  </a:lnTo>
                  <a:lnTo>
                    <a:pt x="32331" y="8105"/>
                  </a:lnTo>
                  <a:lnTo>
                    <a:pt x="32420" y="7795"/>
                  </a:lnTo>
                  <a:lnTo>
                    <a:pt x="32464" y="7441"/>
                  </a:lnTo>
                  <a:lnTo>
                    <a:pt x="32464" y="7087"/>
                  </a:lnTo>
                  <a:lnTo>
                    <a:pt x="32464" y="6732"/>
                  </a:lnTo>
                  <a:lnTo>
                    <a:pt x="32376" y="6422"/>
                  </a:lnTo>
                  <a:lnTo>
                    <a:pt x="32287" y="6112"/>
                  </a:lnTo>
                  <a:lnTo>
                    <a:pt x="32199" y="5802"/>
                  </a:lnTo>
                  <a:lnTo>
                    <a:pt x="32021" y="5492"/>
                  </a:lnTo>
                  <a:lnTo>
                    <a:pt x="31844" y="5227"/>
                  </a:lnTo>
                  <a:lnTo>
                    <a:pt x="31623" y="4961"/>
                  </a:lnTo>
                  <a:lnTo>
                    <a:pt x="31313" y="4695"/>
                  </a:lnTo>
                  <a:lnTo>
                    <a:pt x="31003" y="4474"/>
                  </a:lnTo>
                  <a:lnTo>
                    <a:pt x="30648" y="4297"/>
                  </a:lnTo>
                  <a:lnTo>
                    <a:pt x="30294" y="4119"/>
                  </a:lnTo>
                  <a:lnTo>
                    <a:pt x="29940" y="4031"/>
                  </a:lnTo>
                  <a:lnTo>
                    <a:pt x="29541" y="3942"/>
                  </a:lnTo>
                  <a:lnTo>
                    <a:pt x="28744" y="3809"/>
                  </a:lnTo>
                  <a:lnTo>
                    <a:pt x="27017" y="3809"/>
                  </a:lnTo>
                  <a:lnTo>
                    <a:pt x="26175" y="3898"/>
                  </a:lnTo>
                  <a:lnTo>
                    <a:pt x="25334" y="3987"/>
                  </a:lnTo>
                  <a:lnTo>
                    <a:pt x="23607" y="4164"/>
                  </a:lnTo>
                  <a:lnTo>
                    <a:pt x="22765" y="4252"/>
                  </a:lnTo>
                  <a:lnTo>
                    <a:pt x="21924" y="4297"/>
                  </a:lnTo>
                  <a:lnTo>
                    <a:pt x="20994" y="4297"/>
                  </a:lnTo>
                  <a:lnTo>
                    <a:pt x="20108" y="4252"/>
                  </a:lnTo>
                  <a:lnTo>
                    <a:pt x="19222" y="4119"/>
                  </a:lnTo>
                  <a:lnTo>
                    <a:pt x="18336" y="3987"/>
                  </a:lnTo>
                  <a:lnTo>
                    <a:pt x="17450" y="3809"/>
                  </a:lnTo>
                  <a:lnTo>
                    <a:pt x="16609" y="3588"/>
                  </a:lnTo>
                  <a:lnTo>
                    <a:pt x="14837" y="3056"/>
                  </a:lnTo>
                  <a:lnTo>
                    <a:pt x="13110" y="2481"/>
                  </a:lnTo>
                  <a:lnTo>
                    <a:pt x="11427" y="1861"/>
                  </a:lnTo>
                  <a:lnTo>
                    <a:pt x="9700" y="1241"/>
                  </a:lnTo>
                  <a:lnTo>
                    <a:pt x="7973" y="665"/>
                  </a:lnTo>
                  <a:lnTo>
                    <a:pt x="7043" y="355"/>
                  </a:lnTo>
                  <a:lnTo>
                    <a:pt x="6113" y="133"/>
                  </a:lnTo>
                  <a:lnTo>
                    <a:pt x="513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4624900" y="3211775"/>
              <a:ext cx="896875" cy="702000"/>
            </a:xfrm>
            <a:custGeom>
              <a:avLst/>
              <a:gdLst/>
              <a:ahLst/>
              <a:cxnLst/>
              <a:rect l="l" t="t" r="r" b="b"/>
              <a:pathLst>
                <a:path w="35875" h="28080" extrusionOk="0">
                  <a:moveTo>
                    <a:pt x="17273" y="1"/>
                  </a:moveTo>
                  <a:lnTo>
                    <a:pt x="16210" y="45"/>
                  </a:lnTo>
                  <a:lnTo>
                    <a:pt x="15679" y="134"/>
                  </a:lnTo>
                  <a:lnTo>
                    <a:pt x="15147" y="267"/>
                  </a:lnTo>
                  <a:lnTo>
                    <a:pt x="14660" y="399"/>
                  </a:lnTo>
                  <a:lnTo>
                    <a:pt x="14128" y="532"/>
                  </a:lnTo>
                  <a:lnTo>
                    <a:pt x="13641" y="754"/>
                  </a:lnTo>
                  <a:lnTo>
                    <a:pt x="13154" y="931"/>
                  </a:lnTo>
                  <a:lnTo>
                    <a:pt x="12711" y="1197"/>
                  </a:lnTo>
                  <a:lnTo>
                    <a:pt x="12268" y="1462"/>
                  </a:lnTo>
                  <a:lnTo>
                    <a:pt x="11825" y="1772"/>
                  </a:lnTo>
                  <a:lnTo>
                    <a:pt x="11427" y="2127"/>
                  </a:lnTo>
                  <a:lnTo>
                    <a:pt x="11073" y="2481"/>
                  </a:lnTo>
                  <a:lnTo>
                    <a:pt x="10718" y="2880"/>
                  </a:lnTo>
                  <a:lnTo>
                    <a:pt x="10275" y="3455"/>
                  </a:lnTo>
                  <a:lnTo>
                    <a:pt x="9921" y="4075"/>
                  </a:lnTo>
                  <a:lnTo>
                    <a:pt x="9567" y="4740"/>
                  </a:lnTo>
                  <a:lnTo>
                    <a:pt x="9301" y="5404"/>
                  </a:lnTo>
                  <a:lnTo>
                    <a:pt x="9035" y="6113"/>
                  </a:lnTo>
                  <a:lnTo>
                    <a:pt x="8814" y="6821"/>
                  </a:lnTo>
                  <a:lnTo>
                    <a:pt x="8371" y="8283"/>
                  </a:lnTo>
                  <a:lnTo>
                    <a:pt x="7928" y="9700"/>
                  </a:lnTo>
                  <a:lnTo>
                    <a:pt x="7662" y="10364"/>
                  </a:lnTo>
                  <a:lnTo>
                    <a:pt x="7352" y="11029"/>
                  </a:lnTo>
                  <a:lnTo>
                    <a:pt x="7042" y="11693"/>
                  </a:lnTo>
                  <a:lnTo>
                    <a:pt x="6644" y="12269"/>
                  </a:lnTo>
                  <a:lnTo>
                    <a:pt x="6201" y="12845"/>
                  </a:lnTo>
                  <a:lnTo>
                    <a:pt x="5714" y="13376"/>
                  </a:lnTo>
                  <a:lnTo>
                    <a:pt x="5226" y="13730"/>
                  </a:lnTo>
                  <a:lnTo>
                    <a:pt x="4695" y="14085"/>
                  </a:lnTo>
                  <a:lnTo>
                    <a:pt x="3632" y="14749"/>
                  </a:lnTo>
                  <a:lnTo>
                    <a:pt x="3101" y="15059"/>
                  </a:lnTo>
                  <a:lnTo>
                    <a:pt x="2569" y="15369"/>
                  </a:lnTo>
                  <a:lnTo>
                    <a:pt x="2082" y="15768"/>
                  </a:lnTo>
                  <a:lnTo>
                    <a:pt x="1595" y="16166"/>
                  </a:lnTo>
                  <a:lnTo>
                    <a:pt x="1240" y="16565"/>
                  </a:lnTo>
                  <a:lnTo>
                    <a:pt x="886" y="17008"/>
                  </a:lnTo>
                  <a:lnTo>
                    <a:pt x="620" y="17539"/>
                  </a:lnTo>
                  <a:lnTo>
                    <a:pt x="355" y="18026"/>
                  </a:lnTo>
                  <a:lnTo>
                    <a:pt x="178" y="18558"/>
                  </a:lnTo>
                  <a:lnTo>
                    <a:pt x="45" y="19134"/>
                  </a:lnTo>
                  <a:lnTo>
                    <a:pt x="0" y="19709"/>
                  </a:lnTo>
                  <a:lnTo>
                    <a:pt x="0" y="20241"/>
                  </a:lnTo>
                  <a:lnTo>
                    <a:pt x="45" y="20816"/>
                  </a:lnTo>
                  <a:lnTo>
                    <a:pt x="133" y="21392"/>
                  </a:lnTo>
                  <a:lnTo>
                    <a:pt x="310" y="21924"/>
                  </a:lnTo>
                  <a:lnTo>
                    <a:pt x="532" y="22455"/>
                  </a:lnTo>
                  <a:lnTo>
                    <a:pt x="753" y="22942"/>
                  </a:lnTo>
                  <a:lnTo>
                    <a:pt x="1063" y="23429"/>
                  </a:lnTo>
                  <a:lnTo>
                    <a:pt x="1418" y="23872"/>
                  </a:lnTo>
                  <a:lnTo>
                    <a:pt x="1816" y="24315"/>
                  </a:lnTo>
                  <a:lnTo>
                    <a:pt x="2392" y="24802"/>
                  </a:lnTo>
                  <a:lnTo>
                    <a:pt x="3012" y="25245"/>
                  </a:lnTo>
                  <a:lnTo>
                    <a:pt x="3676" y="25600"/>
                  </a:lnTo>
                  <a:lnTo>
                    <a:pt x="4385" y="25910"/>
                  </a:lnTo>
                  <a:lnTo>
                    <a:pt x="5094" y="26175"/>
                  </a:lnTo>
                  <a:lnTo>
                    <a:pt x="5847" y="26397"/>
                  </a:lnTo>
                  <a:lnTo>
                    <a:pt x="6599" y="26618"/>
                  </a:lnTo>
                  <a:lnTo>
                    <a:pt x="7352" y="26795"/>
                  </a:lnTo>
                  <a:lnTo>
                    <a:pt x="8504" y="27017"/>
                  </a:lnTo>
                  <a:lnTo>
                    <a:pt x="9655" y="27238"/>
                  </a:lnTo>
                  <a:lnTo>
                    <a:pt x="11958" y="27548"/>
                  </a:lnTo>
                  <a:lnTo>
                    <a:pt x="14261" y="27814"/>
                  </a:lnTo>
                  <a:lnTo>
                    <a:pt x="16609" y="27991"/>
                  </a:lnTo>
                  <a:lnTo>
                    <a:pt x="18912" y="28080"/>
                  </a:lnTo>
                  <a:lnTo>
                    <a:pt x="21259" y="28080"/>
                  </a:lnTo>
                  <a:lnTo>
                    <a:pt x="23562" y="28036"/>
                  </a:lnTo>
                  <a:lnTo>
                    <a:pt x="25909" y="27903"/>
                  </a:lnTo>
                  <a:lnTo>
                    <a:pt x="27415" y="27770"/>
                  </a:lnTo>
                  <a:lnTo>
                    <a:pt x="28168" y="27681"/>
                  </a:lnTo>
                  <a:lnTo>
                    <a:pt x="28921" y="27593"/>
                  </a:lnTo>
                  <a:lnTo>
                    <a:pt x="29674" y="27460"/>
                  </a:lnTo>
                  <a:lnTo>
                    <a:pt x="30382" y="27283"/>
                  </a:lnTo>
                  <a:lnTo>
                    <a:pt x="31091" y="27061"/>
                  </a:lnTo>
                  <a:lnTo>
                    <a:pt x="31800" y="26795"/>
                  </a:lnTo>
                  <a:lnTo>
                    <a:pt x="32464" y="26441"/>
                  </a:lnTo>
                  <a:lnTo>
                    <a:pt x="33128" y="26043"/>
                  </a:lnTo>
                  <a:lnTo>
                    <a:pt x="33748" y="25600"/>
                  </a:lnTo>
                  <a:lnTo>
                    <a:pt x="34280" y="25068"/>
                  </a:lnTo>
                  <a:lnTo>
                    <a:pt x="34767" y="24492"/>
                  </a:lnTo>
                  <a:lnTo>
                    <a:pt x="35210" y="23872"/>
                  </a:lnTo>
                  <a:lnTo>
                    <a:pt x="35520" y="23208"/>
                  </a:lnTo>
                  <a:lnTo>
                    <a:pt x="35653" y="22854"/>
                  </a:lnTo>
                  <a:lnTo>
                    <a:pt x="35741" y="22499"/>
                  </a:lnTo>
                  <a:lnTo>
                    <a:pt x="35830" y="22145"/>
                  </a:lnTo>
                  <a:lnTo>
                    <a:pt x="35874" y="21791"/>
                  </a:lnTo>
                  <a:lnTo>
                    <a:pt x="35874" y="21082"/>
                  </a:lnTo>
                  <a:lnTo>
                    <a:pt x="35741" y="20374"/>
                  </a:lnTo>
                  <a:lnTo>
                    <a:pt x="35564" y="19665"/>
                  </a:lnTo>
                  <a:lnTo>
                    <a:pt x="35298" y="19001"/>
                  </a:lnTo>
                  <a:lnTo>
                    <a:pt x="34900" y="18381"/>
                  </a:lnTo>
                  <a:lnTo>
                    <a:pt x="34457" y="17805"/>
                  </a:lnTo>
                  <a:lnTo>
                    <a:pt x="33925" y="17318"/>
                  </a:lnTo>
                  <a:lnTo>
                    <a:pt x="33394" y="16963"/>
                  </a:lnTo>
                  <a:lnTo>
                    <a:pt x="32863" y="16609"/>
                  </a:lnTo>
                  <a:lnTo>
                    <a:pt x="32243" y="16299"/>
                  </a:lnTo>
                  <a:lnTo>
                    <a:pt x="31667" y="16078"/>
                  </a:lnTo>
                  <a:lnTo>
                    <a:pt x="30427" y="15546"/>
                  </a:lnTo>
                  <a:lnTo>
                    <a:pt x="29807" y="15280"/>
                  </a:lnTo>
                  <a:lnTo>
                    <a:pt x="29231" y="14970"/>
                  </a:lnTo>
                  <a:lnTo>
                    <a:pt x="28655" y="14616"/>
                  </a:lnTo>
                  <a:lnTo>
                    <a:pt x="28079" y="14217"/>
                  </a:lnTo>
                  <a:lnTo>
                    <a:pt x="27548" y="13775"/>
                  </a:lnTo>
                  <a:lnTo>
                    <a:pt x="27061" y="13287"/>
                  </a:lnTo>
                  <a:lnTo>
                    <a:pt x="26618" y="12800"/>
                  </a:lnTo>
                  <a:lnTo>
                    <a:pt x="26175" y="12224"/>
                  </a:lnTo>
                  <a:lnTo>
                    <a:pt x="25821" y="11649"/>
                  </a:lnTo>
                  <a:lnTo>
                    <a:pt x="25511" y="11029"/>
                  </a:lnTo>
                  <a:lnTo>
                    <a:pt x="25156" y="10232"/>
                  </a:lnTo>
                  <a:lnTo>
                    <a:pt x="24891" y="9434"/>
                  </a:lnTo>
                  <a:lnTo>
                    <a:pt x="24669" y="8593"/>
                  </a:lnTo>
                  <a:lnTo>
                    <a:pt x="24492" y="7751"/>
                  </a:lnTo>
                  <a:lnTo>
                    <a:pt x="24226" y="6334"/>
                  </a:lnTo>
                  <a:lnTo>
                    <a:pt x="24093" y="5581"/>
                  </a:lnTo>
                  <a:lnTo>
                    <a:pt x="23916" y="4784"/>
                  </a:lnTo>
                  <a:lnTo>
                    <a:pt x="23739" y="4031"/>
                  </a:lnTo>
                  <a:lnTo>
                    <a:pt x="23473" y="3322"/>
                  </a:lnTo>
                  <a:lnTo>
                    <a:pt x="23163" y="2658"/>
                  </a:lnTo>
                  <a:lnTo>
                    <a:pt x="22942" y="2348"/>
                  </a:lnTo>
                  <a:lnTo>
                    <a:pt x="22765" y="2082"/>
                  </a:lnTo>
                  <a:lnTo>
                    <a:pt x="22322" y="1595"/>
                  </a:lnTo>
                  <a:lnTo>
                    <a:pt x="21835" y="1197"/>
                  </a:lnTo>
                  <a:lnTo>
                    <a:pt x="21303" y="842"/>
                  </a:lnTo>
                  <a:lnTo>
                    <a:pt x="20772" y="577"/>
                  </a:lnTo>
                  <a:lnTo>
                    <a:pt x="20196" y="355"/>
                  </a:lnTo>
                  <a:lnTo>
                    <a:pt x="19576" y="178"/>
                  </a:lnTo>
                  <a:lnTo>
                    <a:pt x="18956" y="45"/>
                  </a:lnTo>
                  <a:lnTo>
                    <a:pt x="18336"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4796525" y="3669075"/>
              <a:ext cx="652175" cy="620050"/>
            </a:xfrm>
            <a:custGeom>
              <a:avLst/>
              <a:gdLst/>
              <a:ahLst/>
              <a:cxnLst/>
              <a:rect l="l" t="t" r="r" b="b"/>
              <a:pathLst>
                <a:path w="26087" h="24802" extrusionOk="0">
                  <a:moveTo>
                    <a:pt x="7751" y="0"/>
                  </a:moveTo>
                  <a:lnTo>
                    <a:pt x="0" y="5005"/>
                  </a:lnTo>
                  <a:lnTo>
                    <a:pt x="133" y="10939"/>
                  </a:lnTo>
                  <a:lnTo>
                    <a:pt x="532" y="24802"/>
                  </a:lnTo>
                  <a:lnTo>
                    <a:pt x="26086" y="24802"/>
                  </a:lnTo>
                  <a:lnTo>
                    <a:pt x="25953" y="23562"/>
                  </a:lnTo>
                  <a:lnTo>
                    <a:pt x="25732" y="21701"/>
                  </a:lnTo>
                  <a:lnTo>
                    <a:pt x="25378" y="19398"/>
                  </a:lnTo>
                  <a:lnTo>
                    <a:pt x="24935" y="16785"/>
                  </a:lnTo>
                  <a:lnTo>
                    <a:pt x="24713" y="15457"/>
                  </a:lnTo>
                  <a:lnTo>
                    <a:pt x="24403" y="14128"/>
                  </a:lnTo>
                  <a:lnTo>
                    <a:pt x="24093" y="12799"/>
                  </a:lnTo>
                  <a:lnTo>
                    <a:pt x="23783" y="11515"/>
                  </a:lnTo>
                  <a:lnTo>
                    <a:pt x="23429" y="10319"/>
                  </a:lnTo>
                  <a:lnTo>
                    <a:pt x="23030" y="9212"/>
                  </a:lnTo>
                  <a:lnTo>
                    <a:pt x="22632" y="8193"/>
                  </a:lnTo>
                  <a:lnTo>
                    <a:pt x="22189" y="7352"/>
                  </a:lnTo>
                  <a:lnTo>
                    <a:pt x="21657" y="6510"/>
                  </a:lnTo>
                  <a:lnTo>
                    <a:pt x="21037" y="5713"/>
                  </a:lnTo>
                  <a:lnTo>
                    <a:pt x="20329" y="4960"/>
                  </a:lnTo>
                  <a:lnTo>
                    <a:pt x="19576" y="4296"/>
                  </a:lnTo>
                  <a:lnTo>
                    <a:pt x="18823" y="3632"/>
                  </a:lnTo>
                  <a:lnTo>
                    <a:pt x="18026" y="3056"/>
                  </a:lnTo>
                  <a:lnTo>
                    <a:pt x="17228" y="2524"/>
                  </a:lnTo>
                  <a:lnTo>
                    <a:pt x="16476" y="2037"/>
                  </a:lnTo>
                  <a:lnTo>
                    <a:pt x="15723" y="1594"/>
                  </a:lnTo>
                  <a:lnTo>
                    <a:pt x="15058" y="1196"/>
                  </a:lnTo>
                  <a:lnTo>
                    <a:pt x="13862" y="620"/>
                  </a:lnTo>
                  <a:lnTo>
                    <a:pt x="13065" y="266"/>
                  </a:lnTo>
                  <a:lnTo>
                    <a:pt x="12755" y="177"/>
                  </a:lnTo>
                  <a:lnTo>
                    <a:pt x="11825" y="133"/>
                  </a:lnTo>
                  <a:lnTo>
                    <a:pt x="8061"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4413425" y="3756525"/>
              <a:ext cx="461725" cy="479450"/>
            </a:xfrm>
            <a:custGeom>
              <a:avLst/>
              <a:gdLst/>
              <a:ahLst/>
              <a:cxnLst/>
              <a:rect l="l" t="t" r="r" b="b"/>
              <a:pathLst>
                <a:path w="18469" h="19178" extrusionOk="0">
                  <a:moveTo>
                    <a:pt x="17804" y="1"/>
                  </a:moveTo>
                  <a:lnTo>
                    <a:pt x="17184" y="399"/>
                  </a:lnTo>
                  <a:lnTo>
                    <a:pt x="16520" y="931"/>
                  </a:lnTo>
                  <a:lnTo>
                    <a:pt x="15767" y="1595"/>
                  </a:lnTo>
                  <a:lnTo>
                    <a:pt x="15014" y="2348"/>
                  </a:lnTo>
                  <a:lnTo>
                    <a:pt x="14217" y="3145"/>
                  </a:lnTo>
                  <a:lnTo>
                    <a:pt x="13420" y="4031"/>
                  </a:lnTo>
                  <a:lnTo>
                    <a:pt x="11870" y="5803"/>
                  </a:lnTo>
                  <a:lnTo>
                    <a:pt x="10497" y="7486"/>
                  </a:lnTo>
                  <a:lnTo>
                    <a:pt x="9345" y="8947"/>
                  </a:lnTo>
                  <a:lnTo>
                    <a:pt x="8282" y="10320"/>
                  </a:lnTo>
                  <a:lnTo>
                    <a:pt x="0" y="13863"/>
                  </a:lnTo>
                  <a:lnTo>
                    <a:pt x="222" y="19178"/>
                  </a:lnTo>
                  <a:lnTo>
                    <a:pt x="1373" y="19089"/>
                  </a:lnTo>
                  <a:lnTo>
                    <a:pt x="3986" y="18823"/>
                  </a:lnTo>
                  <a:lnTo>
                    <a:pt x="5448" y="18691"/>
                  </a:lnTo>
                  <a:lnTo>
                    <a:pt x="6821" y="18513"/>
                  </a:lnTo>
                  <a:lnTo>
                    <a:pt x="7884" y="18336"/>
                  </a:lnTo>
                  <a:lnTo>
                    <a:pt x="8282" y="18248"/>
                  </a:lnTo>
                  <a:lnTo>
                    <a:pt x="8548" y="18159"/>
                  </a:lnTo>
                  <a:lnTo>
                    <a:pt x="8814" y="18026"/>
                  </a:lnTo>
                  <a:lnTo>
                    <a:pt x="9257" y="17716"/>
                  </a:lnTo>
                  <a:lnTo>
                    <a:pt x="10541" y="16919"/>
                  </a:lnTo>
                  <a:lnTo>
                    <a:pt x="13907" y="14572"/>
                  </a:lnTo>
                  <a:lnTo>
                    <a:pt x="18469" y="11294"/>
                  </a:lnTo>
                  <a:lnTo>
                    <a:pt x="17804"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4994700" y="3580475"/>
              <a:ext cx="105225" cy="142875"/>
            </a:xfrm>
            <a:custGeom>
              <a:avLst/>
              <a:gdLst/>
              <a:ahLst/>
              <a:cxnLst/>
              <a:rect l="l" t="t" r="r" b="b"/>
              <a:pathLst>
                <a:path w="4209" h="5715" extrusionOk="0">
                  <a:moveTo>
                    <a:pt x="134" y="1"/>
                  </a:moveTo>
                  <a:lnTo>
                    <a:pt x="45" y="1595"/>
                  </a:lnTo>
                  <a:lnTo>
                    <a:pt x="1" y="3411"/>
                  </a:lnTo>
                  <a:lnTo>
                    <a:pt x="2348" y="5714"/>
                  </a:lnTo>
                  <a:lnTo>
                    <a:pt x="4208" y="3278"/>
                  </a:lnTo>
                  <a:lnTo>
                    <a:pt x="4120" y="1595"/>
                  </a:lnTo>
                  <a:lnTo>
                    <a:pt x="4031"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4995825" y="3580475"/>
              <a:ext cx="101875" cy="58725"/>
            </a:xfrm>
            <a:custGeom>
              <a:avLst/>
              <a:gdLst/>
              <a:ahLst/>
              <a:cxnLst/>
              <a:rect l="l" t="t" r="r" b="b"/>
              <a:pathLst>
                <a:path w="4075" h="2349" extrusionOk="0">
                  <a:moveTo>
                    <a:pt x="89" y="1"/>
                  </a:moveTo>
                  <a:lnTo>
                    <a:pt x="0" y="1595"/>
                  </a:lnTo>
                  <a:lnTo>
                    <a:pt x="266" y="1817"/>
                  </a:lnTo>
                  <a:lnTo>
                    <a:pt x="487" y="1994"/>
                  </a:lnTo>
                  <a:lnTo>
                    <a:pt x="974" y="2171"/>
                  </a:lnTo>
                  <a:lnTo>
                    <a:pt x="1462" y="2304"/>
                  </a:lnTo>
                  <a:lnTo>
                    <a:pt x="1993" y="2348"/>
                  </a:lnTo>
                  <a:lnTo>
                    <a:pt x="2480" y="2348"/>
                  </a:lnTo>
                  <a:lnTo>
                    <a:pt x="2879" y="2260"/>
                  </a:lnTo>
                  <a:lnTo>
                    <a:pt x="3277" y="2127"/>
                  </a:lnTo>
                  <a:lnTo>
                    <a:pt x="3676" y="1905"/>
                  </a:lnTo>
                  <a:lnTo>
                    <a:pt x="4075" y="1595"/>
                  </a:lnTo>
                  <a:lnTo>
                    <a:pt x="3986"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4874025" y="3221750"/>
              <a:ext cx="337725" cy="377575"/>
            </a:xfrm>
            <a:custGeom>
              <a:avLst/>
              <a:gdLst/>
              <a:ahLst/>
              <a:cxnLst/>
              <a:rect l="l" t="t" r="r" b="b"/>
              <a:pathLst>
                <a:path w="13509" h="15103" extrusionOk="0">
                  <a:moveTo>
                    <a:pt x="8282" y="0"/>
                  </a:moveTo>
                  <a:lnTo>
                    <a:pt x="7219" y="45"/>
                  </a:lnTo>
                  <a:lnTo>
                    <a:pt x="5979" y="133"/>
                  </a:lnTo>
                  <a:lnTo>
                    <a:pt x="5359" y="222"/>
                  </a:lnTo>
                  <a:lnTo>
                    <a:pt x="4739" y="310"/>
                  </a:lnTo>
                  <a:lnTo>
                    <a:pt x="4163" y="443"/>
                  </a:lnTo>
                  <a:lnTo>
                    <a:pt x="3588" y="620"/>
                  </a:lnTo>
                  <a:lnTo>
                    <a:pt x="3056" y="842"/>
                  </a:lnTo>
                  <a:lnTo>
                    <a:pt x="2569" y="1108"/>
                  </a:lnTo>
                  <a:lnTo>
                    <a:pt x="2082" y="1462"/>
                  </a:lnTo>
                  <a:lnTo>
                    <a:pt x="1683" y="1816"/>
                  </a:lnTo>
                  <a:lnTo>
                    <a:pt x="1285" y="2259"/>
                  </a:lnTo>
                  <a:lnTo>
                    <a:pt x="930" y="2746"/>
                  </a:lnTo>
                  <a:lnTo>
                    <a:pt x="709" y="3189"/>
                  </a:lnTo>
                  <a:lnTo>
                    <a:pt x="488" y="3676"/>
                  </a:lnTo>
                  <a:lnTo>
                    <a:pt x="355" y="4164"/>
                  </a:lnTo>
                  <a:lnTo>
                    <a:pt x="222" y="4651"/>
                  </a:lnTo>
                  <a:lnTo>
                    <a:pt x="133" y="5182"/>
                  </a:lnTo>
                  <a:lnTo>
                    <a:pt x="89" y="5669"/>
                  </a:lnTo>
                  <a:lnTo>
                    <a:pt x="0" y="6732"/>
                  </a:lnTo>
                  <a:lnTo>
                    <a:pt x="0" y="8194"/>
                  </a:lnTo>
                  <a:lnTo>
                    <a:pt x="45" y="9744"/>
                  </a:lnTo>
                  <a:lnTo>
                    <a:pt x="177" y="11250"/>
                  </a:lnTo>
                  <a:lnTo>
                    <a:pt x="310" y="12003"/>
                  </a:lnTo>
                  <a:lnTo>
                    <a:pt x="399" y="12401"/>
                  </a:lnTo>
                  <a:lnTo>
                    <a:pt x="532" y="12756"/>
                  </a:lnTo>
                  <a:lnTo>
                    <a:pt x="709" y="13110"/>
                  </a:lnTo>
                  <a:lnTo>
                    <a:pt x="886" y="13420"/>
                  </a:lnTo>
                  <a:lnTo>
                    <a:pt x="1152" y="13730"/>
                  </a:lnTo>
                  <a:lnTo>
                    <a:pt x="1418" y="13996"/>
                  </a:lnTo>
                  <a:lnTo>
                    <a:pt x="1816" y="14261"/>
                  </a:lnTo>
                  <a:lnTo>
                    <a:pt x="2259" y="14439"/>
                  </a:lnTo>
                  <a:lnTo>
                    <a:pt x="2746" y="14616"/>
                  </a:lnTo>
                  <a:lnTo>
                    <a:pt x="3233" y="14704"/>
                  </a:lnTo>
                  <a:lnTo>
                    <a:pt x="4208" y="14881"/>
                  </a:lnTo>
                  <a:lnTo>
                    <a:pt x="5182" y="14970"/>
                  </a:lnTo>
                  <a:lnTo>
                    <a:pt x="6024" y="15014"/>
                  </a:lnTo>
                  <a:lnTo>
                    <a:pt x="6909" y="15103"/>
                  </a:lnTo>
                  <a:lnTo>
                    <a:pt x="7795" y="15103"/>
                  </a:lnTo>
                  <a:lnTo>
                    <a:pt x="8725" y="15059"/>
                  </a:lnTo>
                  <a:lnTo>
                    <a:pt x="9611" y="14970"/>
                  </a:lnTo>
                  <a:lnTo>
                    <a:pt x="10054" y="14837"/>
                  </a:lnTo>
                  <a:lnTo>
                    <a:pt x="10497" y="14704"/>
                  </a:lnTo>
                  <a:lnTo>
                    <a:pt x="10895" y="14571"/>
                  </a:lnTo>
                  <a:lnTo>
                    <a:pt x="11250" y="14350"/>
                  </a:lnTo>
                  <a:lnTo>
                    <a:pt x="11604" y="14128"/>
                  </a:lnTo>
                  <a:lnTo>
                    <a:pt x="11914" y="13863"/>
                  </a:lnTo>
                  <a:lnTo>
                    <a:pt x="12180" y="13597"/>
                  </a:lnTo>
                  <a:lnTo>
                    <a:pt x="12357" y="13331"/>
                  </a:lnTo>
                  <a:lnTo>
                    <a:pt x="12578" y="13021"/>
                  </a:lnTo>
                  <a:lnTo>
                    <a:pt x="12711" y="12711"/>
                  </a:lnTo>
                  <a:lnTo>
                    <a:pt x="12977" y="12091"/>
                  </a:lnTo>
                  <a:lnTo>
                    <a:pt x="13154" y="11383"/>
                  </a:lnTo>
                  <a:lnTo>
                    <a:pt x="13287" y="10630"/>
                  </a:lnTo>
                  <a:lnTo>
                    <a:pt x="13376" y="9921"/>
                  </a:lnTo>
                  <a:lnTo>
                    <a:pt x="13464" y="8504"/>
                  </a:lnTo>
                  <a:lnTo>
                    <a:pt x="13464" y="8282"/>
                  </a:lnTo>
                  <a:lnTo>
                    <a:pt x="13508" y="7397"/>
                  </a:lnTo>
                  <a:lnTo>
                    <a:pt x="13464" y="6511"/>
                  </a:lnTo>
                  <a:lnTo>
                    <a:pt x="13420" y="5625"/>
                  </a:lnTo>
                  <a:lnTo>
                    <a:pt x="13287" y="4739"/>
                  </a:lnTo>
                  <a:lnTo>
                    <a:pt x="13154" y="3676"/>
                  </a:lnTo>
                  <a:lnTo>
                    <a:pt x="13021" y="3145"/>
                  </a:lnTo>
                  <a:lnTo>
                    <a:pt x="12888" y="2702"/>
                  </a:lnTo>
                  <a:lnTo>
                    <a:pt x="12667" y="2215"/>
                  </a:lnTo>
                  <a:lnTo>
                    <a:pt x="12445" y="1772"/>
                  </a:lnTo>
                  <a:lnTo>
                    <a:pt x="12091" y="1373"/>
                  </a:lnTo>
                  <a:lnTo>
                    <a:pt x="11693" y="975"/>
                  </a:lnTo>
                  <a:lnTo>
                    <a:pt x="11294" y="665"/>
                  </a:lnTo>
                  <a:lnTo>
                    <a:pt x="10807" y="399"/>
                  </a:lnTo>
                  <a:lnTo>
                    <a:pt x="10364" y="222"/>
                  </a:lnTo>
                  <a:lnTo>
                    <a:pt x="9877" y="89"/>
                  </a:lnTo>
                  <a:lnTo>
                    <a:pt x="9301" y="45"/>
                  </a:lnTo>
                  <a:lnTo>
                    <a:pt x="8814"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4946000" y="3382300"/>
              <a:ext cx="39875" cy="39875"/>
            </a:xfrm>
            <a:custGeom>
              <a:avLst/>
              <a:gdLst/>
              <a:ahLst/>
              <a:cxnLst/>
              <a:rect l="l" t="t" r="r" b="b"/>
              <a:pathLst>
                <a:path w="1595" h="1595" extrusionOk="0">
                  <a:moveTo>
                    <a:pt x="620" y="0"/>
                  </a:moveTo>
                  <a:lnTo>
                    <a:pt x="487" y="45"/>
                  </a:lnTo>
                  <a:lnTo>
                    <a:pt x="354" y="133"/>
                  </a:lnTo>
                  <a:lnTo>
                    <a:pt x="222" y="222"/>
                  </a:lnTo>
                  <a:lnTo>
                    <a:pt x="133" y="355"/>
                  </a:lnTo>
                  <a:lnTo>
                    <a:pt x="44" y="487"/>
                  </a:lnTo>
                  <a:lnTo>
                    <a:pt x="0" y="620"/>
                  </a:lnTo>
                  <a:lnTo>
                    <a:pt x="0" y="797"/>
                  </a:lnTo>
                  <a:lnTo>
                    <a:pt x="0" y="975"/>
                  </a:lnTo>
                  <a:lnTo>
                    <a:pt x="44" y="1108"/>
                  </a:lnTo>
                  <a:lnTo>
                    <a:pt x="133" y="1240"/>
                  </a:lnTo>
                  <a:lnTo>
                    <a:pt x="222" y="1373"/>
                  </a:lnTo>
                  <a:lnTo>
                    <a:pt x="354" y="1462"/>
                  </a:lnTo>
                  <a:lnTo>
                    <a:pt x="487" y="1550"/>
                  </a:lnTo>
                  <a:lnTo>
                    <a:pt x="620" y="1595"/>
                  </a:lnTo>
                  <a:lnTo>
                    <a:pt x="974" y="1595"/>
                  </a:lnTo>
                  <a:lnTo>
                    <a:pt x="1107" y="1550"/>
                  </a:lnTo>
                  <a:lnTo>
                    <a:pt x="1240" y="1462"/>
                  </a:lnTo>
                  <a:lnTo>
                    <a:pt x="1373" y="1373"/>
                  </a:lnTo>
                  <a:lnTo>
                    <a:pt x="1462" y="1240"/>
                  </a:lnTo>
                  <a:lnTo>
                    <a:pt x="1550" y="1108"/>
                  </a:lnTo>
                  <a:lnTo>
                    <a:pt x="1594" y="975"/>
                  </a:lnTo>
                  <a:lnTo>
                    <a:pt x="1594" y="797"/>
                  </a:lnTo>
                  <a:lnTo>
                    <a:pt x="1594" y="620"/>
                  </a:lnTo>
                  <a:lnTo>
                    <a:pt x="1550" y="487"/>
                  </a:lnTo>
                  <a:lnTo>
                    <a:pt x="1462" y="355"/>
                  </a:lnTo>
                  <a:lnTo>
                    <a:pt x="1373" y="222"/>
                  </a:lnTo>
                  <a:lnTo>
                    <a:pt x="1240" y="133"/>
                  </a:lnTo>
                  <a:lnTo>
                    <a:pt x="1107" y="45"/>
                  </a:lnTo>
                  <a:lnTo>
                    <a:pt x="9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5096575" y="3382300"/>
              <a:ext cx="41000" cy="40975"/>
            </a:xfrm>
            <a:custGeom>
              <a:avLst/>
              <a:gdLst/>
              <a:ahLst/>
              <a:cxnLst/>
              <a:rect l="l" t="t" r="r" b="b"/>
              <a:pathLst>
                <a:path w="1640" h="1639" extrusionOk="0">
                  <a:moveTo>
                    <a:pt x="665" y="0"/>
                  </a:moveTo>
                  <a:lnTo>
                    <a:pt x="488" y="89"/>
                  </a:lnTo>
                  <a:lnTo>
                    <a:pt x="355" y="133"/>
                  </a:lnTo>
                  <a:lnTo>
                    <a:pt x="266" y="222"/>
                  </a:lnTo>
                  <a:lnTo>
                    <a:pt x="133" y="355"/>
                  </a:lnTo>
                  <a:lnTo>
                    <a:pt x="89" y="487"/>
                  </a:lnTo>
                  <a:lnTo>
                    <a:pt x="45" y="665"/>
                  </a:lnTo>
                  <a:lnTo>
                    <a:pt x="0" y="842"/>
                  </a:lnTo>
                  <a:lnTo>
                    <a:pt x="45" y="975"/>
                  </a:lnTo>
                  <a:lnTo>
                    <a:pt x="89" y="1152"/>
                  </a:lnTo>
                  <a:lnTo>
                    <a:pt x="133" y="1285"/>
                  </a:lnTo>
                  <a:lnTo>
                    <a:pt x="266" y="1418"/>
                  </a:lnTo>
                  <a:lnTo>
                    <a:pt x="355" y="1506"/>
                  </a:lnTo>
                  <a:lnTo>
                    <a:pt x="488" y="1595"/>
                  </a:lnTo>
                  <a:lnTo>
                    <a:pt x="665" y="1639"/>
                  </a:lnTo>
                  <a:lnTo>
                    <a:pt x="975" y="1639"/>
                  </a:lnTo>
                  <a:lnTo>
                    <a:pt x="1152" y="1595"/>
                  </a:lnTo>
                  <a:lnTo>
                    <a:pt x="1285" y="1506"/>
                  </a:lnTo>
                  <a:lnTo>
                    <a:pt x="1418" y="1418"/>
                  </a:lnTo>
                  <a:lnTo>
                    <a:pt x="1506" y="1285"/>
                  </a:lnTo>
                  <a:lnTo>
                    <a:pt x="1595" y="1152"/>
                  </a:lnTo>
                  <a:lnTo>
                    <a:pt x="1639" y="975"/>
                  </a:lnTo>
                  <a:lnTo>
                    <a:pt x="1639" y="842"/>
                  </a:lnTo>
                  <a:lnTo>
                    <a:pt x="1639" y="665"/>
                  </a:lnTo>
                  <a:lnTo>
                    <a:pt x="1595" y="487"/>
                  </a:lnTo>
                  <a:lnTo>
                    <a:pt x="1506" y="355"/>
                  </a:lnTo>
                  <a:lnTo>
                    <a:pt x="1418" y="222"/>
                  </a:lnTo>
                  <a:lnTo>
                    <a:pt x="1285" y="133"/>
                  </a:lnTo>
                  <a:lnTo>
                    <a:pt x="1152" y="89"/>
                  </a:lnTo>
                  <a:lnTo>
                    <a:pt x="97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5003575" y="3371225"/>
              <a:ext cx="78625" cy="101875"/>
            </a:xfrm>
            <a:custGeom>
              <a:avLst/>
              <a:gdLst/>
              <a:ahLst/>
              <a:cxnLst/>
              <a:rect l="l" t="t" r="r" b="b"/>
              <a:pathLst>
                <a:path w="3145" h="4075" extrusionOk="0">
                  <a:moveTo>
                    <a:pt x="1196" y="0"/>
                  </a:moveTo>
                  <a:lnTo>
                    <a:pt x="1152" y="45"/>
                  </a:lnTo>
                  <a:lnTo>
                    <a:pt x="1107" y="532"/>
                  </a:lnTo>
                  <a:lnTo>
                    <a:pt x="1019" y="975"/>
                  </a:lnTo>
                  <a:lnTo>
                    <a:pt x="886" y="1418"/>
                  </a:lnTo>
                  <a:lnTo>
                    <a:pt x="709" y="1861"/>
                  </a:lnTo>
                  <a:lnTo>
                    <a:pt x="354" y="2702"/>
                  </a:lnTo>
                  <a:lnTo>
                    <a:pt x="0" y="3588"/>
                  </a:lnTo>
                  <a:lnTo>
                    <a:pt x="0" y="3676"/>
                  </a:lnTo>
                  <a:lnTo>
                    <a:pt x="0" y="3721"/>
                  </a:lnTo>
                  <a:lnTo>
                    <a:pt x="44" y="3809"/>
                  </a:lnTo>
                  <a:lnTo>
                    <a:pt x="266" y="3809"/>
                  </a:lnTo>
                  <a:lnTo>
                    <a:pt x="399" y="3765"/>
                  </a:lnTo>
                  <a:lnTo>
                    <a:pt x="487" y="3765"/>
                  </a:lnTo>
                  <a:lnTo>
                    <a:pt x="664" y="3809"/>
                  </a:lnTo>
                  <a:lnTo>
                    <a:pt x="886" y="3898"/>
                  </a:lnTo>
                  <a:lnTo>
                    <a:pt x="1107" y="4031"/>
                  </a:lnTo>
                  <a:lnTo>
                    <a:pt x="1196" y="4075"/>
                  </a:lnTo>
                  <a:lnTo>
                    <a:pt x="1329" y="4075"/>
                  </a:lnTo>
                  <a:lnTo>
                    <a:pt x="1550" y="4031"/>
                  </a:lnTo>
                  <a:lnTo>
                    <a:pt x="1727" y="3942"/>
                  </a:lnTo>
                  <a:lnTo>
                    <a:pt x="1905" y="3854"/>
                  </a:lnTo>
                  <a:lnTo>
                    <a:pt x="2126" y="3809"/>
                  </a:lnTo>
                  <a:lnTo>
                    <a:pt x="2347" y="3809"/>
                  </a:lnTo>
                  <a:lnTo>
                    <a:pt x="2525" y="3854"/>
                  </a:lnTo>
                  <a:lnTo>
                    <a:pt x="2746" y="3898"/>
                  </a:lnTo>
                  <a:lnTo>
                    <a:pt x="2879" y="3898"/>
                  </a:lnTo>
                  <a:lnTo>
                    <a:pt x="2967" y="3854"/>
                  </a:lnTo>
                  <a:lnTo>
                    <a:pt x="3100" y="3721"/>
                  </a:lnTo>
                  <a:lnTo>
                    <a:pt x="3145" y="3588"/>
                  </a:lnTo>
                  <a:lnTo>
                    <a:pt x="3100" y="3499"/>
                  </a:lnTo>
                  <a:lnTo>
                    <a:pt x="3056" y="3411"/>
                  </a:lnTo>
                  <a:lnTo>
                    <a:pt x="3012" y="3411"/>
                  </a:lnTo>
                  <a:lnTo>
                    <a:pt x="3012" y="3455"/>
                  </a:lnTo>
                  <a:lnTo>
                    <a:pt x="3012" y="3499"/>
                  </a:lnTo>
                  <a:lnTo>
                    <a:pt x="3056" y="3588"/>
                  </a:lnTo>
                  <a:lnTo>
                    <a:pt x="3012" y="3676"/>
                  </a:lnTo>
                  <a:lnTo>
                    <a:pt x="2923" y="3765"/>
                  </a:lnTo>
                  <a:lnTo>
                    <a:pt x="2746" y="3809"/>
                  </a:lnTo>
                  <a:lnTo>
                    <a:pt x="2525" y="3765"/>
                  </a:lnTo>
                  <a:lnTo>
                    <a:pt x="2347" y="3721"/>
                  </a:lnTo>
                  <a:lnTo>
                    <a:pt x="2082" y="3721"/>
                  </a:lnTo>
                  <a:lnTo>
                    <a:pt x="1905" y="3765"/>
                  </a:lnTo>
                  <a:lnTo>
                    <a:pt x="1683" y="3854"/>
                  </a:lnTo>
                  <a:lnTo>
                    <a:pt x="1506" y="3942"/>
                  </a:lnTo>
                  <a:lnTo>
                    <a:pt x="1329" y="3986"/>
                  </a:lnTo>
                  <a:lnTo>
                    <a:pt x="1107" y="3942"/>
                  </a:lnTo>
                  <a:lnTo>
                    <a:pt x="930" y="3809"/>
                  </a:lnTo>
                  <a:lnTo>
                    <a:pt x="709" y="3721"/>
                  </a:lnTo>
                  <a:lnTo>
                    <a:pt x="576" y="3676"/>
                  </a:lnTo>
                  <a:lnTo>
                    <a:pt x="354" y="3676"/>
                  </a:lnTo>
                  <a:lnTo>
                    <a:pt x="133" y="3721"/>
                  </a:lnTo>
                  <a:lnTo>
                    <a:pt x="89" y="3721"/>
                  </a:lnTo>
                  <a:lnTo>
                    <a:pt x="89" y="3676"/>
                  </a:lnTo>
                  <a:lnTo>
                    <a:pt x="89" y="3632"/>
                  </a:lnTo>
                  <a:lnTo>
                    <a:pt x="443" y="2746"/>
                  </a:lnTo>
                  <a:lnTo>
                    <a:pt x="797" y="1861"/>
                  </a:lnTo>
                  <a:lnTo>
                    <a:pt x="974" y="1418"/>
                  </a:lnTo>
                  <a:lnTo>
                    <a:pt x="1107" y="975"/>
                  </a:lnTo>
                  <a:lnTo>
                    <a:pt x="1196" y="532"/>
                  </a:lnTo>
                  <a:lnTo>
                    <a:pt x="1240" y="89"/>
                  </a:lnTo>
                  <a:lnTo>
                    <a:pt x="1240" y="45"/>
                  </a:lnTo>
                  <a:lnTo>
                    <a:pt x="119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5016850" y="3486375"/>
              <a:ext cx="58700" cy="13300"/>
            </a:xfrm>
            <a:custGeom>
              <a:avLst/>
              <a:gdLst/>
              <a:ahLst/>
              <a:cxnLst/>
              <a:rect l="l" t="t" r="r" b="b"/>
              <a:pathLst>
                <a:path w="2348" h="532" extrusionOk="0">
                  <a:moveTo>
                    <a:pt x="45" y="0"/>
                  </a:moveTo>
                  <a:lnTo>
                    <a:pt x="1" y="45"/>
                  </a:lnTo>
                  <a:lnTo>
                    <a:pt x="45" y="89"/>
                  </a:lnTo>
                  <a:lnTo>
                    <a:pt x="311" y="266"/>
                  </a:lnTo>
                  <a:lnTo>
                    <a:pt x="576" y="399"/>
                  </a:lnTo>
                  <a:lnTo>
                    <a:pt x="886" y="488"/>
                  </a:lnTo>
                  <a:lnTo>
                    <a:pt x="1196" y="532"/>
                  </a:lnTo>
                  <a:lnTo>
                    <a:pt x="1506" y="488"/>
                  </a:lnTo>
                  <a:lnTo>
                    <a:pt x="1816" y="399"/>
                  </a:lnTo>
                  <a:lnTo>
                    <a:pt x="2082" y="310"/>
                  </a:lnTo>
                  <a:lnTo>
                    <a:pt x="2348" y="133"/>
                  </a:lnTo>
                  <a:lnTo>
                    <a:pt x="2348" y="89"/>
                  </a:lnTo>
                  <a:lnTo>
                    <a:pt x="2348" y="45"/>
                  </a:lnTo>
                  <a:lnTo>
                    <a:pt x="2304" y="45"/>
                  </a:lnTo>
                  <a:lnTo>
                    <a:pt x="2038" y="222"/>
                  </a:lnTo>
                  <a:lnTo>
                    <a:pt x="1772" y="310"/>
                  </a:lnTo>
                  <a:lnTo>
                    <a:pt x="1506" y="399"/>
                  </a:lnTo>
                  <a:lnTo>
                    <a:pt x="1196" y="443"/>
                  </a:lnTo>
                  <a:lnTo>
                    <a:pt x="886" y="399"/>
                  </a:lnTo>
                  <a:lnTo>
                    <a:pt x="621" y="310"/>
                  </a:lnTo>
                  <a:lnTo>
                    <a:pt x="355" y="178"/>
                  </a:lnTo>
                  <a:lnTo>
                    <a:pt x="89"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4934925" y="3340225"/>
              <a:ext cx="53175" cy="24375"/>
            </a:xfrm>
            <a:custGeom>
              <a:avLst/>
              <a:gdLst/>
              <a:ahLst/>
              <a:cxnLst/>
              <a:rect l="l" t="t" r="r" b="b"/>
              <a:pathLst>
                <a:path w="2127" h="975" extrusionOk="0">
                  <a:moveTo>
                    <a:pt x="1329" y="0"/>
                  </a:moveTo>
                  <a:lnTo>
                    <a:pt x="1019" y="45"/>
                  </a:lnTo>
                  <a:lnTo>
                    <a:pt x="709" y="133"/>
                  </a:lnTo>
                  <a:lnTo>
                    <a:pt x="399" y="266"/>
                  </a:lnTo>
                  <a:lnTo>
                    <a:pt x="133" y="399"/>
                  </a:lnTo>
                  <a:lnTo>
                    <a:pt x="0" y="576"/>
                  </a:lnTo>
                  <a:lnTo>
                    <a:pt x="0" y="620"/>
                  </a:lnTo>
                  <a:lnTo>
                    <a:pt x="0" y="753"/>
                  </a:lnTo>
                  <a:lnTo>
                    <a:pt x="45" y="798"/>
                  </a:lnTo>
                  <a:lnTo>
                    <a:pt x="177" y="886"/>
                  </a:lnTo>
                  <a:lnTo>
                    <a:pt x="355" y="930"/>
                  </a:lnTo>
                  <a:lnTo>
                    <a:pt x="576" y="975"/>
                  </a:lnTo>
                  <a:lnTo>
                    <a:pt x="1019" y="975"/>
                  </a:lnTo>
                  <a:lnTo>
                    <a:pt x="1727" y="886"/>
                  </a:lnTo>
                  <a:lnTo>
                    <a:pt x="1949" y="798"/>
                  </a:lnTo>
                  <a:lnTo>
                    <a:pt x="2037" y="753"/>
                  </a:lnTo>
                  <a:lnTo>
                    <a:pt x="2126" y="665"/>
                  </a:lnTo>
                  <a:lnTo>
                    <a:pt x="2126" y="532"/>
                  </a:lnTo>
                  <a:lnTo>
                    <a:pt x="2082" y="399"/>
                  </a:lnTo>
                  <a:lnTo>
                    <a:pt x="1993" y="266"/>
                  </a:lnTo>
                  <a:lnTo>
                    <a:pt x="1860" y="177"/>
                  </a:lnTo>
                  <a:lnTo>
                    <a:pt x="1595" y="45"/>
                  </a:lnTo>
                  <a:lnTo>
                    <a:pt x="1329"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5096575" y="3340225"/>
              <a:ext cx="53175" cy="24375"/>
            </a:xfrm>
            <a:custGeom>
              <a:avLst/>
              <a:gdLst/>
              <a:ahLst/>
              <a:cxnLst/>
              <a:rect l="l" t="t" r="r" b="b"/>
              <a:pathLst>
                <a:path w="2127" h="975" extrusionOk="0">
                  <a:moveTo>
                    <a:pt x="798" y="0"/>
                  </a:moveTo>
                  <a:lnTo>
                    <a:pt x="532" y="45"/>
                  </a:lnTo>
                  <a:lnTo>
                    <a:pt x="266" y="177"/>
                  </a:lnTo>
                  <a:lnTo>
                    <a:pt x="133" y="266"/>
                  </a:lnTo>
                  <a:lnTo>
                    <a:pt x="45" y="399"/>
                  </a:lnTo>
                  <a:lnTo>
                    <a:pt x="0" y="532"/>
                  </a:lnTo>
                  <a:lnTo>
                    <a:pt x="0" y="665"/>
                  </a:lnTo>
                  <a:lnTo>
                    <a:pt x="45" y="753"/>
                  </a:lnTo>
                  <a:lnTo>
                    <a:pt x="178" y="798"/>
                  </a:lnTo>
                  <a:lnTo>
                    <a:pt x="399" y="886"/>
                  </a:lnTo>
                  <a:lnTo>
                    <a:pt x="1108" y="975"/>
                  </a:lnTo>
                  <a:lnTo>
                    <a:pt x="1550" y="975"/>
                  </a:lnTo>
                  <a:lnTo>
                    <a:pt x="1772" y="930"/>
                  </a:lnTo>
                  <a:lnTo>
                    <a:pt x="1949" y="886"/>
                  </a:lnTo>
                  <a:lnTo>
                    <a:pt x="2082" y="798"/>
                  </a:lnTo>
                  <a:lnTo>
                    <a:pt x="2126" y="753"/>
                  </a:lnTo>
                  <a:lnTo>
                    <a:pt x="2126" y="620"/>
                  </a:lnTo>
                  <a:lnTo>
                    <a:pt x="2126" y="576"/>
                  </a:lnTo>
                  <a:lnTo>
                    <a:pt x="1993" y="399"/>
                  </a:lnTo>
                  <a:lnTo>
                    <a:pt x="1728" y="266"/>
                  </a:lnTo>
                  <a:lnTo>
                    <a:pt x="1418" y="133"/>
                  </a:lnTo>
                  <a:lnTo>
                    <a:pt x="1108" y="45"/>
                  </a:lnTo>
                  <a:lnTo>
                    <a:pt x="79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4874025" y="3221750"/>
              <a:ext cx="232525" cy="204850"/>
            </a:xfrm>
            <a:custGeom>
              <a:avLst/>
              <a:gdLst/>
              <a:ahLst/>
              <a:cxnLst/>
              <a:rect l="l" t="t" r="r" b="b"/>
              <a:pathLst>
                <a:path w="9301" h="8194" extrusionOk="0">
                  <a:moveTo>
                    <a:pt x="8282" y="0"/>
                  </a:moveTo>
                  <a:lnTo>
                    <a:pt x="7219" y="45"/>
                  </a:lnTo>
                  <a:lnTo>
                    <a:pt x="5979" y="133"/>
                  </a:lnTo>
                  <a:lnTo>
                    <a:pt x="5359" y="222"/>
                  </a:lnTo>
                  <a:lnTo>
                    <a:pt x="4739" y="310"/>
                  </a:lnTo>
                  <a:lnTo>
                    <a:pt x="4163" y="443"/>
                  </a:lnTo>
                  <a:lnTo>
                    <a:pt x="3588" y="620"/>
                  </a:lnTo>
                  <a:lnTo>
                    <a:pt x="3056" y="842"/>
                  </a:lnTo>
                  <a:lnTo>
                    <a:pt x="2569" y="1108"/>
                  </a:lnTo>
                  <a:lnTo>
                    <a:pt x="2082" y="1462"/>
                  </a:lnTo>
                  <a:lnTo>
                    <a:pt x="1683" y="1816"/>
                  </a:lnTo>
                  <a:lnTo>
                    <a:pt x="1285" y="2259"/>
                  </a:lnTo>
                  <a:lnTo>
                    <a:pt x="930" y="2746"/>
                  </a:lnTo>
                  <a:lnTo>
                    <a:pt x="709" y="3189"/>
                  </a:lnTo>
                  <a:lnTo>
                    <a:pt x="488" y="3676"/>
                  </a:lnTo>
                  <a:lnTo>
                    <a:pt x="355" y="4164"/>
                  </a:lnTo>
                  <a:lnTo>
                    <a:pt x="222" y="4651"/>
                  </a:lnTo>
                  <a:lnTo>
                    <a:pt x="133" y="5182"/>
                  </a:lnTo>
                  <a:lnTo>
                    <a:pt x="89" y="5669"/>
                  </a:lnTo>
                  <a:lnTo>
                    <a:pt x="0" y="6732"/>
                  </a:lnTo>
                  <a:lnTo>
                    <a:pt x="0" y="8194"/>
                  </a:lnTo>
                  <a:lnTo>
                    <a:pt x="266" y="7840"/>
                  </a:lnTo>
                  <a:lnTo>
                    <a:pt x="443" y="7397"/>
                  </a:lnTo>
                  <a:lnTo>
                    <a:pt x="709" y="6732"/>
                  </a:lnTo>
                  <a:lnTo>
                    <a:pt x="886" y="6068"/>
                  </a:lnTo>
                  <a:lnTo>
                    <a:pt x="975" y="5404"/>
                  </a:lnTo>
                  <a:lnTo>
                    <a:pt x="1019" y="4695"/>
                  </a:lnTo>
                  <a:lnTo>
                    <a:pt x="1019" y="4031"/>
                  </a:lnTo>
                  <a:lnTo>
                    <a:pt x="1373" y="4164"/>
                  </a:lnTo>
                  <a:lnTo>
                    <a:pt x="1772" y="4252"/>
                  </a:lnTo>
                  <a:lnTo>
                    <a:pt x="2170" y="4296"/>
                  </a:lnTo>
                  <a:lnTo>
                    <a:pt x="2569" y="4296"/>
                  </a:lnTo>
                  <a:lnTo>
                    <a:pt x="2968" y="4252"/>
                  </a:lnTo>
                  <a:lnTo>
                    <a:pt x="3322" y="4208"/>
                  </a:lnTo>
                  <a:lnTo>
                    <a:pt x="3721" y="4075"/>
                  </a:lnTo>
                  <a:lnTo>
                    <a:pt x="4075" y="3898"/>
                  </a:lnTo>
                  <a:lnTo>
                    <a:pt x="4429" y="3676"/>
                  </a:lnTo>
                  <a:lnTo>
                    <a:pt x="4739" y="3455"/>
                  </a:lnTo>
                  <a:lnTo>
                    <a:pt x="5005" y="3145"/>
                  </a:lnTo>
                  <a:lnTo>
                    <a:pt x="5226" y="2835"/>
                  </a:lnTo>
                  <a:lnTo>
                    <a:pt x="5448" y="2525"/>
                  </a:lnTo>
                  <a:lnTo>
                    <a:pt x="5625" y="2126"/>
                  </a:lnTo>
                  <a:lnTo>
                    <a:pt x="5758" y="1772"/>
                  </a:lnTo>
                  <a:lnTo>
                    <a:pt x="5846" y="1373"/>
                  </a:lnTo>
                  <a:lnTo>
                    <a:pt x="5979" y="1506"/>
                  </a:lnTo>
                  <a:lnTo>
                    <a:pt x="6156" y="1595"/>
                  </a:lnTo>
                  <a:lnTo>
                    <a:pt x="6555" y="1728"/>
                  </a:lnTo>
                  <a:lnTo>
                    <a:pt x="6954" y="1772"/>
                  </a:lnTo>
                  <a:lnTo>
                    <a:pt x="7352" y="1772"/>
                  </a:lnTo>
                  <a:lnTo>
                    <a:pt x="7795" y="1639"/>
                  </a:lnTo>
                  <a:lnTo>
                    <a:pt x="8238" y="1462"/>
                  </a:lnTo>
                  <a:lnTo>
                    <a:pt x="8637" y="1196"/>
                  </a:lnTo>
                  <a:lnTo>
                    <a:pt x="8947" y="886"/>
                  </a:lnTo>
                  <a:lnTo>
                    <a:pt x="9080" y="665"/>
                  </a:lnTo>
                  <a:lnTo>
                    <a:pt x="9168" y="488"/>
                  </a:lnTo>
                  <a:lnTo>
                    <a:pt x="9257" y="266"/>
                  </a:lnTo>
                  <a:lnTo>
                    <a:pt x="9301" y="45"/>
                  </a:lnTo>
                  <a:lnTo>
                    <a:pt x="881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5120925" y="3223975"/>
              <a:ext cx="90825" cy="210375"/>
            </a:xfrm>
            <a:custGeom>
              <a:avLst/>
              <a:gdLst/>
              <a:ahLst/>
              <a:cxnLst/>
              <a:rect l="l" t="t" r="r" b="b"/>
              <a:pathLst>
                <a:path w="3633" h="8415" extrusionOk="0">
                  <a:moveTo>
                    <a:pt x="1" y="0"/>
                  </a:moveTo>
                  <a:lnTo>
                    <a:pt x="1" y="399"/>
                  </a:lnTo>
                  <a:lnTo>
                    <a:pt x="1" y="753"/>
                  </a:lnTo>
                  <a:lnTo>
                    <a:pt x="89" y="1152"/>
                  </a:lnTo>
                  <a:lnTo>
                    <a:pt x="222" y="1550"/>
                  </a:lnTo>
                  <a:lnTo>
                    <a:pt x="444" y="1860"/>
                  </a:lnTo>
                  <a:lnTo>
                    <a:pt x="754" y="2170"/>
                  </a:lnTo>
                  <a:lnTo>
                    <a:pt x="931" y="2303"/>
                  </a:lnTo>
                  <a:lnTo>
                    <a:pt x="1108" y="2392"/>
                  </a:lnTo>
                  <a:lnTo>
                    <a:pt x="1551" y="2569"/>
                  </a:lnTo>
                  <a:lnTo>
                    <a:pt x="1994" y="2657"/>
                  </a:lnTo>
                  <a:lnTo>
                    <a:pt x="2437" y="2702"/>
                  </a:lnTo>
                  <a:lnTo>
                    <a:pt x="2215" y="3366"/>
                  </a:lnTo>
                  <a:lnTo>
                    <a:pt x="2127" y="4030"/>
                  </a:lnTo>
                  <a:lnTo>
                    <a:pt x="2082" y="4695"/>
                  </a:lnTo>
                  <a:lnTo>
                    <a:pt x="2082" y="5403"/>
                  </a:lnTo>
                  <a:lnTo>
                    <a:pt x="2215" y="6068"/>
                  </a:lnTo>
                  <a:lnTo>
                    <a:pt x="2392" y="6688"/>
                  </a:lnTo>
                  <a:lnTo>
                    <a:pt x="2658" y="7308"/>
                  </a:lnTo>
                  <a:lnTo>
                    <a:pt x="3012" y="7883"/>
                  </a:lnTo>
                  <a:lnTo>
                    <a:pt x="3278" y="8193"/>
                  </a:lnTo>
                  <a:lnTo>
                    <a:pt x="3588" y="8415"/>
                  </a:lnTo>
                  <a:lnTo>
                    <a:pt x="3588" y="8193"/>
                  </a:lnTo>
                  <a:lnTo>
                    <a:pt x="3632" y="7308"/>
                  </a:lnTo>
                  <a:lnTo>
                    <a:pt x="3588" y="6422"/>
                  </a:lnTo>
                  <a:lnTo>
                    <a:pt x="3544" y="5536"/>
                  </a:lnTo>
                  <a:lnTo>
                    <a:pt x="3411" y="4650"/>
                  </a:lnTo>
                  <a:lnTo>
                    <a:pt x="3278" y="3587"/>
                  </a:lnTo>
                  <a:lnTo>
                    <a:pt x="3145" y="3056"/>
                  </a:lnTo>
                  <a:lnTo>
                    <a:pt x="3012" y="2613"/>
                  </a:lnTo>
                  <a:lnTo>
                    <a:pt x="2791" y="2126"/>
                  </a:lnTo>
                  <a:lnTo>
                    <a:pt x="2569" y="1683"/>
                  </a:lnTo>
                  <a:lnTo>
                    <a:pt x="2215" y="1284"/>
                  </a:lnTo>
                  <a:lnTo>
                    <a:pt x="1817" y="886"/>
                  </a:lnTo>
                  <a:lnTo>
                    <a:pt x="1418" y="576"/>
                  </a:lnTo>
                  <a:lnTo>
                    <a:pt x="931" y="310"/>
                  </a:lnTo>
                  <a:lnTo>
                    <a:pt x="488" y="133"/>
                  </a:lnTo>
                  <a:lnTo>
                    <a:pt x="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4743375" y="2868550"/>
              <a:ext cx="705325" cy="512650"/>
            </a:xfrm>
            <a:custGeom>
              <a:avLst/>
              <a:gdLst/>
              <a:ahLst/>
              <a:cxnLst/>
              <a:rect l="l" t="t" r="r" b="b"/>
              <a:pathLst>
                <a:path w="28213" h="20506" extrusionOk="0">
                  <a:moveTo>
                    <a:pt x="21835" y="0"/>
                  </a:moveTo>
                  <a:lnTo>
                    <a:pt x="21347" y="89"/>
                  </a:lnTo>
                  <a:lnTo>
                    <a:pt x="20860" y="133"/>
                  </a:lnTo>
                  <a:lnTo>
                    <a:pt x="20417" y="222"/>
                  </a:lnTo>
                  <a:lnTo>
                    <a:pt x="19930" y="355"/>
                  </a:lnTo>
                  <a:lnTo>
                    <a:pt x="19443" y="532"/>
                  </a:lnTo>
                  <a:lnTo>
                    <a:pt x="18956" y="753"/>
                  </a:lnTo>
                  <a:lnTo>
                    <a:pt x="18469" y="975"/>
                  </a:lnTo>
                  <a:lnTo>
                    <a:pt x="17981" y="1240"/>
                  </a:lnTo>
                  <a:lnTo>
                    <a:pt x="17494" y="1595"/>
                  </a:lnTo>
                  <a:lnTo>
                    <a:pt x="17007" y="1949"/>
                  </a:lnTo>
                  <a:lnTo>
                    <a:pt x="15723" y="3056"/>
                  </a:lnTo>
                  <a:lnTo>
                    <a:pt x="15546" y="3233"/>
                  </a:lnTo>
                  <a:lnTo>
                    <a:pt x="14616" y="4164"/>
                  </a:lnTo>
                  <a:lnTo>
                    <a:pt x="13730" y="5049"/>
                  </a:lnTo>
                  <a:lnTo>
                    <a:pt x="12977" y="5935"/>
                  </a:lnTo>
                  <a:lnTo>
                    <a:pt x="12268" y="6732"/>
                  </a:lnTo>
                  <a:lnTo>
                    <a:pt x="11382" y="7972"/>
                  </a:lnTo>
                  <a:lnTo>
                    <a:pt x="10630" y="9035"/>
                  </a:lnTo>
                  <a:lnTo>
                    <a:pt x="10054" y="9965"/>
                  </a:lnTo>
                  <a:lnTo>
                    <a:pt x="9389" y="11117"/>
                  </a:lnTo>
                  <a:lnTo>
                    <a:pt x="9168" y="11515"/>
                  </a:lnTo>
                  <a:lnTo>
                    <a:pt x="8902" y="11958"/>
                  </a:lnTo>
                  <a:lnTo>
                    <a:pt x="8681" y="12445"/>
                  </a:lnTo>
                  <a:lnTo>
                    <a:pt x="8371" y="12933"/>
                  </a:lnTo>
                  <a:lnTo>
                    <a:pt x="8061" y="13420"/>
                  </a:lnTo>
                  <a:lnTo>
                    <a:pt x="7662" y="13863"/>
                  </a:lnTo>
                  <a:lnTo>
                    <a:pt x="7175" y="14261"/>
                  </a:lnTo>
                  <a:lnTo>
                    <a:pt x="6909" y="14438"/>
                  </a:lnTo>
                  <a:lnTo>
                    <a:pt x="6644" y="14616"/>
                  </a:lnTo>
                  <a:lnTo>
                    <a:pt x="6245" y="14793"/>
                  </a:lnTo>
                  <a:lnTo>
                    <a:pt x="5758" y="14926"/>
                  </a:lnTo>
                  <a:lnTo>
                    <a:pt x="4651" y="15191"/>
                  </a:lnTo>
                  <a:lnTo>
                    <a:pt x="3366" y="15413"/>
                  </a:lnTo>
                  <a:lnTo>
                    <a:pt x="2170" y="15546"/>
                  </a:lnTo>
                  <a:lnTo>
                    <a:pt x="1462" y="15634"/>
                  </a:lnTo>
                  <a:lnTo>
                    <a:pt x="0" y="15811"/>
                  </a:lnTo>
                  <a:lnTo>
                    <a:pt x="355" y="15811"/>
                  </a:lnTo>
                  <a:lnTo>
                    <a:pt x="1418" y="15900"/>
                  </a:lnTo>
                  <a:lnTo>
                    <a:pt x="2658" y="16121"/>
                  </a:lnTo>
                  <a:lnTo>
                    <a:pt x="3898" y="16431"/>
                  </a:lnTo>
                  <a:lnTo>
                    <a:pt x="4562" y="16609"/>
                  </a:lnTo>
                  <a:lnTo>
                    <a:pt x="5271" y="16874"/>
                  </a:lnTo>
                  <a:lnTo>
                    <a:pt x="6334" y="17273"/>
                  </a:lnTo>
                  <a:lnTo>
                    <a:pt x="7396" y="17804"/>
                  </a:lnTo>
                  <a:lnTo>
                    <a:pt x="8858" y="18557"/>
                  </a:lnTo>
                  <a:lnTo>
                    <a:pt x="10275" y="19177"/>
                  </a:lnTo>
                  <a:lnTo>
                    <a:pt x="10984" y="19443"/>
                  </a:lnTo>
                  <a:lnTo>
                    <a:pt x="11737" y="19665"/>
                  </a:lnTo>
                  <a:lnTo>
                    <a:pt x="12445" y="19886"/>
                  </a:lnTo>
                  <a:lnTo>
                    <a:pt x="13154" y="20063"/>
                  </a:lnTo>
                  <a:lnTo>
                    <a:pt x="13863" y="20240"/>
                  </a:lnTo>
                  <a:lnTo>
                    <a:pt x="14571" y="20329"/>
                  </a:lnTo>
                  <a:lnTo>
                    <a:pt x="15324" y="20417"/>
                  </a:lnTo>
                  <a:lnTo>
                    <a:pt x="16033" y="20462"/>
                  </a:lnTo>
                  <a:lnTo>
                    <a:pt x="16786" y="20506"/>
                  </a:lnTo>
                  <a:lnTo>
                    <a:pt x="17539" y="20462"/>
                  </a:lnTo>
                  <a:lnTo>
                    <a:pt x="18291" y="20417"/>
                  </a:lnTo>
                  <a:lnTo>
                    <a:pt x="19044" y="20329"/>
                  </a:lnTo>
                  <a:lnTo>
                    <a:pt x="21967" y="19886"/>
                  </a:lnTo>
                  <a:lnTo>
                    <a:pt x="23296" y="19709"/>
                  </a:lnTo>
                  <a:lnTo>
                    <a:pt x="24448" y="19620"/>
                  </a:lnTo>
                  <a:lnTo>
                    <a:pt x="25555" y="19620"/>
                  </a:lnTo>
                  <a:lnTo>
                    <a:pt x="26086" y="19665"/>
                  </a:lnTo>
                  <a:lnTo>
                    <a:pt x="26662" y="19753"/>
                  </a:lnTo>
                  <a:lnTo>
                    <a:pt x="27061" y="19842"/>
                  </a:lnTo>
                  <a:lnTo>
                    <a:pt x="26706" y="19709"/>
                  </a:lnTo>
                  <a:lnTo>
                    <a:pt x="25511" y="19222"/>
                  </a:lnTo>
                  <a:lnTo>
                    <a:pt x="23739" y="18469"/>
                  </a:lnTo>
                  <a:lnTo>
                    <a:pt x="22366" y="17804"/>
                  </a:lnTo>
                  <a:lnTo>
                    <a:pt x="22189" y="17716"/>
                  </a:lnTo>
                  <a:lnTo>
                    <a:pt x="21569" y="17362"/>
                  </a:lnTo>
                  <a:lnTo>
                    <a:pt x="21037" y="16919"/>
                  </a:lnTo>
                  <a:lnTo>
                    <a:pt x="20594" y="16476"/>
                  </a:lnTo>
                  <a:lnTo>
                    <a:pt x="20240" y="15944"/>
                  </a:lnTo>
                  <a:lnTo>
                    <a:pt x="19930" y="15413"/>
                  </a:lnTo>
                  <a:lnTo>
                    <a:pt x="19709" y="14837"/>
                  </a:lnTo>
                  <a:lnTo>
                    <a:pt x="19487" y="14173"/>
                  </a:lnTo>
                  <a:lnTo>
                    <a:pt x="19399" y="13464"/>
                  </a:lnTo>
                  <a:lnTo>
                    <a:pt x="19310" y="12711"/>
                  </a:lnTo>
                  <a:lnTo>
                    <a:pt x="19310" y="11870"/>
                  </a:lnTo>
                  <a:lnTo>
                    <a:pt x="19354" y="10364"/>
                  </a:lnTo>
                  <a:lnTo>
                    <a:pt x="19443" y="9611"/>
                  </a:lnTo>
                  <a:lnTo>
                    <a:pt x="19532" y="8858"/>
                  </a:lnTo>
                  <a:lnTo>
                    <a:pt x="19664" y="8105"/>
                  </a:lnTo>
                  <a:lnTo>
                    <a:pt x="19842" y="7397"/>
                  </a:lnTo>
                  <a:lnTo>
                    <a:pt x="20019" y="6688"/>
                  </a:lnTo>
                  <a:lnTo>
                    <a:pt x="20284" y="5979"/>
                  </a:lnTo>
                  <a:lnTo>
                    <a:pt x="20550" y="5359"/>
                  </a:lnTo>
                  <a:lnTo>
                    <a:pt x="20860" y="4784"/>
                  </a:lnTo>
                  <a:lnTo>
                    <a:pt x="21215" y="4252"/>
                  </a:lnTo>
                  <a:lnTo>
                    <a:pt x="21613" y="3765"/>
                  </a:lnTo>
                  <a:lnTo>
                    <a:pt x="21657" y="3676"/>
                  </a:lnTo>
                  <a:lnTo>
                    <a:pt x="22012" y="3322"/>
                  </a:lnTo>
                  <a:lnTo>
                    <a:pt x="22455" y="3012"/>
                  </a:lnTo>
                  <a:lnTo>
                    <a:pt x="22942" y="2746"/>
                  </a:lnTo>
                  <a:lnTo>
                    <a:pt x="23429" y="2525"/>
                  </a:lnTo>
                  <a:lnTo>
                    <a:pt x="23960" y="2348"/>
                  </a:lnTo>
                  <a:lnTo>
                    <a:pt x="24536" y="2171"/>
                  </a:lnTo>
                  <a:lnTo>
                    <a:pt x="25599" y="1905"/>
                  </a:lnTo>
                  <a:lnTo>
                    <a:pt x="26618" y="1728"/>
                  </a:lnTo>
                  <a:lnTo>
                    <a:pt x="27415" y="1639"/>
                  </a:lnTo>
                  <a:lnTo>
                    <a:pt x="28212" y="1550"/>
                  </a:lnTo>
                  <a:lnTo>
                    <a:pt x="27902" y="1418"/>
                  </a:lnTo>
                  <a:lnTo>
                    <a:pt x="27149" y="1063"/>
                  </a:lnTo>
                  <a:lnTo>
                    <a:pt x="26618" y="842"/>
                  </a:lnTo>
                  <a:lnTo>
                    <a:pt x="25998" y="576"/>
                  </a:lnTo>
                  <a:lnTo>
                    <a:pt x="25289" y="399"/>
                  </a:lnTo>
                  <a:lnTo>
                    <a:pt x="24492" y="222"/>
                  </a:lnTo>
                  <a:lnTo>
                    <a:pt x="23650" y="89"/>
                  </a:lnTo>
                  <a:lnTo>
                    <a:pt x="22765"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5024600" y="3164175"/>
              <a:ext cx="157250" cy="157250"/>
            </a:xfrm>
            <a:custGeom>
              <a:avLst/>
              <a:gdLst/>
              <a:ahLst/>
              <a:cxnLst/>
              <a:rect l="l" t="t" r="r" b="b"/>
              <a:pathLst>
                <a:path w="6290" h="6290" extrusionOk="0">
                  <a:moveTo>
                    <a:pt x="3012" y="0"/>
                  </a:moveTo>
                  <a:lnTo>
                    <a:pt x="2525" y="45"/>
                  </a:lnTo>
                  <a:lnTo>
                    <a:pt x="2038" y="133"/>
                  </a:lnTo>
                  <a:lnTo>
                    <a:pt x="1595" y="310"/>
                  </a:lnTo>
                  <a:lnTo>
                    <a:pt x="1196" y="532"/>
                  </a:lnTo>
                  <a:lnTo>
                    <a:pt x="842" y="798"/>
                  </a:lnTo>
                  <a:lnTo>
                    <a:pt x="532" y="1152"/>
                  </a:lnTo>
                  <a:lnTo>
                    <a:pt x="222" y="1506"/>
                  </a:lnTo>
                  <a:lnTo>
                    <a:pt x="1" y="1905"/>
                  </a:lnTo>
                  <a:lnTo>
                    <a:pt x="1" y="1905"/>
                  </a:lnTo>
                  <a:lnTo>
                    <a:pt x="355" y="1772"/>
                  </a:lnTo>
                  <a:lnTo>
                    <a:pt x="665" y="1683"/>
                  </a:lnTo>
                  <a:lnTo>
                    <a:pt x="1019" y="1639"/>
                  </a:lnTo>
                  <a:lnTo>
                    <a:pt x="1418" y="1595"/>
                  </a:lnTo>
                  <a:lnTo>
                    <a:pt x="1728" y="1639"/>
                  </a:lnTo>
                  <a:lnTo>
                    <a:pt x="2082" y="1683"/>
                  </a:lnTo>
                  <a:lnTo>
                    <a:pt x="2392" y="1772"/>
                  </a:lnTo>
                  <a:lnTo>
                    <a:pt x="2702" y="1861"/>
                  </a:lnTo>
                  <a:lnTo>
                    <a:pt x="2968" y="1993"/>
                  </a:lnTo>
                  <a:lnTo>
                    <a:pt x="3234" y="2171"/>
                  </a:lnTo>
                  <a:lnTo>
                    <a:pt x="3499" y="2348"/>
                  </a:lnTo>
                  <a:lnTo>
                    <a:pt x="3721" y="2569"/>
                  </a:lnTo>
                  <a:lnTo>
                    <a:pt x="3942" y="2791"/>
                  </a:lnTo>
                  <a:lnTo>
                    <a:pt x="4119" y="3056"/>
                  </a:lnTo>
                  <a:lnTo>
                    <a:pt x="4297" y="3322"/>
                  </a:lnTo>
                  <a:lnTo>
                    <a:pt x="4429" y="3632"/>
                  </a:lnTo>
                  <a:lnTo>
                    <a:pt x="4562" y="3942"/>
                  </a:lnTo>
                  <a:lnTo>
                    <a:pt x="4651" y="4252"/>
                  </a:lnTo>
                  <a:lnTo>
                    <a:pt x="4695" y="4562"/>
                  </a:lnTo>
                  <a:lnTo>
                    <a:pt x="4695" y="4916"/>
                  </a:lnTo>
                  <a:lnTo>
                    <a:pt x="4695" y="5271"/>
                  </a:lnTo>
                  <a:lnTo>
                    <a:pt x="4607" y="5625"/>
                  </a:lnTo>
                  <a:lnTo>
                    <a:pt x="4518" y="5979"/>
                  </a:lnTo>
                  <a:lnTo>
                    <a:pt x="4385" y="6289"/>
                  </a:lnTo>
                  <a:lnTo>
                    <a:pt x="4784" y="6068"/>
                  </a:lnTo>
                  <a:lnTo>
                    <a:pt x="5182" y="5802"/>
                  </a:lnTo>
                  <a:lnTo>
                    <a:pt x="5492" y="5448"/>
                  </a:lnTo>
                  <a:lnTo>
                    <a:pt x="5758" y="5094"/>
                  </a:lnTo>
                  <a:lnTo>
                    <a:pt x="5980" y="4695"/>
                  </a:lnTo>
                  <a:lnTo>
                    <a:pt x="6157" y="4252"/>
                  </a:lnTo>
                  <a:lnTo>
                    <a:pt x="6290" y="3809"/>
                  </a:lnTo>
                  <a:lnTo>
                    <a:pt x="6290" y="3322"/>
                  </a:lnTo>
                  <a:lnTo>
                    <a:pt x="6290" y="2968"/>
                  </a:lnTo>
                  <a:lnTo>
                    <a:pt x="6245" y="2658"/>
                  </a:lnTo>
                  <a:lnTo>
                    <a:pt x="6157" y="2303"/>
                  </a:lnTo>
                  <a:lnTo>
                    <a:pt x="6068" y="2038"/>
                  </a:lnTo>
                  <a:lnTo>
                    <a:pt x="5891" y="1728"/>
                  </a:lnTo>
                  <a:lnTo>
                    <a:pt x="5758" y="1462"/>
                  </a:lnTo>
                  <a:lnTo>
                    <a:pt x="5537" y="1196"/>
                  </a:lnTo>
                  <a:lnTo>
                    <a:pt x="5360" y="975"/>
                  </a:lnTo>
                  <a:lnTo>
                    <a:pt x="5094" y="753"/>
                  </a:lnTo>
                  <a:lnTo>
                    <a:pt x="4872" y="576"/>
                  </a:lnTo>
                  <a:lnTo>
                    <a:pt x="4562" y="399"/>
                  </a:lnTo>
                  <a:lnTo>
                    <a:pt x="4297" y="266"/>
                  </a:lnTo>
                  <a:lnTo>
                    <a:pt x="3987" y="133"/>
                  </a:lnTo>
                  <a:lnTo>
                    <a:pt x="3677" y="89"/>
                  </a:lnTo>
                  <a:lnTo>
                    <a:pt x="3367"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5027925" y="2939400"/>
              <a:ext cx="134000" cy="146175"/>
            </a:xfrm>
            <a:custGeom>
              <a:avLst/>
              <a:gdLst/>
              <a:ahLst/>
              <a:cxnLst/>
              <a:rect l="l" t="t" r="r" b="b"/>
              <a:pathLst>
                <a:path w="5360" h="5847" extrusionOk="0">
                  <a:moveTo>
                    <a:pt x="4119" y="1"/>
                  </a:moveTo>
                  <a:lnTo>
                    <a:pt x="4164" y="399"/>
                  </a:lnTo>
                  <a:lnTo>
                    <a:pt x="4164" y="887"/>
                  </a:lnTo>
                  <a:lnTo>
                    <a:pt x="4075" y="1418"/>
                  </a:lnTo>
                  <a:lnTo>
                    <a:pt x="3898" y="1950"/>
                  </a:lnTo>
                  <a:lnTo>
                    <a:pt x="3632" y="2437"/>
                  </a:lnTo>
                  <a:lnTo>
                    <a:pt x="3278" y="2880"/>
                  </a:lnTo>
                  <a:lnTo>
                    <a:pt x="2924" y="3234"/>
                  </a:lnTo>
                  <a:lnTo>
                    <a:pt x="2436" y="3500"/>
                  </a:lnTo>
                  <a:lnTo>
                    <a:pt x="1949" y="3721"/>
                  </a:lnTo>
                  <a:lnTo>
                    <a:pt x="1462" y="3854"/>
                  </a:lnTo>
                  <a:lnTo>
                    <a:pt x="886" y="3898"/>
                  </a:lnTo>
                  <a:lnTo>
                    <a:pt x="0" y="5138"/>
                  </a:lnTo>
                  <a:lnTo>
                    <a:pt x="266" y="5360"/>
                  </a:lnTo>
                  <a:lnTo>
                    <a:pt x="576" y="5537"/>
                  </a:lnTo>
                  <a:lnTo>
                    <a:pt x="886" y="5670"/>
                  </a:lnTo>
                  <a:lnTo>
                    <a:pt x="1241" y="5758"/>
                  </a:lnTo>
                  <a:lnTo>
                    <a:pt x="1595" y="5847"/>
                  </a:lnTo>
                  <a:lnTo>
                    <a:pt x="2569" y="5847"/>
                  </a:lnTo>
                  <a:lnTo>
                    <a:pt x="2879" y="5758"/>
                  </a:lnTo>
                  <a:lnTo>
                    <a:pt x="3189" y="5670"/>
                  </a:lnTo>
                  <a:lnTo>
                    <a:pt x="3455" y="5537"/>
                  </a:lnTo>
                  <a:lnTo>
                    <a:pt x="3765" y="5404"/>
                  </a:lnTo>
                  <a:lnTo>
                    <a:pt x="3986" y="5227"/>
                  </a:lnTo>
                  <a:lnTo>
                    <a:pt x="4252" y="5005"/>
                  </a:lnTo>
                  <a:lnTo>
                    <a:pt x="4474" y="4784"/>
                  </a:lnTo>
                  <a:lnTo>
                    <a:pt x="4695" y="4563"/>
                  </a:lnTo>
                  <a:lnTo>
                    <a:pt x="4872" y="4297"/>
                  </a:lnTo>
                  <a:lnTo>
                    <a:pt x="5005" y="3987"/>
                  </a:lnTo>
                  <a:lnTo>
                    <a:pt x="5138" y="3677"/>
                  </a:lnTo>
                  <a:lnTo>
                    <a:pt x="5227" y="3367"/>
                  </a:lnTo>
                  <a:lnTo>
                    <a:pt x="5315" y="2924"/>
                  </a:lnTo>
                  <a:lnTo>
                    <a:pt x="5359" y="2481"/>
                  </a:lnTo>
                  <a:lnTo>
                    <a:pt x="5315" y="2082"/>
                  </a:lnTo>
                  <a:lnTo>
                    <a:pt x="5227" y="1640"/>
                  </a:lnTo>
                  <a:lnTo>
                    <a:pt x="5094" y="1241"/>
                  </a:lnTo>
                  <a:lnTo>
                    <a:pt x="4872" y="887"/>
                  </a:lnTo>
                  <a:lnTo>
                    <a:pt x="4651" y="532"/>
                  </a:lnTo>
                  <a:lnTo>
                    <a:pt x="4341" y="222"/>
                  </a:lnTo>
                  <a:lnTo>
                    <a:pt x="4119"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5234975" y="2890700"/>
              <a:ext cx="60925" cy="127350"/>
            </a:xfrm>
            <a:custGeom>
              <a:avLst/>
              <a:gdLst/>
              <a:ahLst/>
              <a:cxnLst/>
              <a:rect l="l" t="t" r="r" b="b"/>
              <a:pathLst>
                <a:path w="2437" h="5094" extrusionOk="0">
                  <a:moveTo>
                    <a:pt x="2436" y="0"/>
                  </a:moveTo>
                  <a:lnTo>
                    <a:pt x="1993" y="133"/>
                  </a:lnTo>
                  <a:lnTo>
                    <a:pt x="1595" y="354"/>
                  </a:lnTo>
                  <a:lnTo>
                    <a:pt x="1196" y="620"/>
                  </a:lnTo>
                  <a:lnTo>
                    <a:pt x="886" y="930"/>
                  </a:lnTo>
                  <a:lnTo>
                    <a:pt x="576" y="1285"/>
                  </a:lnTo>
                  <a:lnTo>
                    <a:pt x="355" y="1683"/>
                  </a:lnTo>
                  <a:lnTo>
                    <a:pt x="178" y="2126"/>
                  </a:lnTo>
                  <a:lnTo>
                    <a:pt x="45" y="2613"/>
                  </a:lnTo>
                  <a:lnTo>
                    <a:pt x="0" y="2967"/>
                  </a:lnTo>
                  <a:lnTo>
                    <a:pt x="0" y="3278"/>
                  </a:lnTo>
                  <a:lnTo>
                    <a:pt x="45" y="3632"/>
                  </a:lnTo>
                  <a:lnTo>
                    <a:pt x="89" y="3942"/>
                  </a:lnTo>
                  <a:lnTo>
                    <a:pt x="178" y="4252"/>
                  </a:lnTo>
                  <a:lnTo>
                    <a:pt x="310" y="4562"/>
                  </a:lnTo>
                  <a:lnTo>
                    <a:pt x="443" y="4828"/>
                  </a:lnTo>
                  <a:lnTo>
                    <a:pt x="620" y="5093"/>
                  </a:lnTo>
                  <a:lnTo>
                    <a:pt x="886" y="4473"/>
                  </a:lnTo>
                  <a:lnTo>
                    <a:pt x="1196" y="3898"/>
                  </a:lnTo>
                  <a:lnTo>
                    <a:pt x="1551" y="3366"/>
                  </a:lnTo>
                  <a:lnTo>
                    <a:pt x="1949" y="2879"/>
                  </a:lnTo>
                  <a:lnTo>
                    <a:pt x="1993" y="2790"/>
                  </a:lnTo>
                  <a:lnTo>
                    <a:pt x="1905" y="2436"/>
                  </a:lnTo>
                  <a:lnTo>
                    <a:pt x="1861" y="2082"/>
                  </a:lnTo>
                  <a:lnTo>
                    <a:pt x="1861" y="1683"/>
                  </a:lnTo>
                  <a:lnTo>
                    <a:pt x="1905" y="1329"/>
                  </a:lnTo>
                  <a:lnTo>
                    <a:pt x="1993" y="975"/>
                  </a:lnTo>
                  <a:lnTo>
                    <a:pt x="2126" y="620"/>
                  </a:lnTo>
                  <a:lnTo>
                    <a:pt x="2259" y="310"/>
                  </a:lnTo>
                  <a:lnTo>
                    <a:pt x="243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5268200" y="3291500"/>
              <a:ext cx="142850" cy="74200"/>
            </a:xfrm>
            <a:custGeom>
              <a:avLst/>
              <a:gdLst/>
              <a:ahLst/>
              <a:cxnLst/>
              <a:rect l="l" t="t" r="r" b="b"/>
              <a:pathLst>
                <a:path w="5714" h="2968" extrusionOk="0">
                  <a:moveTo>
                    <a:pt x="44" y="1"/>
                  </a:moveTo>
                  <a:lnTo>
                    <a:pt x="0" y="355"/>
                  </a:lnTo>
                  <a:lnTo>
                    <a:pt x="0" y="754"/>
                  </a:lnTo>
                  <a:lnTo>
                    <a:pt x="0" y="1108"/>
                  </a:lnTo>
                  <a:lnTo>
                    <a:pt x="89" y="1506"/>
                  </a:lnTo>
                  <a:lnTo>
                    <a:pt x="222" y="1861"/>
                  </a:lnTo>
                  <a:lnTo>
                    <a:pt x="399" y="2215"/>
                  </a:lnTo>
                  <a:lnTo>
                    <a:pt x="620" y="2525"/>
                  </a:lnTo>
                  <a:lnTo>
                    <a:pt x="886" y="2835"/>
                  </a:lnTo>
                  <a:lnTo>
                    <a:pt x="974" y="2968"/>
                  </a:lnTo>
                  <a:lnTo>
                    <a:pt x="2303" y="2791"/>
                  </a:lnTo>
                  <a:lnTo>
                    <a:pt x="3455" y="2702"/>
                  </a:lnTo>
                  <a:lnTo>
                    <a:pt x="4562" y="2702"/>
                  </a:lnTo>
                  <a:lnTo>
                    <a:pt x="5093" y="2747"/>
                  </a:lnTo>
                  <a:lnTo>
                    <a:pt x="5669" y="2835"/>
                  </a:lnTo>
                  <a:lnTo>
                    <a:pt x="5713" y="2791"/>
                  </a:lnTo>
                  <a:lnTo>
                    <a:pt x="4518" y="2304"/>
                  </a:lnTo>
                  <a:lnTo>
                    <a:pt x="2746" y="1551"/>
                  </a:lnTo>
                  <a:lnTo>
                    <a:pt x="2347" y="1462"/>
                  </a:lnTo>
                  <a:lnTo>
                    <a:pt x="1949" y="1285"/>
                  </a:lnTo>
                  <a:lnTo>
                    <a:pt x="1550" y="1064"/>
                  </a:lnTo>
                  <a:lnTo>
                    <a:pt x="1196" y="798"/>
                  </a:lnTo>
                  <a:lnTo>
                    <a:pt x="576" y="444"/>
                  </a:lnTo>
                  <a:lnTo>
                    <a:pt x="4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4778800" y="3257175"/>
              <a:ext cx="31025" cy="14425"/>
            </a:xfrm>
            <a:custGeom>
              <a:avLst/>
              <a:gdLst/>
              <a:ahLst/>
              <a:cxnLst/>
              <a:rect l="l" t="t" r="r" b="b"/>
              <a:pathLst>
                <a:path w="1241" h="577" extrusionOk="0">
                  <a:moveTo>
                    <a:pt x="753" y="1"/>
                  </a:moveTo>
                  <a:lnTo>
                    <a:pt x="45" y="89"/>
                  </a:lnTo>
                  <a:lnTo>
                    <a:pt x="1" y="355"/>
                  </a:lnTo>
                  <a:lnTo>
                    <a:pt x="1241" y="576"/>
                  </a:lnTo>
                  <a:lnTo>
                    <a:pt x="975" y="311"/>
                  </a:lnTo>
                  <a:lnTo>
                    <a:pt x="753"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4875125" y="3239475"/>
              <a:ext cx="68675" cy="74200"/>
            </a:xfrm>
            <a:custGeom>
              <a:avLst/>
              <a:gdLst/>
              <a:ahLst/>
              <a:cxnLst/>
              <a:rect l="l" t="t" r="r" b="b"/>
              <a:pathLst>
                <a:path w="2747" h="2968" extrusionOk="0">
                  <a:moveTo>
                    <a:pt x="2614" y="0"/>
                  </a:moveTo>
                  <a:lnTo>
                    <a:pt x="2437" y="310"/>
                  </a:lnTo>
                  <a:lnTo>
                    <a:pt x="2259" y="620"/>
                  </a:lnTo>
                  <a:lnTo>
                    <a:pt x="2038" y="886"/>
                  </a:lnTo>
                  <a:lnTo>
                    <a:pt x="1772" y="1152"/>
                  </a:lnTo>
                  <a:lnTo>
                    <a:pt x="1374" y="1506"/>
                  </a:lnTo>
                  <a:lnTo>
                    <a:pt x="931" y="1727"/>
                  </a:lnTo>
                  <a:lnTo>
                    <a:pt x="488" y="1904"/>
                  </a:lnTo>
                  <a:lnTo>
                    <a:pt x="1" y="2037"/>
                  </a:lnTo>
                  <a:lnTo>
                    <a:pt x="1064" y="2436"/>
                  </a:lnTo>
                  <a:lnTo>
                    <a:pt x="2126" y="2967"/>
                  </a:lnTo>
                  <a:lnTo>
                    <a:pt x="2348" y="2657"/>
                  </a:lnTo>
                  <a:lnTo>
                    <a:pt x="2525" y="2303"/>
                  </a:lnTo>
                  <a:lnTo>
                    <a:pt x="2658" y="1904"/>
                  </a:lnTo>
                  <a:lnTo>
                    <a:pt x="2747" y="1550"/>
                  </a:lnTo>
                  <a:lnTo>
                    <a:pt x="2747" y="1152"/>
                  </a:lnTo>
                  <a:lnTo>
                    <a:pt x="2747" y="753"/>
                  </a:lnTo>
                  <a:lnTo>
                    <a:pt x="2702" y="399"/>
                  </a:lnTo>
                  <a:lnTo>
                    <a:pt x="261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5053400" y="3662425"/>
              <a:ext cx="486075" cy="626700"/>
            </a:xfrm>
            <a:custGeom>
              <a:avLst/>
              <a:gdLst/>
              <a:ahLst/>
              <a:cxnLst/>
              <a:rect l="l" t="t" r="r" b="b"/>
              <a:pathLst>
                <a:path w="19443" h="25068" extrusionOk="0">
                  <a:moveTo>
                    <a:pt x="1860" y="0"/>
                  </a:moveTo>
                  <a:lnTo>
                    <a:pt x="1550" y="399"/>
                  </a:lnTo>
                  <a:lnTo>
                    <a:pt x="0" y="2436"/>
                  </a:lnTo>
                  <a:lnTo>
                    <a:pt x="44" y="2569"/>
                  </a:lnTo>
                  <a:lnTo>
                    <a:pt x="443" y="3233"/>
                  </a:lnTo>
                  <a:lnTo>
                    <a:pt x="1063" y="4429"/>
                  </a:lnTo>
                  <a:lnTo>
                    <a:pt x="1949" y="6245"/>
                  </a:lnTo>
                  <a:lnTo>
                    <a:pt x="2967" y="8637"/>
                  </a:lnTo>
                  <a:lnTo>
                    <a:pt x="3543" y="10010"/>
                  </a:lnTo>
                  <a:lnTo>
                    <a:pt x="4119" y="11560"/>
                  </a:lnTo>
                  <a:lnTo>
                    <a:pt x="4606" y="13065"/>
                  </a:lnTo>
                  <a:lnTo>
                    <a:pt x="5049" y="14704"/>
                  </a:lnTo>
                  <a:lnTo>
                    <a:pt x="5492" y="16431"/>
                  </a:lnTo>
                  <a:lnTo>
                    <a:pt x="5846" y="18247"/>
                  </a:lnTo>
                  <a:lnTo>
                    <a:pt x="6156" y="20063"/>
                  </a:lnTo>
                  <a:lnTo>
                    <a:pt x="6466" y="21835"/>
                  </a:lnTo>
                  <a:lnTo>
                    <a:pt x="6909" y="25068"/>
                  </a:lnTo>
                  <a:lnTo>
                    <a:pt x="19443" y="25068"/>
                  </a:lnTo>
                  <a:lnTo>
                    <a:pt x="18291" y="19930"/>
                  </a:lnTo>
                  <a:lnTo>
                    <a:pt x="17716" y="17539"/>
                  </a:lnTo>
                  <a:lnTo>
                    <a:pt x="17273" y="15767"/>
                  </a:lnTo>
                  <a:lnTo>
                    <a:pt x="16918" y="14571"/>
                  </a:lnTo>
                  <a:lnTo>
                    <a:pt x="16431" y="13287"/>
                  </a:lnTo>
                  <a:lnTo>
                    <a:pt x="15855" y="11914"/>
                  </a:lnTo>
                  <a:lnTo>
                    <a:pt x="15103" y="10408"/>
                  </a:lnTo>
                  <a:lnTo>
                    <a:pt x="14660" y="9699"/>
                  </a:lnTo>
                  <a:lnTo>
                    <a:pt x="14217" y="8947"/>
                  </a:lnTo>
                  <a:lnTo>
                    <a:pt x="13730" y="8194"/>
                  </a:lnTo>
                  <a:lnTo>
                    <a:pt x="13198" y="7441"/>
                  </a:lnTo>
                  <a:lnTo>
                    <a:pt x="12622" y="6688"/>
                  </a:lnTo>
                  <a:lnTo>
                    <a:pt x="12002" y="5979"/>
                  </a:lnTo>
                  <a:lnTo>
                    <a:pt x="11338" y="5271"/>
                  </a:lnTo>
                  <a:lnTo>
                    <a:pt x="10674" y="4562"/>
                  </a:lnTo>
                  <a:lnTo>
                    <a:pt x="9965" y="3942"/>
                  </a:lnTo>
                  <a:lnTo>
                    <a:pt x="9212" y="3322"/>
                  </a:lnTo>
                  <a:lnTo>
                    <a:pt x="8459" y="2790"/>
                  </a:lnTo>
                  <a:lnTo>
                    <a:pt x="7706" y="2348"/>
                  </a:lnTo>
                  <a:lnTo>
                    <a:pt x="6953" y="1905"/>
                  </a:lnTo>
                  <a:lnTo>
                    <a:pt x="6245" y="1550"/>
                  </a:lnTo>
                  <a:lnTo>
                    <a:pt x="5536" y="1196"/>
                  </a:lnTo>
                  <a:lnTo>
                    <a:pt x="4872" y="930"/>
                  </a:lnTo>
                  <a:lnTo>
                    <a:pt x="3632" y="487"/>
                  </a:lnTo>
                  <a:lnTo>
                    <a:pt x="2702" y="177"/>
                  </a:lnTo>
                  <a:lnTo>
                    <a:pt x="1860"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4484275" y="3665750"/>
              <a:ext cx="569150" cy="407475"/>
            </a:xfrm>
            <a:custGeom>
              <a:avLst/>
              <a:gdLst/>
              <a:ahLst/>
              <a:cxnLst/>
              <a:rect l="l" t="t" r="r" b="b"/>
              <a:pathLst>
                <a:path w="22766" h="16299" extrusionOk="0">
                  <a:moveTo>
                    <a:pt x="20418" y="0"/>
                  </a:moveTo>
                  <a:lnTo>
                    <a:pt x="19443" y="310"/>
                  </a:lnTo>
                  <a:lnTo>
                    <a:pt x="18425" y="709"/>
                  </a:lnTo>
                  <a:lnTo>
                    <a:pt x="17450" y="1196"/>
                  </a:lnTo>
                  <a:lnTo>
                    <a:pt x="16476" y="1683"/>
                  </a:lnTo>
                  <a:lnTo>
                    <a:pt x="15546" y="2215"/>
                  </a:lnTo>
                  <a:lnTo>
                    <a:pt x="14616" y="2790"/>
                  </a:lnTo>
                  <a:lnTo>
                    <a:pt x="13686" y="3366"/>
                  </a:lnTo>
                  <a:lnTo>
                    <a:pt x="12800" y="3986"/>
                  </a:lnTo>
                  <a:lnTo>
                    <a:pt x="11959" y="4650"/>
                  </a:lnTo>
                  <a:lnTo>
                    <a:pt x="11117" y="5270"/>
                  </a:lnTo>
                  <a:lnTo>
                    <a:pt x="10364" y="5935"/>
                  </a:lnTo>
                  <a:lnTo>
                    <a:pt x="9656" y="6599"/>
                  </a:lnTo>
                  <a:lnTo>
                    <a:pt x="8947" y="7263"/>
                  </a:lnTo>
                  <a:lnTo>
                    <a:pt x="8327" y="7884"/>
                  </a:lnTo>
                  <a:lnTo>
                    <a:pt x="7796" y="8504"/>
                  </a:lnTo>
                  <a:lnTo>
                    <a:pt x="7308" y="9124"/>
                  </a:lnTo>
                  <a:lnTo>
                    <a:pt x="6821" y="9744"/>
                  </a:lnTo>
                  <a:lnTo>
                    <a:pt x="6290" y="10364"/>
                  </a:lnTo>
                  <a:lnTo>
                    <a:pt x="5138" y="11559"/>
                  </a:lnTo>
                  <a:lnTo>
                    <a:pt x="3898" y="12800"/>
                  </a:lnTo>
                  <a:lnTo>
                    <a:pt x="2702" y="13907"/>
                  </a:lnTo>
                  <a:lnTo>
                    <a:pt x="798" y="15590"/>
                  </a:lnTo>
                  <a:lnTo>
                    <a:pt x="1" y="16298"/>
                  </a:lnTo>
                  <a:lnTo>
                    <a:pt x="1" y="16298"/>
                  </a:lnTo>
                  <a:lnTo>
                    <a:pt x="1728" y="15634"/>
                  </a:lnTo>
                  <a:lnTo>
                    <a:pt x="5714" y="14040"/>
                  </a:lnTo>
                  <a:lnTo>
                    <a:pt x="8017" y="13110"/>
                  </a:lnTo>
                  <a:lnTo>
                    <a:pt x="10187" y="12224"/>
                  </a:lnTo>
                  <a:lnTo>
                    <a:pt x="12047" y="11338"/>
                  </a:lnTo>
                  <a:lnTo>
                    <a:pt x="12800" y="10984"/>
                  </a:lnTo>
                  <a:lnTo>
                    <a:pt x="13332" y="10674"/>
                  </a:lnTo>
                  <a:lnTo>
                    <a:pt x="13863" y="10319"/>
                  </a:lnTo>
                  <a:lnTo>
                    <a:pt x="14483" y="9832"/>
                  </a:lnTo>
                  <a:lnTo>
                    <a:pt x="15900" y="8681"/>
                  </a:lnTo>
                  <a:lnTo>
                    <a:pt x="17450" y="7308"/>
                  </a:lnTo>
                  <a:lnTo>
                    <a:pt x="19001" y="5891"/>
                  </a:lnTo>
                  <a:lnTo>
                    <a:pt x="21658" y="3410"/>
                  </a:lnTo>
                  <a:lnTo>
                    <a:pt x="22765" y="2303"/>
                  </a:lnTo>
                  <a:lnTo>
                    <a:pt x="20418"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5019075" y="3706700"/>
              <a:ext cx="59800" cy="41000"/>
            </a:xfrm>
            <a:custGeom>
              <a:avLst/>
              <a:gdLst/>
              <a:ahLst/>
              <a:cxnLst/>
              <a:rect l="l" t="t" r="r" b="b"/>
              <a:pathLst>
                <a:path w="2392" h="1640" extrusionOk="0">
                  <a:moveTo>
                    <a:pt x="89" y="1"/>
                  </a:moveTo>
                  <a:lnTo>
                    <a:pt x="0" y="311"/>
                  </a:lnTo>
                  <a:lnTo>
                    <a:pt x="0" y="665"/>
                  </a:lnTo>
                  <a:lnTo>
                    <a:pt x="89" y="975"/>
                  </a:lnTo>
                  <a:lnTo>
                    <a:pt x="310" y="1241"/>
                  </a:lnTo>
                  <a:lnTo>
                    <a:pt x="487" y="1418"/>
                  </a:lnTo>
                  <a:lnTo>
                    <a:pt x="709" y="1551"/>
                  </a:lnTo>
                  <a:lnTo>
                    <a:pt x="930" y="1595"/>
                  </a:lnTo>
                  <a:lnTo>
                    <a:pt x="1152" y="1640"/>
                  </a:lnTo>
                  <a:lnTo>
                    <a:pt x="1373" y="1640"/>
                  </a:lnTo>
                  <a:lnTo>
                    <a:pt x="1595" y="1551"/>
                  </a:lnTo>
                  <a:lnTo>
                    <a:pt x="1816" y="1462"/>
                  </a:lnTo>
                  <a:lnTo>
                    <a:pt x="1993" y="1329"/>
                  </a:lnTo>
                  <a:lnTo>
                    <a:pt x="2215" y="1019"/>
                  </a:lnTo>
                  <a:lnTo>
                    <a:pt x="2347" y="709"/>
                  </a:lnTo>
                  <a:lnTo>
                    <a:pt x="2392" y="399"/>
                  </a:lnTo>
                  <a:lnTo>
                    <a:pt x="2303" y="45"/>
                  </a:lnTo>
                  <a:lnTo>
                    <a:pt x="2170" y="267"/>
                  </a:lnTo>
                  <a:lnTo>
                    <a:pt x="2037" y="488"/>
                  </a:lnTo>
                  <a:lnTo>
                    <a:pt x="1816" y="621"/>
                  </a:lnTo>
                  <a:lnTo>
                    <a:pt x="1595" y="754"/>
                  </a:lnTo>
                  <a:lnTo>
                    <a:pt x="1373" y="798"/>
                  </a:lnTo>
                  <a:lnTo>
                    <a:pt x="930" y="798"/>
                  </a:lnTo>
                  <a:lnTo>
                    <a:pt x="709" y="709"/>
                  </a:lnTo>
                  <a:lnTo>
                    <a:pt x="532" y="577"/>
                  </a:lnTo>
                  <a:lnTo>
                    <a:pt x="310" y="444"/>
                  </a:lnTo>
                  <a:lnTo>
                    <a:pt x="177" y="222"/>
                  </a:lnTo>
                  <a:lnTo>
                    <a:pt x="89"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4373550" y="3993475"/>
              <a:ext cx="67575" cy="295650"/>
            </a:xfrm>
            <a:custGeom>
              <a:avLst/>
              <a:gdLst/>
              <a:ahLst/>
              <a:cxnLst/>
              <a:rect l="l" t="t" r="r" b="b"/>
              <a:pathLst>
                <a:path w="2703" h="11826" extrusionOk="0">
                  <a:moveTo>
                    <a:pt x="1905" y="1"/>
                  </a:moveTo>
                  <a:lnTo>
                    <a:pt x="1" y="311"/>
                  </a:lnTo>
                  <a:lnTo>
                    <a:pt x="89" y="2348"/>
                  </a:lnTo>
                  <a:lnTo>
                    <a:pt x="134" y="3189"/>
                  </a:lnTo>
                  <a:lnTo>
                    <a:pt x="222" y="5049"/>
                  </a:lnTo>
                  <a:lnTo>
                    <a:pt x="222" y="5670"/>
                  </a:lnTo>
                  <a:lnTo>
                    <a:pt x="311" y="6998"/>
                  </a:lnTo>
                  <a:lnTo>
                    <a:pt x="311" y="7308"/>
                  </a:lnTo>
                  <a:lnTo>
                    <a:pt x="355" y="8327"/>
                  </a:lnTo>
                  <a:lnTo>
                    <a:pt x="355" y="8770"/>
                  </a:lnTo>
                  <a:lnTo>
                    <a:pt x="444" y="10143"/>
                  </a:lnTo>
                  <a:lnTo>
                    <a:pt x="488" y="11826"/>
                  </a:lnTo>
                  <a:lnTo>
                    <a:pt x="2703" y="11826"/>
                  </a:lnTo>
                  <a:lnTo>
                    <a:pt x="2260" y="5492"/>
                  </a:lnTo>
                  <a:lnTo>
                    <a:pt x="2127" y="3411"/>
                  </a:lnTo>
                  <a:lnTo>
                    <a:pt x="2038" y="2126"/>
                  </a:lnTo>
                  <a:lnTo>
                    <a:pt x="1905"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4075725" y="3170825"/>
              <a:ext cx="527050" cy="656600"/>
            </a:xfrm>
            <a:custGeom>
              <a:avLst/>
              <a:gdLst/>
              <a:ahLst/>
              <a:cxnLst/>
              <a:rect l="l" t="t" r="r" b="b"/>
              <a:pathLst>
                <a:path w="21082" h="26264" extrusionOk="0">
                  <a:moveTo>
                    <a:pt x="11205" y="0"/>
                  </a:moveTo>
                  <a:lnTo>
                    <a:pt x="11205" y="177"/>
                  </a:lnTo>
                  <a:lnTo>
                    <a:pt x="11382" y="2392"/>
                  </a:lnTo>
                  <a:lnTo>
                    <a:pt x="11515" y="4650"/>
                  </a:lnTo>
                  <a:lnTo>
                    <a:pt x="11592" y="6556"/>
                  </a:lnTo>
                  <a:lnTo>
                    <a:pt x="11515" y="6289"/>
                  </a:lnTo>
                  <a:lnTo>
                    <a:pt x="11382" y="5713"/>
                  </a:lnTo>
                  <a:lnTo>
                    <a:pt x="11161" y="5093"/>
                  </a:lnTo>
                  <a:lnTo>
                    <a:pt x="10984" y="4518"/>
                  </a:lnTo>
                  <a:lnTo>
                    <a:pt x="10408" y="2215"/>
                  </a:lnTo>
                  <a:lnTo>
                    <a:pt x="10098" y="1152"/>
                  </a:lnTo>
                  <a:lnTo>
                    <a:pt x="9965" y="576"/>
                  </a:lnTo>
                  <a:lnTo>
                    <a:pt x="9832" y="44"/>
                  </a:lnTo>
                  <a:lnTo>
                    <a:pt x="8592" y="89"/>
                  </a:lnTo>
                  <a:lnTo>
                    <a:pt x="7441" y="222"/>
                  </a:lnTo>
                  <a:lnTo>
                    <a:pt x="6422" y="354"/>
                  </a:lnTo>
                  <a:lnTo>
                    <a:pt x="5448" y="576"/>
                  </a:lnTo>
                  <a:lnTo>
                    <a:pt x="5713" y="1816"/>
                  </a:lnTo>
                  <a:lnTo>
                    <a:pt x="5891" y="2835"/>
                  </a:lnTo>
                  <a:lnTo>
                    <a:pt x="6068" y="3898"/>
                  </a:lnTo>
                  <a:lnTo>
                    <a:pt x="6289" y="4960"/>
                  </a:lnTo>
                  <a:lnTo>
                    <a:pt x="6466" y="5448"/>
                  </a:lnTo>
                  <a:lnTo>
                    <a:pt x="6644" y="5935"/>
                  </a:lnTo>
                  <a:lnTo>
                    <a:pt x="4518" y="1063"/>
                  </a:lnTo>
                  <a:lnTo>
                    <a:pt x="4429" y="842"/>
                  </a:lnTo>
                  <a:lnTo>
                    <a:pt x="3322" y="1196"/>
                  </a:lnTo>
                  <a:lnTo>
                    <a:pt x="2392" y="1595"/>
                  </a:lnTo>
                  <a:lnTo>
                    <a:pt x="1639" y="1949"/>
                  </a:lnTo>
                  <a:lnTo>
                    <a:pt x="1019" y="2303"/>
                  </a:lnTo>
                  <a:lnTo>
                    <a:pt x="532" y="2657"/>
                  </a:lnTo>
                  <a:lnTo>
                    <a:pt x="222" y="2879"/>
                  </a:lnTo>
                  <a:lnTo>
                    <a:pt x="0" y="3100"/>
                  </a:lnTo>
                  <a:lnTo>
                    <a:pt x="10320" y="25998"/>
                  </a:lnTo>
                  <a:lnTo>
                    <a:pt x="10452" y="26263"/>
                  </a:lnTo>
                  <a:lnTo>
                    <a:pt x="11781" y="26042"/>
                  </a:lnTo>
                  <a:lnTo>
                    <a:pt x="15103" y="25466"/>
                  </a:lnTo>
                  <a:lnTo>
                    <a:pt x="15147" y="25466"/>
                  </a:lnTo>
                  <a:lnTo>
                    <a:pt x="15236" y="25112"/>
                  </a:lnTo>
                  <a:lnTo>
                    <a:pt x="21082" y="1417"/>
                  </a:lnTo>
                  <a:lnTo>
                    <a:pt x="19487" y="1019"/>
                  </a:lnTo>
                  <a:lnTo>
                    <a:pt x="17937" y="709"/>
                  </a:lnTo>
                  <a:lnTo>
                    <a:pt x="16431" y="7751"/>
                  </a:lnTo>
                  <a:lnTo>
                    <a:pt x="17096" y="576"/>
                  </a:lnTo>
                  <a:lnTo>
                    <a:pt x="15501" y="310"/>
                  </a:lnTo>
                  <a:lnTo>
                    <a:pt x="13951" y="133"/>
                  </a:lnTo>
                  <a:lnTo>
                    <a:pt x="12534" y="44"/>
                  </a:lnTo>
                  <a:lnTo>
                    <a:pt x="11205"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4262850" y="3795275"/>
              <a:ext cx="241375" cy="256900"/>
            </a:xfrm>
            <a:custGeom>
              <a:avLst/>
              <a:gdLst/>
              <a:ahLst/>
              <a:cxnLst/>
              <a:rect l="l" t="t" r="r" b="b"/>
              <a:pathLst>
                <a:path w="9655" h="10276" extrusionOk="0">
                  <a:moveTo>
                    <a:pt x="7706" y="1"/>
                  </a:moveTo>
                  <a:lnTo>
                    <a:pt x="3853" y="1064"/>
                  </a:lnTo>
                  <a:lnTo>
                    <a:pt x="2967" y="1285"/>
                  </a:lnTo>
                  <a:lnTo>
                    <a:pt x="2879" y="1551"/>
                  </a:lnTo>
                  <a:lnTo>
                    <a:pt x="2835" y="1684"/>
                  </a:lnTo>
                  <a:lnTo>
                    <a:pt x="2702" y="2127"/>
                  </a:lnTo>
                  <a:lnTo>
                    <a:pt x="2613" y="2304"/>
                  </a:lnTo>
                  <a:lnTo>
                    <a:pt x="2436" y="2924"/>
                  </a:lnTo>
                  <a:lnTo>
                    <a:pt x="0" y="9877"/>
                  </a:lnTo>
                  <a:lnTo>
                    <a:pt x="532" y="10010"/>
                  </a:lnTo>
                  <a:lnTo>
                    <a:pt x="1152" y="10099"/>
                  </a:lnTo>
                  <a:lnTo>
                    <a:pt x="1949" y="10187"/>
                  </a:lnTo>
                  <a:lnTo>
                    <a:pt x="2569" y="6334"/>
                  </a:lnTo>
                  <a:lnTo>
                    <a:pt x="2303" y="10232"/>
                  </a:lnTo>
                  <a:lnTo>
                    <a:pt x="3233" y="10276"/>
                  </a:lnTo>
                  <a:lnTo>
                    <a:pt x="4252" y="10276"/>
                  </a:lnTo>
                  <a:lnTo>
                    <a:pt x="5359" y="10232"/>
                  </a:lnTo>
                  <a:lnTo>
                    <a:pt x="6555" y="10054"/>
                  </a:lnTo>
                  <a:lnTo>
                    <a:pt x="6422" y="6910"/>
                  </a:lnTo>
                  <a:lnTo>
                    <a:pt x="6909" y="10010"/>
                  </a:lnTo>
                  <a:lnTo>
                    <a:pt x="7618" y="9833"/>
                  </a:lnTo>
                  <a:lnTo>
                    <a:pt x="8282" y="9656"/>
                  </a:lnTo>
                  <a:lnTo>
                    <a:pt x="8946" y="9434"/>
                  </a:lnTo>
                  <a:lnTo>
                    <a:pt x="9655" y="9169"/>
                  </a:lnTo>
                  <a:lnTo>
                    <a:pt x="8282" y="2703"/>
                  </a:lnTo>
                  <a:lnTo>
                    <a:pt x="8149" y="2082"/>
                  </a:lnTo>
                  <a:lnTo>
                    <a:pt x="8105" y="1817"/>
                  </a:lnTo>
                  <a:lnTo>
                    <a:pt x="7972" y="1197"/>
                  </a:lnTo>
                  <a:lnTo>
                    <a:pt x="7928" y="1064"/>
                  </a:lnTo>
                  <a:lnTo>
                    <a:pt x="7795" y="400"/>
                  </a:lnTo>
                  <a:lnTo>
                    <a:pt x="7751" y="134"/>
                  </a:lnTo>
                  <a:lnTo>
                    <a:pt x="7706"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4333700" y="3805250"/>
              <a:ext cx="127350" cy="33250"/>
            </a:xfrm>
            <a:custGeom>
              <a:avLst/>
              <a:gdLst/>
              <a:ahLst/>
              <a:cxnLst/>
              <a:rect l="l" t="t" r="r" b="b"/>
              <a:pathLst>
                <a:path w="5094" h="1330" extrusionOk="0">
                  <a:moveTo>
                    <a:pt x="4961" y="1"/>
                  </a:moveTo>
                  <a:lnTo>
                    <a:pt x="4828" y="89"/>
                  </a:lnTo>
                  <a:lnTo>
                    <a:pt x="4784" y="89"/>
                  </a:lnTo>
                  <a:lnTo>
                    <a:pt x="4429" y="222"/>
                  </a:lnTo>
                  <a:lnTo>
                    <a:pt x="4031" y="355"/>
                  </a:lnTo>
                  <a:lnTo>
                    <a:pt x="3189" y="532"/>
                  </a:lnTo>
                  <a:lnTo>
                    <a:pt x="2348" y="621"/>
                  </a:lnTo>
                  <a:lnTo>
                    <a:pt x="1462" y="665"/>
                  </a:lnTo>
                  <a:lnTo>
                    <a:pt x="1019" y="665"/>
                  </a:lnTo>
                  <a:lnTo>
                    <a:pt x="1" y="621"/>
                  </a:lnTo>
                  <a:lnTo>
                    <a:pt x="133" y="886"/>
                  </a:lnTo>
                  <a:lnTo>
                    <a:pt x="45" y="1152"/>
                  </a:lnTo>
                  <a:lnTo>
                    <a:pt x="1" y="1285"/>
                  </a:lnTo>
                  <a:lnTo>
                    <a:pt x="1285" y="1329"/>
                  </a:lnTo>
                  <a:lnTo>
                    <a:pt x="1329" y="1329"/>
                  </a:lnTo>
                  <a:lnTo>
                    <a:pt x="2304" y="1285"/>
                  </a:lnTo>
                  <a:lnTo>
                    <a:pt x="3278" y="1196"/>
                  </a:lnTo>
                  <a:lnTo>
                    <a:pt x="3721" y="1108"/>
                  </a:lnTo>
                  <a:lnTo>
                    <a:pt x="4208" y="975"/>
                  </a:lnTo>
                  <a:lnTo>
                    <a:pt x="4651" y="842"/>
                  </a:lnTo>
                  <a:lnTo>
                    <a:pt x="5094" y="665"/>
                  </a:lnTo>
                  <a:lnTo>
                    <a:pt x="4961"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4330375" y="3825175"/>
              <a:ext cx="135100" cy="29925"/>
            </a:xfrm>
            <a:custGeom>
              <a:avLst/>
              <a:gdLst/>
              <a:ahLst/>
              <a:cxnLst/>
              <a:rect l="l" t="t" r="r" b="b"/>
              <a:pathLst>
                <a:path w="5404" h="1197" extrusionOk="0">
                  <a:moveTo>
                    <a:pt x="5271" y="1"/>
                  </a:moveTo>
                  <a:lnTo>
                    <a:pt x="4784" y="134"/>
                  </a:lnTo>
                  <a:lnTo>
                    <a:pt x="4341" y="266"/>
                  </a:lnTo>
                  <a:lnTo>
                    <a:pt x="3854" y="399"/>
                  </a:lnTo>
                  <a:lnTo>
                    <a:pt x="3367" y="444"/>
                  </a:lnTo>
                  <a:lnTo>
                    <a:pt x="2392" y="532"/>
                  </a:lnTo>
                  <a:lnTo>
                    <a:pt x="1418" y="532"/>
                  </a:lnTo>
                  <a:lnTo>
                    <a:pt x="798" y="444"/>
                  </a:lnTo>
                  <a:lnTo>
                    <a:pt x="178" y="355"/>
                  </a:lnTo>
                  <a:lnTo>
                    <a:pt x="134" y="488"/>
                  </a:lnTo>
                  <a:lnTo>
                    <a:pt x="1" y="931"/>
                  </a:lnTo>
                  <a:lnTo>
                    <a:pt x="532" y="1064"/>
                  </a:lnTo>
                  <a:lnTo>
                    <a:pt x="1064" y="1108"/>
                  </a:lnTo>
                  <a:lnTo>
                    <a:pt x="1595" y="1152"/>
                  </a:lnTo>
                  <a:lnTo>
                    <a:pt x="2126" y="1197"/>
                  </a:lnTo>
                  <a:lnTo>
                    <a:pt x="2968" y="1152"/>
                  </a:lnTo>
                  <a:lnTo>
                    <a:pt x="3765" y="1064"/>
                  </a:lnTo>
                  <a:lnTo>
                    <a:pt x="4607" y="886"/>
                  </a:lnTo>
                  <a:lnTo>
                    <a:pt x="5404" y="621"/>
                  </a:lnTo>
                  <a:lnTo>
                    <a:pt x="5271"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4323725" y="3847325"/>
              <a:ext cx="146175" cy="29925"/>
            </a:xfrm>
            <a:custGeom>
              <a:avLst/>
              <a:gdLst/>
              <a:ahLst/>
              <a:cxnLst/>
              <a:rect l="l" t="t" r="r" b="b"/>
              <a:pathLst>
                <a:path w="5847" h="1197" extrusionOk="0">
                  <a:moveTo>
                    <a:pt x="5714" y="0"/>
                  </a:moveTo>
                  <a:lnTo>
                    <a:pt x="5138" y="222"/>
                  </a:lnTo>
                  <a:lnTo>
                    <a:pt x="4563" y="399"/>
                  </a:lnTo>
                  <a:lnTo>
                    <a:pt x="3943" y="488"/>
                  </a:lnTo>
                  <a:lnTo>
                    <a:pt x="3278" y="532"/>
                  </a:lnTo>
                  <a:lnTo>
                    <a:pt x="2481" y="532"/>
                  </a:lnTo>
                  <a:lnTo>
                    <a:pt x="1684" y="488"/>
                  </a:lnTo>
                  <a:lnTo>
                    <a:pt x="931" y="355"/>
                  </a:lnTo>
                  <a:lnTo>
                    <a:pt x="178" y="222"/>
                  </a:lnTo>
                  <a:lnTo>
                    <a:pt x="1" y="842"/>
                  </a:lnTo>
                  <a:lnTo>
                    <a:pt x="665" y="975"/>
                  </a:lnTo>
                  <a:lnTo>
                    <a:pt x="1374" y="1108"/>
                  </a:lnTo>
                  <a:lnTo>
                    <a:pt x="2082" y="1152"/>
                  </a:lnTo>
                  <a:lnTo>
                    <a:pt x="2880" y="1196"/>
                  </a:lnTo>
                  <a:lnTo>
                    <a:pt x="3323" y="1196"/>
                  </a:lnTo>
                  <a:lnTo>
                    <a:pt x="3987" y="1108"/>
                  </a:lnTo>
                  <a:lnTo>
                    <a:pt x="4651" y="1019"/>
                  </a:lnTo>
                  <a:lnTo>
                    <a:pt x="5271" y="842"/>
                  </a:lnTo>
                  <a:lnTo>
                    <a:pt x="5847" y="621"/>
                  </a:lnTo>
                  <a:lnTo>
                    <a:pt x="571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4308225" y="4063225"/>
              <a:ext cx="104100" cy="72000"/>
            </a:xfrm>
            <a:custGeom>
              <a:avLst/>
              <a:gdLst/>
              <a:ahLst/>
              <a:cxnLst/>
              <a:rect l="l" t="t" r="r" b="b"/>
              <a:pathLst>
                <a:path w="4164" h="2880" extrusionOk="0">
                  <a:moveTo>
                    <a:pt x="1285" y="1"/>
                  </a:moveTo>
                  <a:lnTo>
                    <a:pt x="1020" y="45"/>
                  </a:lnTo>
                  <a:lnTo>
                    <a:pt x="754" y="134"/>
                  </a:lnTo>
                  <a:lnTo>
                    <a:pt x="532" y="311"/>
                  </a:lnTo>
                  <a:lnTo>
                    <a:pt x="355" y="532"/>
                  </a:lnTo>
                  <a:lnTo>
                    <a:pt x="178" y="754"/>
                  </a:lnTo>
                  <a:lnTo>
                    <a:pt x="45" y="975"/>
                  </a:lnTo>
                  <a:lnTo>
                    <a:pt x="1" y="1285"/>
                  </a:lnTo>
                  <a:lnTo>
                    <a:pt x="45" y="1551"/>
                  </a:lnTo>
                  <a:lnTo>
                    <a:pt x="89" y="1728"/>
                  </a:lnTo>
                  <a:lnTo>
                    <a:pt x="178" y="1861"/>
                  </a:lnTo>
                  <a:lnTo>
                    <a:pt x="444" y="2171"/>
                  </a:lnTo>
                  <a:lnTo>
                    <a:pt x="754" y="2392"/>
                  </a:lnTo>
                  <a:lnTo>
                    <a:pt x="1108" y="2569"/>
                  </a:lnTo>
                  <a:lnTo>
                    <a:pt x="1551" y="2747"/>
                  </a:lnTo>
                  <a:lnTo>
                    <a:pt x="2038" y="2835"/>
                  </a:lnTo>
                  <a:lnTo>
                    <a:pt x="2525" y="2880"/>
                  </a:lnTo>
                  <a:lnTo>
                    <a:pt x="3057" y="2880"/>
                  </a:lnTo>
                  <a:lnTo>
                    <a:pt x="3323" y="2835"/>
                  </a:lnTo>
                  <a:lnTo>
                    <a:pt x="3633" y="2747"/>
                  </a:lnTo>
                  <a:lnTo>
                    <a:pt x="3854" y="2614"/>
                  </a:lnTo>
                  <a:lnTo>
                    <a:pt x="3987" y="2525"/>
                  </a:lnTo>
                  <a:lnTo>
                    <a:pt x="4075" y="2437"/>
                  </a:lnTo>
                  <a:lnTo>
                    <a:pt x="4120" y="2215"/>
                  </a:lnTo>
                  <a:lnTo>
                    <a:pt x="4164" y="2038"/>
                  </a:lnTo>
                  <a:lnTo>
                    <a:pt x="4120" y="1817"/>
                  </a:lnTo>
                  <a:lnTo>
                    <a:pt x="4075" y="1595"/>
                  </a:lnTo>
                  <a:lnTo>
                    <a:pt x="3987" y="1418"/>
                  </a:lnTo>
                  <a:lnTo>
                    <a:pt x="3854" y="1241"/>
                  </a:lnTo>
                  <a:lnTo>
                    <a:pt x="3544" y="975"/>
                  </a:lnTo>
                  <a:lnTo>
                    <a:pt x="3057" y="621"/>
                  </a:lnTo>
                  <a:lnTo>
                    <a:pt x="2481" y="266"/>
                  </a:lnTo>
                  <a:lnTo>
                    <a:pt x="2215" y="178"/>
                  </a:lnTo>
                  <a:lnTo>
                    <a:pt x="1905" y="45"/>
                  </a:lnTo>
                  <a:lnTo>
                    <a:pt x="1595"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4310450" y="4116375"/>
              <a:ext cx="114075" cy="59825"/>
            </a:xfrm>
            <a:custGeom>
              <a:avLst/>
              <a:gdLst/>
              <a:ahLst/>
              <a:cxnLst/>
              <a:rect l="l" t="t" r="r" b="b"/>
              <a:pathLst>
                <a:path w="4563" h="2393" extrusionOk="0">
                  <a:moveTo>
                    <a:pt x="709" y="1"/>
                  </a:moveTo>
                  <a:lnTo>
                    <a:pt x="399" y="45"/>
                  </a:lnTo>
                  <a:lnTo>
                    <a:pt x="222" y="178"/>
                  </a:lnTo>
                  <a:lnTo>
                    <a:pt x="89" y="399"/>
                  </a:lnTo>
                  <a:lnTo>
                    <a:pt x="0" y="621"/>
                  </a:lnTo>
                  <a:lnTo>
                    <a:pt x="0" y="842"/>
                  </a:lnTo>
                  <a:lnTo>
                    <a:pt x="89" y="1108"/>
                  </a:lnTo>
                  <a:lnTo>
                    <a:pt x="178" y="1329"/>
                  </a:lnTo>
                  <a:lnTo>
                    <a:pt x="355" y="1551"/>
                  </a:lnTo>
                  <a:lnTo>
                    <a:pt x="576" y="1772"/>
                  </a:lnTo>
                  <a:lnTo>
                    <a:pt x="886" y="1994"/>
                  </a:lnTo>
                  <a:lnTo>
                    <a:pt x="1152" y="2126"/>
                  </a:lnTo>
                  <a:lnTo>
                    <a:pt x="1506" y="2215"/>
                  </a:lnTo>
                  <a:lnTo>
                    <a:pt x="1861" y="2304"/>
                  </a:lnTo>
                  <a:lnTo>
                    <a:pt x="2215" y="2348"/>
                  </a:lnTo>
                  <a:lnTo>
                    <a:pt x="2879" y="2392"/>
                  </a:lnTo>
                  <a:lnTo>
                    <a:pt x="3455" y="2348"/>
                  </a:lnTo>
                  <a:lnTo>
                    <a:pt x="3765" y="2304"/>
                  </a:lnTo>
                  <a:lnTo>
                    <a:pt x="3986" y="2215"/>
                  </a:lnTo>
                  <a:lnTo>
                    <a:pt x="4252" y="2038"/>
                  </a:lnTo>
                  <a:lnTo>
                    <a:pt x="4429" y="1816"/>
                  </a:lnTo>
                  <a:lnTo>
                    <a:pt x="4562" y="1551"/>
                  </a:lnTo>
                  <a:lnTo>
                    <a:pt x="4562" y="1418"/>
                  </a:lnTo>
                  <a:lnTo>
                    <a:pt x="4562" y="1285"/>
                  </a:lnTo>
                  <a:lnTo>
                    <a:pt x="4518" y="1108"/>
                  </a:lnTo>
                  <a:lnTo>
                    <a:pt x="4429" y="931"/>
                  </a:lnTo>
                  <a:lnTo>
                    <a:pt x="4341" y="798"/>
                  </a:lnTo>
                  <a:lnTo>
                    <a:pt x="4164" y="665"/>
                  </a:lnTo>
                  <a:lnTo>
                    <a:pt x="3809" y="443"/>
                  </a:lnTo>
                  <a:lnTo>
                    <a:pt x="3455" y="311"/>
                  </a:lnTo>
                  <a:lnTo>
                    <a:pt x="2791" y="178"/>
                  </a:lnTo>
                  <a:lnTo>
                    <a:pt x="2082" y="45"/>
                  </a:lnTo>
                  <a:lnTo>
                    <a:pt x="1373"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4311550" y="4158450"/>
              <a:ext cx="112975" cy="54275"/>
            </a:xfrm>
            <a:custGeom>
              <a:avLst/>
              <a:gdLst/>
              <a:ahLst/>
              <a:cxnLst/>
              <a:rect l="l" t="t" r="r" b="b"/>
              <a:pathLst>
                <a:path w="4519" h="2171" extrusionOk="0">
                  <a:moveTo>
                    <a:pt x="532" y="1"/>
                  </a:moveTo>
                  <a:lnTo>
                    <a:pt x="355" y="45"/>
                  </a:lnTo>
                  <a:lnTo>
                    <a:pt x="178" y="133"/>
                  </a:lnTo>
                  <a:lnTo>
                    <a:pt x="89" y="266"/>
                  </a:lnTo>
                  <a:lnTo>
                    <a:pt x="1" y="488"/>
                  </a:lnTo>
                  <a:lnTo>
                    <a:pt x="1" y="753"/>
                  </a:lnTo>
                  <a:lnTo>
                    <a:pt x="45" y="975"/>
                  </a:lnTo>
                  <a:lnTo>
                    <a:pt x="178" y="1196"/>
                  </a:lnTo>
                  <a:lnTo>
                    <a:pt x="311" y="1418"/>
                  </a:lnTo>
                  <a:lnTo>
                    <a:pt x="488" y="1595"/>
                  </a:lnTo>
                  <a:lnTo>
                    <a:pt x="709" y="1728"/>
                  </a:lnTo>
                  <a:lnTo>
                    <a:pt x="931" y="1816"/>
                  </a:lnTo>
                  <a:lnTo>
                    <a:pt x="1418" y="1994"/>
                  </a:lnTo>
                  <a:lnTo>
                    <a:pt x="1994" y="2082"/>
                  </a:lnTo>
                  <a:lnTo>
                    <a:pt x="2525" y="2171"/>
                  </a:lnTo>
                  <a:lnTo>
                    <a:pt x="3057" y="2171"/>
                  </a:lnTo>
                  <a:lnTo>
                    <a:pt x="3632" y="2126"/>
                  </a:lnTo>
                  <a:lnTo>
                    <a:pt x="3898" y="2082"/>
                  </a:lnTo>
                  <a:lnTo>
                    <a:pt x="4164" y="1994"/>
                  </a:lnTo>
                  <a:lnTo>
                    <a:pt x="4297" y="1905"/>
                  </a:lnTo>
                  <a:lnTo>
                    <a:pt x="4430" y="1772"/>
                  </a:lnTo>
                  <a:lnTo>
                    <a:pt x="4474" y="1684"/>
                  </a:lnTo>
                  <a:lnTo>
                    <a:pt x="4518" y="1506"/>
                  </a:lnTo>
                  <a:lnTo>
                    <a:pt x="4518" y="1374"/>
                  </a:lnTo>
                  <a:lnTo>
                    <a:pt x="4474" y="1241"/>
                  </a:lnTo>
                  <a:lnTo>
                    <a:pt x="4385" y="1108"/>
                  </a:lnTo>
                  <a:lnTo>
                    <a:pt x="4297" y="1019"/>
                  </a:lnTo>
                  <a:lnTo>
                    <a:pt x="4031" y="842"/>
                  </a:lnTo>
                  <a:lnTo>
                    <a:pt x="3765" y="753"/>
                  </a:lnTo>
                  <a:lnTo>
                    <a:pt x="3145" y="532"/>
                  </a:lnTo>
                  <a:lnTo>
                    <a:pt x="2481" y="355"/>
                  </a:lnTo>
                  <a:lnTo>
                    <a:pt x="1861" y="178"/>
                  </a:lnTo>
                  <a:lnTo>
                    <a:pt x="1197" y="45"/>
                  </a:lnTo>
                  <a:lnTo>
                    <a:pt x="754"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4318200" y="4197200"/>
              <a:ext cx="99675" cy="50950"/>
            </a:xfrm>
            <a:custGeom>
              <a:avLst/>
              <a:gdLst/>
              <a:ahLst/>
              <a:cxnLst/>
              <a:rect l="l" t="t" r="r" b="b"/>
              <a:pathLst>
                <a:path w="3987" h="2038" extrusionOk="0">
                  <a:moveTo>
                    <a:pt x="1418" y="1"/>
                  </a:moveTo>
                  <a:lnTo>
                    <a:pt x="931" y="45"/>
                  </a:lnTo>
                  <a:lnTo>
                    <a:pt x="709" y="45"/>
                  </a:lnTo>
                  <a:lnTo>
                    <a:pt x="488" y="134"/>
                  </a:lnTo>
                  <a:lnTo>
                    <a:pt x="310" y="222"/>
                  </a:lnTo>
                  <a:lnTo>
                    <a:pt x="178" y="355"/>
                  </a:lnTo>
                  <a:lnTo>
                    <a:pt x="45" y="488"/>
                  </a:lnTo>
                  <a:lnTo>
                    <a:pt x="0" y="709"/>
                  </a:lnTo>
                  <a:lnTo>
                    <a:pt x="0" y="931"/>
                  </a:lnTo>
                  <a:lnTo>
                    <a:pt x="45" y="1196"/>
                  </a:lnTo>
                  <a:lnTo>
                    <a:pt x="178" y="1418"/>
                  </a:lnTo>
                  <a:lnTo>
                    <a:pt x="355" y="1595"/>
                  </a:lnTo>
                  <a:lnTo>
                    <a:pt x="576" y="1728"/>
                  </a:lnTo>
                  <a:lnTo>
                    <a:pt x="798" y="1816"/>
                  </a:lnTo>
                  <a:lnTo>
                    <a:pt x="1285" y="1949"/>
                  </a:lnTo>
                  <a:lnTo>
                    <a:pt x="1816" y="2038"/>
                  </a:lnTo>
                  <a:lnTo>
                    <a:pt x="2348" y="2038"/>
                  </a:lnTo>
                  <a:lnTo>
                    <a:pt x="2879" y="1949"/>
                  </a:lnTo>
                  <a:lnTo>
                    <a:pt x="3411" y="1861"/>
                  </a:lnTo>
                  <a:lnTo>
                    <a:pt x="3721" y="1728"/>
                  </a:lnTo>
                  <a:lnTo>
                    <a:pt x="3854" y="1595"/>
                  </a:lnTo>
                  <a:lnTo>
                    <a:pt x="3942" y="1506"/>
                  </a:lnTo>
                  <a:lnTo>
                    <a:pt x="3986" y="1329"/>
                  </a:lnTo>
                  <a:lnTo>
                    <a:pt x="3986" y="1152"/>
                  </a:lnTo>
                  <a:lnTo>
                    <a:pt x="3942" y="975"/>
                  </a:lnTo>
                  <a:lnTo>
                    <a:pt x="3854" y="798"/>
                  </a:lnTo>
                  <a:lnTo>
                    <a:pt x="3721" y="665"/>
                  </a:lnTo>
                  <a:lnTo>
                    <a:pt x="3588" y="576"/>
                  </a:lnTo>
                  <a:lnTo>
                    <a:pt x="3234" y="399"/>
                  </a:lnTo>
                  <a:lnTo>
                    <a:pt x="2924" y="266"/>
                  </a:lnTo>
                  <a:lnTo>
                    <a:pt x="2481" y="178"/>
                  </a:lnTo>
                  <a:lnTo>
                    <a:pt x="1993" y="89"/>
                  </a:lnTo>
                  <a:lnTo>
                    <a:pt x="1418"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4421175" y="4052150"/>
              <a:ext cx="57600" cy="78650"/>
            </a:xfrm>
            <a:custGeom>
              <a:avLst/>
              <a:gdLst/>
              <a:ahLst/>
              <a:cxnLst/>
              <a:rect l="l" t="t" r="r" b="b"/>
              <a:pathLst>
                <a:path w="2304" h="3146" extrusionOk="0">
                  <a:moveTo>
                    <a:pt x="1329" y="1"/>
                  </a:moveTo>
                  <a:lnTo>
                    <a:pt x="1108" y="45"/>
                  </a:lnTo>
                  <a:lnTo>
                    <a:pt x="886" y="134"/>
                  </a:lnTo>
                  <a:lnTo>
                    <a:pt x="709" y="267"/>
                  </a:lnTo>
                  <a:lnTo>
                    <a:pt x="532" y="444"/>
                  </a:lnTo>
                  <a:lnTo>
                    <a:pt x="399" y="665"/>
                  </a:lnTo>
                  <a:lnTo>
                    <a:pt x="222" y="1108"/>
                  </a:lnTo>
                  <a:lnTo>
                    <a:pt x="89" y="1551"/>
                  </a:lnTo>
                  <a:lnTo>
                    <a:pt x="0" y="1994"/>
                  </a:lnTo>
                  <a:lnTo>
                    <a:pt x="0" y="2437"/>
                  </a:lnTo>
                  <a:lnTo>
                    <a:pt x="0" y="2658"/>
                  </a:lnTo>
                  <a:lnTo>
                    <a:pt x="45" y="2835"/>
                  </a:lnTo>
                  <a:lnTo>
                    <a:pt x="177" y="3012"/>
                  </a:lnTo>
                  <a:lnTo>
                    <a:pt x="310" y="3101"/>
                  </a:lnTo>
                  <a:lnTo>
                    <a:pt x="487" y="3145"/>
                  </a:lnTo>
                  <a:lnTo>
                    <a:pt x="620" y="3145"/>
                  </a:lnTo>
                  <a:lnTo>
                    <a:pt x="930" y="3057"/>
                  </a:lnTo>
                  <a:lnTo>
                    <a:pt x="1152" y="2924"/>
                  </a:lnTo>
                  <a:lnTo>
                    <a:pt x="1373" y="2747"/>
                  </a:lnTo>
                  <a:lnTo>
                    <a:pt x="1595" y="2525"/>
                  </a:lnTo>
                  <a:lnTo>
                    <a:pt x="1949" y="1994"/>
                  </a:lnTo>
                  <a:lnTo>
                    <a:pt x="2082" y="1728"/>
                  </a:lnTo>
                  <a:lnTo>
                    <a:pt x="2215" y="1374"/>
                  </a:lnTo>
                  <a:lnTo>
                    <a:pt x="2303" y="1064"/>
                  </a:lnTo>
                  <a:lnTo>
                    <a:pt x="2303" y="754"/>
                  </a:lnTo>
                  <a:lnTo>
                    <a:pt x="2259" y="621"/>
                  </a:lnTo>
                  <a:lnTo>
                    <a:pt x="2215" y="488"/>
                  </a:lnTo>
                  <a:lnTo>
                    <a:pt x="2126" y="355"/>
                  </a:lnTo>
                  <a:lnTo>
                    <a:pt x="1993" y="222"/>
                  </a:lnTo>
                  <a:lnTo>
                    <a:pt x="1772" y="89"/>
                  </a:lnTo>
                  <a:lnTo>
                    <a:pt x="1550"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4588350" y="2973725"/>
              <a:ext cx="261325" cy="261325"/>
            </a:xfrm>
            <a:custGeom>
              <a:avLst/>
              <a:gdLst/>
              <a:ahLst/>
              <a:cxnLst/>
              <a:rect l="l" t="t" r="r" b="b"/>
              <a:pathLst>
                <a:path w="10453" h="10453" extrusionOk="0">
                  <a:moveTo>
                    <a:pt x="5227" y="1"/>
                  </a:moveTo>
                  <a:lnTo>
                    <a:pt x="4695" y="45"/>
                  </a:lnTo>
                  <a:lnTo>
                    <a:pt x="4164" y="134"/>
                  </a:lnTo>
                  <a:lnTo>
                    <a:pt x="3677" y="267"/>
                  </a:lnTo>
                  <a:lnTo>
                    <a:pt x="3190" y="399"/>
                  </a:lnTo>
                  <a:lnTo>
                    <a:pt x="2747" y="621"/>
                  </a:lnTo>
                  <a:lnTo>
                    <a:pt x="2304" y="887"/>
                  </a:lnTo>
                  <a:lnTo>
                    <a:pt x="1905" y="1197"/>
                  </a:lnTo>
                  <a:lnTo>
                    <a:pt x="1551" y="1551"/>
                  </a:lnTo>
                  <a:lnTo>
                    <a:pt x="1197" y="1905"/>
                  </a:lnTo>
                  <a:lnTo>
                    <a:pt x="887" y="2304"/>
                  </a:lnTo>
                  <a:lnTo>
                    <a:pt x="621" y="2747"/>
                  </a:lnTo>
                  <a:lnTo>
                    <a:pt x="399" y="3190"/>
                  </a:lnTo>
                  <a:lnTo>
                    <a:pt x="222" y="3677"/>
                  </a:lnTo>
                  <a:lnTo>
                    <a:pt x="89" y="4164"/>
                  </a:lnTo>
                  <a:lnTo>
                    <a:pt x="45" y="4695"/>
                  </a:lnTo>
                  <a:lnTo>
                    <a:pt x="1" y="5227"/>
                  </a:lnTo>
                  <a:lnTo>
                    <a:pt x="45" y="5758"/>
                  </a:lnTo>
                  <a:lnTo>
                    <a:pt x="89" y="6290"/>
                  </a:lnTo>
                  <a:lnTo>
                    <a:pt x="222" y="6777"/>
                  </a:lnTo>
                  <a:lnTo>
                    <a:pt x="399" y="7264"/>
                  </a:lnTo>
                  <a:lnTo>
                    <a:pt x="621" y="7707"/>
                  </a:lnTo>
                  <a:lnTo>
                    <a:pt x="887" y="8150"/>
                  </a:lnTo>
                  <a:lnTo>
                    <a:pt x="1197" y="8548"/>
                  </a:lnTo>
                  <a:lnTo>
                    <a:pt x="1551" y="8947"/>
                  </a:lnTo>
                  <a:lnTo>
                    <a:pt x="1905" y="9257"/>
                  </a:lnTo>
                  <a:lnTo>
                    <a:pt x="2304" y="9567"/>
                  </a:lnTo>
                  <a:lnTo>
                    <a:pt x="2747" y="9833"/>
                  </a:lnTo>
                  <a:lnTo>
                    <a:pt x="3190" y="10054"/>
                  </a:lnTo>
                  <a:lnTo>
                    <a:pt x="3677" y="10231"/>
                  </a:lnTo>
                  <a:lnTo>
                    <a:pt x="4164" y="10364"/>
                  </a:lnTo>
                  <a:lnTo>
                    <a:pt x="4695" y="10453"/>
                  </a:lnTo>
                  <a:lnTo>
                    <a:pt x="5758" y="10453"/>
                  </a:lnTo>
                  <a:lnTo>
                    <a:pt x="6290" y="10364"/>
                  </a:lnTo>
                  <a:lnTo>
                    <a:pt x="6777" y="10231"/>
                  </a:lnTo>
                  <a:lnTo>
                    <a:pt x="7264" y="10054"/>
                  </a:lnTo>
                  <a:lnTo>
                    <a:pt x="7707" y="9833"/>
                  </a:lnTo>
                  <a:lnTo>
                    <a:pt x="8150" y="9567"/>
                  </a:lnTo>
                  <a:lnTo>
                    <a:pt x="8549" y="9257"/>
                  </a:lnTo>
                  <a:lnTo>
                    <a:pt x="8903" y="8947"/>
                  </a:lnTo>
                  <a:lnTo>
                    <a:pt x="9257" y="8548"/>
                  </a:lnTo>
                  <a:lnTo>
                    <a:pt x="9567" y="8150"/>
                  </a:lnTo>
                  <a:lnTo>
                    <a:pt x="9833" y="7707"/>
                  </a:lnTo>
                  <a:lnTo>
                    <a:pt x="10054" y="7264"/>
                  </a:lnTo>
                  <a:lnTo>
                    <a:pt x="10232" y="6777"/>
                  </a:lnTo>
                  <a:lnTo>
                    <a:pt x="10364" y="6290"/>
                  </a:lnTo>
                  <a:lnTo>
                    <a:pt x="10409" y="5758"/>
                  </a:lnTo>
                  <a:lnTo>
                    <a:pt x="10453" y="5227"/>
                  </a:lnTo>
                  <a:lnTo>
                    <a:pt x="10409" y="4695"/>
                  </a:lnTo>
                  <a:lnTo>
                    <a:pt x="10364" y="4164"/>
                  </a:lnTo>
                  <a:lnTo>
                    <a:pt x="10232" y="3677"/>
                  </a:lnTo>
                  <a:lnTo>
                    <a:pt x="10054" y="3190"/>
                  </a:lnTo>
                  <a:lnTo>
                    <a:pt x="9833" y="2747"/>
                  </a:lnTo>
                  <a:lnTo>
                    <a:pt x="9567" y="2304"/>
                  </a:lnTo>
                  <a:lnTo>
                    <a:pt x="9257" y="1905"/>
                  </a:lnTo>
                  <a:lnTo>
                    <a:pt x="8903" y="1551"/>
                  </a:lnTo>
                  <a:lnTo>
                    <a:pt x="8549" y="1197"/>
                  </a:lnTo>
                  <a:lnTo>
                    <a:pt x="8150" y="887"/>
                  </a:lnTo>
                  <a:lnTo>
                    <a:pt x="7707" y="621"/>
                  </a:lnTo>
                  <a:lnTo>
                    <a:pt x="7264" y="399"/>
                  </a:lnTo>
                  <a:lnTo>
                    <a:pt x="6777" y="267"/>
                  </a:lnTo>
                  <a:lnTo>
                    <a:pt x="6290" y="134"/>
                  </a:lnTo>
                  <a:lnTo>
                    <a:pt x="5758" y="45"/>
                  </a:lnTo>
                  <a:lnTo>
                    <a:pt x="522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4617150" y="2987025"/>
              <a:ext cx="177175" cy="177175"/>
            </a:xfrm>
            <a:custGeom>
              <a:avLst/>
              <a:gdLst/>
              <a:ahLst/>
              <a:cxnLst/>
              <a:rect l="l" t="t" r="r" b="b"/>
              <a:pathLst>
                <a:path w="7087" h="7087" extrusionOk="0">
                  <a:moveTo>
                    <a:pt x="3189" y="0"/>
                  </a:moveTo>
                  <a:lnTo>
                    <a:pt x="2835" y="89"/>
                  </a:lnTo>
                  <a:lnTo>
                    <a:pt x="2481" y="177"/>
                  </a:lnTo>
                  <a:lnTo>
                    <a:pt x="2171" y="266"/>
                  </a:lnTo>
                  <a:lnTo>
                    <a:pt x="1861" y="443"/>
                  </a:lnTo>
                  <a:lnTo>
                    <a:pt x="1550" y="620"/>
                  </a:lnTo>
                  <a:lnTo>
                    <a:pt x="1285" y="797"/>
                  </a:lnTo>
                  <a:lnTo>
                    <a:pt x="1063" y="1063"/>
                  </a:lnTo>
                  <a:lnTo>
                    <a:pt x="798" y="1285"/>
                  </a:lnTo>
                  <a:lnTo>
                    <a:pt x="620" y="1550"/>
                  </a:lnTo>
                  <a:lnTo>
                    <a:pt x="443" y="1860"/>
                  </a:lnTo>
                  <a:lnTo>
                    <a:pt x="266" y="2170"/>
                  </a:lnTo>
                  <a:lnTo>
                    <a:pt x="178" y="2480"/>
                  </a:lnTo>
                  <a:lnTo>
                    <a:pt x="89" y="2835"/>
                  </a:lnTo>
                  <a:lnTo>
                    <a:pt x="0" y="3189"/>
                  </a:lnTo>
                  <a:lnTo>
                    <a:pt x="0" y="3543"/>
                  </a:lnTo>
                  <a:lnTo>
                    <a:pt x="0" y="3898"/>
                  </a:lnTo>
                  <a:lnTo>
                    <a:pt x="89" y="4252"/>
                  </a:lnTo>
                  <a:lnTo>
                    <a:pt x="178" y="4606"/>
                  </a:lnTo>
                  <a:lnTo>
                    <a:pt x="266" y="4916"/>
                  </a:lnTo>
                  <a:lnTo>
                    <a:pt x="443" y="5226"/>
                  </a:lnTo>
                  <a:lnTo>
                    <a:pt x="620" y="5536"/>
                  </a:lnTo>
                  <a:lnTo>
                    <a:pt x="798" y="5802"/>
                  </a:lnTo>
                  <a:lnTo>
                    <a:pt x="1063" y="6068"/>
                  </a:lnTo>
                  <a:lnTo>
                    <a:pt x="1285" y="6289"/>
                  </a:lnTo>
                  <a:lnTo>
                    <a:pt x="1550" y="6511"/>
                  </a:lnTo>
                  <a:lnTo>
                    <a:pt x="1861" y="6688"/>
                  </a:lnTo>
                  <a:lnTo>
                    <a:pt x="2171" y="6821"/>
                  </a:lnTo>
                  <a:lnTo>
                    <a:pt x="2481" y="6954"/>
                  </a:lnTo>
                  <a:lnTo>
                    <a:pt x="2835" y="7042"/>
                  </a:lnTo>
                  <a:lnTo>
                    <a:pt x="3189" y="7086"/>
                  </a:lnTo>
                  <a:lnTo>
                    <a:pt x="3898" y="7086"/>
                  </a:lnTo>
                  <a:lnTo>
                    <a:pt x="4252" y="7042"/>
                  </a:lnTo>
                  <a:lnTo>
                    <a:pt x="4606" y="6954"/>
                  </a:lnTo>
                  <a:lnTo>
                    <a:pt x="4916" y="6821"/>
                  </a:lnTo>
                  <a:lnTo>
                    <a:pt x="5271" y="6688"/>
                  </a:lnTo>
                  <a:lnTo>
                    <a:pt x="5536" y="6511"/>
                  </a:lnTo>
                  <a:lnTo>
                    <a:pt x="5802" y="6289"/>
                  </a:lnTo>
                  <a:lnTo>
                    <a:pt x="6068" y="6068"/>
                  </a:lnTo>
                  <a:lnTo>
                    <a:pt x="6289" y="5802"/>
                  </a:lnTo>
                  <a:lnTo>
                    <a:pt x="6511" y="5536"/>
                  </a:lnTo>
                  <a:lnTo>
                    <a:pt x="6688" y="5226"/>
                  </a:lnTo>
                  <a:lnTo>
                    <a:pt x="6821" y="4916"/>
                  </a:lnTo>
                  <a:lnTo>
                    <a:pt x="6954" y="4606"/>
                  </a:lnTo>
                  <a:lnTo>
                    <a:pt x="7042" y="4252"/>
                  </a:lnTo>
                  <a:lnTo>
                    <a:pt x="7087" y="3898"/>
                  </a:lnTo>
                  <a:lnTo>
                    <a:pt x="7087" y="3543"/>
                  </a:lnTo>
                  <a:lnTo>
                    <a:pt x="7087" y="3189"/>
                  </a:lnTo>
                  <a:lnTo>
                    <a:pt x="7042" y="2835"/>
                  </a:lnTo>
                  <a:lnTo>
                    <a:pt x="6954" y="2480"/>
                  </a:lnTo>
                  <a:lnTo>
                    <a:pt x="6821" y="2170"/>
                  </a:lnTo>
                  <a:lnTo>
                    <a:pt x="6688" y="1860"/>
                  </a:lnTo>
                  <a:lnTo>
                    <a:pt x="6511" y="1550"/>
                  </a:lnTo>
                  <a:lnTo>
                    <a:pt x="6289" y="1285"/>
                  </a:lnTo>
                  <a:lnTo>
                    <a:pt x="6068" y="1063"/>
                  </a:lnTo>
                  <a:lnTo>
                    <a:pt x="5802" y="797"/>
                  </a:lnTo>
                  <a:lnTo>
                    <a:pt x="5536" y="620"/>
                  </a:lnTo>
                  <a:lnTo>
                    <a:pt x="5271" y="443"/>
                  </a:lnTo>
                  <a:lnTo>
                    <a:pt x="4916" y="266"/>
                  </a:lnTo>
                  <a:lnTo>
                    <a:pt x="4606" y="177"/>
                  </a:lnTo>
                  <a:lnTo>
                    <a:pt x="4252" y="89"/>
                  </a:lnTo>
                  <a:lnTo>
                    <a:pt x="3898"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4647050" y="3014700"/>
              <a:ext cx="105200" cy="104100"/>
            </a:xfrm>
            <a:custGeom>
              <a:avLst/>
              <a:gdLst/>
              <a:ahLst/>
              <a:cxnLst/>
              <a:rect l="l" t="t" r="r" b="b"/>
              <a:pathLst>
                <a:path w="4208" h="4164" extrusionOk="0">
                  <a:moveTo>
                    <a:pt x="2082" y="0"/>
                  </a:moveTo>
                  <a:lnTo>
                    <a:pt x="1683" y="45"/>
                  </a:lnTo>
                  <a:lnTo>
                    <a:pt x="1285" y="133"/>
                  </a:lnTo>
                  <a:lnTo>
                    <a:pt x="930" y="355"/>
                  </a:lnTo>
                  <a:lnTo>
                    <a:pt x="620" y="621"/>
                  </a:lnTo>
                  <a:lnTo>
                    <a:pt x="354" y="931"/>
                  </a:lnTo>
                  <a:lnTo>
                    <a:pt x="177" y="1285"/>
                  </a:lnTo>
                  <a:lnTo>
                    <a:pt x="44" y="1639"/>
                  </a:lnTo>
                  <a:lnTo>
                    <a:pt x="0" y="2082"/>
                  </a:lnTo>
                  <a:lnTo>
                    <a:pt x="44" y="2481"/>
                  </a:lnTo>
                  <a:lnTo>
                    <a:pt x="177" y="2879"/>
                  </a:lnTo>
                  <a:lnTo>
                    <a:pt x="354" y="3234"/>
                  </a:lnTo>
                  <a:lnTo>
                    <a:pt x="620" y="3544"/>
                  </a:lnTo>
                  <a:lnTo>
                    <a:pt x="930" y="3809"/>
                  </a:lnTo>
                  <a:lnTo>
                    <a:pt x="1285" y="3986"/>
                  </a:lnTo>
                  <a:lnTo>
                    <a:pt x="1683" y="4119"/>
                  </a:lnTo>
                  <a:lnTo>
                    <a:pt x="2082" y="4164"/>
                  </a:lnTo>
                  <a:lnTo>
                    <a:pt x="2525" y="4119"/>
                  </a:lnTo>
                  <a:lnTo>
                    <a:pt x="2923" y="3986"/>
                  </a:lnTo>
                  <a:lnTo>
                    <a:pt x="3278" y="3809"/>
                  </a:lnTo>
                  <a:lnTo>
                    <a:pt x="3588" y="3544"/>
                  </a:lnTo>
                  <a:lnTo>
                    <a:pt x="3809" y="3234"/>
                  </a:lnTo>
                  <a:lnTo>
                    <a:pt x="4030" y="2879"/>
                  </a:lnTo>
                  <a:lnTo>
                    <a:pt x="4163" y="2481"/>
                  </a:lnTo>
                  <a:lnTo>
                    <a:pt x="4208" y="2082"/>
                  </a:lnTo>
                  <a:lnTo>
                    <a:pt x="4163" y="1639"/>
                  </a:lnTo>
                  <a:lnTo>
                    <a:pt x="4030" y="1285"/>
                  </a:lnTo>
                  <a:lnTo>
                    <a:pt x="3809" y="931"/>
                  </a:lnTo>
                  <a:lnTo>
                    <a:pt x="3588" y="621"/>
                  </a:lnTo>
                  <a:lnTo>
                    <a:pt x="3278" y="355"/>
                  </a:lnTo>
                  <a:lnTo>
                    <a:pt x="2923" y="133"/>
                  </a:lnTo>
                  <a:lnTo>
                    <a:pt x="2525" y="45"/>
                  </a:lnTo>
                  <a:lnTo>
                    <a:pt x="2082"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4764400" y="3010275"/>
              <a:ext cx="44325" cy="60925"/>
            </a:xfrm>
            <a:custGeom>
              <a:avLst/>
              <a:gdLst/>
              <a:ahLst/>
              <a:cxnLst/>
              <a:rect l="l" t="t" r="r" b="b"/>
              <a:pathLst>
                <a:path w="1773" h="2437" extrusionOk="0">
                  <a:moveTo>
                    <a:pt x="532" y="0"/>
                  </a:moveTo>
                  <a:lnTo>
                    <a:pt x="355" y="45"/>
                  </a:lnTo>
                  <a:lnTo>
                    <a:pt x="222" y="133"/>
                  </a:lnTo>
                  <a:lnTo>
                    <a:pt x="89" y="222"/>
                  </a:lnTo>
                  <a:lnTo>
                    <a:pt x="45" y="355"/>
                  </a:lnTo>
                  <a:lnTo>
                    <a:pt x="1" y="532"/>
                  </a:lnTo>
                  <a:lnTo>
                    <a:pt x="1" y="709"/>
                  </a:lnTo>
                  <a:lnTo>
                    <a:pt x="45" y="1063"/>
                  </a:lnTo>
                  <a:lnTo>
                    <a:pt x="178" y="1462"/>
                  </a:lnTo>
                  <a:lnTo>
                    <a:pt x="399" y="1816"/>
                  </a:lnTo>
                  <a:lnTo>
                    <a:pt x="577" y="2126"/>
                  </a:lnTo>
                  <a:lnTo>
                    <a:pt x="798" y="2303"/>
                  </a:lnTo>
                  <a:lnTo>
                    <a:pt x="931" y="2392"/>
                  </a:lnTo>
                  <a:lnTo>
                    <a:pt x="1108" y="2436"/>
                  </a:lnTo>
                  <a:lnTo>
                    <a:pt x="1241" y="2436"/>
                  </a:lnTo>
                  <a:lnTo>
                    <a:pt x="1418" y="2348"/>
                  </a:lnTo>
                  <a:lnTo>
                    <a:pt x="1551" y="2259"/>
                  </a:lnTo>
                  <a:lnTo>
                    <a:pt x="1639" y="2126"/>
                  </a:lnTo>
                  <a:lnTo>
                    <a:pt x="1728" y="1860"/>
                  </a:lnTo>
                  <a:lnTo>
                    <a:pt x="1772" y="1506"/>
                  </a:lnTo>
                  <a:lnTo>
                    <a:pt x="1684" y="1152"/>
                  </a:lnTo>
                  <a:lnTo>
                    <a:pt x="1551" y="798"/>
                  </a:lnTo>
                  <a:lnTo>
                    <a:pt x="1374" y="443"/>
                  </a:lnTo>
                  <a:lnTo>
                    <a:pt x="1152" y="177"/>
                  </a:lnTo>
                  <a:lnTo>
                    <a:pt x="1019" y="89"/>
                  </a:lnTo>
                  <a:lnTo>
                    <a:pt x="842" y="45"/>
                  </a:lnTo>
                  <a:lnTo>
                    <a:pt x="709"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5291450" y="3941450"/>
              <a:ext cx="261325" cy="261325"/>
            </a:xfrm>
            <a:custGeom>
              <a:avLst/>
              <a:gdLst/>
              <a:ahLst/>
              <a:cxnLst/>
              <a:rect l="l" t="t" r="r" b="b"/>
              <a:pathLst>
                <a:path w="10453" h="10453" extrusionOk="0">
                  <a:moveTo>
                    <a:pt x="5226" y="0"/>
                  </a:moveTo>
                  <a:lnTo>
                    <a:pt x="4695" y="44"/>
                  </a:lnTo>
                  <a:lnTo>
                    <a:pt x="4163" y="133"/>
                  </a:lnTo>
                  <a:lnTo>
                    <a:pt x="3676" y="266"/>
                  </a:lnTo>
                  <a:lnTo>
                    <a:pt x="3189" y="443"/>
                  </a:lnTo>
                  <a:lnTo>
                    <a:pt x="2702" y="664"/>
                  </a:lnTo>
                  <a:lnTo>
                    <a:pt x="2303" y="886"/>
                  </a:lnTo>
                  <a:lnTo>
                    <a:pt x="1905" y="1196"/>
                  </a:lnTo>
                  <a:lnTo>
                    <a:pt x="1506" y="1550"/>
                  </a:lnTo>
                  <a:lnTo>
                    <a:pt x="1196" y="1904"/>
                  </a:lnTo>
                  <a:lnTo>
                    <a:pt x="886" y="2303"/>
                  </a:lnTo>
                  <a:lnTo>
                    <a:pt x="620" y="2746"/>
                  </a:lnTo>
                  <a:lnTo>
                    <a:pt x="399" y="3189"/>
                  </a:lnTo>
                  <a:lnTo>
                    <a:pt x="222" y="3676"/>
                  </a:lnTo>
                  <a:lnTo>
                    <a:pt x="89" y="4163"/>
                  </a:lnTo>
                  <a:lnTo>
                    <a:pt x="0" y="4695"/>
                  </a:lnTo>
                  <a:lnTo>
                    <a:pt x="0" y="5226"/>
                  </a:lnTo>
                  <a:lnTo>
                    <a:pt x="0" y="5758"/>
                  </a:lnTo>
                  <a:lnTo>
                    <a:pt x="89" y="6289"/>
                  </a:lnTo>
                  <a:lnTo>
                    <a:pt x="222" y="6776"/>
                  </a:lnTo>
                  <a:lnTo>
                    <a:pt x="399" y="7263"/>
                  </a:lnTo>
                  <a:lnTo>
                    <a:pt x="620" y="7706"/>
                  </a:lnTo>
                  <a:lnTo>
                    <a:pt x="886" y="8149"/>
                  </a:lnTo>
                  <a:lnTo>
                    <a:pt x="1196" y="8548"/>
                  </a:lnTo>
                  <a:lnTo>
                    <a:pt x="1506" y="8946"/>
                  </a:lnTo>
                  <a:lnTo>
                    <a:pt x="1905" y="9256"/>
                  </a:lnTo>
                  <a:lnTo>
                    <a:pt x="2303" y="9566"/>
                  </a:lnTo>
                  <a:lnTo>
                    <a:pt x="2702" y="9832"/>
                  </a:lnTo>
                  <a:lnTo>
                    <a:pt x="3189" y="10054"/>
                  </a:lnTo>
                  <a:lnTo>
                    <a:pt x="3676" y="10231"/>
                  </a:lnTo>
                  <a:lnTo>
                    <a:pt x="4163" y="10364"/>
                  </a:lnTo>
                  <a:lnTo>
                    <a:pt x="4695" y="10452"/>
                  </a:lnTo>
                  <a:lnTo>
                    <a:pt x="5758" y="10452"/>
                  </a:lnTo>
                  <a:lnTo>
                    <a:pt x="6245" y="10364"/>
                  </a:lnTo>
                  <a:lnTo>
                    <a:pt x="6776" y="10231"/>
                  </a:lnTo>
                  <a:lnTo>
                    <a:pt x="7263" y="10054"/>
                  </a:lnTo>
                  <a:lnTo>
                    <a:pt x="7706" y="9832"/>
                  </a:lnTo>
                  <a:lnTo>
                    <a:pt x="8149" y="9566"/>
                  </a:lnTo>
                  <a:lnTo>
                    <a:pt x="8548" y="9256"/>
                  </a:lnTo>
                  <a:lnTo>
                    <a:pt x="8902" y="8946"/>
                  </a:lnTo>
                  <a:lnTo>
                    <a:pt x="9256" y="8548"/>
                  </a:lnTo>
                  <a:lnTo>
                    <a:pt x="9566" y="8149"/>
                  </a:lnTo>
                  <a:lnTo>
                    <a:pt x="9788" y="7706"/>
                  </a:lnTo>
                  <a:lnTo>
                    <a:pt x="10009" y="7263"/>
                  </a:lnTo>
                  <a:lnTo>
                    <a:pt x="10187" y="6776"/>
                  </a:lnTo>
                  <a:lnTo>
                    <a:pt x="10319" y="6289"/>
                  </a:lnTo>
                  <a:lnTo>
                    <a:pt x="10408" y="5758"/>
                  </a:lnTo>
                  <a:lnTo>
                    <a:pt x="10452" y="5226"/>
                  </a:lnTo>
                  <a:lnTo>
                    <a:pt x="10408" y="4695"/>
                  </a:lnTo>
                  <a:lnTo>
                    <a:pt x="10319" y="4163"/>
                  </a:lnTo>
                  <a:lnTo>
                    <a:pt x="10187" y="3676"/>
                  </a:lnTo>
                  <a:lnTo>
                    <a:pt x="10009" y="3189"/>
                  </a:lnTo>
                  <a:lnTo>
                    <a:pt x="9788" y="2746"/>
                  </a:lnTo>
                  <a:lnTo>
                    <a:pt x="9566" y="2303"/>
                  </a:lnTo>
                  <a:lnTo>
                    <a:pt x="9256" y="1904"/>
                  </a:lnTo>
                  <a:lnTo>
                    <a:pt x="8902" y="1550"/>
                  </a:lnTo>
                  <a:lnTo>
                    <a:pt x="8548" y="1196"/>
                  </a:lnTo>
                  <a:lnTo>
                    <a:pt x="8149" y="886"/>
                  </a:lnTo>
                  <a:lnTo>
                    <a:pt x="7706" y="664"/>
                  </a:lnTo>
                  <a:lnTo>
                    <a:pt x="7263" y="443"/>
                  </a:lnTo>
                  <a:lnTo>
                    <a:pt x="6776" y="266"/>
                  </a:lnTo>
                  <a:lnTo>
                    <a:pt x="6245" y="133"/>
                  </a:lnTo>
                  <a:lnTo>
                    <a:pt x="5758" y="44"/>
                  </a:lnTo>
                  <a:lnTo>
                    <a:pt x="522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5345700" y="4012300"/>
              <a:ext cx="178275" cy="177175"/>
            </a:xfrm>
            <a:custGeom>
              <a:avLst/>
              <a:gdLst/>
              <a:ahLst/>
              <a:cxnLst/>
              <a:rect l="l" t="t" r="r" b="b"/>
              <a:pathLst>
                <a:path w="7131" h="7087" extrusionOk="0">
                  <a:moveTo>
                    <a:pt x="3189" y="0"/>
                  </a:moveTo>
                  <a:lnTo>
                    <a:pt x="2835" y="89"/>
                  </a:lnTo>
                  <a:lnTo>
                    <a:pt x="2525" y="178"/>
                  </a:lnTo>
                  <a:lnTo>
                    <a:pt x="2170" y="266"/>
                  </a:lnTo>
                  <a:lnTo>
                    <a:pt x="1860" y="443"/>
                  </a:lnTo>
                  <a:lnTo>
                    <a:pt x="1595" y="621"/>
                  </a:lnTo>
                  <a:lnTo>
                    <a:pt x="1285" y="798"/>
                  </a:lnTo>
                  <a:lnTo>
                    <a:pt x="1063" y="1019"/>
                  </a:lnTo>
                  <a:lnTo>
                    <a:pt x="842" y="1285"/>
                  </a:lnTo>
                  <a:lnTo>
                    <a:pt x="620" y="1551"/>
                  </a:lnTo>
                  <a:lnTo>
                    <a:pt x="443" y="1861"/>
                  </a:lnTo>
                  <a:lnTo>
                    <a:pt x="310" y="2171"/>
                  </a:lnTo>
                  <a:lnTo>
                    <a:pt x="177" y="2481"/>
                  </a:lnTo>
                  <a:lnTo>
                    <a:pt x="89" y="2835"/>
                  </a:lnTo>
                  <a:lnTo>
                    <a:pt x="45" y="3189"/>
                  </a:lnTo>
                  <a:lnTo>
                    <a:pt x="0" y="3544"/>
                  </a:lnTo>
                  <a:lnTo>
                    <a:pt x="45" y="3898"/>
                  </a:lnTo>
                  <a:lnTo>
                    <a:pt x="89" y="4252"/>
                  </a:lnTo>
                  <a:lnTo>
                    <a:pt x="177" y="4606"/>
                  </a:lnTo>
                  <a:lnTo>
                    <a:pt x="310" y="4917"/>
                  </a:lnTo>
                  <a:lnTo>
                    <a:pt x="443" y="5227"/>
                  </a:lnTo>
                  <a:lnTo>
                    <a:pt x="620" y="5537"/>
                  </a:lnTo>
                  <a:lnTo>
                    <a:pt x="842" y="5802"/>
                  </a:lnTo>
                  <a:lnTo>
                    <a:pt x="1063" y="6068"/>
                  </a:lnTo>
                  <a:lnTo>
                    <a:pt x="1285" y="6289"/>
                  </a:lnTo>
                  <a:lnTo>
                    <a:pt x="1595" y="6511"/>
                  </a:lnTo>
                  <a:lnTo>
                    <a:pt x="1860" y="6688"/>
                  </a:lnTo>
                  <a:lnTo>
                    <a:pt x="2170" y="6821"/>
                  </a:lnTo>
                  <a:lnTo>
                    <a:pt x="2525" y="6954"/>
                  </a:lnTo>
                  <a:lnTo>
                    <a:pt x="2835" y="7042"/>
                  </a:lnTo>
                  <a:lnTo>
                    <a:pt x="3189" y="7087"/>
                  </a:lnTo>
                  <a:lnTo>
                    <a:pt x="3942" y="7087"/>
                  </a:lnTo>
                  <a:lnTo>
                    <a:pt x="4296" y="7042"/>
                  </a:lnTo>
                  <a:lnTo>
                    <a:pt x="4606" y="6954"/>
                  </a:lnTo>
                  <a:lnTo>
                    <a:pt x="4961" y="6821"/>
                  </a:lnTo>
                  <a:lnTo>
                    <a:pt x="5271" y="6688"/>
                  </a:lnTo>
                  <a:lnTo>
                    <a:pt x="5536" y="6511"/>
                  </a:lnTo>
                  <a:lnTo>
                    <a:pt x="5846" y="6289"/>
                  </a:lnTo>
                  <a:lnTo>
                    <a:pt x="6068" y="6068"/>
                  </a:lnTo>
                  <a:lnTo>
                    <a:pt x="6289" y="5802"/>
                  </a:lnTo>
                  <a:lnTo>
                    <a:pt x="6511" y="5537"/>
                  </a:lnTo>
                  <a:lnTo>
                    <a:pt x="6688" y="5227"/>
                  </a:lnTo>
                  <a:lnTo>
                    <a:pt x="6821" y="4917"/>
                  </a:lnTo>
                  <a:lnTo>
                    <a:pt x="6954" y="4606"/>
                  </a:lnTo>
                  <a:lnTo>
                    <a:pt x="7042" y="4252"/>
                  </a:lnTo>
                  <a:lnTo>
                    <a:pt x="7086" y="3898"/>
                  </a:lnTo>
                  <a:lnTo>
                    <a:pt x="7131" y="3544"/>
                  </a:lnTo>
                  <a:lnTo>
                    <a:pt x="7086" y="3189"/>
                  </a:lnTo>
                  <a:lnTo>
                    <a:pt x="7042" y="2835"/>
                  </a:lnTo>
                  <a:lnTo>
                    <a:pt x="6954" y="2481"/>
                  </a:lnTo>
                  <a:lnTo>
                    <a:pt x="6821" y="2171"/>
                  </a:lnTo>
                  <a:lnTo>
                    <a:pt x="6688" y="1861"/>
                  </a:lnTo>
                  <a:lnTo>
                    <a:pt x="6511" y="1551"/>
                  </a:lnTo>
                  <a:lnTo>
                    <a:pt x="6289" y="1285"/>
                  </a:lnTo>
                  <a:lnTo>
                    <a:pt x="6068" y="1019"/>
                  </a:lnTo>
                  <a:lnTo>
                    <a:pt x="5846" y="798"/>
                  </a:lnTo>
                  <a:lnTo>
                    <a:pt x="5536" y="621"/>
                  </a:lnTo>
                  <a:lnTo>
                    <a:pt x="5271" y="443"/>
                  </a:lnTo>
                  <a:lnTo>
                    <a:pt x="4961" y="266"/>
                  </a:lnTo>
                  <a:lnTo>
                    <a:pt x="4606" y="178"/>
                  </a:lnTo>
                  <a:lnTo>
                    <a:pt x="4296" y="89"/>
                  </a:lnTo>
                  <a:lnTo>
                    <a:pt x="3942"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5388875" y="4057700"/>
              <a:ext cx="105200" cy="105200"/>
            </a:xfrm>
            <a:custGeom>
              <a:avLst/>
              <a:gdLst/>
              <a:ahLst/>
              <a:cxnLst/>
              <a:rect l="l" t="t" r="r" b="b"/>
              <a:pathLst>
                <a:path w="4208" h="4208" extrusionOk="0">
                  <a:moveTo>
                    <a:pt x="2082" y="0"/>
                  </a:moveTo>
                  <a:lnTo>
                    <a:pt x="1684" y="45"/>
                  </a:lnTo>
                  <a:lnTo>
                    <a:pt x="1285" y="177"/>
                  </a:lnTo>
                  <a:lnTo>
                    <a:pt x="931" y="355"/>
                  </a:lnTo>
                  <a:lnTo>
                    <a:pt x="621" y="620"/>
                  </a:lnTo>
                  <a:lnTo>
                    <a:pt x="355" y="930"/>
                  </a:lnTo>
                  <a:lnTo>
                    <a:pt x="178" y="1285"/>
                  </a:lnTo>
                  <a:lnTo>
                    <a:pt x="45" y="1683"/>
                  </a:lnTo>
                  <a:lnTo>
                    <a:pt x="1" y="2082"/>
                  </a:lnTo>
                  <a:lnTo>
                    <a:pt x="45" y="2525"/>
                  </a:lnTo>
                  <a:lnTo>
                    <a:pt x="178" y="2923"/>
                  </a:lnTo>
                  <a:lnTo>
                    <a:pt x="355" y="3278"/>
                  </a:lnTo>
                  <a:lnTo>
                    <a:pt x="621" y="3588"/>
                  </a:lnTo>
                  <a:lnTo>
                    <a:pt x="931" y="3853"/>
                  </a:lnTo>
                  <a:lnTo>
                    <a:pt x="1285" y="4031"/>
                  </a:lnTo>
                  <a:lnTo>
                    <a:pt x="1684" y="4163"/>
                  </a:lnTo>
                  <a:lnTo>
                    <a:pt x="2082" y="4208"/>
                  </a:lnTo>
                  <a:lnTo>
                    <a:pt x="2525" y="4163"/>
                  </a:lnTo>
                  <a:lnTo>
                    <a:pt x="2924" y="4031"/>
                  </a:lnTo>
                  <a:lnTo>
                    <a:pt x="3278" y="3853"/>
                  </a:lnTo>
                  <a:lnTo>
                    <a:pt x="3588" y="3588"/>
                  </a:lnTo>
                  <a:lnTo>
                    <a:pt x="3854" y="3278"/>
                  </a:lnTo>
                  <a:lnTo>
                    <a:pt x="4031" y="2923"/>
                  </a:lnTo>
                  <a:lnTo>
                    <a:pt x="4164" y="2525"/>
                  </a:lnTo>
                  <a:lnTo>
                    <a:pt x="4208" y="2082"/>
                  </a:lnTo>
                  <a:lnTo>
                    <a:pt x="4164" y="1683"/>
                  </a:lnTo>
                  <a:lnTo>
                    <a:pt x="4031" y="1285"/>
                  </a:lnTo>
                  <a:lnTo>
                    <a:pt x="3854" y="930"/>
                  </a:lnTo>
                  <a:lnTo>
                    <a:pt x="3588" y="620"/>
                  </a:lnTo>
                  <a:lnTo>
                    <a:pt x="3278" y="355"/>
                  </a:lnTo>
                  <a:lnTo>
                    <a:pt x="2924" y="177"/>
                  </a:lnTo>
                  <a:lnTo>
                    <a:pt x="2525" y="45"/>
                  </a:lnTo>
                  <a:lnTo>
                    <a:pt x="2082"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5332400" y="4105300"/>
              <a:ext cx="44325" cy="60925"/>
            </a:xfrm>
            <a:custGeom>
              <a:avLst/>
              <a:gdLst/>
              <a:ahLst/>
              <a:cxnLst/>
              <a:rect l="l" t="t" r="r" b="b"/>
              <a:pathLst>
                <a:path w="1773" h="2437" extrusionOk="0">
                  <a:moveTo>
                    <a:pt x="665" y="1"/>
                  </a:moveTo>
                  <a:lnTo>
                    <a:pt x="488" y="45"/>
                  </a:lnTo>
                  <a:lnTo>
                    <a:pt x="355" y="89"/>
                  </a:lnTo>
                  <a:lnTo>
                    <a:pt x="222" y="178"/>
                  </a:lnTo>
                  <a:lnTo>
                    <a:pt x="134" y="311"/>
                  </a:lnTo>
                  <a:lnTo>
                    <a:pt x="45" y="621"/>
                  </a:lnTo>
                  <a:lnTo>
                    <a:pt x="1" y="931"/>
                  </a:lnTo>
                  <a:lnTo>
                    <a:pt x="45" y="1329"/>
                  </a:lnTo>
                  <a:lnTo>
                    <a:pt x="178" y="1684"/>
                  </a:lnTo>
                  <a:lnTo>
                    <a:pt x="355" y="1994"/>
                  </a:lnTo>
                  <a:lnTo>
                    <a:pt x="621" y="2259"/>
                  </a:lnTo>
                  <a:lnTo>
                    <a:pt x="754" y="2348"/>
                  </a:lnTo>
                  <a:lnTo>
                    <a:pt x="931" y="2437"/>
                  </a:lnTo>
                  <a:lnTo>
                    <a:pt x="1241" y="2437"/>
                  </a:lnTo>
                  <a:lnTo>
                    <a:pt x="1418" y="2392"/>
                  </a:lnTo>
                  <a:lnTo>
                    <a:pt x="1551" y="2304"/>
                  </a:lnTo>
                  <a:lnTo>
                    <a:pt x="1640" y="2215"/>
                  </a:lnTo>
                  <a:lnTo>
                    <a:pt x="1728" y="2082"/>
                  </a:lnTo>
                  <a:lnTo>
                    <a:pt x="1728" y="1905"/>
                  </a:lnTo>
                  <a:lnTo>
                    <a:pt x="1772" y="1772"/>
                  </a:lnTo>
                  <a:lnTo>
                    <a:pt x="1684" y="1374"/>
                  </a:lnTo>
                  <a:lnTo>
                    <a:pt x="1551" y="975"/>
                  </a:lnTo>
                  <a:lnTo>
                    <a:pt x="1374" y="621"/>
                  </a:lnTo>
                  <a:lnTo>
                    <a:pt x="1197" y="311"/>
                  </a:lnTo>
                  <a:lnTo>
                    <a:pt x="975" y="134"/>
                  </a:lnTo>
                  <a:lnTo>
                    <a:pt x="842" y="45"/>
                  </a:lnTo>
                  <a:lnTo>
                    <a:pt x="665" y="1"/>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5298075" y="3128750"/>
              <a:ext cx="109650" cy="109625"/>
            </a:xfrm>
            <a:custGeom>
              <a:avLst/>
              <a:gdLst/>
              <a:ahLst/>
              <a:cxnLst/>
              <a:rect l="l" t="t" r="r" b="b"/>
              <a:pathLst>
                <a:path w="4386" h="4385" extrusionOk="0">
                  <a:moveTo>
                    <a:pt x="2215" y="0"/>
                  </a:moveTo>
                  <a:lnTo>
                    <a:pt x="1861" y="1417"/>
                  </a:lnTo>
                  <a:lnTo>
                    <a:pt x="1817" y="1506"/>
                  </a:lnTo>
                  <a:lnTo>
                    <a:pt x="1728" y="1639"/>
                  </a:lnTo>
                  <a:lnTo>
                    <a:pt x="1640" y="1727"/>
                  </a:lnTo>
                  <a:lnTo>
                    <a:pt x="1507" y="1772"/>
                  </a:lnTo>
                  <a:lnTo>
                    <a:pt x="1" y="2170"/>
                  </a:lnTo>
                  <a:lnTo>
                    <a:pt x="1418" y="2569"/>
                  </a:lnTo>
                  <a:lnTo>
                    <a:pt x="1551" y="2658"/>
                  </a:lnTo>
                  <a:lnTo>
                    <a:pt x="1640" y="2702"/>
                  </a:lnTo>
                  <a:lnTo>
                    <a:pt x="1728" y="2790"/>
                  </a:lnTo>
                  <a:lnTo>
                    <a:pt x="1772" y="2923"/>
                  </a:lnTo>
                  <a:lnTo>
                    <a:pt x="2215" y="4385"/>
                  </a:lnTo>
                  <a:lnTo>
                    <a:pt x="2658" y="2968"/>
                  </a:lnTo>
                  <a:lnTo>
                    <a:pt x="2702" y="2835"/>
                  </a:lnTo>
                  <a:lnTo>
                    <a:pt x="2747" y="2746"/>
                  </a:lnTo>
                  <a:lnTo>
                    <a:pt x="2880" y="2658"/>
                  </a:lnTo>
                  <a:lnTo>
                    <a:pt x="2968" y="2613"/>
                  </a:lnTo>
                  <a:lnTo>
                    <a:pt x="4385" y="2170"/>
                  </a:lnTo>
                  <a:lnTo>
                    <a:pt x="3013" y="1772"/>
                  </a:lnTo>
                  <a:lnTo>
                    <a:pt x="2924" y="1727"/>
                  </a:lnTo>
                  <a:lnTo>
                    <a:pt x="2791" y="1639"/>
                  </a:lnTo>
                  <a:lnTo>
                    <a:pt x="2747" y="1550"/>
                  </a:lnTo>
                  <a:lnTo>
                    <a:pt x="2702" y="1417"/>
                  </a:lnTo>
                  <a:lnTo>
                    <a:pt x="2215"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5461950" y="3539525"/>
              <a:ext cx="109650" cy="109625"/>
            </a:xfrm>
            <a:custGeom>
              <a:avLst/>
              <a:gdLst/>
              <a:ahLst/>
              <a:cxnLst/>
              <a:rect l="l" t="t" r="r" b="b"/>
              <a:pathLst>
                <a:path w="4386" h="4385" extrusionOk="0">
                  <a:moveTo>
                    <a:pt x="2215" y="0"/>
                  </a:moveTo>
                  <a:lnTo>
                    <a:pt x="1861" y="1373"/>
                  </a:lnTo>
                  <a:lnTo>
                    <a:pt x="1816" y="1506"/>
                  </a:lnTo>
                  <a:lnTo>
                    <a:pt x="1728" y="1595"/>
                  </a:lnTo>
                  <a:lnTo>
                    <a:pt x="1639" y="1683"/>
                  </a:lnTo>
                  <a:lnTo>
                    <a:pt x="1506" y="1728"/>
                  </a:lnTo>
                  <a:lnTo>
                    <a:pt x="1" y="2170"/>
                  </a:lnTo>
                  <a:lnTo>
                    <a:pt x="1418" y="2569"/>
                  </a:lnTo>
                  <a:lnTo>
                    <a:pt x="1551" y="2613"/>
                  </a:lnTo>
                  <a:lnTo>
                    <a:pt x="1639" y="2702"/>
                  </a:lnTo>
                  <a:lnTo>
                    <a:pt x="1728" y="2790"/>
                  </a:lnTo>
                  <a:lnTo>
                    <a:pt x="1772" y="2923"/>
                  </a:lnTo>
                  <a:lnTo>
                    <a:pt x="2215" y="4385"/>
                  </a:lnTo>
                  <a:lnTo>
                    <a:pt x="2658" y="2968"/>
                  </a:lnTo>
                  <a:lnTo>
                    <a:pt x="2702" y="2835"/>
                  </a:lnTo>
                  <a:lnTo>
                    <a:pt x="2746" y="2746"/>
                  </a:lnTo>
                  <a:lnTo>
                    <a:pt x="2835" y="2658"/>
                  </a:lnTo>
                  <a:lnTo>
                    <a:pt x="2968" y="2613"/>
                  </a:lnTo>
                  <a:lnTo>
                    <a:pt x="4385" y="2170"/>
                  </a:lnTo>
                  <a:lnTo>
                    <a:pt x="3012" y="1728"/>
                  </a:lnTo>
                  <a:lnTo>
                    <a:pt x="2879" y="1683"/>
                  </a:lnTo>
                  <a:lnTo>
                    <a:pt x="2791" y="1639"/>
                  </a:lnTo>
                  <a:lnTo>
                    <a:pt x="2746" y="1550"/>
                  </a:lnTo>
                  <a:lnTo>
                    <a:pt x="2658" y="1417"/>
                  </a:lnTo>
                  <a:lnTo>
                    <a:pt x="2215"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5117600" y="3923725"/>
              <a:ext cx="109650" cy="110750"/>
            </a:xfrm>
            <a:custGeom>
              <a:avLst/>
              <a:gdLst/>
              <a:ahLst/>
              <a:cxnLst/>
              <a:rect l="l" t="t" r="r" b="b"/>
              <a:pathLst>
                <a:path w="4386" h="4430" extrusionOk="0">
                  <a:moveTo>
                    <a:pt x="2171" y="0"/>
                  </a:moveTo>
                  <a:lnTo>
                    <a:pt x="1817" y="1418"/>
                  </a:lnTo>
                  <a:lnTo>
                    <a:pt x="1772" y="1550"/>
                  </a:lnTo>
                  <a:lnTo>
                    <a:pt x="1728" y="1639"/>
                  </a:lnTo>
                  <a:lnTo>
                    <a:pt x="1595" y="1728"/>
                  </a:lnTo>
                  <a:lnTo>
                    <a:pt x="1507" y="1772"/>
                  </a:lnTo>
                  <a:lnTo>
                    <a:pt x="1" y="2215"/>
                  </a:lnTo>
                  <a:lnTo>
                    <a:pt x="1418" y="2613"/>
                  </a:lnTo>
                  <a:lnTo>
                    <a:pt x="1507" y="2658"/>
                  </a:lnTo>
                  <a:lnTo>
                    <a:pt x="1640" y="2746"/>
                  </a:lnTo>
                  <a:lnTo>
                    <a:pt x="1684" y="2835"/>
                  </a:lnTo>
                  <a:lnTo>
                    <a:pt x="1772" y="2968"/>
                  </a:lnTo>
                  <a:lnTo>
                    <a:pt x="2171" y="4429"/>
                  </a:lnTo>
                  <a:lnTo>
                    <a:pt x="2614" y="2968"/>
                  </a:lnTo>
                  <a:lnTo>
                    <a:pt x="2658" y="2879"/>
                  </a:lnTo>
                  <a:lnTo>
                    <a:pt x="2747" y="2791"/>
                  </a:lnTo>
                  <a:lnTo>
                    <a:pt x="2835" y="2702"/>
                  </a:lnTo>
                  <a:lnTo>
                    <a:pt x="2968" y="2658"/>
                  </a:lnTo>
                  <a:lnTo>
                    <a:pt x="4385" y="2215"/>
                  </a:lnTo>
                  <a:lnTo>
                    <a:pt x="2968" y="1772"/>
                  </a:lnTo>
                  <a:lnTo>
                    <a:pt x="2880" y="1728"/>
                  </a:lnTo>
                  <a:lnTo>
                    <a:pt x="2791" y="1639"/>
                  </a:lnTo>
                  <a:lnTo>
                    <a:pt x="2702" y="1550"/>
                  </a:lnTo>
                  <a:lnTo>
                    <a:pt x="2658" y="1462"/>
                  </a:lnTo>
                  <a:lnTo>
                    <a:pt x="2171"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542975" y="3570525"/>
              <a:ext cx="109625" cy="109625"/>
            </a:xfrm>
            <a:custGeom>
              <a:avLst/>
              <a:gdLst/>
              <a:ahLst/>
              <a:cxnLst/>
              <a:rect l="l" t="t" r="r" b="b"/>
              <a:pathLst>
                <a:path w="4385" h="4385" extrusionOk="0">
                  <a:moveTo>
                    <a:pt x="2214" y="0"/>
                  </a:moveTo>
                  <a:lnTo>
                    <a:pt x="1860" y="1373"/>
                  </a:lnTo>
                  <a:lnTo>
                    <a:pt x="1816" y="1506"/>
                  </a:lnTo>
                  <a:lnTo>
                    <a:pt x="1727" y="1639"/>
                  </a:lnTo>
                  <a:lnTo>
                    <a:pt x="1639" y="1683"/>
                  </a:lnTo>
                  <a:lnTo>
                    <a:pt x="1506" y="1772"/>
                  </a:lnTo>
                  <a:lnTo>
                    <a:pt x="0" y="2170"/>
                  </a:lnTo>
                  <a:lnTo>
                    <a:pt x="1417" y="2569"/>
                  </a:lnTo>
                  <a:lnTo>
                    <a:pt x="1550" y="2613"/>
                  </a:lnTo>
                  <a:lnTo>
                    <a:pt x="1639" y="2702"/>
                  </a:lnTo>
                  <a:lnTo>
                    <a:pt x="1727" y="2791"/>
                  </a:lnTo>
                  <a:lnTo>
                    <a:pt x="1772" y="2923"/>
                  </a:lnTo>
                  <a:lnTo>
                    <a:pt x="2214" y="4385"/>
                  </a:lnTo>
                  <a:lnTo>
                    <a:pt x="2613" y="2968"/>
                  </a:lnTo>
                  <a:lnTo>
                    <a:pt x="2702" y="2835"/>
                  </a:lnTo>
                  <a:lnTo>
                    <a:pt x="2746" y="2746"/>
                  </a:lnTo>
                  <a:lnTo>
                    <a:pt x="2835" y="2658"/>
                  </a:lnTo>
                  <a:lnTo>
                    <a:pt x="2967" y="2613"/>
                  </a:lnTo>
                  <a:lnTo>
                    <a:pt x="4385" y="2170"/>
                  </a:lnTo>
                  <a:lnTo>
                    <a:pt x="3012" y="1728"/>
                  </a:lnTo>
                  <a:lnTo>
                    <a:pt x="2879" y="1683"/>
                  </a:lnTo>
                  <a:lnTo>
                    <a:pt x="2790" y="1639"/>
                  </a:lnTo>
                  <a:lnTo>
                    <a:pt x="2746" y="1550"/>
                  </a:lnTo>
                  <a:lnTo>
                    <a:pt x="2657" y="1418"/>
                  </a:lnTo>
                  <a:lnTo>
                    <a:pt x="221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694650" y="4096450"/>
              <a:ext cx="109650" cy="109625"/>
            </a:xfrm>
            <a:custGeom>
              <a:avLst/>
              <a:gdLst/>
              <a:ahLst/>
              <a:cxnLst/>
              <a:rect l="l" t="t" r="r" b="b"/>
              <a:pathLst>
                <a:path w="4386" h="4385" extrusionOk="0">
                  <a:moveTo>
                    <a:pt x="2171" y="0"/>
                  </a:moveTo>
                  <a:lnTo>
                    <a:pt x="1816" y="1418"/>
                  </a:lnTo>
                  <a:lnTo>
                    <a:pt x="1772" y="1506"/>
                  </a:lnTo>
                  <a:lnTo>
                    <a:pt x="1684" y="1639"/>
                  </a:lnTo>
                  <a:lnTo>
                    <a:pt x="1595" y="1728"/>
                  </a:lnTo>
                  <a:lnTo>
                    <a:pt x="1462" y="1772"/>
                  </a:lnTo>
                  <a:lnTo>
                    <a:pt x="1" y="2215"/>
                  </a:lnTo>
                  <a:lnTo>
                    <a:pt x="1418" y="2613"/>
                  </a:lnTo>
                  <a:lnTo>
                    <a:pt x="1506" y="2658"/>
                  </a:lnTo>
                  <a:lnTo>
                    <a:pt x="1595" y="2702"/>
                  </a:lnTo>
                  <a:lnTo>
                    <a:pt x="1684" y="2835"/>
                  </a:lnTo>
                  <a:lnTo>
                    <a:pt x="1728" y="2923"/>
                  </a:lnTo>
                  <a:lnTo>
                    <a:pt x="2171" y="4385"/>
                  </a:lnTo>
                  <a:lnTo>
                    <a:pt x="2614" y="2968"/>
                  </a:lnTo>
                  <a:lnTo>
                    <a:pt x="2658" y="2835"/>
                  </a:lnTo>
                  <a:lnTo>
                    <a:pt x="2746" y="2746"/>
                  </a:lnTo>
                  <a:lnTo>
                    <a:pt x="2835" y="2702"/>
                  </a:lnTo>
                  <a:lnTo>
                    <a:pt x="2968" y="2613"/>
                  </a:lnTo>
                  <a:lnTo>
                    <a:pt x="4385" y="2215"/>
                  </a:lnTo>
                  <a:lnTo>
                    <a:pt x="2968" y="1772"/>
                  </a:lnTo>
                  <a:lnTo>
                    <a:pt x="2879" y="1728"/>
                  </a:lnTo>
                  <a:lnTo>
                    <a:pt x="2791" y="1639"/>
                  </a:lnTo>
                  <a:lnTo>
                    <a:pt x="2702" y="1551"/>
                  </a:lnTo>
                  <a:lnTo>
                    <a:pt x="2658" y="1418"/>
                  </a:lnTo>
                  <a:lnTo>
                    <a:pt x="2171"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4382425" y="3323600"/>
              <a:ext cx="109625" cy="110750"/>
            </a:xfrm>
            <a:custGeom>
              <a:avLst/>
              <a:gdLst/>
              <a:ahLst/>
              <a:cxnLst/>
              <a:rect l="l" t="t" r="r" b="b"/>
              <a:pathLst>
                <a:path w="4385" h="4430" extrusionOk="0">
                  <a:moveTo>
                    <a:pt x="2215" y="1"/>
                  </a:moveTo>
                  <a:lnTo>
                    <a:pt x="1860" y="1418"/>
                  </a:lnTo>
                  <a:lnTo>
                    <a:pt x="1816" y="1551"/>
                  </a:lnTo>
                  <a:lnTo>
                    <a:pt x="1727" y="1640"/>
                  </a:lnTo>
                  <a:lnTo>
                    <a:pt x="1639" y="1728"/>
                  </a:lnTo>
                  <a:lnTo>
                    <a:pt x="1506" y="1773"/>
                  </a:lnTo>
                  <a:lnTo>
                    <a:pt x="0" y="2215"/>
                  </a:lnTo>
                  <a:lnTo>
                    <a:pt x="1417" y="2614"/>
                  </a:lnTo>
                  <a:lnTo>
                    <a:pt x="1550" y="2658"/>
                  </a:lnTo>
                  <a:lnTo>
                    <a:pt x="1639" y="2747"/>
                  </a:lnTo>
                  <a:lnTo>
                    <a:pt x="1727" y="2835"/>
                  </a:lnTo>
                  <a:lnTo>
                    <a:pt x="1772" y="2968"/>
                  </a:lnTo>
                  <a:lnTo>
                    <a:pt x="2215" y="4430"/>
                  </a:lnTo>
                  <a:lnTo>
                    <a:pt x="2658" y="2968"/>
                  </a:lnTo>
                  <a:lnTo>
                    <a:pt x="2702" y="2880"/>
                  </a:lnTo>
                  <a:lnTo>
                    <a:pt x="2746" y="2791"/>
                  </a:lnTo>
                  <a:lnTo>
                    <a:pt x="2879" y="2703"/>
                  </a:lnTo>
                  <a:lnTo>
                    <a:pt x="2968" y="2658"/>
                  </a:lnTo>
                  <a:lnTo>
                    <a:pt x="4385" y="2215"/>
                  </a:lnTo>
                  <a:lnTo>
                    <a:pt x="3012" y="1773"/>
                  </a:lnTo>
                  <a:lnTo>
                    <a:pt x="2879" y="1728"/>
                  </a:lnTo>
                  <a:lnTo>
                    <a:pt x="2790" y="1640"/>
                  </a:lnTo>
                  <a:lnTo>
                    <a:pt x="2746" y="1551"/>
                  </a:lnTo>
                  <a:lnTo>
                    <a:pt x="2658" y="1463"/>
                  </a:lnTo>
                  <a:lnTo>
                    <a:pt x="2215"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7"/>
          <p:cNvGrpSpPr/>
          <p:nvPr/>
        </p:nvGrpSpPr>
        <p:grpSpPr>
          <a:xfrm>
            <a:off x="6856480" y="242654"/>
            <a:ext cx="1213303" cy="1213259"/>
            <a:chOff x="523475" y="941600"/>
            <a:chExt cx="696300" cy="696275"/>
          </a:xfrm>
        </p:grpSpPr>
        <p:sp>
          <p:nvSpPr>
            <p:cNvPr id="601" name="Google Shape;601;p27"/>
            <p:cNvSpPr/>
            <p:nvPr/>
          </p:nvSpPr>
          <p:spPr>
            <a:xfrm>
              <a:off x="523475" y="941600"/>
              <a:ext cx="696300" cy="696275"/>
            </a:xfrm>
            <a:custGeom>
              <a:avLst/>
              <a:gdLst/>
              <a:ahLst/>
              <a:cxnLst/>
              <a:rect l="l" t="t" r="r" b="b"/>
              <a:pathLst>
                <a:path w="27852" h="27851" extrusionOk="0">
                  <a:moveTo>
                    <a:pt x="13926" y="1"/>
                  </a:moveTo>
                  <a:lnTo>
                    <a:pt x="13926" y="1"/>
                  </a:lnTo>
                  <a:lnTo>
                    <a:pt x="14636" y="1"/>
                  </a:lnTo>
                  <a:lnTo>
                    <a:pt x="15347" y="48"/>
                  </a:lnTo>
                  <a:lnTo>
                    <a:pt x="16057" y="143"/>
                  </a:lnTo>
                  <a:lnTo>
                    <a:pt x="16721" y="285"/>
                  </a:lnTo>
                  <a:lnTo>
                    <a:pt x="17431" y="427"/>
                  </a:lnTo>
                  <a:lnTo>
                    <a:pt x="18047" y="616"/>
                  </a:lnTo>
                  <a:lnTo>
                    <a:pt x="18710" y="853"/>
                  </a:lnTo>
                  <a:lnTo>
                    <a:pt x="19326" y="1090"/>
                  </a:lnTo>
                  <a:lnTo>
                    <a:pt x="19989" y="1374"/>
                  </a:lnTo>
                  <a:lnTo>
                    <a:pt x="20557" y="1658"/>
                  </a:lnTo>
                  <a:lnTo>
                    <a:pt x="21173" y="1990"/>
                  </a:lnTo>
                  <a:lnTo>
                    <a:pt x="21694" y="2369"/>
                  </a:lnTo>
                  <a:lnTo>
                    <a:pt x="22262" y="2748"/>
                  </a:lnTo>
                  <a:lnTo>
                    <a:pt x="22783" y="3174"/>
                  </a:lnTo>
                  <a:lnTo>
                    <a:pt x="23304" y="3600"/>
                  </a:lnTo>
                  <a:lnTo>
                    <a:pt x="23778" y="4074"/>
                  </a:lnTo>
                  <a:lnTo>
                    <a:pt x="24251" y="4548"/>
                  </a:lnTo>
                  <a:lnTo>
                    <a:pt x="24678" y="5069"/>
                  </a:lnTo>
                  <a:lnTo>
                    <a:pt x="25104" y="5590"/>
                  </a:lnTo>
                  <a:lnTo>
                    <a:pt x="25483" y="6111"/>
                  </a:lnTo>
                  <a:lnTo>
                    <a:pt x="25862" y="6679"/>
                  </a:lnTo>
                  <a:lnTo>
                    <a:pt x="26193" y="7295"/>
                  </a:lnTo>
                  <a:lnTo>
                    <a:pt x="26478" y="7863"/>
                  </a:lnTo>
                  <a:lnTo>
                    <a:pt x="26762" y="8479"/>
                  </a:lnTo>
                  <a:lnTo>
                    <a:pt x="26999" y="9142"/>
                  </a:lnTo>
                  <a:lnTo>
                    <a:pt x="27235" y="9758"/>
                  </a:lnTo>
                  <a:lnTo>
                    <a:pt x="27425" y="10421"/>
                  </a:lnTo>
                  <a:lnTo>
                    <a:pt x="27567" y="11131"/>
                  </a:lnTo>
                  <a:lnTo>
                    <a:pt x="27709" y="11794"/>
                  </a:lnTo>
                  <a:lnTo>
                    <a:pt x="27804" y="12505"/>
                  </a:lnTo>
                  <a:lnTo>
                    <a:pt x="27851" y="13215"/>
                  </a:lnTo>
                  <a:lnTo>
                    <a:pt x="27851" y="13926"/>
                  </a:lnTo>
                  <a:lnTo>
                    <a:pt x="27851" y="13926"/>
                  </a:lnTo>
                  <a:lnTo>
                    <a:pt x="27851" y="14636"/>
                  </a:lnTo>
                  <a:lnTo>
                    <a:pt x="27804" y="15347"/>
                  </a:lnTo>
                  <a:lnTo>
                    <a:pt x="27709" y="16057"/>
                  </a:lnTo>
                  <a:lnTo>
                    <a:pt x="27567" y="16720"/>
                  </a:lnTo>
                  <a:lnTo>
                    <a:pt x="27425" y="17383"/>
                  </a:lnTo>
                  <a:lnTo>
                    <a:pt x="27235" y="18046"/>
                  </a:lnTo>
                  <a:lnTo>
                    <a:pt x="26999" y="18709"/>
                  </a:lnTo>
                  <a:lnTo>
                    <a:pt x="26762" y="19325"/>
                  </a:lnTo>
                  <a:lnTo>
                    <a:pt x="26478" y="19941"/>
                  </a:lnTo>
                  <a:lnTo>
                    <a:pt x="26193" y="20557"/>
                  </a:lnTo>
                  <a:lnTo>
                    <a:pt x="25862" y="21125"/>
                  </a:lnTo>
                  <a:lnTo>
                    <a:pt x="25483" y="21693"/>
                  </a:lnTo>
                  <a:lnTo>
                    <a:pt x="25104" y="22262"/>
                  </a:lnTo>
                  <a:lnTo>
                    <a:pt x="24678" y="22783"/>
                  </a:lnTo>
                  <a:lnTo>
                    <a:pt x="24251" y="23256"/>
                  </a:lnTo>
                  <a:lnTo>
                    <a:pt x="23778" y="23777"/>
                  </a:lnTo>
                  <a:lnTo>
                    <a:pt x="23304" y="24204"/>
                  </a:lnTo>
                  <a:lnTo>
                    <a:pt x="22783" y="24677"/>
                  </a:lnTo>
                  <a:lnTo>
                    <a:pt x="22262" y="25056"/>
                  </a:lnTo>
                  <a:lnTo>
                    <a:pt x="21694" y="25483"/>
                  </a:lnTo>
                  <a:lnTo>
                    <a:pt x="21173" y="25814"/>
                  </a:lnTo>
                  <a:lnTo>
                    <a:pt x="20557" y="26146"/>
                  </a:lnTo>
                  <a:lnTo>
                    <a:pt x="19989" y="26477"/>
                  </a:lnTo>
                  <a:lnTo>
                    <a:pt x="19326" y="26761"/>
                  </a:lnTo>
                  <a:lnTo>
                    <a:pt x="18710" y="26998"/>
                  </a:lnTo>
                  <a:lnTo>
                    <a:pt x="18047" y="27235"/>
                  </a:lnTo>
                  <a:lnTo>
                    <a:pt x="17431" y="27424"/>
                  </a:lnTo>
                  <a:lnTo>
                    <a:pt x="16721" y="27567"/>
                  </a:lnTo>
                  <a:lnTo>
                    <a:pt x="16057" y="27661"/>
                  </a:lnTo>
                  <a:lnTo>
                    <a:pt x="15347" y="27756"/>
                  </a:lnTo>
                  <a:lnTo>
                    <a:pt x="14636" y="27803"/>
                  </a:lnTo>
                  <a:lnTo>
                    <a:pt x="13926" y="27851"/>
                  </a:lnTo>
                  <a:lnTo>
                    <a:pt x="13926" y="27851"/>
                  </a:lnTo>
                  <a:lnTo>
                    <a:pt x="13216" y="27803"/>
                  </a:lnTo>
                  <a:lnTo>
                    <a:pt x="12505" y="27756"/>
                  </a:lnTo>
                  <a:lnTo>
                    <a:pt x="11795" y="27661"/>
                  </a:lnTo>
                  <a:lnTo>
                    <a:pt x="11132" y="27567"/>
                  </a:lnTo>
                  <a:lnTo>
                    <a:pt x="10468" y="27424"/>
                  </a:lnTo>
                  <a:lnTo>
                    <a:pt x="9805" y="27235"/>
                  </a:lnTo>
                  <a:lnTo>
                    <a:pt x="9142" y="26998"/>
                  </a:lnTo>
                  <a:lnTo>
                    <a:pt x="8526" y="26761"/>
                  </a:lnTo>
                  <a:lnTo>
                    <a:pt x="7911" y="26477"/>
                  </a:lnTo>
                  <a:lnTo>
                    <a:pt x="7295" y="26146"/>
                  </a:lnTo>
                  <a:lnTo>
                    <a:pt x="6727" y="25814"/>
                  </a:lnTo>
                  <a:lnTo>
                    <a:pt x="6158" y="25483"/>
                  </a:lnTo>
                  <a:lnTo>
                    <a:pt x="5590" y="25056"/>
                  </a:lnTo>
                  <a:lnTo>
                    <a:pt x="5069" y="24677"/>
                  </a:lnTo>
                  <a:lnTo>
                    <a:pt x="4548" y="24204"/>
                  </a:lnTo>
                  <a:lnTo>
                    <a:pt x="4074" y="23777"/>
                  </a:lnTo>
                  <a:lnTo>
                    <a:pt x="3601" y="23256"/>
                  </a:lnTo>
                  <a:lnTo>
                    <a:pt x="3174" y="22783"/>
                  </a:lnTo>
                  <a:lnTo>
                    <a:pt x="2748" y="22262"/>
                  </a:lnTo>
                  <a:lnTo>
                    <a:pt x="2369" y="21693"/>
                  </a:lnTo>
                  <a:lnTo>
                    <a:pt x="2038" y="21125"/>
                  </a:lnTo>
                  <a:lnTo>
                    <a:pt x="1659" y="20557"/>
                  </a:lnTo>
                  <a:lnTo>
                    <a:pt x="1374" y="19941"/>
                  </a:lnTo>
                  <a:lnTo>
                    <a:pt x="1090" y="19325"/>
                  </a:lnTo>
                  <a:lnTo>
                    <a:pt x="853" y="18709"/>
                  </a:lnTo>
                  <a:lnTo>
                    <a:pt x="617" y="18046"/>
                  </a:lnTo>
                  <a:lnTo>
                    <a:pt x="427" y="17383"/>
                  </a:lnTo>
                  <a:lnTo>
                    <a:pt x="285" y="16720"/>
                  </a:lnTo>
                  <a:lnTo>
                    <a:pt x="143" y="16057"/>
                  </a:lnTo>
                  <a:lnTo>
                    <a:pt x="48" y="15347"/>
                  </a:lnTo>
                  <a:lnTo>
                    <a:pt x="1" y="14636"/>
                  </a:lnTo>
                  <a:lnTo>
                    <a:pt x="1" y="13926"/>
                  </a:lnTo>
                  <a:lnTo>
                    <a:pt x="1" y="13926"/>
                  </a:lnTo>
                  <a:lnTo>
                    <a:pt x="1" y="13215"/>
                  </a:lnTo>
                  <a:lnTo>
                    <a:pt x="48" y="12505"/>
                  </a:lnTo>
                  <a:lnTo>
                    <a:pt x="143" y="11794"/>
                  </a:lnTo>
                  <a:lnTo>
                    <a:pt x="285" y="11131"/>
                  </a:lnTo>
                  <a:lnTo>
                    <a:pt x="427" y="10421"/>
                  </a:lnTo>
                  <a:lnTo>
                    <a:pt x="617" y="9758"/>
                  </a:lnTo>
                  <a:lnTo>
                    <a:pt x="853" y="9142"/>
                  </a:lnTo>
                  <a:lnTo>
                    <a:pt x="1090" y="8479"/>
                  </a:lnTo>
                  <a:lnTo>
                    <a:pt x="1374" y="7863"/>
                  </a:lnTo>
                  <a:lnTo>
                    <a:pt x="1659" y="7295"/>
                  </a:lnTo>
                  <a:lnTo>
                    <a:pt x="2038" y="6679"/>
                  </a:lnTo>
                  <a:lnTo>
                    <a:pt x="2369" y="6111"/>
                  </a:lnTo>
                  <a:lnTo>
                    <a:pt x="2748" y="5590"/>
                  </a:lnTo>
                  <a:lnTo>
                    <a:pt x="3174" y="5069"/>
                  </a:lnTo>
                  <a:lnTo>
                    <a:pt x="3601" y="4548"/>
                  </a:lnTo>
                  <a:lnTo>
                    <a:pt x="4074" y="4074"/>
                  </a:lnTo>
                  <a:lnTo>
                    <a:pt x="4548" y="3600"/>
                  </a:lnTo>
                  <a:lnTo>
                    <a:pt x="5069" y="3174"/>
                  </a:lnTo>
                  <a:lnTo>
                    <a:pt x="5590" y="2748"/>
                  </a:lnTo>
                  <a:lnTo>
                    <a:pt x="6158" y="2369"/>
                  </a:lnTo>
                  <a:lnTo>
                    <a:pt x="6727" y="1990"/>
                  </a:lnTo>
                  <a:lnTo>
                    <a:pt x="7295" y="1658"/>
                  </a:lnTo>
                  <a:lnTo>
                    <a:pt x="7911" y="1374"/>
                  </a:lnTo>
                  <a:lnTo>
                    <a:pt x="8526" y="1090"/>
                  </a:lnTo>
                  <a:lnTo>
                    <a:pt x="9142" y="853"/>
                  </a:lnTo>
                  <a:lnTo>
                    <a:pt x="9805" y="616"/>
                  </a:lnTo>
                  <a:lnTo>
                    <a:pt x="10468" y="427"/>
                  </a:lnTo>
                  <a:lnTo>
                    <a:pt x="11132" y="285"/>
                  </a:lnTo>
                  <a:lnTo>
                    <a:pt x="11795" y="143"/>
                  </a:lnTo>
                  <a:lnTo>
                    <a:pt x="12505" y="48"/>
                  </a:lnTo>
                  <a:lnTo>
                    <a:pt x="13216" y="1"/>
                  </a:lnTo>
                  <a:lnTo>
                    <a:pt x="13926" y="1"/>
                  </a:lnTo>
                  <a:lnTo>
                    <a:pt x="13926" y="1"/>
                  </a:lnTo>
                  <a:close/>
                </a:path>
              </a:pathLst>
            </a:custGeom>
            <a:solidFill>
              <a:srgbClr val="F2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536500" y="955800"/>
              <a:ext cx="683275" cy="682075"/>
            </a:xfrm>
            <a:custGeom>
              <a:avLst/>
              <a:gdLst/>
              <a:ahLst/>
              <a:cxnLst/>
              <a:rect l="l" t="t" r="r" b="b"/>
              <a:pathLst>
                <a:path w="27331" h="27283" extrusionOk="0">
                  <a:moveTo>
                    <a:pt x="1" y="17052"/>
                  </a:moveTo>
                  <a:lnTo>
                    <a:pt x="1" y="17052"/>
                  </a:lnTo>
                  <a:lnTo>
                    <a:pt x="332" y="18141"/>
                  </a:lnTo>
                  <a:lnTo>
                    <a:pt x="759" y="19183"/>
                  </a:lnTo>
                  <a:lnTo>
                    <a:pt x="1280" y="20178"/>
                  </a:lnTo>
                  <a:lnTo>
                    <a:pt x="1848" y="21125"/>
                  </a:lnTo>
                  <a:lnTo>
                    <a:pt x="2511" y="22025"/>
                  </a:lnTo>
                  <a:lnTo>
                    <a:pt x="3269" y="22878"/>
                  </a:lnTo>
                  <a:lnTo>
                    <a:pt x="4027" y="23636"/>
                  </a:lnTo>
                  <a:lnTo>
                    <a:pt x="4879" y="24394"/>
                  </a:lnTo>
                  <a:lnTo>
                    <a:pt x="5827" y="25009"/>
                  </a:lnTo>
                  <a:lnTo>
                    <a:pt x="6774" y="25578"/>
                  </a:lnTo>
                  <a:lnTo>
                    <a:pt x="7769" y="26099"/>
                  </a:lnTo>
                  <a:lnTo>
                    <a:pt x="8811" y="26525"/>
                  </a:lnTo>
                  <a:lnTo>
                    <a:pt x="9947" y="26856"/>
                  </a:lnTo>
                  <a:lnTo>
                    <a:pt x="11037" y="27093"/>
                  </a:lnTo>
                  <a:lnTo>
                    <a:pt x="12221" y="27235"/>
                  </a:lnTo>
                  <a:lnTo>
                    <a:pt x="13405" y="27283"/>
                  </a:lnTo>
                  <a:lnTo>
                    <a:pt x="13405" y="27283"/>
                  </a:lnTo>
                  <a:lnTo>
                    <a:pt x="14115" y="27235"/>
                  </a:lnTo>
                  <a:lnTo>
                    <a:pt x="14826" y="27188"/>
                  </a:lnTo>
                  <a:lnTo>
                    <a:pt x="15536" y="27093"/>
                  </a:lnTo>
                  <a:lnTo>
                    <a:pt x="16200" y="26999"/>
                  </a:lnTo>
                  <a:lnTo>
                    <a:pt x="16910" y="26856"/>
                  </a:lnTo>
                  <a:lnTo>
                    <a:pt x="17526" y="26667"/>
                  </a:lnTo>
                  <a:lnTo>
                    <a:pt x="18189" y="26430"/>
                  </a:lnTo>
                  <a:lnTo>
                    <a:pt x="18805" y="26193"/>
                  </a:lnTo>
                  <a:lnTo>
                    <a:pt x="19468" y="25909"/>
                  </a:lnTo>
                  <a:lnTo>
                    <a:pt x="20036" y="25578"/>
                  </a:lnTo>
                  <a:lnTo>
                    <a:pt x="20652" y="25246"/>
                  </a:lnTo>
                  <a:lnTo>
                    <a:pt x="21173" y="24915"/>
                  </a:lnTo>
                  <a:lnTo>
                    <a:pt x="21741" y="24488"/>
                  </a:lnTo>
                  <a:lnTo>
                    <a:pt x="22262" y="24109"/>
                  </a:lnTo>
                  <a:lnTo>
                    <a:pt x="22783" y="23636"/>
                  </a:lnTo>
                  <a:lnTo>
                    <a:pt x="23257" y="23209"/>
                  </a:lnTo>
                  <a:lnTo>
                    <a:pt x="23730" y="22688"/>
                  </a:lnTo>
                  <a:lnTo>
                    <a:pt x="24157" y="22215"/>
                  </a:lnTo>
                  <a:lnTo>
                    <a:pt x="24583" y="21694"/>
                  </a:lnTo>
                  <a:lnTo>
                    <a:pt x="24962" y="21125"/>
                  </a:lnTo>
                  <a:lnTo>
                    <a:pt x="25341" y="20557"/>
                  </a:lnTo>
                  <a:lnTo>
                    <a:pt x="25672" y="19989"/>
                  </a:lnTo>
                  <a:lnTo>
                    <a:pt x="25957" y="19373"/>
                  </a:lnTo>
                  <a:lnTo>
                    <a:pt x="26241" y="18757"/>
                  </a:lnTo>
                  <a:lnTo>
                    <a:pt x="26478" y="18141"/>
                  </a:lnTo>
                  <a:lnTo>
                    <a:pt x="26714" y="17478"/>
                  </a:lnTo>
                  <a:lnTo>
                    <a:pt x="26904" y="16815"/>
                  </a:lnTo>
                  <a:lnTo>
                    <a:pt x="27046" y="16152"/>
                  </a:lnTo>
                  <a:lnTo>
                    <a:pt x="27188" y="15489"/>
                  </a:lnTo>
                  <a:lnTo>
                    <a:pt x="27283" y="14779"/>
                  </a:lnTo>
                  <a:lnTo>
                    <a:pt x="27330" y="14068"/>
                  </a:lnTo>
                  <a:lnTo>
                    <a:pt x="27330" y="13358"/>
                  </a:lnTo>
                  <a:lnTo>
                    <a:pt x="27330" y="13358"/>
                  </a:lnTo>
                  <a:lnTo>
                    <a:pt x="27283" y="12174"/>
                  </a:lnTo>
                  <a:lnTo>
                    <a:pt x="27141" y="11037"/>
                  </a:lnTo>
                  <a:lnTo>
                    <a:pt x="26904" y="9947"/>
                  </a:lnTo>
                  <a:lnTo>
                    <a:pt x="26572" y="8858"/>
                  </a:lnTo>
                  <a:lnTo>
                    <a:pt x="26193" y="7816"/>
                  </a:lnTo>
                  <a:lnTo>
                    <a:pt x="25720" y="6821"/>
                  </a:lnTo>
                  <a:lnTo>
                    <a:pt x="25151" y="5874"/>
                  </a:lnTo>
                  <a:lnTo>
                    <a:pt x="24536" y="4974"/>
                  </a:lnTo>
                  <a:lnTo>
                    <a:pt x="23825" y="4122"/>
                  </a:lnTo>
                  <a:lnTo>
                    <a:pt x="23067" y="3316"/>
                  </a:lnTo>
                  <a:lnTo>
                    <a:pt x="22262" y="2606"/>
                  </a:lnTo>
                  <a:lnTo>
                    <a:pt x="21410" y="1943"/>
                  </a:lnTo>
                  <a:lnTo>
                    <a:pt x="20462" y="1327"/>
                  </a:lnTo>
                  <a:lnTo>
                    <a:pt x="19515" y="806"/>
                  </a:lnTo>
                  <a:lnTo>
                    <a:pt x="18473" y="380"/>
                  </a:lnTo>
                  <a:lnTo>
                    <a:pt x="17431" y="1"/>
                  </a:lnTo>
                  <a:lnTo>
                    <a:pt x="17431" y="1"/>
                  </a:lnTo>
                  <a:lnTo>
                    <a:pt x="17810" y="427"/>
                  </a:lnTo>
                  <a:lnTo>
                    <a:pt x="18236" y="806"/>
                  </a:lnTo>
                  <a:lnTo>
                    <a:pt x="18236" y="806"/>
                  </a:lnTo>
                  <a:lnTo>
                    <a:pt x="18757" y="1185"/>
                  </a:lnTo>
                  <a:lnTo>
                    <a:pt x="19278" y="1611"/>
                  </a:lnTo>
                  <a:lnTo>
                    <a:pt x="19515" y="1848"/>
                  </a:lnTo>
                  <a:lnTo>
                    <a:pt x="19704" y="2132"/>
                  </a:lnTo>
                  <a:lnTo>
                    <a:pt x="19799" y="2417"/>
                  </a:lnTo>
                  <a:lnTo>
                    <a:pt x="19847" y="2701"/>
                  </a:lnTo>
                  <a:lnTo>
                    <a:pt x="19847" y="2701"/>
                  </a:lnTo>
                  <a:lnTo>
                    <a:pt x="19799" y="2890"/>
                  </a:lnTo>
                  <a:lnTo>
                    <a:pt x="19752" y="3080"/>
                  </a:lnTo>
                  <a:lnTo>
                    <a:pt x="19610" y="3411"/>
                  </a:lnTo>
                  <a:lnTo>
                    <a:pt x="19468" y="3790"/>
                  </a:lnTo>
                  <a:lnTo>
                    <a:pt x="19326" y="4122"/>
                  </a:lnTo>
                  <a:lnTo>
                    <a:pt x="19326" y="4122"/>
                  </a:lnTo>
                  <a:lnTo>
                    <a:pt x="19326" y="4358"/>
                  </a:lnTo>
                  <a:lnTo>
                    <a:pt x="19278" y="4595"/>
                  </a:lnTo>
                  <a:lnTo>
                    <a:pt x="19326" y="4832"/>
                  </a:lnTo>
                  <a:lnTo>
                    <a:pt x="19373" y="5069"/>
                  </a:lnTo>
                  <a:lnTo>
                    <a:pt x="19562" y="5495"/>
                  </a:lnTo>
                  <a:lnTo>
                    <a:pt x="19799" y="5921"/>
                  </a:lnTo>
                  <a:lnTo>
                    <a:pt x="20368" y="6774"/>
                  </a:lnTo>
                  <a:lnTo>
                    <a:pt x="20699" y="7200"/>
                  </a:lnTo>
                  <a:lnTo>
                    <a:pt x="20936" y="7627"/>
                  </a:lnTo>
                  <a:lnTo>
                    <a:pt x="20936" y="7627"/>
                  </a:lnTo>
                  <a:lnTo>
                    <a:pt x="21125" y="7958"/>
                  </a:lnTo>
                  <a:lnTo>
                    <a:pt x="21268" y="8337"/>
                  </a:lnTo>
                  <a:lnTo>
                    <a:pt x="21362" y="8669"/>
                  </a:lnTo>
                  <a:lnTo>
                    <a:pt x="21410" y="9048"/>
                  </a:lnTo>
                  <a:lnTo>
                    <a:pt x="21457" y="9426"/>
                  </a:lnTo>
                  <a:lnTo>
                    <a:pt x="21410" y="9805"/>
                  </a:lnTo>
                  <a:lnTo>
                    <a:pt x="21362" y="10184"/>
                  </a:lnTo>
                  <a:lnTo>
                    <a:pt x="21315" y="10563"/>
                  </a:lnTo>
                  <a:lnTo>
                    <a:pt x="21315" y="10563"/>
                  </a:lnTo>
                  <a:lnTo>
                    <a:pt x="21078" y="11179"/>
                  </a:lnTo>
                  <a:lnTo>
                    <a:pt x="20841" y="11747"/>
                  </a:lnTo>
                  <a:lnTo>
                    <a:pt x="20652" y="12363"/>
                  </a:lnTo>
                  <a:lnTo>
                    <a:pt x="20557" y="12695"/>
                  </a:lnTo>
                  <a:lnTo>
                    <a:pt x="20557" y="12979"/>
                  </a:lnTo>
                  <a:lnTo>
                    <a:pt x="20557" y="12979"/>
                  </a:lnTo>
                  <a:lnTo>
                    <a:pt x="20604" y="13500"/>
                  </a:lnTo>
                  <a:lnTo>
                    <a:pt x="20699" y="14021"/>
                  </a:lnTo>
                  <a:lnTo>
                    <a:pt x="21031" y="15015"/>
                  </a:lnTo>
                  <a:lnTo>
                    <a:pt x="21031" y="15015"/>
                  </a:lnTo>
                  <a:lnTo>
                    <a:pt x="21220" y="15631"/>
                  </a:lnTo>
                  <a:lnTo>
                    <a:pt x="21315" y="16247"/>
                  </a:lnTo>
                  <a:lnTo>
                    <a:pt x="21410" y="16910"/>
                  </a:lnTo>
                  <a:lnTo>
                    <a:pt x="21410" y="17526"/>
                  </a:lnTo>
                  <a:lnTo>
                    <a:pt x="21362" y="18189"/>
                  </a:lnTo>
                  <a:lnTo>
                    <a:pt x="21268" y="18805"/>
                  </a:lnTo>
                  <a:lnTo>
                    <a:pt x="21078" y="19420"/>
                  </a:lnTo>
                  <a:lnTo>
                    <a:pt x="20889" y="20036"/>
                  </a:lnTo>
                  <a:lnTo>
                    <a:pt x="20889" y="20036"/>
                  </a:lnTo>
                  <a:lnTo>
                    <a:pt x="20652" y="20604"/>
                  </a:lnTo>
                  <a:lnTo>
                    <a:pt x="20320" y="21125"/>
                  </a:lnTo>
                  <a:lnTo>
                    <a:pt x="20131" y="21362"/>
                  </a:lnTo>
                  <a:lnTo>
                    <a:pt x="19894" y="21552"/>
                  </a:lnTo>
                  <a:lnTo>
                    <a:pt x="19657" y="21741"/>
                  </a:lnTo>
                  <a:lnTo>
                    <a:pt x="19420" y="21883"/>
                  </a:lnTo>
                  <a:lnTo>
                    <a:pt x="19420" y="21883"/>
                  </a:lnTo>
                  <a:lnTo>
                    <a:pt x="19089" y="21978"/>
                  </a:lnTo>
                  <a:lnTo>
                    <a:pt x="18805" y="22025"/>
                  </a:lnTo>
                  <a:lnTo>
                    <a:pt x="18141" y="22073"/>
                  </a:lnTo>
                  <a:lnTo>
                    <a:pt x="17478" y="22073"/>
                  </a:lnTo>
                  <a:lnTo>
                    <a:pt x="17147" y="22073"/>
                  </a:lnTo>
                  <a:lnTo>
                    <a:pt x="16863" y="22120"/>
                  </a:lnTo>
                  <a:lnTo>
                    <a:pt x="16863" y="22120"/>
                  </a:lnTo>
                  <a:lnTo>
                    <a:pt x="16484" y="22215"/>
                  </a:lnTo>
                  <a:lnTo>
                    <a:pt x="16105" y="22357"/>
                  </a:lnTo>
                  <a:lnTo>
                    <a:pt x="15726" y="22546"/>
                  </a:lnTo>
                  <a:lnTo>
                    <a:pt x="15394" y="22783"/>
                  </a:lnTo>
                  <a:lnTo>
                    <a:pt x="14068" y="23683"/>
                  </a:lnTo>
                  <a:lnTo>
                    <a:pt x="14068" y="23683"/>
                  </a:lnTo>
                  <a:lnTo>
                    <a:pt x="13594" y="23967"/>
                  </a:lnTo>
                  <a:lnTo>
                    <a:pt x="13121" y="24204"/>
                  </a:lnTo>
                  <a:lnTo>
                    <a:pt x="12600" y="24394"/>
                  </a:lnTo>
                  <a:lnTo>
                    <a:pt x="12126" y="24583"/>
                  </a:lnTo>
                  <a:lnTo>
                    <a:pt x="11558" y="24678"/>
                  </a:lnTo>
                  <a:lnTo>
                    <a:pt x="11037" y="24772"/>
                  </a:lnTo>
                  <a:lnTo>
                    <a:pt x="10516" y="24772"/>
                  </a:lnTo>
                  <a:lnTo>
                    <a:pt x="9995" y="24772"/>
                  </a:lnTo>
                  <a:lnTo>
                    <a:pt x="9426" y="24725"/>
                  </a:lnTo>
                  <a:lnTo>
                    <a:pt x="8905" y="24630"/>
                  </a:lnTo>
                  <a:lnTo>
                    <a:pt x="8432" y="24488"/>
                  </a:lnTo>
                  <a:lnTo>
                    <a:pt x="7958" y="24299"/>
                  </a:lnTo>
                  <a:lnTo>
                    <a:pt x="7484" y="24062"/>
                  </a:lnTo>
                  <a:lnTo>
                    <a:pt x="7058" y="23778"/>
                  </a:lnTo>
                  <a:lnTo>
                    <a:pt x="6632" y="23446"/>
                  </a:lnTo>
                  <a:lnTo>
                    <a:pt x="6300" y="23067"/>
                  </a:lnTo>
                  <a:lnTo>
                    <a:pt x="6300" y="23067"/>
                  </a:lnTo>
                  <a:lnTo>
                    <a:pt x="5921" y="22594"/>
                  </a:lnTo>
                  <a:lnTo>
                    <a:pt x="5637" y="22120"/>
                  </a:lnTo>
                  <a:lnTo>
                    <a:pt x="5021" y="21173"/>
                  </a:lnTo>
                  <a:lnTo>
                    <a:pt x="5021" y="21173"/>
                  </a:lnTo>
                  <a:lnTo>
                    <a:pt x="4548" y="20557"/>
                  </a:lnTo>
                  <a:lnTo>
                    <a:pt x="3979" y="19989"/>
                  </a:lnTo>
                  <a:lnTo>
                    <a:pt x="3411" y="19420"/>
                  </a:lnTo>
                  <a:lnTo>
                    <a:pt x="2795" y="18899"/>
                  </a:lnTo>
                  <a:lnTo>
                    <a:pt x="2132" y="18426"/>
                  </a:lnTo>
                  <a:lnTo>
                    <a:pt x="1469" y="17999"/>
                  </a:lnTo>
                  <a:lnTo>
                    <a:pt x="143" y="17147"/>
                  </a:lnTo>
                  <a:lnTo>
                    <a:pt x="143" y="17147"/>
                  </a:lnTo>
                  <a:lnTo>
                    <a:pt x="1" y="17052"/>
                  </a:lnTo>
                  <a:lnTo>
                    <a:pt x="1" y="17052"/>
                  </a:lnTo>
                  <a:close/>
                </a:path>
              </a:pathLst>
            </a:custGeom>
            <a:solidFill>
              <a:srgbClr val="E1C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523475" y="941600"/>
              <a:ext cx="394350" cy="357625"/>
            </a:xfrm>
            <a:custGeom>
              <a:avLst/>
              <a:gdLst/>
              <a:ahLst/>
              <a:cxnLst/>
              <a:rect l="l" t="t" r="r" b="b"/>
              <a:pathLst>
                <a:path w="15774" h="14305" extrusionOk="0">
                  <a:moveTo>
                    <a:pt x="15773" y="95"/>
                  </a:moveTo>
                  <a:lnTo>
                    <a:pt x="15773" y="95"/>
                  </a:lnTo>
                  <a:lnTo>
                    <a:pt x="14873" y="1"/>
                  </a:lnTo>
                  <a:lnTo>
                    <a:pt x="13926" y="1"/>
                  </a:lnTo>
                  <a:lnTo>
                    <a:pt x="13926" y="1"/>
                  </a:lnTo>
                  <a:lnTo>
                    <a:pt x="13216" y="1"/>
                  </a:lnTo>
                  <a:lnTo>
                    <a:pt x="12505" y="48"/>
                  </a:lnTo>
                  <a:lnTo>
                    <a:pt x="11795" y="143"/>
                  </a:lnTo>
                  <a:lnTo>
                    <a:pt x="11132" y="285"/>
                  </a:lnTo>
                  <a:lnTo>
                    <a:pt x="10468" y="427"/>
                  </a:lnTo>
                  <a:lnTo>
                    <a:pt x="9805" y="616"/>
                  </a:lnTo>
                  <a:lnTo>
                    <a:pt x="9142" y="853"/>
                  </a:lnTo>
                  <a:lnTo>
                    <a:pt x="8526" y="1090"/>
                  </a:lnTo>
                  <a:lnTo>
                    <a:pt x="7911" y="1374"/>
                  </a:lnTo>
                  <a:lnTo>
                    <a:pt x="7295" y="1658"/>
                  </a:lnTo>
                  <a:lnTo>
                    <a:pt x="6727" y="1990"/>
                  </a:lnTo>
                  <a:lnTo>
                    <a:pt x="6158" y="2369"/>
                  </a:lnTo>
                  <a:lnTo>
                    <a:pt x="5590" y="2748"/>
                  </a:lnTo>
                  <a:lnTo>
                    <a:pt x="5069" y="3174"/>
                  </a:lnTo>
                  <a:lnTo>
                    <a:pt x="4548" y="3600"/>
                  </a:lnTo>
                  <a:lnTo>
                    <a:pt x="4074" y="4074"/>
                  </a:lnTo>
                  <a:lnTo>
                    <a:pt x="3601" y="4548"/>
                  </a:lnTo>
                  <a:lnTo>
                    <a:pt x="3174" y="5069"/>
                  </a:lnTo>
                  <a:lnTo>
                    <a:pt x="2748" y="5590"/>
                  </a:lnTo>
                  <a:lnTo>
                    <a:pt x="2369" y="6111"/>
                  </a:lnTo>
                  <a:lnTo>
                    <a:pt x="2038" y="6679"/>
                  </a:lnTo>
                  <a:lnTo>
                    <a:pt x="1659" y="7295"/>
                  </a:lnTo>
                  <a:lnTo>
                    <a:pt x="1374" y="7863"/>
                  </a:lnTo>
                  <a:lnTo>
                    <a:pt x="1090" y="8479"/>
                  </a:lnTo>
                  <a:lnTo>
                    <a:pt x="853" y="9142"/>
                  </a:lnTo>
                  <a:lnTo>
                    <a:pt x="617" y="9758"/>
                  </a:lnTo>
                  <a:lnTo>
                    <a:pt x="427" y="10421"/>
                  </a:lnTo>
                  <a:lnTo>
                    <a:pt x="285" y="11131"/>
                  </a:lnTo>
                  <a:lnTo>
                    <a:pt x="143" y="11794"/>
                  </a:lnTo>
                  <a:lnTo>
                    <a:pt x="48" y="12505"/>
                  </a:lnTo>
                  <a:lnTo>
                    <a:pt x="1" y="13215"/>
                  </a:lnTo>
                  <a:lnTo>
                    <a:pt x="1" y="13926"/>
                  </a:lnTo>
                  <a:lnTo>
                    <a:pt x="1" y="13926"/>
                  </a:lnTo>
                  <a:lnTo>
                    <a:pt x="1" y="14305"/>
                  </a:lnTo>
                  <a:lnTo>
                    <a:pt x="1" y="14305"/>
                  </a:lnTo>
                  <a:lnTo>
                    <a:pt x="285" y="13452"/>
                  </a:lnTo>
                  <a:lnTo>
                    <a:pt x="474" y="13026"/>
                  </a:lnTo>
                  <a:lnTo>
                    <a:pt x="664" y="12599"/>
                  </a:lnTo>
                  <a:lnTo>
                    <a:pt x="664" y="12599"/>
                  </a:lnTo>
                  <a:lnTo>
                    <a:pt x="948" y="12078"/>
                  </a:lnTo>
                  <a:lnTo>
                    <a:pt x="1280" y="11557"/>
                  </a:lnTo>
                  <a:lnTo>
                    <a:pt x="1659" y="11084"/>
                  </a:lnTo>
                  <a:lnTo>
                    <a:pt x="2085" y="10658"/>
                  </a:lnTo>
                  <a:lnTo>
                    <a:pt x="2937" y="9758"/>
                  </a:lnTo>
                  <a:lnTo>
                    <a:pt x="3837" y="8952"/>
                  </a:lnTo>
                  <a:lnTo>
                    <a:pt x="4785" y="8147"/>
                  </a:lnTo>
                  <a:lnTo>
                    <a:pt x="5637" y="7295"/>
                  </a:lnTo>
                  <a:lnTo>
                    <a:pt x="6063" y="6821"/>
                  </a:lnTo>
                  <a:lnTo>
                    <a:pt x="6442" y="6347"/>
                  </a:lnTo>
                  <a:lnTo>
                    <a:pt x="6821" y="5874"/>
                  </a:lnTo>
                  <a:lnTo>
                    <a:pt x="7106" y="5353"/>
                  </a:lnTo>
                  <a:lnTo>
                    <a:pt x="7106" y="5353"/>
                  </a:lnTo>
                  <a:lnTo>
                    <a:pt x="7390" y="4832"/>
                  </a:lnTo>
                  <a:lnTo>
                    <a:pt x="7674" y="4263"/>
                  </a:lnTo>
                  <a:lnTo>
                    <a:pt x="7958" y="3695"/>
                  </a:lnTo>
                  <a:lnTo>
                    <a:pt x="8242" y="3174"/>
                  </a:lnTo>
                  <a:lnTo>
                    <a:pt x="8242" y="3174"/>
                  </a:lnTo>
                  <a:lnTo>
                    <a:pt x="8574" y="2748"/>
                  </a:lnTo>
                  <a:lnTo>
                    <a:pt x="8953" y="2321"/>
                  </a:lnTo>
                  <a:lnTo>
                    <a:pt x="9332" y="2037"/>
                  </a:lnTo>
                  <a:lnTo>
                    <a:pt x="9758" y="1753"/>
                  </a:lnTo>
                  <a:lnTo>
                    <a:pt x="10184" y="1516"/>
                  </a:lnTo>
                  <a:lnTo>
                    <a:pt x="10610" y="1327"/>
                  </a:lnTo>
                  <a:lnTo>
                    <a:pt x="11084" y="1185"/>
                  </a:lnTo>
                  <a:lnTo>
                    <a:pt x="11558" y="1043"/>
                  </a:lnTo>
                  <a:lnTo>
                    <a:pt x="12505" y="853"/>
                  </a:lnTo>
                  <a:lnTo>
                    <a:pt x="13500" y="664"/>
                  </a:lnTo>
                  <a:lnTo>
                    <a:pt x="14494" y="474"/>
                  </a:lnTo>
                  <a:lnTo>
                    <a:pt x="15489" y="237"/>
                  </a:lnTo>
                  <a:lnTo>
                    <a:pt x="15489" y="237"/>
                  </a:lnTo>
                  <a:lnTo>
                    <a:pt x="15773" y="95"/>
                  </a:lnTo>
                  <a:lnTo>
                    <a:pt x="15773" y="9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767400" y="987775"/>
              <a:ext cx="61600" cy="73450"/>
            </a:xfrm>
            <a:custGeom>
              <a:avLst/>
              <a:gdLst/>
              <a:ahLst/>
              <a:cxnLst/>
              <a:rect l="l" t="t" r="r" b="b"/>
              <a:pathLst>
                <a:path w="2464" h="2938" extrusionOk="0">
                  <a:moveTo>
                    <a:pt x="1422" y="1"/>
                  </a:moveTo>
                  <a:lnTo>
                    <a:pt x="1422" y="1"/>
                  </a:lnTo>
                  <a:lnTo>
                    <a:pt x="1422" y="1"/>
                  </a:lnTo>
                  <a:lnTo>
                    <a:pt x="806" y="285"/>
                  </a:lnTo>
                  <a:lnTo>
                    <a:pt x="285" y="616"/>
                  </a:lnTo>
                  <a:lnTo>
                    <a:pt x="285" y="616"/>
                  </a:lnTo>
                  <a:lnTo>
                    <a:pt x="143" y="711"/>
                  </a:lnTo>
                  <a:lnTo>
                    <a:pt x="48" y="853"/>
                  </a:lnTo>
                  <a:lnTo>
                    <a:pt x="48" y="853"/>
                  </a:lnTo>
                  <a:lnTo>
                    <a:pt x="1" y="995"/>
                  </a:lnTo>
                  <a:lnTo>
                    <a:pt x="1" y="1185"/>
                  </a:lnTo>
                  <a:lnTo>
                    <a:pt x="1" y="1185"/>
                  </a:lnTo>
                  <a:lnTo>
                    <a:pt x="48" y="2037"/>
                  </a:lnTo>
                  <a:lnTo>
                    <a:pt x="48" y="2037"/>
                  </a:lnTo>
                  <a:lnTo>
                    <a:pt x="48" y="2369"/>
                  </a:lnTo>
                  <a:lnTo>
                    <a:pt x="96" y="2511"/>
                  </a:lnTo>
                  <a:lnTo>
                    <a:pt x="190" y="2653"/>
                  </a:lnTo>
                  <a:lnTo>
                    <a:pt x="190" y="2653"/>
                  </a:lnTo>
                  <a:lnTo>
                    <a:pt x="332" y="2795"/>
                  </a:lnTo>
                  <a:lnTo>
                    <a:pt x="522" y="2890"/>
                  </a:lnTo>
                  <a:lnTo>
                    <a:pt x="759" y="2937"/>
                  </a:lnTo>
                  <a:lnTo>
                    <a:pt x="948" y="2890"/>
                  </a:lnTo>
                  <a:lnTo>
                    <a:pt x="948" y="2890"/>
                  </a:lnTo>
                  <a:lnTo>
                    <a:pt x="1185" y="2795"/>
                  </a:lnTo>
                  <a:lnTo>
                    <a:pt x="1327" y="2701"/>
                  </a:lnTo>
                  <a:lnTo>
                    <a:pt x="1659" y="2369"/>
                  </a:lnTo>
                  <a:lnTo>
                    <a:pt x="1659" y="2369"/>
                  </a:lnTo>
                  <a:lnTo>
                    <a:pt x="1943" y="1990"/>
                  </a:lnTo>
                  <a:lnTo>
                    <a:pt x="2180" y="1564"/>
                  </a:lnTo>
                  <a:lnTo>
                    <a:pt x="2369" y="1090"/>
                  </a:lnTo>
                  <a:lnTo>
                    <a:pt x="2464" y="616"/>
                  </a:lnTo>
                  <a:lnTo>
                    <a:pt x="2464" y="616"/>
                  </a:lnTo>
                  <a:lnTo>
                    <a:pt x="2227" y="380"/>
                  </a:lnTo>
                  <a:lnTo>
                    <a:pt x="1990" y="190"/>
                  </a:lnTo>
                  <a:lnTo>
                    <a:pt x="1753" y="95"/>
                  </a:lnTo>
                  <a:lnTo>
                    <a:pt x="1422" y="1"/>
                  </a:lnTo>
                  <a:lnTo>
                    <a:pt x="14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761500" y="1495775"/>
              <a:ext cx="69875" cy="46200"/>
            </a:xfrm>
            <a:custGeom>
              <a:avLst/>
              <a:gdLst/>
              <a:ahLst/>
              <a:cxnLst/>
              <a:rect l="l" t="t" r="r" b="b"/>
              <a:pathLst>
                <a:path w="2795" h="1848" extrusionOk="0">
                  <a:moveTo>
                    <a:pt x="2700" y="663"/>
                  </a:moveTo>
                  <a:lnTo>
                    <a:pt x="2700" y="663"/>
                  </a:lnTo>
                  <a:lnTo>
                    <a:pt x="2605" y="521"/>
                  </a:lnTo>
                  <a:lnTo>
                    <a:pt x="2463" y="379"/>
                  </a:lnTo>
                  <a:lnTo>
                    <a:pt x="2274" y="237"/>
                  </a:lnTo>
                  <a:lnTo>
                    <a:pt x="2084" y="142"/>
                  </a:lnTo>
                  <a:lnTo>
                    <a:pt x="1611" y="47"/>
                  </a:lnTo>
                  <a:lnTo>
                    <a:pt x="1137" y="0"/>
                  </a:lnTo>
                  <a:lnTo>
                    <a:pt x="900" y="0"/>
                  </a:lnTo>
                  <a:lnTo>
                    <a:pt x="663" y="47"/>
                  </a:lnTo>
                  <a:lnTo>
                    <a:pt x="474" y="142"/>
                  </a:lnTo>
                  <a:lnTo>
                    <a:pt x="284" y="237"/>
                  </a:lnTo>
                  <a:lnTo>
                    <a:pt x="142" y="379"/>
                  </a:lnTo>
                  <a:lnTo>
                    <a:pt x="47" y="568"/>
                  </a:lnTo>
                  <a:lnTo>
                    <a:pt x="0" y="758"/>
                  </a:lnTo>
                  <a:lnTo>
                    <a:pt x="0" y="1042"/>
                  </a:lnTo>
                  <a:lnTo>
                    <a:pt x="0" y="1042"/>
                  </a:lnTo>
                  <a:lnTo>
                    <a:pt x="47" y="1326"/>
                  </a:lnTo>
                  <a:lnTo>
                    <a:pt x="190" y="1516"/>
                  </a:lnTo>
                  <a:lnTo>
                    <a:pt x="332" y="1658"/>
                  </a:lnTo>
                  <a:lnTo>
                    <a:pt x="568" y="1800"/>
                  </a:lnTo>
                  <a:lnTo>
                    <a:pt x="805" y="1847"/>
                  </a:lnTo>
                  <a:lnTo>
                    <a:pt x="1042" y="1847"/>
                  </a:lnTo>
                  <a:lnTo>
                    <a:pt x="1326" y="1847"/>
                  </a:lnTo>
                  <a:lnTo>
                    <a:pt x="1611" y="1753"/>
                  </a:lnTo>
                  <a:lnTo>
                    <a:pt x="1847" y="1705"/>
                  </a:lnTo>
                  <a:lnTo>
                    <a:pt x="2132" y="1563"/>
                  </a:lnTo>
                  <a:lnTo>
                    <a:pt x="2321" y="1421"/>
                  </a:lnTo>
                  <a:lnTo>
                    <a:pt x="2510" y="1279"/>
                  </a:lnTo>
                  <a:lnTo>
                    <a:pt x="2653" y="1137"/>
                  </a:lnTo>
                  <a:lnTo>
                    <a:pt x="2747" y="995"/>
                  </a:lnTo>
                  <a:lnTo>
                    <a:pt x="2795" y="805"/>
                  </a:lnTo>
                  <a:lnTo>
                    <a:pt x="2700" y="663"/>
                  </a:lnTo>
                  <a:lnTo>
                    <a:pt x="2700" y="663"/>
                  </a:lnTo>
                  <a:close/>
                </a:path>
              </a:pathLst>
            </a:custGeom>
            <a:solidFill>
              <a:srgbClr val="E1C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935550" y="1361950"/>
              <a:ext cx="234475" cy="226200"/>
            </a:xfrm>
            <a:custGeom>
              <a:avLst/>
              <a:gdLst/>
              <a:ahLst/>
              <a:cxnLst/>
              <a:rect l="l" t="t" r="r" b="b"/>
              <a:pathLst>
                <a:path w="9379" h="9048" extrusionOk="0">
                  <a:moveTo>
                    <a:pt x="9379" y="1"/>
                  </a:moveTo>
                  <a:lnTo>
                    <a:pt x="9047" y="806"/>
                  </a:lnTo>
                  <a:lnTo>
                    <a:pt x="8716" y="1564"/>
                  </a:lnTo>
                  <a:lnTo>
                    <a:pt x="8337" y="2322"/>
                  </a:lnTo>
                  <a:lnTo>
                    <a:pt x="7911" y="3080"/>
                  </a:lnTo>
                  <a:lnTo>
                    <a:pt x="7437" y="3790"/>
                  </a:lnTo>
                  <a:lnTo>
                    <a:pt x="6963" y="4453"/>
                  </a:lnTo>
                  <a:lnTo>
                    <a:pt x="6395" y="5116"/>
                  </a:lnTo>
                  <a:lnTo>
                    <a:pt x="5827" y="5732"/>
                  </a:lnTo>
                  <a:lnTo>
                    <a:pt x="5211" y="6300"/>
                  </a:lnTo>
                  <a:lnTo>
                    <a:pt x="4548" y="6821"/>
                  </a:lnTo>
                  <a:lnTo>
                    <a:pt x="3837" y="7295"/>
                  </a:lnTo>
                  <a:lnTo>
                    <a:pt x="3127" y="7721"/>
                  </a:lnTo>
                  <a:lnTo>
                    <a:pt x="2369" y="8100"/>
                  </a:lnTo>
                  <a:lnTo>
                    <a:pt x="1564" y="8432"/>
                  </a:lnTo>
                  <a:lnTo>
                    <a:pt x="806" y="8763"/>
                  </a:lnTo>
                  <a:lnTo>
                    <a:pt x="1" y="9047"/>
                  </a:lnTo>
                  <a:lnTo>
                    <a:pt x="806" y="8858"/>
                  </a:lnTo>
                  <a:lnTo>
                    <a:pt x="1658" y="8621"/>
                  </a:lnTo>
                  <a:lnTo>
                    <a:pt x="2464" y="8337"/>
                  </a:lnTo>
                  <a:lnTo>
                    <a:pt x="3269" y="7958"/>
                  </a:lnTo>
                  <a:lnTo>
                    <a:pt x="4027" y="7579"/>
                  </a:lnTo>
                  <a:lnTo>
                    <a:pt x="4737" y="7106"/>
                  </a:lnTo>
                  <a:lnTo>
                    <a:pt x="5448" y="6585"/>
                  </a:lnTo>
                  <a:lnTo>
                    <a:pt x="6063" y="5969"/>
                  </a:lnTo>
                  <a:lnTo>
                    <a:pt x="6679" y="5353"/>
                  </a:lnTo>
                  <a:lnTo>
                    <a:pt x="7247" y="4690"/>
                  </a:lnTo>
                  <a:lnTo>
                    <a:pt x="7721" y="3979"/>
                  </a:lnTo>
                  <a:lnTo>
                    <a:pt x="8147" y="3222"/>
                  </a:lnTo>
                  <a:lnTo>
                    <a:pt x="8574" y="2464"/>
                  </a:lnTo>
                  <a:lnTo>
                    <a:pt x="8905" y="1659"/>
                  </a:lnTo>
                  <a:lnTo>
                    <a:pt x="9142" y="853"/>
                  </a:lnTo>
                  <a:lnTo>
                    <a:pt x="93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1179475" y="1255400"/>
              <a:ext cx="10700" cy="55675"/>
            </a:xfrm>
            <a:custGeom>
              <a:avLst/>
              <a:gdLst/>
              <a:ahLst/>
              <a:cxnLst/>
              <a:rect l="l" t="t" r="r" b="b"/>
              <a:pathLst>
                <a:path w="428" h="2227" extrusionOk="0">
                  <a:moveTo>
                    <a:pt x="285" y="0"/>
                  </a:moveTo>
                  <a:lnTo>
                    <a:pt x="190" y="284"/>
                  </a:lnTo>
                  <a:lnTo>
                    <a:pt x="96" y="568"/>
                  </a:lnTo>
                  <a:lnTo>
                    <a:pt x="48" y="1089"/>
                  </a:lnTo>
                  <a:lnTo>
                    <a:pt x="1" y="1658"/>
                  </a:lnTo>
                  <a:lnTo>
                    <a:pt x="48" y="1942"/>
                  </a:lnTo>
                  <a:lnTo>
                    <a:pt x="96" y="2226"/>
                  </a:lnTo>
                  <a:lnTo>
                    <a:pt x="238" y="1942"/>
                  </a:lnTo>
                  <a:lnTo>
                    <a:pt x="285" y="1705"/>
                  </a:lnTo>
                  <a:lnTo>
                    <a:pt x="427" y="1137"/>
                  </a:lnTo>
                  <a:lnTo>
                    <a:pt x="427" y="568"/>
                  </a:lnTo>
                  <a:lnTo>
                    <a:pt x="380" y="284"/>
                  </a:lnTo>
                  <a:lnTo>
                    <a:pt x="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978175" y="1158300"/>
              <a:ext cx="50950" cy="73425"/>
            </a:xfrm>
            <a:custGeom>
              <a:avLst/>
              <a:gdLst/>
              <a:ahLst/>
              <a:cxnLst/>
              <a:rect l="l" t="t" r="r" b="b"/>
              <a:pathLst>
                <a:path w="2038" h="2937" extrusionOk="0">
                  <a:moveTo>
                    <a:pt x="1659" y="2795"/>
                  </a:moveTo>
                  <a:lnTo>
                    <a:pt x="1659" y="2795"/>
                  </a:lnTo>
                  <a:lnTo>
                    <a:pt x="1469" y="2889"/>
                  </a:lnTo>
                  <a:lnTo>
                    <a:pt x="1232" y="2937"/>
                  </a:lnTo>
                  <a:lnTo>
                    <a:pt x="995" y="2937"/>
                  </a:lnTo>
                  <a:lnTo>
                    <a:pt x="759" y="2795"/>
                  </a:lnTo>
                  <a:lnTo>
                    <a:pt x="759" y="2795"/>
                  </a:lnTo>
                  <a:lnTo>
                    <a:pt x="617" y="2700"/>
                  </a:lnTo>
                  <a:lnTo>
                    <a:pt x="474" y="2558"/>
                  </a:lnTo>
                  <a:lnTo>
                    <a:pt x="238" y="2179"/>
                  </a:lnTo>
                  <a:lnTo>
                    <a:pt x="96" y="1753"/>
                  </a:lnTo>
                  <a:lnTo>
                    <a:pt x="1" y="1279"/>
                  </a:lnTo>
                  <a:lnTo>
                    <a:pt x="1" y="805"/>
                  </a:lnTo>
                  <a:lnTo>
                    <a:pt x="96" y="616"/>
                  </a:lnTo>
                  <a:lnTo>
                    <a:pt x="143" y="427"/>
                  </a:lnTo>
                  <a:lnTo>
                    <a:pt x="285" y="284"/>
                  </a:lnTo>
                  <a:lnTo>
                    <a:pt x="427" y="142"/>
                  </a:lnTo>
                  <a:lnTo>
                    <a:pt x="617" y="48"/>
                  </a:lnTo>
                  <a:lnTo>
                    <a:pt x="806" y="0"/>
                  </a:lnTo>
                  <a:lnTo>
                    <a:pt x="806" y="0"/>
                  </a:lnTo>
                  <a:lnTo>
                    <a:pt x="1043" y="0"/>
                  </a:lnTo>
                  <a:lnTo>
                    <a:pt x="1232" y="48"/>
                  </a:lnTo>
                  <a:lnTo>
                    <a:pt x="1422" y="142"/>
                  </a:lnTo>
                  <a:lnTo>
                    <a:pt x="1611" y="284"/>
                  </a:lnTo>
                  <a:lnTo>
                    <a:pt x="1706" y="474"/>
                  </a:lnTo>
                  <a:lnTo>
                    <a:pt x="1848" y="663"/>
                  </a:lnTo>
                  <a:lnTo>
                    <a:pt x="1990" y="1090"/>
                  </a:lnTo>
                  <a:lnTo>
                    <a:pt x="2037" y="1563"/>
                  </a:lnTo>
                  <a:lnTo>
                    <a:pt x="1990" y="2037"/>
                  </a:lnTo>
                  <a:lnTo>
                    <a:pt x="1895" y="2463"/>
                  </a:lnTo>
                  <a:lnTo>
                    <a:pt x="1801" y="2653"/>
                  </a:lnTo>
                  <a:lnTo>
                    <a:pt x="1659" y="2795"/>
                  </a:lnTo>
                  <a:lnTo>
                    <a:pt x="1659" y="2795"/>
                  </a:lnTo>
                  <a:close/>
                </a:path>
              </a:pathLst>
            </a:custGeom>
            <a:solidFill>
              <a:srgbClr val="E1C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81500" y="1202100"/>
              <a:ext cx="81725" cy="95950"/>
            </a:xfrm>
            <a:custGeom>
              <a:avLst/>
              <a:gdLst/>
              <a:ahLst/>
              <a:cxnLst/>
              <a:rect l="l" t="t" r="r" b="b"/>
              <a:pathLst>
                <a:path w="3269" h="3838" extrusionOk="0">
                  <a:moveTo>
                    <a:pt x="48" y="1706"/>
                  </a:moveTo>
                  <a:lnTo>
                    <a:pt x="48" y="1706"/>
                  </a:lnTo>
                  <a:lnTo>
                    <a:pt x="1" y="2085"/>
                  </a:lnTo>
                  <a:lnTo>
                    <a:pt x="1" y="2464"/>
                  </a:lnTo>
                  <a:lnTo>
                    <a:pt x="48" y="2843"/>
                  </a:lnTo>
                  <a:lnTo>
                    <a:pt x="238" y="3174"/>
                  </a:lnTo>
                  <a:lnTo>
                    <a:pt x="238" y="3174"/>
                  </a:lnTo>
                  <a:lnTo>
                    <a:pt x="474" y="3458"/>
                  </a:lnTo>
                  <a:lnTo>
                    <a:pt x="806" y="3695"/>
                  </a:lnTo>
                  <a:lnTo>
                    <a:pt x="1185" y="3790"/>
                  </a:lnTo>
                  <a:lnTo>
                    <a:pt x="1374" y="3837"/>
                  </a:lnTo>
                  <a:lnTo>
                    <a:pt x="1564" y="3837"/>
                  </a:lnTo>
                  <a:lnTo>
                    <a:pt x="1564" y="3837"/>
                  </a:lnTo>
                  <a:lnTo>
                    <a:pt x="1895" y="3695"/>
                  </a:lnTo>
                  <a:lnTo>
                    <a:pt x="2179" y="3506"/>
                  </a:lnTo>
                  <a:lnTo>
                    <a:pt x="2464" y="3269"/>
                  </a:lnTo>
                  <a:lnTo>
                    <a:pt x="2700" y="2985"/>
                  </a:lnTo>
                  <a:lnTo>
                    <a:pt x="2700" y="2985"/>
                  </a:lnTo>
                  <a:lnTo>
                    <a:pt x="2890" y="2653"/>
                  </a:lnTo>
                  <a:lnTo>
                    <a:pt x="3032" y="2227"/>
                  </a:lnTo>
                  <a:lnTo>
                    <a:pt x="3174" y="1801"/>
                  </a:lnTo>
                  <a:lnTo>
                    <a:pt x="3269" y="1374"/>
                  </a:lnTo>
                  <a:lnTo>
                    <a:pt x="3269" y="948"/>
                  </a:lnTo>
                  <a:lnTo>
                    <a:pt x="3221" y="759"/>
                  </a:lnTo>
                  <a:lnTo>
                    <a:pt x="3174" y="569"/>
                  </a:lnTo>
                  <a:lnTo>
                    <a:pt x="3079" y="427"/>
                  </a:lnTo>
                  <a:lnTo>
                    <a:pt x="2937" y="285"/>
                  </a:lnTo>
                  <a:lnTo>
                    <a:pt x="2748" y="143"/>
                  </a:lnTo>
                  <a:lnTo>
                    <a:pt x="2558" y="48"/>
                  </a:lnTo>
                  <a:lnTo>
                    <a:pt x="2558" y="48"/>
                  </a:lnTo>
                  <a:lnTo>
                    <a:pt x="2369" y="1"/>
                  </a:lnTo>
                  <a:lnTo>
                    <a:pt x="2179" y="1"/>
                  </a:lnTo>
                  <a:lnTo>
                    <a:pt x="1753" y="48"/>
                  </a:lnTo>
                  <a:lnTo>
                    <a:pt x="1374" y="190"/>
                  </a:lnTo>
                  <a:lnTo>
                    <a:pt x="995" y="427"/>
                  </a:lnTo>
                  <a:lnTo>
                    <a:pt x="711" y="711"/>
                  </a:lnTo>
                  <a:lnTo>
                    <a:pt x="427" y="1043"/>
                  </a:lnTo>
                  <a:lnTo>
                    <a:pt x="190" y="1374"/>
                  </a:lnTo>
                  <a:lnTo>
                    <a:pt x="48" y="1706"/>
                  </a:lnTo>
                  <a:lnTo>
                    <a:pt x="48" y="170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947400" y="1397475"/>
              <a:ext cx="82900" cy="82925"/>
            </a:xfrm>
            <a:custGeom>
              <a:avLst/>
              <a:gdLst/>
              <a:ahLst/>
              <a:cxnLst/>
              <a:rect l="l" t="t" r="r" b="b"/>
              <a:pathLst>
                <a:path w="3316" h="3317" extrusionOk="0">
                  <a:moveTo>
                    <a:pt x="3316" y="1659"/>
                  </a:moveTo>
                  <a:lnTo>
                    <a:pt x="3316" y="1659"/>
                  </a:lnTo>
                  <a:lnTo>
                    <a:pt x="3316" y="1990"/>
                  </a:lnTo>
                  <a:lnTo>
                    <a:pt x="3174" y="2322"/>
                  </a:lnTo>
                  <a:lnTo>
                    <a:pt x="3032" y="2606"/>
                  </a:lnTo>
                  <a:lnTo>
                    <a:pt x="2842" y="2843"/>
                  </a:lnTo>
                  <a:lnTo>
                    <a:pt x="2605" y="3032"/>
                  </a:lnTo>
                  <a:lnTo>
                    <a:pt x="2321" y="3222"/>
                  </a:lnTo>
                  <a:lnTo>
                    <a:pt x="1990" y="3316"/>
                  </a:lnTo>
                  <a:lnTo>
                    <a:pt x="1658" y="3316"/>
                  </a:lnTo>
                  <a:lnTo>
                    <a:pt x="1658" y="3316"/>
                  </a:lnTo>
                  <a:lnTo>
                    <a:pt x="1327" y="3316"/>
                  </a:lnTo>
                  <a:lnTo>
                    <a:pt x="1042" y="3222"/>
                  </a:lnTo>
                  <a:lnTo>
                    <a:pt x="758" y="3032"/>
                  </a:lnTo>
                  <a:lnTo>
                    <a:pt x="474" y="2843"/>
                  </a:lnTo>
                  <a:lnTo>
                    <a:pt x="285" y="2606"/>
                  </a:lnTo>
                  <a:lnTo>
                    <a:pt x="142" y="2322"/>
                  </a:lnTo>
                  <a:lnTo>
                    <a:pt x="48" y="1990"/>
                  </a:lnTo>
                  <a:lnTo>
                    <a:pt x="0" y="1659"/>
                  </a:lnTo>
                  <a:lnTo>
                    <a:pt x="0" y="1659"/>
                  </a:lnTo>
                  <a:lnTo>
                    <a:pt x="48" y="1327"/>
                  </a:lnTo>
                  <a:lnTo>
                    <a:pt x="142" y="1043"/>
                  </a:lnTo>
                  <a:lnTo>
                    <a:pt x="285" y="759"/>
                  </a:lnTo>
                  <a:lnTo>
                    <a:pt x="474" y="474"/>
                  </a:lnTo>
                  <a:lnTo>
                    <a:pt x="758" y="285"/>
                  </a:lnTo>
                  <a:lnTo>
                    <a:pt x="1042" y="143"/>
                  </a:lnTo>
                  <a:lnTo>
                    <a:pt x="1327" y="48"/>
                  </a:lnTo>
                  <a:lnTo>
                    <a:pt x="1658" y="1"/>
                  </a:lnTo>
                  <a:lnTo>
                    <a:pt x="1658" y="1"/>
                  </a:lnTo>
                  <a:lnTo>
                    <a:pt x="1990" y="48"/>
                  </a:lnTo>
                  <a:lnTo>
                    <a:pt x="2321" y="143"/>
                  </a:lnTo>
                  <a:lnTo>
                    <a:pt x="2605" y="285"/>
                  </a:lnTo>
                  <a:lnTo>
                    <a:pt x="2842" y="474"/>
                  </a:lnTo>
                  <a:lnTo>
                    <a:pt x="3032" y="759"/>
                  </a:lnTo>
                  <a:lnTo>
                    <a:pt x="3174" y="1043"/>
                  </a:lnTo>
                  <a:lnTo>
                    <a:pt x="3316" y="1327"/>
                  </a:lnTo>
                  <a:lnTo>
                    <a:pt x="3316" y="1659"/>
                  </a:lnTo>
                  <a:lnTo>
                    <a:pt x="3316" y="1659"/>
                  </a:lnTo>
                  <a:close/>
                </a:path>
              </a:pathLst>
            </a:custGeom>
            <a:solidFill>
              <a:srgbClr val="E1C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7"/>
          <p:cNvGrpSpPr/>
          <p:nvPr/>
        </p:nvGrpSpPr>
        <p:grpSpPr>
          <a:xfrm>
            <a:off x="7749870" y="746356"/>
            <a:ext cx="1361807" cy="466337"/>
            <a:chOff x="238125" y="1942175"/>
            <a:chExt cx="781525" cy="267625"/>
          </a:xfrm>
        </p:grpSpPr>
        <p:sp>
          <p:nvSpPr>
            <p:cNvPr id="612" name="Google Shape;612;p2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27"/>
          <p:cNvGrpSpPr/>
          <p:nvPr/>
        </p:nvGrpSpPr>
        <p:grpSpPr>
          <a:xfrm flipH="1">
            <a:off x="832759" y="265492"/>
            <a:ext cx="1361807" cy="466337"/>
            <a:chOff x="238125" y="1942175"/>
            <a:chExt cx="781525" cy="267625"/>
          </a:xfrm>
        </p:grpSpPr>
        <p:sp>
          <p:nvSpPr>
            <p:cNvPr id="615" name="Google Shape;615;p2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7"/>
          <p:cNvSpPr/>
          <p:nvPr/>
        </p:nvSpPr>
        <p:spPr>
          <a:xfrm>
            <a:off x="1083918" y="1001099"/>
            <a:ext cx="1482325" cy="764758"/>
          </a:xfrm>
          <a:custGeom>
            <a:avLst/>
            <a:gdLst/>
            <a:ahLst/>
            <a:cxnLst/>
            <a:rect l="l" t="t" r="r" b="b"/>
            <a:pathLst>
              <a:path w="17904" h="9237" extrusionOk="0">
                <a:moveTo>
                  <a:pt x="10894" y="6015"/>
                </a:moveTo>
                <a:lnTo>
                  <a:pt x="10894" y="6015"/>
                </a:lnTo>
                <a:lnTo>
                  <a:pt x="11226" y="5352"/>
                </a:lnTo>
                <a:lnTo>
                  <a:pt x="11415" y="4689"/>
                </a:lnTo>
                <a:lnTo>
                  <a:pt x="11747" y="3458"/>
                </a:lnTo>
                <a:lnTo>
                  <a:pt x="11936" y="2889"/>
                </a:lnTo>
                <a:lnTo>
                  <a:pt x="12125" y="2416"/>
                </a:lnTo>
                <a:lnTo>
                  <a:pt x="12220" y="2226"/>
                </a:lnTo>
                <a:lnTo>
                  <a:pt x="12362" y="2037"/>
                </a:lnTo>
                <a:lnTo>
                  <a:pt x="12504" y="1895"/>
                </a:lnTo>
                <a:lnTo>
                  <a:pt x="12694" y="1752"/>
                </a:lnTo>
                <a:lnTo>
                  <a:pt x="12694" y="1752"/>
                </a:lnTo>
                <a:lnTo>
                  <a:pt x="13215" y="1516"/>
                </a:lnTo>
                <a:lnTo>
                  <a:pt x="13925" y="1231"/>
                </a:lnTo>
                <a:lnTo>
                  <a:pt x="15678" y="663"/>
                </a:lnTo>
                <a:lnTo>
                  <a:pt x="17904" y="0"/>
                </a:lnTo>
                <a:lnTo>
                  <a:pt x="17904" y="0"/>
                </a:lnTo>
                <a:lnTo>
                  <a:pt x="17620" y="237"/>
                </a:lnTo>
                <a:lnTo>
                  <a:pt x="17336" y="474"/>
                </a:lnTo>
                <a:lnTo>
                  <a:pt x="17146" y="758"/>
                </a:lnTo>
                <a:lnTo>
                  <a:pt x="16957" y="1089"/>
                </a:lnTo>
                <a:lnTo>
                  <a:pt x="16815" y="1374"/>
                </a:lnTo>
                <a:lnTo>
                  <a:pt x="16720" y="1705"/>
                </a:lnTo>
                <a:lnTo>
                  <a:pt x="16578" y="2321"/>
                </a:lnTo>
                <a:lnTo>
                  <a:pt x="16530" y="2889"/>
                </a:lnTo>
                <a:lnTo>
                  <a:pt x="16530" y="3316"/>
                </a:lnTo>
                <a:lnTo>
                  <a:pt x="16578" y="3742"/>
                </a:lnTo>
                <a:lnTo>
                  <a:pt x="16578" y="3742"/>
                </a:lnTo>
                <a:lnTo>
                  <a:pt x="16436" y="3742"/>
                </a:lnTo>
                <a:lnTo>
                  <a:pt x="16151" y="3742"/>
                </a:lnTo>
                <a:lnTo>
                  <a:pt x="15630" y="3884"/>
                </a:lnTo>
                <a:lnTo>
                  <a:pt x="15251" y="4026"/>
                </a:lnTo>
                <a:lnTo>
                  <a:pt x="14825" y="4215"/>
                </a:lnTo>
                <a:lnTo>
                  <a:pt x="14825" y="4215"/>
                </a:lnTo>
                <a:lnTo>
                  <a:pt x="14588" y="4358"/>
                </a:lnTo>
                <a:lnTo>
                  <a:pt x="14399" y="4547"/>
                </a:lnTo>
                <a:lnTo>
                  <a:pt x="14257" y="4736"/>
                </a:lnTo>
                <a:lnTo>
                  <a:pt x="14115" y="4926"/>
                </a:lnTo>
                <a:lnTo>
                  <a:pt x="13925" y="5352"/>
                </a:lnTo>
                <a:lnTo>
                  <a:pt x="13831" y="5826"/>
                </a:lnTo>
                <a:lnTo>
                  <a:pt x="13783" y="6252"/>
                </a:lnTo>
                <a:lnTo>
                  <a:pt x="13783" y="6631"/>
                </a:lnTo>
                <a:lnTo>
                  <a:pt x="13783" y="6963"/>
                </a:lnTo>
                <a:lnTo>
                  <a:pt x="13783" y="6963"/>
                </a:lnTo>
                <a:lnTo>
                  <a:pt x="13452" y="6915"/>
                </a:lnTo>
                <a:lnTo>
                  <a:pt x="13167" y="6963"/>
                </a:lnTo>
                <a:lnTo>
                  <a:pt x="12931" y="7010"/>
                </a:lnTo>
                <a:lnTo>
                  <a:pt x="12694" y="7057"/>
                </a:lnTo>
                <a:lnTo>
                  <a:pt x="12457" y="7152"/>
                </a:lnTo>
                <a:lnTo>
                  <a:pt x="12268" y="7294"/>
                </a:lnTo>
                <a:lnTo>
                  <a:pt x="11983" y="7578"/>
                </a:lnTo>
                <a:lnTo>
                  <a:pt x="11747" y="7910"/>
                </a:lnTo>
                <a:lnTo>
                  <a:pt x="11557" y="8147"/>
                </a:lnTo>
                <a:lnTo>
                  <a:pt x="11462" y="8431"/>
                </a:lnTo>
                <a:lnTo>
                  <a:pt x="11462" y="8431"/>
                </a:lnTo>
                <a:lnTo>
                  <a:pt x="10941" y="8762"/>
                </a:lnTo>
                <a:lnTo>
                  <a:pt x="10468" y="8999"/>
                </a:lnTo>
                <a:lnTo>
                  <a:pt x="9994" y="9141"/>
                </a:lnTo>
                <a:lnTo>
                  <a:pt x="9568" y="9236"/>
                </a:lnTo>
                <a:lnTo>
                  <a:pt x="9094" y="9189"/>
                </a:lnTo>
                <a:lnTo>
                  <a:pt x="8668" y="9141"/>
                </a:lnTo>
                <a:lnTo>
                  <a:pt x="8194" y="8952"/>
                </a:lnTo>
                <a:lnTo>
                  <a:pt x="7721" y="8715"/>
                </a:lnTo>
                <a:lnTo>
                  <a:pt x="7721" y="8715"/>
                </a:lnTo>
                <a:lnTo>
                  <a:pt x="7531" y="8478"/>
                </a:lnTo>
                <a:lnTo>
                  <a:pt x="7342" y="8241"/>
                </a:lnTo>
                <a:lnTo>
                  <a:pt x="7057" y="7957"/>
                </a:lnTo>
                <a:lnTo>
                  <a:pt x="6679" y="7768"/>
                </a:lnTo>
                <a:lnTo>
                  <a:pt x="6489" y="7673"/>
                </a:lnTo>
                <a:lnTo>
                  <a:pt x="6252" y="7578"/>
                </a:lnTo>
                <a:lnTo>
                  <a:pt x="6015" y="7531"/>
                </a:lnTo>
                <a:lnTo>
                  <a:pt x="5779" y="7531"/>
                </a:lnTo>
                <a:lnTo>
                  <a:pt x="5494" y="7578"/>
                </a:lnTo>
                <a:lnTo>
                  <a:pt x="5163" y="7673"/>
                </a:lnTo>
                <a:lnTo>
                  <a:pt x="5163" y="7673"/>
                </a:lnTo>
                <a:lnTo>
                  <a:pt x="5115" y="7294"/>
                </a:lnTo>
                <a:lnTo>
                  <a:pt x="5068" y="6963"/>
                </a:lnTo>
                <a:lnTo>
                  <a:pt x="4926" y="6536"/>
                </a:lnTo>
                <a:lnTo>
                  <a:pt x="4784" y="6110"/>
                </a:lnTo>
                <a:lnTo>
                  <a:pt x="4500" y="5684"/>
                </a:lnTo>
                <a:lnTo>
                  <a:pt x="4358" y="5494"/>
                </a:lnTo>
                <a:lnTo>
                  <a:pt x="4168" y="5352"/>
                </a:lnTo>
                <a:lnTo>
                  <a:pt x="3979" y="5210"/>
                </a:lnTo>
                <a:lnTo>
                  <a:pt x="3742" y="5115"/>
                </a:lnTo>
                <a:lnTo>
                  <a:pt x="3742" y="5115"/>
                </a:lnTo>
                <a:lnTo>
                  <a:pt x="3268" y="4973"/>
                </a:lnTo>
                <a:lnTo>
                  <a:pt x="2889" y="4926"/>
                </a:lnTo>
                <a:lnTo>
                  <a:pt x="2321" y="4879"/>
                </a:lnTo>
                <a:lnTo>
                  <a:pt x="2037" y="4879"/>
                </a:lnTo>
                <a:lnTo>
                  <a:pt x="1942" y="4926"/>
                </a:lnTo>
                <a:lnTo>
                  <a:pt x="1942" y="4926"/>
                </a:lnTo>
                <a:lnTo>
                  <a:pt x="1895" y="4500"/>
                </a:lnTo>
                <a:lnTo>
                  <a:pt x="1800" y="4026"/>
                </a:lnTo>
                <a:lnTo>
                  <a:pt x="1658" y="3505"/>
                </a:lnTo>
                <a:lnTo>
                  <a:pt x="1421" y="2937"/>
                </a:lnTo>
                <a:lnTo>
                  <a:pt x="1279" y="2605"/>
                </a:lnTo>
                <a:lnTo>
                  <a:pt x="1090" y="2321"/>
                </a:lnTo>
                <a:lnTo>
                  <a:pt x="900" y="2084"/>
                </a:lnTo>
                <a:lnTo>
                  <a:pt x="616" y="1847"/>
                </a:lnTo>
                <a:lnTo>
                  <a:pt x="332" y="1610"/>
                </a:lnTo>
                <a:lnTo>
                  <a:pt x="0" y="1421"/>
                </a:lnTo>
                <a:lnTo>
                  <a:pt x="0" y="1421"/>
                </a:lnTo>
                <a:lnTo>
                  <a:pt x="2321" y="1705"/>
                </a:lnTo>
                <a:lnTo>
                  <a:pt x="4121" y="2037"/>
                </a:lnTo>
                <a:lnTo>
                  <a:pt x="4879" y="2179"/>
                </a:lnTo>
                <a:lnTo>
                  <a:pt x="5447" y="2368"/>
                </a:lnTo>
                <a:lnTo>
                  <a:pt x="5447" y="2368"/>
                </a:lnTo>
                <a:lnTo>
                  <a:pt x="5636" y="2463"/>
                </a:lnTo>
                <a:lnTo>
                  <a:pt x="5779" y="2558"/>
                </a:lnTo>
                <a:lnTo>
                  <a:pt x="5968" y="2747"/>
                </a:lnTo>
                <a:lnTo>
                  <a:pt x="6110" y="2889"/>
                </a:lnTo>
                <a:lnTo>
                  <a:pt x="6347" y="3316"/>
                </a:lnTo>
                <a:lnTo>
                  <a:pt x="6631" y="3837"/>
                </a:lnTo>
                <a:lnTo>
                  <a:pt x="7152" y="5021"/>
                </a:lnTo>
                <a:lnTo>
                  <a:pt x="7436" y="5636"/>
                </a:lnTo>
                <a:lnTo>
                  <a:pt x="7863" y="6252"/>
                </a:lnTo>
                <a:lnTo>
                  <a:pt x="7863" y="6252"/>
                </a:lnTo>
                <a:lnTo>
                  <a:pt x="7768" y="5921"/>
                </a:lnTo>
                <a:lnTo>
                  <a:pt x="7768" y="5542"/>
                </a:lnTo>
                <a:lnTo>
                  <a:pt x="7768" y="4831"/>
                </a:lnTo>
                <a:lnTo>
                  <a:pt x="7768" y="4547"/>
                </a:lnTo>
                <a:lnTo>
                  <a:pt x="7815" y="4358"/>
                </a:lnTo>
                <a:lnTo>
                  <a:pt x="7910" y="4263"/>
                </a:lnTo>
                <a:lnTo>
                  <a:pt x="7957" y="4263"/>
                </a:lnTo>
                <a:lnTo>
                  <a:pt x="8005" y="4310"/>
                </a:lnTo>
                <a:lnTo>
                  <a:pt x="8005" y="4310"/>
                </a:lnTo>
                <a:lnTo>
                  <a:pt x="8147" y="4594"/>
                </a:lnTo>
                <a:lnTo>
                  <a:pt x="8336" y="5068"/>
                </a:lnTo>
                <a:lnTo>
                  <a:pt x="8526" y="5589"/>
                </a:lnTo>
                <a:lnTo>
                  <a:pt x="8526" y="5589"/>
                </a:lnTo>
                <a:lnTo>
                  <a:pt x="10136" y="5494"/>
                </a:lnTo>
                <a:lnTo>
                  <a:pt x="10136" y="5494"/>
                </a:lnTo>
                <a:lnTo>
                  <a:pt x="10231" y="4879"/>
                </a:lnTo>
                <a:lnTo>
                  <a:pt x="10326" y="4452"/>
                </a:lnTo>
                <a:lnTo>
                  <a:pt x="10468" y="4073"/>
                </a:lnTo>
                <a:lnTo>
                  <a:pt x="10468" y="4073"/>
                </a:lnTo>
                <a:lnTo>
                  <a:pt x="10515" y="4073"/>
                </a:lnTo>
                <a:lnTo>
                  <a:pt x="10562" y="4073"/>
                </a:lnTo>
                <a:lnTo>
                  <a:pt x="10610" y="4121"/>
                </a:lnTo>
                <a:lnTo>
                  <a:pt x="10704" y="4310"/>
                </a:lnTo>
                <a:lnTo>
                  <a:pt x="10799" y="4594"/>
                </a:lnTo>
                <a:lnTo>
                  <a:pt x="10894" y="5257"/>
                </a:lnTo>
                <a:lnTo>
                  <a:pt x="10941" y="5636"/>
                </a:lnTo>
                <a:lnTo>
                  <a:pt x="10894" y="6015"/>
                </a:lnTo>
                <a:lnTo>
                  <a:pt x="10894" y="60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5594737" y="58381"/>
            <a:ext cx="1361807" cy="74328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27"/>
          <p:cNvSpPr/>
          <p:nvPr/>
        </p:nvSpPr>
        <p:spPr>
          <a:xfrm rot="1202423">
            <a:off x="6885719" y="153204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rot="1202423">
            <a:off x="1507810" y="2115170"/>
            <a:ext cx="683999" cy="536743"/>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txBox="1">
            <a:spLocks noGrp="1"/>
          </p:cNvSpPr>
          <p:nvPr>
            <p:ph type="ctrTitle"/>
          </p:nvPr>
        </p:nvSpPr>
        <p:spPr>
          <a:xfrm>
            <a:off x="2321184" y="1206955"/>
            <a:ext cx="484890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ĐÔI GIÀY</a:t>
            </a:r>
            <a:endParaRPr sz="7200" dirty="0"/>
          </a:p>
          <a:p>
            <a:pPr marL="0" lvl="0" indent="0" algn="ctr" rtl="0">
              <a:spcBef>
                <a:spcPts val="0"/>
              </a:spcBef>
              <a:spcAft>
                <a:spcPts val="0"/>
              </a:spcAft>
              <a:buNone/>
            </a:pPr>
            <a:r>
              <a:rPr lang="en" sz="8000" dirty="0">
                <a:solidFill>
                  <a:schemeClr val="accent3"/>
                </a:solidFill>
              </a:rPr>
              <a:t>BA TA    </a:t>
            </a:r>
            <a:r>
              <a:rPr lang="en" sz="8000" dirty="0"/>
              <a:t> </a:t>
            </a:r>
            <a:r>
              <a:rPr lang="en" sz="4800" dirty="0">
                <a:solidFill>
                  <a:srgbClr val="0070C0"/>
                </a:solidFill>
              </a:rPr>
              <a:t>MÀU XANH</a:t>
            </a:r>
            <a:endParaRPr sz="4200" dirty="0">
              <a:solidFill>
                <a:srgbClr val="0070C0"/>
              </a:solidFill>
            </a:endParaRPr>
          </a:p>
        </p:txBody>
      </p:sp>
      <p:sp>
        <p:nvSpPr>
          <p:cNvPr id="480" name="Google Shape;480;p27"/>
          <p:cNvSpPr txBox="1">
            <a:spLocks noGrp="1"/>
          </p:cNvSpPr>
          <p:nvPr>
            <p:ph type="subTitle" idx="1"/>
          </p:nvPr>
        </p:nvSpPr>
        <p:spPr>
          <a:xfrm>
            <a:off x="342668" y="4050022"/>
            <a:ext cx="2142786" cy="60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SVN-Apple" panose="02040603050506020204" pitchFamily="18" charset="0"/>
              </a:rPr>
              <a:t>Tập đọc </a:t>
            </a:r>
          </a:p>
          <a:p>
            <a:pPr marL="0" lvl="0" indent="0" algn="ctr" rtl="0">
              <a:spcBef>
                <a:spcPts val="0"/>
              </a:spcBef>
              <a:spcAft>
                <a:spcPts val="0"/>
              </a:spcAft>
              <a:buNone/>
            </a:pPr>
            <a:r>
              <a:rPr lang="en" sz="3200" dirty="0">
                <a:latin typeface="SVN-Apple" panose="02040603050506020204" pitchFamily="18" charset="0"/>
              </a:rPr>
              <a:t>4</a:t>
            </a:r>
            <a:endParaRPr sz="3200" dirty="0">
              <a:latin typeface="SVN-App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barn(inVertical)">
                                      <p:cBhvr>
                                        <p:cTn id="7" dur="500"/>
                                        <p:tgtEl>
                                          <p:spTgt spid="479"/>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618"/>
                                        </p:tgtEl>
                                        <p:attrNameLst>
                                          <p:attrName>style.visibility</p:attrName>
                                        </p:attrNameLst>
                                      </p:cBhvr>
                                      <p:to>
                                        <p:strVal val="visible"/>
                                      </p:to>
                                    </p:set>
                                    <p:anim calcmode="lin" valueType="num">
                                      <p:cBhvr additive="base">
                                        <p:cTn id="11" dur="500" fill="hold"/>
                                        <p:tgtEl>
                                          <p:spTgt spid="618"/>
                                        </p:tgtEl>
                                        <p:attrNameLst>
                                          <p:attrName>ppt_x</p:attrName>
                                        </p:attrNameLst>
                                      </p:cBhvr>
                                      <p:tavLst>
                                        <p:tav tm="0">
                                          <p:val>
                                            <p:strVal val="1+#ppt_w/2"/>
                                          </p:val>
                                        </p:tav>
                                        <p:tav tm="100000">
                                          <p:val>
                                            <p:strVal val="#ppt_x"/>
                                          </p:val>
                                        </p:tav>
                                      </p:tavLst>
                                    </p:anim>
                                    <p:anim calcmode="lin" valueType="num">
                                      <p:cBhvr additive="base">
                                        <p:cTn id="12" dur="500" fill="hold"/>
                                        <p:tgtEl>
                                          <p:spTgt spid="618"/>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19"/>
                                        </p:tgtEl>
                                        <p:attrNameLst>
                                          <p:attrName>style.visibility</p:attrName>
                                        </p:attrNameLst>
                                      </p:cBhvr>
                                      <p:to>
                                        <p:strVal val="visible"/>
                                      </p:to>
                                    </p:set>
                                    <p:anim calcmode="lin" valueType="num">
                                      <p:cBhvr additive="base">
                                        <p:cTn id="15" dur="500" fill="hold"/>
                                        <p:tgtEl>
                                          <p:spTgt spid="619"/>
                                        </p:tgtEl>
                                        <p:attrNameLst>
                                          <p:attrName>ppt_x</p:attrName>
                                        </p:attrNameLst>
                                      </p:cBhvr>
                                      <p:tavLst>
                                        <p:tav tm="0">
                                          <p:val>
                                            <p:strVal val="1+#ppt_w/2"/>
                                          </p:val>
                                        </p:tav>
                                        <p:tav tm="100000">
                                          <p:val>
                                            <p:strVal val="#ppt_x"/>
                                          </p:val>
                                        </p:tav>
                                      </p:tavLst>
                                    </p:anim>
                                    <p:anim calcmode="lin" valueType="num">
                                      <p:cBhvr additive="base">
                                        <p:cTn id="16" dur="500" fill="hold"/>
                                        <p:tgtEl>
                                          <p:spTgt spid="619"/>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617"/>
                                        </p:tgtEl>
                                        <p:attrNameLst>
                                          <p:attrName>style.visibility</p:attrName>
                                        </p:attrNameLst>
                                      </p:cBhvr>
                                      <p:to>
                                        <p:strVal val="visible"/>
                                      </p:to>
                                    </p:set>
                                    <p:anim calcmode="lin" valueType="num">
                                      <p:cBhvr additive="base">
                                        <p:cTn id="19" dur="500" fill="hold"/>
                                        <p:tgtEl>
                                          <p:spTgt spid="617"/>
                                        </p:tgtEl>
                                        <p:attrNameLst>
                                          <p:attrName>ppt_x</p:attrName>
                                        </p:attrNameLst>
                                      </p:cBhvr>
                                      <p:tavLst>
                                        <p:tav tm="0">
                                          <p:val>
                                            <p:strVal val="0-#ppt_w/2"/>
                                          </p:val>
                                        </p:tav>
                                        <p:tav tm="100000">
                                          <p:val>
                                            <p:strVal val="#ppt_x"/>
                                          </p:val>
                                        </p:tav>
                                      </p:tavLst>
                                    </p:anim>
                                    <p:anim calcmode="lin" valueType="num">
                                      <p:cBhvr additive="base">
                                        <p:cTn id="20" dur="500" fill="hold"/>
                                        <p:tgtEl>
                                          <p:spTgt spid="617"/>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20"/>
                                        </p:tgtEl>
                                        <p:attrNameLst>
                                          <p:attrName>style.visibility</p:attrName>
                                        </p:attrNameLst>
                                      </p:cBhvr>
                                      <p:to>
                                        <p:strVal val="visible"/>
                                      </p:to>
                                    </p:set>
                                    <p:anim calcmode="lin" valueType="num">
                                      <p:cBhvr additive="base">
                                        <p:cTn id="23" dur="500" fill="hold"/>
                                        <p:tgtEl>
                                          <p:spTgt spid="620"/>
                                        </p:tgtEl>
                                        <p:attrNameLst>
                                          <p:attrName>ppt_x</p:attrName>
                                        </p:attrNameLst>
                                      </p:cBhvr>
                                      <p:tavLst>
                                        <p:tav tm="0">
                                          <p:val>
                                            <p:strVal val="0-#ppt_w/2"/>
                                          </p:val>
                                        </p:tav>
                                        <p:tav tm="100000">
                                          <p:val>
                                            <p:strVal val="#ppt_x"/>
                                          </p:val>
                                        </p:tav>
                                      </p:tavLst>
                                    </p:anim>
                                    <p:anim calcmode="lin" valueType="num">
                                      <p:cBhvr additive="base">
                                        <p:cTn id="24" dur="500" fill="hold"/>
                                        <p:tgtEl>
                                          <p:spTgt spid="62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11"/>
                                        </p:tgtEl>
                                        <p:attrNameLst>
                                          <p:attrName>style.visibility</p:attrName>
                                        </p:attrNameLst>
                                      </p:cBhvr>
                                      <p:to>
                                        <p:strVal val="visible"/>
                                      </p:to>
                                    </p:set>
                                    <p:anim calcmode="lin" valueType="num">
                                      <p:cBhvr additive="base">
                                        <p:cTn id="27" dur="500" fill="hold"/>
                                        <p:tgtEl>
                                          <p:spTgt spid="611"/>
                                        </p:tgtEl>
                                        <p:attrNameLst>
                                          <p:attrName>ppt_x</p:attrName>
                                        </p:attrNameLst>
                                      </p:cBhvr>
                                      <p:tavLst>
                                        <p:tav tm="0">
                                          <p:val>
                                            <p:strVal val="1+#ppt_w/2"/>
                                          </p:val>
                                        </p:tav>
                                        <p:tav tm="100000">
                                          <p:val>
                                            <p:strVal val="#ppt_x"/>
                                          </p:val>
                                        </p:tav>
                                      </p:tavLst>
                                    </p:anim>
                                    <p:anim calcmode="lin" valueType="num">
                                      <p:cBhvr additive="base">
                                        <p:cTn id="28" dur="500" fill="hold"/>
                                        <p:tgtEl>
                                          <p:spTgt spid="6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73"/>
                                        </p:tgtEl>
                                        <p:attrNameLst>
                                          <p:attrName>style.visibility</p:attrName>
                                        </p:attrNameLst>
                                      </p:cBhvr>
                                      <p:to>
                                        <p:strVal val="visible"/>
                                      </p:to>
                                    </p:set>
                                    <p:anim calcmode="lin" valueType="num">
                                      <p:cBhvr additive="base">
                                        <p:cTn id="31" dur="500" fill="hold"/>
                                        <p:tgtEl>
                                          <p:spTgt spid="473"/>
                                        </p:tgtEl>
                                        <p:attrNameLst>
                                          <p:attrName>ppt_x</p:attrName>
                                        </p:attrNameLst>
                                      </p:cBhvr>
                                      <p:tavLst>
                                        <p:tav tm="0">
                                          <p:val>
                                            <p:strVal val="0-#ppt_w/2"/>
                                          </p:val>
                                        </p:tav>
                                        <p:tav tm="100000">
                                          <p:val>
                                            <p:strVal val="#ppt_x"/>
                                          </p:val>
                                        </p:tav>
                                      </p:tavLst>
                                    </p:anim>
                                    <p:anim calcmode="lin" valueType="num">
                                      <p:cBhvr additive="base">
                                        <p:cTn id="32" dur="500" fill="hold"/>
                                        <p:tgtEl>
                                          <p:spTgt spid="47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14"/>
                                        </p:tgtEl>
                                        <p:attrNameLst>
                                          <p:attrName>style.visibility</p:attrName>
                                        </p:attrNameLst>
                                      </p:cBhvr>
                                      <p:to>
                                        <p:strVal val="visible"/>
                                      </p:to>
                                    </p:set>
                                    <p:anim calcmode="lin" valueType="num">
                                      <p:cBhvr additive="base">
                                        <p:cTn id="35" dur="500" fill="hold"/>
                                        <p:tgtEl>
                                          <p:spTgt spid="614"/>
                                        </p:tgtEl>
                                        <p:attrNameLst>
                                          <p:attrName>ppt_x</p:attrName>
                                        </p:attrNameLst>
                                      </p:cBhvr>
                                      <p:tavLst>
                                        <p:tav tm="0">
                                          <p:val>
                                            <p:strVal val="0-#ppt_w/2"/>
                                          </p:val>
                                        </p:tav>
                                        <p:tav tm="100000">
                                          <p:val>
                                            <p:strVal val="#ppt_x"/>
                                          </p:val>
                                        </p:tav>
                                      </p:tavLst>
                                    </p:anim>
                                    <p:anim calcmode="lin" valueType="num">
                                      <p:cBhvr additive="base">
                                        <p:cTn id="36" dur="500" fill="hold"/>
                                        <p:tgtEl>
                                          <p:spTgt spid="6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8" grpId="0" animBg="1"/>
      <p:bldP spid="619" grpId="0" animBg="1"/>
      <p:bldP spid="620" grpId="0" animBg="1"/>
      <p:bldP spid="4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18529542-B343-78FC-5CD6-6A2EB0335E29}"/>
              </a:ext>
            </a:extLst>
          </p:cNvPr>
          <p:cNvSpPr/>
          <p:nvPr/>
        </p:nvSpPr>
        <p:spPr>
          <a:xfrm rot="20865192" flipH="1">
            <a:off x="151143" y="1003306"/>
            <a:ext cx="5979237" cy="4475520"/>
          </a:xfrm>
          <a:prstGeom prst="cloudCallout">
            <a:avLst>
              <a:gd name="adj1" fmla="val -56821"/>
              <a:gd name="adj2" fmla="val 29793"/>
            </a:avLst>
          </a:prstGeom>
          <a:solidFill>
            <a:schemeClr val="bg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813" name="Google Shape;1813;p47">
            <a:extLst>
              <a:ext uri="{FF2B5EF4-FFF2-40B4-BE49-F238E27FC236}">
                <a16:creationId xmlns:a16="http://schemas.microsoft.com/office/drawing/2014/main" id="{D2E7B395-686C-D5ED-7D40-CA2307AF894F}"/>
              </a:ext>
            </a:extLst>
          </p:cNvPr>
          <p:cNvSpPr txBox="1">
            <a:spLocks noGrp="1"/>
          </p:cNvSpPr>
          <p:nvPr>
            <p:ph type="title"/>
          </p:nvPr>
        </p:nvSpPr>
        <p:spPr>
          <a:xfrm>
            <a:off x="572691" y="119062"/>
            <a:ext cx="7122319" cy="948929"/>
          </a:xfrm>
          <a:solidFill>
            <a:srgbClr val="EC90C7"/>
          </a:solidFill>
          <a:ln w="57150">
            <a:solidFill>
              <a:schemeClr val="bg1"/>
            </a:solidFill>
            <a:miter lim="800000"/>
            <a:headEnd/>
            <a:tailEnd/>
          </a:ln>
        </p:spPr>
        <p:txBody>
          <a:bodyPr spcFirstLastPara="1" wrap="square" lIns="91425" tIns="91425" rIns="91425" bIns="91425" anchor="ctr" anchorCtr="0">
            <a:noAutofit/>
          </a:bodyPr>
          <a:lstStyle/>
          <a:p>
            <a:pPr algn="l" eaLnBrk="1" fontAlgn="auto" hangingPunct="1">
              <a:buClr>
                <a:schemeClr val="dk1"/>
              </a:buClr>
              <a:buFont typeface="Poppins ExtraBold"/>
              <a:buNone/>
              <a:defRPr/>
            </a:pPr>
            <a:r>
              <a:rPr lang="en" sz="4050" dirty="0">
                <a:solidFill>
                  <a:srgbClr val="000000"/>
                </a:solidFill>
                <a:latin typeface="UTM Rockwell" panose="02040603050506020204" pitchFamily="18" charset="0"/>
                <a:ea typeface="Poppins ExtraBold"/>
                <a:cs typeface="Poppins ExtraBold"/>
                <a:sym typeface="Poppins ExtraBold"/>
              </a:rPr>
              <a:t>LUYỆN ĐỌC TỪ KHÓ</a:t>
            </a:r>
            <a:endParaRPr sz="4050" dirty="0">
              <a:solidFill>
                <a:srgbClr val="000000"/>
              </a:solidFill>
              <a:latin typeface="UTM Rockwell" panose="02040603050506020204" pitchFamily="18" charset="0"/>
              <a:ea typeface="Poppins ExtraBold"/>
              <a:cs typeface="Poppins ExtraBold"/>
              <a:sym typeface="Poppins ExtraBold"/>
            </a:endParaRPr>
          </a:p>
        </p:txBody>
      </p:sp>
      <p:sp>
        <p:nvSpPr>
          <p:cNvPr id="1814" name="Google Shape;1814;p47">
            <a:extLst>
              <a:ext uri="{FF2B5EF4-FFF2-40B4-BE49-F238E27FC236}">
                <a16:creationId xmlns:a16="http://schemas.microsoft.com/office/drawing/2014/main" id="{7F5BFCD5-841B-691B-DD0F-6CDD8654AF64}"/>
              </a:ext>
            </a:extLst>
          </p:cNvPr>
          <p:cNvSpPr txBox="1">
            <a:spLocks noGrp="1"/>
          </p:cNvSpPr>
          <p:nvPr>
            <p:ph type="body" idx="1"/>
          </p:nvPr>
        </p:nvSpPr>
        <p:spPr>
          <a:xfrm>
            <a:off x="1805747" y="1146511"/>
            <a:ext cx="4048125" cy="6500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sm" len="sm"/>
                <a:tailEnd type="none" w="sm" len="sm"/>
              </a14:hiddenLine>
            </a:ext>
          </a:extLst>
        </p:spPr>
        <p:txBody>
          <a:bodyPr spcFirstLastPara="1" wrap="square" lIns="182875" tIns="274300" rIns="182875" bIns="91425" anchor="t" anchorCtr="0">
            <a:noAutofit/>
          </a:bodyPr>
          <a:lstStyle/>
          <a:p>
            <a:pPr marL="0" indent="0">
              <a:spcBef>
                <a:spcPct val="0"/>
              </a:spcBef>
              <a:spcAft>
                <a:spcPct val="0"/>
              </a:spcAft>
              <a:buClr>
                <a:srgbClr val="273D40"/>
              </a:buClr>
              <a:buSzPts val="600"/>
              <a:buNone/>
            </a:pPr>
            <a:r>
              <a:rPr lang="nl-NL" altLang="en-US" sz="3600" i="1" dirty="0">
                <a:solidFill>
                  <a:srgbClr val="000000"/>
                </a:solidFill>
                <a:latin typeface="#9Slide03 AmpleSoft Bold" panose="02000000000000000000" pitchFamily="2" charset="0"/>
                <a:ea typeface="Cambay"/>
                <a:cs typeface="Cambay"/>
                <a:sym typeface="Cambay"/>
              </a:rPr>
              <a:t> ôm sát chân</a:t>
            </a:r>
            <a:endParaRPr lang="en-US" altLang="en-US" sz="3600" dirty="0">
              <a:solidFill>
                <a:srgbClr val="000000"/>
              </a:solidFill>
              <a:latin typeface="#9Slide03 AmpleSoft Bold" panose="02000000000000000000" pitchFamily="2" charset="0"/>
              <a:ea typeface="Cambay"/>
              <a:cs typeface="Cambay"/>
              <a:sym typeface="Cambay"/>
            </a:endParaRPr>
          </a:p>
        </p:txBody>
      </p:sp>
      <p:sp>
        <p:nvSpPr>
          <p:cNvPr id="1868" name="Google Shape;1868;p47">
            <a:extLst>
              <a:ext uri="{FF2B5EF4-FFF2-40B4-BE49-F238E27FC236}">
                <a16:creationId xmlns:a16="http://schemas.microsoft.com/office/drawing/2014/main" id="{D1BFA851-6BD0-99BA-580B-608ABC1E84E8}"/>
              </a:ext>
            </a:extLst>
          </p:cNvPr>
          <p:cNvSpPr/>
          <p:nvPr/>
        </p:nvSpPr>
        <p:spPr>
          <a:xfrm>
            <a:off x="7783117" y="651272"/>
            <a:ext cx="1135856" cy="366713"/>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72" name="Google Shape;1814;p47">
            <a:extLst>
              <a:ext uri="{FF2B5EF4-FFF2-40B4-BE49-F238E27FC236}">
                <a16:creationId xmlns:a16="http://schemas.microsoft.com/office/drawing/2014/main" id="{DCEEFA7A-2F21-BE91-43AC-B2739C0F1BBF}"/>
              </a:ext>
            </a:extLst>
          </p:cNvPr>
          <p:cNvSpPr txBox="1">
            <a:spLocks/>
          </p:cNvSpPr>
          <p:nvPr/>
        </p:nvSpPr>
        <p:spPr>
          <a:xfrm>
            <a:off x="1870042" y="3267143"/>
            <a:ext cx="4049315" cy="650081"/>
          </a:xfrm>
          <a:prstGeom prst="rect">
            <a:avLst/>
          </a:prstGeom>
          <a:noFill/>
          <a:ln w="9525" cap="flat" cmpd="sng">
            <a:noFill/>
            <a:prstDash val="solid"/>
            <a:round/>
            <a:headEnd type="none" w="sm" len="sm"/>
            <a:tailEnd type="none" w="sm" len="sm"/>
          </a:ln>
        </p:spPr>
        <p:txBody>
          <a:bodyPr spcFirstLastPara="1" lIns="182875" tIns="274300" rIns="182875" bIns="91425" anchor="ctr"/>
          <a:lstStyle>
            <a:defPPr marR="0" lvl="0" algn="l" rtl="0">
              <a:lnSpc>
                <a:spcPct val="100000"/>
              </a:lnSpc>
              <a:spcBef>
                <a:spcPts val="0"/>
              </a:spcBef>
              <a:spcAft>
                <a:spcPts val="0"/>
              </a:spcAft>
            </a:defPPr>
            <a:lvl1pPr marL="609585" marR="0" lvl="0" indent="-423323" algn="l" rtl="0">
              <a:lnSpc>
                <a:spcPct val="100000"/>
              </a:lnSpc>
              <a:spcBef>
                <a:spcPts val="0"/>
              </a:spcBef>
              <a:spcAft>
                <a:spcPts val="0"/>
              </a:spcAft>
              <a:buClr>
                <a:schemeClr val="dk1"/>
              </a:buClr>
              <a:buSzPts val="1400"/>
              <a:buFont typeface="Cambay"/>
              <a:buAutoNum type="arabicPeriod"/>
              <a:defRPr sz="2133" b="0" i="0" u="none" strike="noStrike" cap="none">
                <a:solidFill>
                  <a:srgbClr val="434343"/>
                </a:solidFill>
                <a:latin typeface="Cambay"/>
                <a:ea typeface="Cambay"/>
                <a:cs typeface="Cambay"/>
                <a:sym typeface="Cambay"/>
              </a:defRPr>
            </a:lvl1pPr>
            <a:lvl2pPr marL="1219170" marR="0" lvl="1" indent="-423323" algn="l" rtl="0">
              <a:lnSpc>
                <a:spcPct val="115000"/>
              </a:lnSpc>
              <a:spcBef>
                <a:spcPts val="0"/>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2pPr>
            <a:lvl3pPr marL="1828754" marR="0" lvl="2"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3pPr>
            <a:lvl4pPr marL="2438339" marR="0" lvl="3"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4pPr>
            <a:lvl5pPr marL="3047924" marR="0" lvl="4"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5pPr>
            <a:lvl6pPr marL="3657509" marR="0" lvl="5"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6pPr>
            <a:lvl7pPr marL="4267093" marR="0" lvl="6"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7pPr>
            <a:lvl8pPr marL="4876678" marR="0" lvl="7"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8pPr>
            <a:lvl9pPr marL="5486263" marR="0" lvl="8" indent="-423323" algn="l" rtl="0">
              <a:lnSpc>
                <a:spcPct val="115000"/>
              </a:lnSpc>
              <a:spcBef>
                <a:spcPts val="2133"/>
              </a:spcBef>
              <a:spcAft>
                <a:spcPts val="2133"/>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9pPr>
          </a:lstStyle>
          <a:p>
            <a:pPr marL="0" indent="0">
              <a:buClr>
                <a:srgbClr val="273D40"/>
              </a:buClr>
              <a:buSzPts val="600"/>
              <a:buNone/>
              <a:defRPr/>
            </a:pPr>
            <a:r>
              <a:rPr lang="nl-NL" sz="3600" i="1" dirty="0">
                <a:solidFill>
                  <a:srgbClr val="000000"/>
                </a:solidFill>
                <a:latin typeface="#9Slide03 AmpleSoft Bold" panose="02000000000000000000" pitchFamily="2" charset="0"/>
              </a:rPr>
              <a:t> run run</a:t>
            </a:r>
            <a:endParaRPr lang="nl-NL" sz="3600" dirty="0">
              <a:solidFill>
                <a:srgbClr val="000000"/>
              </a:solidFill>
              <a:latin typeface="#9Slide03 AmpleSoft Bold" panose="02000000000000000000" pitchFamily="2" charset="0"/>
            </a:endParaRPr>
          </a:p>
        </p:txBody>
      </p:sp>
      <p:sp>
        <p:nvSpPr>
          <p:cNvPr id="74" name="Google Shape;1814;p47">
            <a:extLst>
              <a:ext uri="{FF2B5EF4-FFF2-40B4-BE49-F238E27FC236}">
                <a16:creationId xmlns:a16="http://schemas.microsoft.com/office/drawing/2014/main" id="{86795B39-2FB5-88F2-620D-B9BB2A005FDE}"/>
              </a:ext>
            </a:extLst>
          </p:cNvPr>
          <p:cNvSpPr txBox="1">
            <a:spLocks/>
          </p:cNvSpPr>
          <p:nvPr/>
        </p:nvSpPr>
        <p:spPr>
          <a:xfrm>
            <a:off x="1773370" y="3902410"/>
            <a:ext cx="4048125" cy="651272"/>
          </a:xfrm>
          <a:prstGeom prst="rect">
            <a:avLst/>
          </a:prstGeom>
          <a:noFill/>
          <a:ln w="9525" cap="flat" cmpd="sng">
            <a:noFill/>
            <a:prstDash val="solid"/>
            <a:round/>
            <a:headEnd type="none" w="sm" len="sm"/>
            <a:tailEnd type="none" w="sm" len="sm"/>
          </a:ln>
        </p:spPr>
        <p:txBody>
          <a:bodyPr spcFirstLastPara="1" lIns="182875" tIns="274300" rIns="182875" bIns="91425" anchor="ctr"/>
          <a:lstStyle>
            <a:defPPr marR="0" lvl="0" algn="l" rtl="0">
              <a:lnSpc>
                <a:spcPct val="100000"/>
              </a:lnSpc>
              <a:spcBef>
                <a:spcPts val="0"/>
              </a:spcBef>
              <a:spcAft>
                <a:spcPts val="0"/>
              </a:spcAft>
            </a:defPPr>
            <a:lvl1pPr marL="609585" marR="0" lvl="0" indent="-423323" algn="l" rtl="0">
              <a:lnSpc>
                <a:spcPct val="100000"/>
              </a:lnSpc>
              <a:spcBef>
                <a:spcPts val="0"/>
              </a:spcBef>
              <a:spcAft>
                <a:spcPts val="0"/>
              </a:spcAft>
              <a:buClr>
                <a:schemeClr val="dk1"/>
              </a:buClr>
              <a:buSzPts val="1400"/>
              <a:buFont typeface="Cambay"/>
              <a:buAutoNum type="arabicPeriod"/>
              <a:defRPr sz="2133" b="0" i="0" u="none" strike="noStrike" cap="none">
                <a:solidFill>
                  <a:srgbClr val="434343"/>
                </a:solidFill>
                <a:latin typeface="Cambay"/>
                <a:ea typeface="Cambay"/>
                <a:cs typeface="Cambay"/>
                <a:sym typeface="Cambay"/>
              </a:defRPr>
            </a:lvl1pPr>
            <a:lvl2pPr marL="1219170" marR="0" lvl="1" indent="-423323" algn="l" rtl="0">
              <a:lnSpc>
                <a:spcPct val="115000"/>
              </a:lnSpc>
              <a:spcBef>
                <a:spcPts val="0"/>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2pPr>
            <a:lvl3pPr marL="1828754" marR="0" lvl="2"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3pPr>
            <a:lvl4pPr marL="2438339" marR="0" lvl="3"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4pPr>
            <a:lvl5pPr marL="3047924" marR="0" lvl="4"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5pPr>
            <a:lvl6pPr marL="3657509" marR="0" lvl="5"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6pPr>
            <a:lvl7pPr marL="4267093" marR="0" lvl="6"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7pPr>
            <a:lvl8pPr marL="4876678" marR="0" lvl="7"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8pPr>
            <a:lvl9pPr marL="5486263" marR="0" lvl="8" indent="-423323" algn="l" rtl="0">
              <a:lnSpc>
                <a:spcPct val="115000"/>
              </a:lnSpc>
              <a:spcBef>
                <a:spcPts val="2133"/>
              </a:spcBef>
              <a:spcAft>
                <a:spcPts val="2133"/>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9pPr>
          </a:lstStyle>
          <a:p>
            <a:pPr marL="0" indent="0">
              <a:buClr>
                <a:srgbClr val="273D40"/>
              </a:buClr>
              <a:buSzPts val="600"/>
              <a:buNone/>
              <a:defRPr/>
            </a:pPr>
            <a:r>
              <a:rPr lang="nl-NL" sz="3600" i="1" dirty="0">
                <a:solidFill>
                  <a:srgbClr val="000000"/>
                </a:solidFill>
                <a:latin typeface="#9Slide03 AmpleSoft Bold" panose="02000000000000000000" pitchFamily="2" charset="0"/>
              </a:rPr>
              <a:t> </a:t>
            </a:r>
            <a:r>
              <a:rPr lang="nl-NL" altLang="vi-VN" sz="3600" i="1" dirty="0">
                <a:solidFill>
                  <a:srgbClr val="000000"/>
                </a:solidFill>
                <a:latin typeface="#9Slide03 AmpleSoft Bold" panose="02000000000000000000" pitchFamily="2" charset="0"/>
                <a:cs typeface="Times New Roman" panose="02020603050405020304" pitchFamily="18" charset="0"/>
              </a:rPr>
              <a:t>ngọ </a:t>
            </a:r>
            <a:r>
              <a:rPr lang="vi-VN" altLang="vi-VN" sz="3600" i="1" dirty="0">
                <a:solidFill>
                  <a:srgbClr val="000000"/>
                </a:solidFill>
                <a:latin typeface="#9Slide03 AmpleSoft Bold" panose="02000000000000000000" pitchFamily="2" charset="0"/>
                <a:cs typeface="Times New Roman" panose="02020603050405020304" pitchFamily="18" charset="0"/>
              </a:rPr>
              <a:t>nguậy</a:t>
            </a:r>
            <a:endParaRPr lang="vi-VN" altLang="vi-VN" sz="3600" dirty="0">
              <a:solidFill>
                <a:srgbClr val="000000"/>
              </a:solidFill>
              <a:latin typeface="#9Slide03 AmpleSoft Bold" panose="02000000000000000000" pitchFamily="2" charset="0"/>
            </a:endParaRPr>
          </a:p>
        </p:txBody>
      </p:sp>
      <p:sp>
        <p:nvSpPr>
          <p:cNvPr id="76" name="Google Shape;1814;p47">
            <a:extLst>
              <a:ext uri="{FF2B5EF4-FFF2-40B4-BE49-F238E27FC236}">
                <a16:creationId xmlns:a16="http://schemas.microsoft.com/office/drawing/2014/main" id="{FA209632-CC3A-1AD5-015D-2BA19D127ACD}"/>
              </a:ext>
            </a:extLst>
          </p:cNvPr>
          <p:cNvSpPr txBox="1">
            <a:spLocks/>
          </p:cNvSpPr>
          <p:nvPr/>
        </p:nvSpPr>
        <p:spPr>
          <a:xfrm>
            <a:off x="1871232" y="2661401"/>
            <a:ext cx="4048125" cy="650081"/>
          </a:xfrm>
          <a:prstGeom prst="rect">
            <a:avLst/>
          </a:prstGeom>
          <a:noFill/>
          <a:ln w="9525" cap="flat" cmpd="sng">
            <a:noFill/>
            <a:prstDash val="solid"/>
            <a:round/>
            <a:headEnd type="none" w="sm" len="sm"/>
            <a:tailEnd type="none" w="sm" len="sm"/>
          </a:ln>
        </p:spPr>
        <p:txBody>
          <a:bodyPr spcFirstLastPara="1" lIns="182875" tIns="274300" rIns="182875" bIns="91425" anchor="ctr"/>
          <a:lstStyle>
            <a:defPPr marR="0" lvl="0" algn="l" rtl="0">
              <a:lnSpc>
                <a:spcPct val="100000"/>
              </a:lnSpc>
              <a:spcBef>
                <a:spcPts val="0"/>
              </a:spcBef>
              <a:spcAft>
                <a:spcPts val="0"/>
              </a:spcAft>
            </a:defPPr>
            <a:lvl1pPr marL="609585" marR="0" lvl="0" indent="-423323" algn="l" rtl="0">
              <a:lnSpc>
                <a:spcPct val="100000"/>
              </a:lnSpc>
              <a:spcBef>
                <a:spcPts val="0"/>
              </a:spcBef>
              <a:spcAft>
                <a:spcPts val="0"/>
              </a:spcAft>
              <a:buClr>
                <a:schemeClr val="dk1"/>
              </a:buClr>
              <a:buSzPts val="1400"/>
              <a:buFont typeface="Cambay"/>
              <a:buAutoNum type="arabicPeriod"/>
              <a:defRPr sz="2133" b="0" i="0" u="none" strike="noStrike" cap="none">
                <a:solidFill>
                  <a:srgbClr val="434343"/>
                </a:solidFill>
                <a:latin typeface="Cambay"/>
                <a:ea typeface="Cambay"/>
                <a:cs typeface="Cambay"/>
                <a:sym typeface="Cambay"/>
              </a:defRPr>
            </a:lvl1pPr>
            <a:lvl2pPr marL="1219170" marR="0" lvl="1" indent="-423323" algn="l" rtl="0">
              <a:lnSpc>
                <a:spcPct val="115000"/>
              </a:lnSpc>
              <a:spcBef>
                <a:spcPts val="0"/>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2pPr>
            <a:lvl3pPr marL="1828754" marR="0" lvl="2"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3pPr>
            <a:lvl4pPr marL="2438339" marR="0" lvl="3"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4pPr>
            <a:lvl5pPr marL="3047924" marR="0" lvl="4"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5pPr>
            <a:lvl6pPr marL="3657509" marR="0" lvl="5"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6pPr>
            <a:lvl7pPr marL="4267093" marR="0" lvl="6"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7pPr>
            <a:lvl8pPr marL="4876678" marR="0" lvl="7"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8pPr>
            <a:lvl9pPr marL="5486263" marR="0" lvl="8" indent="-423323" algn="l" rtl="0">
              <a:lnSpc>
                <a:spcPct val="115000"/>
              </a:lnSpc>
              <a:spcBef>
                <a:spcPts val="2133"/>
              </a:spcBef>
              <a:spcAft>
                <a:spcPts val="2133"/>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9pPr>
          </a:lstStyle>
          <a:p>
            <a:pPr marL="0" indent="0">
              <a:buClr>
                <a:srgbClr val="273D40"/>
              </a:buClr>
              <a:buSzPts val="600"/>
              <a:buNone/>
              <a:defRPr/>
            </a:pPr>
            <a:r>
              <a:rPr lang="nl-NL" sz="3600" i="1" dirty="0">
                <a:solidFill>
                  <a:srgbClr val="000000"/>
                </a:solidFill>
                <a:latin typeface="#9Slide03 AmpleSoft Bold" panose="02000000000000000000" pitchFamily="2" charset="0"/>
              </a:rPr>
              <a:t> luồn</a:t>
            </a:r>
            <a:endParaRPr lang="nl-NL" sz="3600" dirty="0">
              <a:solidFill>
                <a:srgbClr val="000000"/>
              </a:solidFill>
              <a:latin typeface="#9Slide03 AmpleSoft Bold" panose="02000000000000000000" pitchFamily="2" charset="0"/>
            </a:endParaRPr>
          </a:p>
        </p:txBody>
      </p:sp>
      <p:sp>
        <p:nvSpPr>
          <p:cNvPr id="77" name="Google Shape;1814;p47">
            <a:extLst>
              <a:ext uri="{FF2B5EF4-FFF2-40B4-BE49-F238E27FC236}">
                <a16:creationId xmlns:a16="http://schemas.microsoft.com/office/drawing/2014/main" id="{520399A5-6FBB-8223-D3DF-9D274DBE0AF9}"/>
              </a:ext>
            </a:extLst>
          </p:cNvPr>
          <p:cNvSpPr txBox="1">
            <a:spLocks/>
          </p:cNvSpPr>
          <p:nvPr/>
        </p:nvSpPr>
        <p:spPr>
          <a:xfrm>
            <a:off x="1867660" y="1982005"/>
            <a:ext cx="4051697" cy="650081"/>
          </a:xfrm>
          <a:prstGeom prst="rect">
            <a:avLst/>
          </a:prstGeom>
          <a:noFill/>
          <a:ln w="9525" cap="flat" cmpd="sng">
            <a:noFill/>
            <a:prstDash val="solid"/>
            <a:round/>
            <a:headEnd type="none" w="sm" len="sm"/>
            <a:tailEnd type="none" w="sm" len="sm"/>
          </a:ln>
        </p:spPr>
        <p:txBody>
          <a:bodyPr spcFirstLastPara="1" lIns="182875" tIns="274300" rIns="182875" bIns="91425" anchor="ctr"/>
          <a:lstStyle>
            <a:defPPr marR="0" lvl="0" algn="l" rtl="0">
              <a:lnSpc>
                <a:spcPct val="100000"/>
              </a:lnSpc>
              <a:spcBef>
                <a:spcPts val="0"/>
              </a:spcBef>
              <a:spcAft>
                <a:spcPts val="0"/>
              </a:spcAft>
            </a:defPPr>
            <a:lvl1pPr marL="609585" marR="0" lvl="0" indent="-423323" algn="l" rtl="0">
              <a:lnSpc>
                <a:spcPct val="100000"/>
              </a:lnSpc>
              <a:spcBef>
                <a:spcPts val="0"/>
              </a:spcBef>
              <a:spcAft>
                <a:spcPts val="0"/>
              </a:spcAft>
              <a:buClr>
                <a:schemeClr val="dk1"/>
              </a:buClr>
              <a:buSzPts val="1400"/>
              <a:buFont typeface="Cambay"/>
              <a:buAutoNum type="arabicPeriod"/>
              <a:defRPr sz="2133" b="0" i="0" u="none" strike="noStrike" cap="none">
                <a:solidFill>
                  <a:srgbClr val="434343"/>
                </a:solidFill>
                <a:latin typeface="Cambay"/>
                <a:ea typeface="Cambay"/>
                <a:cs typeface="Cambay"/>
                <a:sym typeface="Cambay"/>
              </a:defRPr>
            </a:lvl1pPr>
            <a:lvl2pPr marL="1219170" marR="0" lvl="1" indent="-423323" algn="l" rtl="0">
              <a:lnSpc>
                <a:spcPct val="115000"/>
              </a:lnSpc>
              <a:spcBef>
                <a:spcPts val="0"/>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2pPr>
            <a:lvl3pPr marL="1828754" marR="0" lvl="2"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3pPr>
            <a:lvl4pPr marL="2438339" marR="0" lvl="3"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4pPr>
            <a:lvl5pPr marL="3047924" marR="0" lvl="4"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5pPr>
            <a:lvl6pPr marL="3657509" marR="0" lvl="5" indent="-423323" algn="l" rtl="0">
              <a:lnSpc>
                <a:spcPct val="115000"/>
              </a:lnSpc>
              <a:spcBef>
                <a:spcPts val="2133"/>
              </a:spcBef>
              <a:spcAft>
                <a:spcPts val="0"/>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6pPr>
            <a:lvl7pPr marL="4267093" marR="0" lvl="6" indent="-423323" algn="l" rtl="0">
              <a:lnSpc>
                <a:spcPct val="115000"/>
              </a:lnSpc>
              <a:spcBef>
                <a:spcPts val="2133"/>
              </a:spcBef>
              <a:spcAft>
                <a:spcPts val="0"/>
              </a:spcAft>
              <a:buClr>
                <a:schemeClr val="dk1"/>
              </a:buClr>
              <a:buSzPts val="1400"/>
              <a:buFont typeface="Cambay"/>
              <a:buAutoNum type="arabicPeriod"/>
              <a:defRPr sz="1867" b="0" i="0" u="none" strike="noStrike" cap="none">
                <a:solidFill>
                  <a:srgbClr val="434343"/>
                </a:solidFill>
                <a:latin typeface="Cambay"/>
                <a:ea typeface="Cambay"/>
                <a:cs typeface="Cambay"/>
                <a:sym typeface="Cambay"/>
              </a:defRPr>
            </a:lvl7pPr>
            <a:lvl8pPr marL="4876678" marR="0" lvl="7" indent="-423323" algn="l" rtl="0">
              <a:lnSpc>
                <a:spcPct val="115000"/>
              </a:lnSpc>
              <a:spcBef>
                <a:spcPts val="2133"/>
              </a:spcBef>
              <a:spcAft>
                <a:spcPts val="0"/>
              </a:spcAft>
              <a:buClr>
                <a:schemeClr val="dk1"/>
              </a:buClr>
              <a:buSzPts val="1400"/>
              <a:buFont typeface="Cambay"/>
              <a:buAutoNum type="alphaLcPeriod"/>
              <a:defRPr sz="1867" b="0" i="0" u="none" strike="noStrike" cap="none">
                <a:solidFill>
                  <a:srgbClr val="434343"/>
                </a:solidFill>
                <a:latin typeface="Cambay"/>
                <a:ea typeface="Cambay"/>
                <a:cs typeface="Cambay"/>
                <a:sym typeface="Cambay"/>
              </a:defRPr>
            </a:lvl8pPr>
            <a:lvl9pPr marL="5486263" marR="0" lvl="8" indent="-423323" algn="l" rtl="0">
              <a:lnSpc>
                <a:spcPct val="115000"/>
              </a:lnSpc>
              <a:spcBef>
                <a:spcPts val="2133"/>
              </a:spcBef>
              <a:spcAft>
                <a:spcPts val="2133"/>
              </a:spcAft>
              <a:buClr>
                <a:schemeClr val="dk1"/>
              </a:buClr>
              <a:buSzPts val="1400"/>
              <a:buFont typeface="Cambay"/>
              <a:buAutoNum type="romanLcPeriod"/>
              <a:defRPr sz="1867" b="0" i="0" u="none" strike="noStrike" cap="none">
                <a:solidFill>
                  <a:srgbClr val="434343"/>
                </a:solidFill>
                <a:latin typeface="Cambay"/>
                <a:ea typeface="Cambay"/>
                <a:cs typeface="Cambay"/>
                <a:sym typeface="Cambay"/>
              </a:defRPr>
            </a:lvl9pPr>
          </a:lstStyle>
          <a:p>
            <a:pPr marL="0" indent="0">
              <a:buClr>
                <a:srgbClr val="273D40"/>
              </a:buClr>
              <a:buSzPts val="600"/>
              <a:buNone/>
              <a:defRPr/>
            </a:pPr>
            <a:r>
              <a:rPr lang="nl-NL" sz="3600" i="1" dirty="0">
                <a:solidFill>
                  <a:srgbClr val="000000"/>
                </a:solidFill>
                <a:latin typeface="#9Slide03 AmpleSoft Bold" panose="02000000000000000000" pitchFamily="2" charset="0"/>
              </a:rPr>
              <a:t> hàng khuy</a:t>
            </a:r>
            <a:r>
              <a:rPr lang="nl-NL" sz="3600" dirty="0">
                <a:solidFill>
                  <a:srgbClr val="000000"/>
                </a:solidFill>
                <a:latin typeface="#9Slide03 AmpleSoft Bold" panose="02000000000000000000" pitchFamily="2" charset="0"/>
              </a:rPr>
              <a:t> </a:t>
            </a:r>
          </a:p>
        </p:txBody>
      </p:sp>
      <p:grpSp>
        <p:nvGrpSpPr>
          <p:cNvPr id="25" name="Google Shape;547;p27">
            <a:extLst>
              <a:ext uri="{FF2B5EF4-FFF2-40B4-BE49-F238E27FC236}">
                <a16:creationId xmlns:a16="http://schemas.microsoft.com/office/drawing/2014/main" id="{92FE4EAF-7EA4-917A-697F-8AF800B9664E}"/>
              </a:ext>
            </a:extLst>
          </p:cNvPr>
          <p:cNvGrpSpPr/>
          <p:nvPr/>
        </p:nvGrpSpPr>
        <p:grpSpPr>
          <a:xfrm rot="482350">
            <a:off x="6411654" y="2481090"/>
            <a:ext cx="2877426" cy="2385286"/>
            <a:chOff x="4035850" y="2823150"/>
            <a:chExt cx="1627650" cy="1511375"/>
          </a:xfrm>
        </p:grpSpPr>
        <p:sp>
          <p:nvSpPr>
            <p:cNvPr id="26" name="Google Shape;548;p27">
              <a:extLst>
                <a:ext uri="{FF2B5EF4-FFF2-40B4-BE49-F238E27FC236}">
                  <a16:creationId xmlns:a16="http://schemas.microsoft.com/office/drawing/2014/main" id="{C5415A07-4BF2-5875-F6CB-913D1976C399}"/>
                </a:ext>
              </a:extLst>
            </p:cNvPr>
            <p:cNvSpPr/>
            <p:nvPr/>
          </p:nvSpPr>
          <p:spPr>
            <a:xfrm>
              <a:off x="4035850" y="2823150"/>
              <a:ext cx="1627650" cy="1511375"/>
            </a:xfrm>
            <a:custGeom>
              <a:avLst/>
              <a:gdLst/>
              <a:ahLst/>
              <a:cxnLst/>
              <a:rect l="l" t="t" r="r" b="b"/>
              <a:pathLst>
                <a:path w="65106" h="60455" extrusionOk="0">
                  <a:moveTo>
                    <a:pt x="50977" y="1"/>
                  </a:moveTo>
                  <a:lnTo>
                    <a:pt x="50091" y="45"/>
                  </a:lnTo>
                  <a:lnTo>
                    <a:pt x="49206" y="178"/>
                  </a:lnTo>
                  <a:lnTo>
                    <a:pt x="48320" y="355"/>
                  </a:lnTo>
                  <a:lnTo>
                    <a:pt x="47478" y="621"/>
                  </a:lnTo>
                  <a:lnTo>
                    <a:pt x="46681" y="931"/>
                  </a:lnTo>
                  <a:lnTo>
                    <a:pt x="45884" y="1329"/>
                  </a:lnTo>
                  <a:lnTo>
                    <a:pt x="45131" y="1816"/>
                  </a:lnTo>
                  <a:lnTo>
                    <a:pt x="44378" y="2392"/>
                  </a:lnTo>
                  <a:lnTo>
                    <a:pt x="43935" y="2746"/>
                  </a:lnTo>
                  <a:lnTo>
                    <a:pt x="42917" y="2481"/>
                  </a:lnTo>
                  <a:lnTo>
                    <a:pt x="41854" y="2215"/>
                  </a:lnTo>
                  <a:lnTo>
                    <a:pt x="40835" y="1994"/>
                  </a:lnTo>
                  <a:lnTo>
                    <a:pt x="39772" y="1861"/>
                  </a:lnTo>
                  <a:lnTo>
                    <a:pt x="38709" y="1684"/>
                  </a:lnTo>
                  <a:lnTo>
                    <a:pt x="37646" y="1595"/>
                  </a:lnTo>
                  <a:lnTo>
                    <a:pt x="36583" y="1551"/>
                  </a:lnTo>
                  <a:lnTo>
                    <a:pt x="35476" y="1551"/>
                  </a:lnTo>
                  <a:lnTo>
                    <a:pt x="33837" y="1595"/>
                  </a:lnTo>
                  <a:lnTo>
                    <a:pt x="32199" y="1728"/>
                  </a:lnTo>
                  <a:lnTo>
                    <a:pt x="30604" y="1949"/>
                  </a:lnTo>
                  <a:lnTo>
                    <a:pt x="29010" y="2259"/>
                  </a:lnTo>
                  <a:lnTo>
                    <a:pt x="27460" y="2614"/>
                  </a:lnTo>
                  <a:lnTo>
                    <a:pt x="25910" y="3101"/>
                  </a:lnTo>
                  <a:lnTo>
                    <a:pt x="24404" y="3677"/>
                  </a:lnTo>
                  <a:lnTo>
                    <a:pt x="22942" y="4297"/>
                  </a:lnTo>
                  <a:lnTo>
                    <a:pt x="21525" y="5005"/>
                  </a:lnTo>
                  <a:lnTo>
                    <a:pt x="20108" y="5802"/>
                  </a:lnTo>
                  <a:lnTo>
                    <a:pt x="18779" y="6688"/>
                  </a:lnTo>
                  <a:lnTo>
                    <a:pt x="17495" y="7618"/>
                  </a:lnTo>
                  <a:lnTo>
                    <a:pt x="16211" y="8637"/>
                  </a:lnTo>
                  <a:lnTo>
                    <a:pt x="15015" y="9744"/>
                  </a:lnTo>
                  <a:lnTo>
                    <a:pt x="13863" y="10896"/>
                  </a:lnTo>
                  <a:lnTo>
                    <a:pt x="12800" y="12136"/>
                  </a:lnTo>
                  <a:lnTo>
                    <a:pt x="12535" y="12180"/>
                  </a:lnTo>
                  <a:lnTo>
                    <a:pt x="12313" y="12268"/>
                  </a:lnTo>
                  <a:lnTo>
                    <a:pt x="12003" y="12180"/>
                  </a:lnTo>
                  <a:lnTo>
                    <a:pt x="11649" y="12136"/>
                  </a:lnTo>
                  <a:lnTo>
                    <a:pt x="11604" y="12136"/>
                  </a:lnTo>
                  <a:lnTo>
                    <a:pt x="10320" y="12180"/>
                  </a:lnTo>
                  <a:lnTo>
                    <a:pt x="9124" y="12313"/>
                  </a:lnTo>
                  <a:lnTo>
                    <a:pt x="7973" y="12490"/>
                  </a:lnTo>
                  <a:lnTo>
                    <a:pt x="6866" y="12711"/>
                  </a:lnTo>
                  <a:lnTo>
                    <a:pt x="6600" y="12800"/>
                  </a:lnTo>
                  <a:lnTo>
                    <a:pt x="6334" y="12933"/>
                  </a:lnTo>
                  <a:lnTo>
                    <a:pt x="5980" y="12933"/>
                  </a:lnTo>
                  <a:lnTo>
                    <a:pt x="5758" y="13021"/>
                  </a:lnTo>
                  <a:lnTo>
                    <a:pt x="4518" y="13420"/>
                  </a:lnTo>
                  <a:lnTo>
                    <a:pt x="3455" y="13863"/>
                  </a:lnTo>
                  <a:lnTo>
                    <a:pt x="2570" y="14306"/>
                  </a:lnTo>
                  <a:lnTo>
                    <a:pt x="1861" y="14704"/>
                  </a:lnTo>
                  <a:lnTo>
                    <a:pt x="1285" y="15103"/>
                  </a:lnTo>
                  <a:lnTo>
                    <a:pt x="887" y="15413"/>
                  </a:lnTo>
                  <a:lnTo>
                    <a:pt x="488" y="15812"/>
                  </a:lnTo>
                  <a:lnTo>
                    <a:pt x="311" y="15989"/>
                  </a:lnTo>
                  <a:lnTo>
                    <a:pt x="178" y="16254"/>
                  </a:lnTo>
                  <a:lnTo>
                    <a:pt x="89" y="16476"/>
                  </a:lnTo>
                  <a:lnTo>
                    <a:pt x="45" y="16742"/>
                  </a:lnTo>
                  <a:lnTo>
                    <a:pt x="1" y="17007"/>
                  </a:lnTo>
                  <a:lnTo>
                    <a:pt x="1" y="17273"/>
                  </a:lnTo>
                  <a:lnTo>
                    <a:pt x="89" y="17495"/>
                  </a:lnTo>
                  <a:lnTo>
                    <a:pt x="178" y="17760"/>
                  </a:lnTo>
                  <a:lnTo>
                    <a:pt x="5891" y="30383"/>
                  </a:lnTo>
                  <a:lnTo>
                    <a:pt x="5847" y="31135"/>
                  </a:lnTo>
                  <a:lnTo>
                    <a:pt x="5847" y="58639"/>
                  </a:lnTo>
                  <a:lnTo>
                    <a:pt x="5891" y="58993"/>
                  </a:lnTo>
                  <a:lnTo>
                    <a:pt x="6024" y="59347"/>
                  </a:lnTo>
                  <a:lnTo>
                    <a:pt x="6157" y="59657"/>
                  </a:lnTo>
                  <a:lnTo>
                    <a:pt x="6378" y="59923"/>
                  </a:lnTo>
                  <a:lnTo>
                    <a:pt x="6644" y="60144"/>
                  </a:lnTo>
                  <a:lnTo>
                    <a:pt x="6954" y="60322"/>
                  </a:lnTo>
                  <a:lnTo>
                    <a:pt x="7308" y="60410"/>
                  </a:lnTo>
                  <a:lnTo>
                    <a:pt x="7663" y="60454"/>
                  </a:lnTo>
                  <a:lnTo>
                    <a:pt x="63289" y="60454"/>
                  </a:lnTo>
                  <a:lnTo>
                    <a:pt x="63688" y="60410"/>
                  </a:lnTo>
                  <a:lnTo>
                    <a:pt x="63998" y="60322"/>
                  </a:lnTo>
                  <a:lnTo>
                    <a:pt x="64308" y="60144"/>
                  </a:lnTo>
                  <a:lnTo>
                    <a:pt x="64574" y="59923"/>
                  </a:lnTo>
                  <a:lnTo>
                    <a:pt x="64795" y="59657"/>
                  </a:lnTo>
                  <a:lnTo>
                    <a:pt x="64972" y="59347"/>
                  </a:lnTo>
                  <a:lnTo>
                    <a:pt x="65061" y="58993"/>
                  </a:lnTo>
                  <a:lnTo>
                    <a:pt x="65105" y="58639"/>
                  </a:lnTo>
                  <a:lnTo>
                    <a:pt x="65105" y="31135"/>
                  </a:lnTo>
                  <a:lnTo>
                    <a:pt x="65061" y="29674"/>
                  </a:lnTo>
                  <a:lnTo>
                    <a:pt x="64972" y="28212"/>
                  </a:lnTo>
                  <a:lnTo>
                    <a:pt x="64795" y="26751"/>
                  </a:lnTo>
                  <a:lnTo>
                    <a:pt x="64529" y="25334"/>
                  </a:lnTo>
                  <a:lnTo>
                    <a:pt x="64219" y="23916"/>
                  </a:lnTo>
                  <a:lnTo>
                    <a:pt x="63821" y="22543"/>
                  </a:lnTo>
                  <a:lnTo>
                    <a:pt x="63378" y="21170"/>
                  </a:lnTo>
                  <a:lnTo>
                    <a:pt x="62846" y="19798"/>
                  </a:lnTo>
                  <a:lnTo>
                    <a:pt x="62271" y="18513"/>
                  </a:lnTo>
                  <a:lnTo>
                    <a:pt x="61651" y="17229"/>
                  </a:lnTo>
                  <a:lnTo>
                    <a:pt x="60942" y="15944"/>
                  </a:lnTo>
                  <a:lnTo>
                    <a:pt x="60145" y="14749"/>
                  </a:lnTo>
                  <a:lnTo>
                    <a:pt x="59303" y="13553"/>
                  </a:lnTo>
                  <a:lnTo>
                    <a:pt x="58418" y="12401"/>
                  </a:lnTo>
                  <a:lnTo>
                    <a:pt x="57443" y="11294"/>
                  </a:lnTo>
                  <a:lnTo>
                    <a:pt x="56425" y="10187"/>
                  </a:lnTo>
                  <a:lnTo>
                    <a:pt x="55362" y="9168"/>
                  </a:lnTo>
                  <a:lnTo>
                    <a:pt x="54210" y="8194"/>
                  </a:lnTo>
                  <a:lnTo>
                    <a:pt x="53059" y="7308"/>
                  </a:lnTo>
                  <a:lnTo>
                    <a:pt x="51819" y="6467"/>
                  </a:lnTo>
                  <a:lnTo>
                    <a:pt x="52306" y="6157"/>
                  </a:lnTo>
                  <a:lnTo>
                    <a:pt x="52837" y="5935"/>
                  </a:lnTo>
                  <a:lnTo>
                    <a:pt x="53502" y="5714"/>
                  </a:lnTo>
                  <a:lnTo>
                    <a:pt x="54166" y="5537"/>
                  </a:lnTo>
                  <a:lnTo>
                    <a:pt x="54874" y="5404"/>
                  </a:lnTo>
                  <a:lnTo>
                    <a:pt x="55539" y="5315"/>
                  </a:lnTo>
                  <a:lnTo>
                    <a:pt x="56203" y="5227"/>
                  </a:lnTo>
                  <a:lnTo>
                    <a:pt x="56779" y="5182"/>
                  </a:lnTo>
                  <a:lnTo>
                    <a:pt x="57089" y="5138"/>
                  </a:lnTo>
                  <a:lnTo>
                    <a:pt x="57355" y="5094"/>
                  </a:lnTo>
                  <a:lnTo>
                    <a:pt x="57620" y="4961"/>
                  </a:lnTo>
                  <a:lnTo>
                    <a:pt x="57842" y="4784"/>
                  </a:lnTo>
                  <a:lnTo>
                    <a:pt x="58063" y="4607"/>
                  </a:lnTo>
                  <a:lnTo>
                    <a:pt x="58240" y="4385"/>
                  </a:lnTo>
                  <a:lnTo>
                    <a:pt x="58373" y="4119"/>
                  </a:lnTo>
                  <a:lnTo>
                    <a:pt x="58462" y="3854"/>
                  </a:lnTo>
                  <a:lnTo>
                    <a:pt x="58506" y="3544"/>
                  </a:lnTo>
                  <a:lnTo>
                    <a:pt x="58550" y="3278"/>
                  </a:lnTo>
                  <a:lnTo>
                    <a:pt x="58506" y="2968"/>
                  </a:lnTo>
                  <a:lnTo>
                    <a:pt x="58418" y="2702"/>
                  </a:lnTo>
                  <a:lnTo>
                    <a:pt x="58285" y="2436"/>
                  </a:lnTo>
                  <a:lnTo>
                    <a:pt x="58108" y="2215"/>
                  </a:lnTo>
                  <a:lnTo>
                    <a:pt x="57930" y="2038"/>
                  </a:lnTo>
                  <a:lnTo>
                    <a:pt x="57665" y="1861"/>
                  </a:lnTo>
                  <a:lnTo>
                    <a:pt x="57089" y="1506"/>
                  </a:lnTo>
                  <a:lnTo>
                    <a:pt x="56469" y="1241"/>
                  </a:lnTo>
                  <a:lnTo>
                    <a:pt x="55672" y="886"/>
                  </a:lnTo>
                  <a:lnTo>
                    <a:pt x="54653" y="576"/>
                  </a:lnTo>
                  <a:lnTo>
                    <a:pt x="53546" y="266"/>
                  </a:lnTo>
                  <a:lnTo>
                    <a:pt x="52970" y="178"/>
                  </a:lnTo>
                  <a:lnTo>
                    <a:pt x="52306" y="89"/>
                  </a:lnTo>
                  <a:lnTo>
                    <a:pt x="51686" y="45"/>
                  </a:lnTo>
                  <a:lnTo>
                    <a:pt x="50977" y="1"/>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9;p27">
              <a:extLst>
                <a:ext uri="{FF2B5EF4-FFF2-40B4-BE49-F238E27FC236}">
                  <a16:creationId xmlns:a16="http://schemas.microsoft.com/office/drawing/2014/main" id="{8A7D3DCD-9FF9-C4E8-AB98-65C34E7DEB64}"/>
                </a:ext>
              </a:extLst>
            </p:cNvPr>
            <p:cNvSpPr/>
            <p:nvPr/>
          </p:nvSpPr>
          <p:spPr>
            <a:xfrm>
              <a:off x="4221875" y="2906200"/>
              <a:ext cx="1390675" cy="1382925"/>
            </a:xfrm>
            <a:custGeom>
              <a:avLst/>
              <a:gdLst/>
              <a:ahLst/>
              <a:cxnLst/>
              <a:rect l="l" t="t" r="r" b="b"/>
              <a:pathLst>
                <a:path w="55627" h="55317" extrusionOk="0">
                  <a:moveTo>
                    <a:pt x="27814" y="0"/>
                  </a:moveTo>
                  <a:lnTo>
                    <a:pt x="26175" y="44"/>
                  </a:lnTo>
                  <a:lnTo>
                    <a:pt x="24536" y="222"/>
                  </a:lnTo>
                  <a:lnTo>
                    <a:pt x="22942" y="443"/>
                  </a:lnTo>
                  <a:lnTo>
                    <a:pt x="21392" y="753"/>
                  </a:lnTo>
                  <a:lnTo>
                    <a:pt x="19842" y="1152"/>
                  </a:lnTo>
                  <a:lnTo>
                    <a:pt x="18336" y="1683"/>
                  </a:lnTo>
                  <a:lnTo>
                    <a:pt x="16919" y="2259"/>
                  </a:lnTo>
                  <a:lnTo>
                    <a:pt x="15501" y="2879"/>
                  </a:lnTo>
                  <a:lnTo>
                    <a:pt x="14128" y="3632"/>
                  </a:lnTo>
                  <a:lnTo>
                    <a:pt x="12800" y="4429"/>
                  </a:lnTo>
                  <a:lnTo>
                    <a:pt x="11515" y="5271"/>
                  </a:lnTo>
                  <a:lnTo>
                    <a:pt x="10275" y="6245"/>
                  </a:lnTo>
                  <a:lnTo>
                    <a:pt x="9124" y="7219"/>
                  </a:lnTo>
                  <a:lnTo>
                    <a:pt x="8017" y="8282"/>
                  </a:lnTo>
                  <a:lnTo>
                    <a:pt x="6954" y="9434"/>
                  </a:lnTo>
                  <a:lnTo>
                    <a:pt x="5979" y="10629"/>
                  </a:lnTo>
                  <a:lnTo>
                    <a:pt x="5448" y="11338"/>
                  </a:lnTo>
                  <a:lnTo>
                    <a:pt x="4961" y="11958"/>
                  </a:lnTo>
                  <a:lnTo>
                    <a:pt x="4518" y="12622"/>
                  </a:lnTo>
                  <a:lnTo>
                    <a:pt x="4031" y="13420"/>
                  </a:lnTo>
                  <a:lnTo>
                    <a:pt x="3543" y="14217"/>
                  </a:lnTo>
                  <a:lnTo>
                    <a:pt x="3145" y="15014"/>
                  </a:lnTo>
                  <a:lnTo>
                    <a:pt x="2702" y="15856"/>
                  </a:lnTo>
                  <a:lnTo>
                    <a:pt x="2348" y="16653"/>
                  </a:lnTo>
                  <a:lnTo>
                    <a:pt x="1993" y="17538"/>
                  </a:lnTo>
                  <a:lnTo>
                    <a:pt x="1639" y="18380"/>
                  </a:lnTo>
                  <a:lnTo>
                    <a:pt x="1329" y="19266"/>
                  </a:lnTo>
                  <a:lnTo>
                    <a:pt x="1063" y="20152"/>
                  </a:lnTo>
                  <a:lnTo>
                    <a:pt x="842" y="21082"/>
                  </a:lnTo>
                  <a:lnTo>
                    <a:pt x="620" y="21967"/>
                  </a:lnTo>
                  <a:lnTo>
                    <a:pt x="443" y="22897"/>
                  </a:lnTo>
                  <a:lnTo>
                    <a:pt x="266" y="23827"/>
                  </a:lnTo>
                  <a:lnTo>
                    <a:pt x="178" y="24802"/>
                  </a:lnTo>
                  <a:lnTo>
                    <a:pt x="89" y="25732"/>
                  </a:lnTo>
                  <a:lnTo>
                    <a:pt x="45" y="26706"/>
                  </a:lnTo>
                  <a:lnTo>
                    <a:pt x="0" y="27813"/>
                  </a:lnTo>
                  <a:lnTo>
                    <a:pt x="0" y="55317"/>
                  </a:lnTo>
                  <a:lnTo>
                    <a:pt x="55627" y="55317"/>
                  </a:lnTo>
                  <a:lnTo>
                    <a:pt x="55627" y="27813"/>
                  </a:lnTo>
                  <a:lnTo>
                    <a:pt x="55583" y="26396"/>
                  </a:lnTo>
                  <a:lnTo>
                    <a:pt x="55494" y="24979"/>
                  </a:lnTo>
                  <a:lnTo>
                    <a:pt x="55317" y="23606"/>
                  </a:lnTo>
                  <a:lnTo>
                    <a:pt x="55051" y="22233"/>
                  </a:lnTo>
                  <a:lnTo>
                    <a:pt x="54741" y="20860"/>
                  </a:lnTo>
                  <a:lnTo>
                    <a:pt x="54387" y="19576"/>
                  </a:lnTo>
                  <a:lnTo>
                    <a:pt x="53944" y="18247"/>
                  </a:lnTo>
                  <a:lnTo>
                    <a:pt x="53457" y="17007"/>
                  </a:lnTo>
                  <a:lnTo>
                    <a:pt x="52881" y="15767"/>
                  </a:lnTo>
                  <a:lnTo>
                    <a:pt x="52261" y="14571"/>
                  </a:lnTo>
                  <a:lnTo>
                    <a:pt x="51597" y="13420"/>
                  </a:lnTo>
                  <a:lnTo>
                    <a:pt x="50888" y="12268"/>
                  </a:lnTo>
                  <a:lnTo>
                    <a:pt x="50091" y="11205"/>
                  </a:lnTo>
                  <a:lnTo>
                    <a:pt x="49294" y="10142"/>
                  </a:lnTo>
                  <a:lnTo>
                    <a:pt x="48408" y="9124"/>
                  </a:lnTo>
                  <a:lnTo>
                    <a:pt x="47478" y="8149"/>
                  </a:lnTo>
                  <a:lnTo>
                    <a:pt x="46503" y="7264"/>
                  </a:lnTo>
                  <a:lnTo>
                    <a:pt x="45529" y="6378"/>
                  </a:lnTo>
                  <a:lnTo>
                    <a:pt x="44466" y="5536"/>
                  </a:lnTo>
                  <a:lnTo>
                    <a:pt x="43359" y="4783"/>
                  </a:lnTo>
                  <a:lnTo>
                    <a:pt x="42252" y="4030"/>
                  </a:lnTo>
                  <a:lnTo>
                    <a:pt x="41056" y="3366"/>
                  </a:lnTo>
                  <a:lnTo>
                    <a:pt x="39860" y="2746"/>
                  </a:lnTo>
                  <a:lnTo>
                    <a:pt x="38664" y="2215"/>
                  </a:lnTo>
                  <a:lnTo>
                    <a:pt x="37380" y="1683"/>
                  </a:lnTo>
                  <a:lnTo>
                    <a:pt x="36096" y="1285"/>
                  </a:lnTo>
                  <a:lnTo>
                    <a:pt x="34767" y="886"/>
                  </a:lnTo>
                  <a:lnTo>
                    <a:pt x="33438" y="576"/>
                  </a:lnTo>
                  <a:lnTo>
                    <a:pt x="32065" y="355"/>
                  </a:lnTo>
                  <a:lnTo>
                    <a:pt x="30648" y="177"/>
                  </a:lnTo>
                  <a:lnTo>
                    <a:pt x="29231" y="44"/>
                  </a:lnTo>
                  <a:lnTo>
                    <a:pt x="27814"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0;p27">
              <a:extLst>
                <a:ext uri="{FF2B5EF4-FFF2-40B4-BE49-F238E27FC236}">
                  <a16:creationId xmlns:a16="http://schemas.microsoft.com/office/drawing/2014/main" id="{FE32DDF9-EDE8-6D36-E992-162FFBCF6EA5}"/>
                </a:ext>
              </a:extLst>
            </p:cNvPr>
            <p:cNvSpPr/>
            <p:nvPr/>
          </p:nvSpPr>
          <p:spPr>
            <a:xfrm>
              <a:off x="4657000" y="3260500"/>
              <a:ext cx="811625" cy="335500"/>
            </a:xfrm>
            <a:custGeom>
              <a:avLst/>
              <a:gdLst/>
              <a:ahLst/>
              <a:cxnLst/>
              <a:rect l="l" t="t" r="r" b="b"/>
              <a:pathLst>
                <a:path w="32465" h="13420" extrusionOk="0">
                  <a:moveTo>
                    <a:pt x="4208" y="1"/>
                  </a:moveTo>
                  <a:lnTo>
                    <a:pt x="3721" y="45"/>
                  </a:lnTo>
                  <a:lnTo>
                    <a:pt x="3234" y="133"/>
                  </a:lnTo>
                  <a:lnTo>
                    <a:pt x="2791" y="222"/>
                  </a:lnTo>
                  <a:lnTo>
                    <a:pt x="2304" y="399"/>
                  </a:lnTo>
                  <a:lnTo>
                    <a:pt x="1905" y="621"/>
                  </a:lnTo>
                  <a:lnTo>
                    <a:pt x="1507" y="886"/>
                  </a:lnTo>
                  <a:lnTo>
                    <a:pt x="1108" y="1196"/>
                  </a:lnTo>
                  <a:lnTo>
                    <a:pt x="798" y="1551"/>
                  </a:lnTo>
                  <a:lnTo>
                    <a:pt x="532" y="1949"/>
                  </a:lnTo>
                  <a:lnTo>
                    <a:pt x="311" y="2348"/>
                  </a:lnTo>
                  <a:lnTo>
                    <a:pt x="178" y="2791"/>
                  </a:lnTo>
                  <a:lnTo>
                    <a:pt x="45" y="3278"/>
                  </a:lnTo>
                  <a:lnTo>
                    <a:pt x="1" y="3721"/>
                  </a:lnTo>
                  <a:lnTo>
                    <a:pt x="1" y="4208"/>
                  </a:lnTo>
                  <a:lnTo>
                    <a:pt x="45" y="4695"/>
                  </a:lnTo>
                  <a:lnTo>
                    <a:pt x="134" y="5138"/>
                  </a:lnTo>
                  <a:lnTo>
                    <a:pt x="267" y="5625"/>
                  </a:lnTo>
                  <a:lnTo>
                    <a:pt x="444" y="6068"/>
                  </a:lnTo>
                  <a:lnTo>
                    <a:pt x="621" y="6467"/>
                  </a:lnTo>
                  <a:lnTo>
                    <a:pt x="887" y="6910"/>
                  </a:lnTo>
                  <a:lnTo>
                    <a:pt x="1108" y="7308"/>
                  </a:lnTo>
                  <a:lnTo>
                    <a:pt x="1418" y="7662"/>
                  </a:lnTo>
                  <a:lnTo>
                    <a:pt x="2038" y="8371"/>
                  </a:lnTo>
                  <a:lnTo>
                    <a:pt x="2525" y="8814"/>
                  </a:lnTo>
                  <a:lnTo>
                    <a:pt x="3012" y="9213"/>
                  </a:lnTo>
                  <a:lnTo>
                    <a:pt x="3544" y="9567"/>
                  </a:lnTo>
                  <a:lnTo>
                    <a:pt x="4075" y="9877"/>
                  </a:lnTo>
                  <a:lnTo>
                    <a:pt x="5227" y="10408"/>
                  </a:lnTo>
                  <a:lnTo>
                    <a:pt x="6378" y="10896"/>
                  </a:lnTo>
                  <a:lnTo>
                    <a:pt x="7574" y="11383"/>
                  </a:lnTo>
                  <a:lnTo>
                    <a:pt x="8814" y="11781"/>
                  </a:lnTo>
                  <a:lnTo>
                    <a:pt x="10010" y="12180"/>
                  </a:lnTo>
                  <a:lnTo>
                    <a:pt x="11250" y="12490"/>
                  </a:lnTo>
                  <a:lnTo>
                    <a:pt x="12534" y="12800"/>
                  </a:lnTo>
                  <a:lnTo>
                    <a:pt x="13775" y="13021"/>
                  </a:lnTo>
                  <a:lnTo>
                    <a:pt x="15059" y="13199"/>
                  </a:lnTo>
                  <a:lnTo>
                    <a:pt x="16343" y="13331"/>
                  </a:lnTo>
                  <a:lnTo>
                    <a:pt x="17628" y="13376"/>
                  </a:lnTo>
                  <a:lnTo>
                    <a:pt x="18912" y="13420"/>
                  </a:lnTo>
                  <a:lnTo>
                    <a:pt x="20196" y="13376"/>
                  </a:lnTo>
                  <a:lnTo>
                    <a:pt x="21481" y="13287"/>
                  </a:lnTo>
                  <a:lnTo>
                    <a:pt x="22765" y="13199"/>
                  </a:lnTo>
                  <a:lnTo>
                    <a:pt x="24049" y="12977"/>
                  </a:lnTo>
                  <a:lnTo>
                    <a:pt x="25334" y="12756"/>
                  </a:lnTo>
                  <a:lnTo>
                    <a:pt x="26574" y="12490"/>
                  </a:lnTo>
                  <a:lnTo>
                    <a:pt x="27238" y="12313"/>
                  </a:lnTo>
                  <a:lnTo>
                    <a:pt x="27903" y="12091"/>
                  </a:lnTo>
                  <a:lnTo>
                    <a:pt x="28567" y="11870"/>
                  </a:lnTo>
                  <a:lnTo>
                    <a:pt x="29187" y="11604"/>
                  </a:lnTo>
                  <a:lnTo>
                    <a:pt x="29807" y="11250"/>
                  </a:lnTo>
                  <a:lnTo>
                    <a:pt x="30383" y="10896"/>
                  </a:lnTo>
                  <a:lnTo>
                    <a:pt x="30914" y="10453"/>
                  </a:lnTo>
                  <a:lnTo>
                    <a:pt x="31401" y="9965"/>
                  </a:lnTo>
                  <a:lnTo>
                    <a:pt x="31623" y="9700"/>
                  </a:lnTo>
                  <a:lnTo>
                    <a:pt x="31800" y="9434"/>
                  </a:lnTo>
                  <a:lnTo>
                    <a:pt x="31977" y="9124"/>
                  </a:lnTo>
                  <a:lnTo>
                    <a:pt x="32110" y="8770"/>
                  </a:lnTo>
                  <a:lnTo>
                    <a:pt x="32243" y="8460"/>
                  </a:lnTo>
                  <a:lnTo>
                    <a:pt x="32331" y="8105"/>
                  </a:lnTo>
                  <a:lnTo>
                    <a:pt x="32420" y="7795"/>
                  </a:lnTo>
                  <a:lnTo>
                    <a:pt x="32464" y="7441"/>
                  </a:lnTo>
                  <a:lnTo>
                    <a:pt x="32464" y="7087"/>
                  </a:lnTo>
                  <a:lnTo>
                    <a:pt x="32464" y="6732"/>
                  </a:lnTo>
                  <a:lnTo>
                    <a:pt x="32376" y="6422"/>
                  </a:lnTo>
                  <a:lnTo>
                    <a:pt x="32287" y="6112"/>
                  </a:lnTo>
                  <a:lnTo>
                    <a:pt x="32199" y="5802"/>
                  </a:lnTo>
                  <a:lnTo>
                    <a:pt x="32021" y="5492"/>
                  </a:lnTo>
                  <a:lnTo>
                    <a:pt x="31844" y="5227"/>
                  </a:lnTo>
                  <a:lnTo>
                    <a:pt x="31623" y="4961"/>
                  </a:lnTo>
                  <a:lnTo>
                    <a:pt x="31313" y="4695"/>
                  </a:lnTo>
                  <a:lnTo>
                    <a:pt x="31003" y="4474"/>
                  </a:lnTo>
                  <a:lnTo>
                    <a:pt x="30648" y="4297"/>
                  </a:lnTo>
                  <a:lnTo>
                    <a:pt x="30294" y="4119"/>
                  </a:lnTo>
                  <a:lnTo>
                    <a:pt x="29940" y="4031"/>
                  </a:lnTo>
                  <a:lnTo>
                    <a:pt x="29541" y="3942"/>
                  </a:lnTo>
                  <a:lnTo>
                    <a:pt x="28744" y="3809"/>
                  </a:lnTo>
                  <a:lnTo>
                    <a:pt x="27017" y="3809"/>
                  </a:lnTo>
                  <a:lnTo>
                    <a:pt x="26175" y="3898"/>
                  </a:lnTo>
                  <a:lnTo>
                    <a:pt x="25334" y="3987"/>
                  </a:lnTo>
                  <a:lnTo>
                    <a:pt x="23607" y="4164"/>
                  </a:lnTo>
                  <a:lnTo>
                    <a:pt x="22765" y="4252"/>
                  </a:lnTo>
                  <a:lnTo>
                    <a:pt x="21924" y="4297"/>
                  </a:lnTo>
                  <a:lnTo>
                    <a:pt x="20994" y="4297"/>
                  </a:lnTo>
                  <a:lnTo>
                    <a:pt x="20108" y="4252"/>
                  </a:lnTo>
                  <a:lnTo>
                    <a:pt x="19222" y="4119"/>
                  </a:lnTo>
                  <a:lnTo>
                    <a:pt x="18336" y="3987"/>
                  </a:lnTo>
                  <a:lnTo>
                    <a:pt x="17450" y="3809"/>
                  </a:lnTo>
                  <a:lnTo>
                    <a:pt x="16609" y="3588"/>
                  </a:lnTo>
                  <a:lnTo>
                    <a:pt x="14837" y="3056"/>
                  </a:lnTo>
                  <a:lnTo>
                    <a:pt x="13110" y="2481"/>
                  </a:lnTo>
                  <a:lnTo>
                    <a:pt x="11427" y="1861"/>
                  </a:lnTo>
                  <a:lnTo>
                    <a:pt x="9700" y="1241"/>
                  </a:lnTo>
                  <a:lnTo>
                    <a:pt x="7973" y="665"/>
                  </a:lnTo>
                  <a:lnTo>
                    <a:pt x="7043" y="355"/>
                  </a:lnTo>
                  <a:lnTo>
                    <a:pt x="6113" y="133"/>
                  </a:lnTo>
                  <a:lnTo>
                    <a:pt x="513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1;p27">
              <a:extLst>
                <a:ext uri="{FF2B5EF4-FFF2-40B4-BE49-F238E27FC236}">
                  <a16:creationId xmlns:a16="http://schemas.microsoft.com/office/drawing/2014/main" id="{657C3B36-EF41-ADE2-0526-7544BBDF1DB1}"/>
                </a:ext>
              </a:extLst>
            </p:cNvPr>
            <p:cNvSpPr/>
            <p:nvPr/>
          </p:nvSpPr>
          <p:spPr>
            <a:xfrm>
              <a:off x="4624900" y="3211775"/>
              <a:ext cx="896875" cy="702000"/>
            </a:xfrm>
            <a:custGeom>
              <a:avLst/>
              <a:gdLst/>
              <a:ahLst/>
              <a:cxnLst/>
              <a:rect l="l" t="t" r="r" b="b"/>
              <a:pathLst>
                <a:path w="35875" h="28080" extrusionOk="0">
                  <a:moveTo>
                    <a:pt x="17273" y="1"/>
                  </a:moveTo>
                  <a:lnTo>
                    <a:pt x="16210" y="45"/>
                  </a:lnTo>
                  <a:lnTo>
                    <a:pt x="15679" y="134"/>
                  </a:lnTo>
                  <a:lnTo>
                    <a:pt x="15147" y="267"/>
                  </a:lnTo>
                  <a:lnTo>
                    <a:pt x="14660" y="399"/>
                  </a:lnTo>
                  <a:lnTo>
                    <a:pt x="14128" y="532"/>
                  </a:lnTo>
                  <a:lnTo>
                    <a:pt x="13641" y="754"/>
                  </a:lnTo>
                  <a:lnTo>
                    <a:pt x="13154" y="931"/>
                  </a:lnTo>
                  <a:lnTo>
                    <a:pt x="12711" y="1197"/>
                  </a:lnTo>
                  <a:lnTo>
                    <a:pt x="12268" y="1462"/>
                  </a:lnTo>
                  <a:lnTo>
                    <a:pt x="11825" y="1772"/>
                  </a:lnTo>
                  <a:lnTo>
                    <a:pt x="11427" y="2127"/>
                  </a:lnTo>
                  <a:lnTo>
                    <a:pt x="11073" y="2481"/>
                  </a:lnTo>
                  <a:lnTo>
                    <a:pt x="10718" y="2880"/>
                  </a:lnTo>
                  <a:lnTo>
                    <a:pt x="10275" y="3455"/>
                  </a:lnTo>
                  <a:lnTo>
                    <a:pt x="9921" y="4075"/>
                  </a:lnTo>
                  <a:lnTo>
                    <a:pt x="9567" y="4740"/>
                  </a:lnTo>
                  <a:lnTo>
                    <a:pt x="9301" y="5404"/>
                  </a:lnTo>
                  <a:lnTo>
                    <a:pt x="9035" y="6113"/>
                  </a:lnTo>
                  <a:lnTo>
                    <a:pt x="8814" y="6821"/>
                  </a:lnTo>
                  <a:lnTo>
                    <a:pt x="8371" y="8283"/>
                  </a:lnTo>
                  <a:lnTo>
                    <a:pt x="7928" y="9700"/>
                  </a:lnTo>
                  <a:lnTo>
                    <a:pt x="7662" y="10364"/>
                  </a:lnTo>
                  <a:lnTo>
                    <a:pt x="7352" y="11029"/>
                  </a:lnTo>
                  <a:lnTo>
                    <a:pt x="7042" y="11693"/>
                  </a:lnTo>
                  <a:lnTo>
                    <a:pt x="6644" y="12269"/>
                  </a:lnTo>
                  <a:lnTo>
                    <a:pt x="6201" y="12845"/>
                  </a:lnTo>
                  <a:lnTo>
                    <a:pt x="5714" y="13376"/>
                  </a:lnTo>
                  <a:lnTo>
                    <a:pt x="5226" y="13730"/>
                  </a:lnTo>
                  <a:lnTo>
                    <a:pt x="4695" y="14085"/>
                  </a:lnTo>
                  <a:lnTo>
                    <a:pt x="3632" y="14749"/>
                  </a:lnTo>
                  <a:lnTo>
                    <a:pt x="3101" y="15059"/>
                  </a:lnTo>
                  <a:lnTo>
                    <a:pt x="2569" y="15369"/>
                  </a:lnTo>
                  <a:lnTo>
                    <a:pt x="2082" y="15768"/>
                  </a:lnTo>
                  <a:lnTo>
                    <a:pt x="1595" y="16166"/>
                  </a:lnTo>
                  <a:lnTo>
                    <a:pt x="1240" y="16565"/>
                  </a:lnTo>
                  <a:lnTo>
                    <a:pt x="886" y="17008"/>
                  </a:lnTo>
                  <a:lnTo>
                    <a:pt x="620" y="17539"/>
                  </a:lnTo>
                  <a:lnTo>
                    <a:pt x="355" y="18026"/>
                  </a:lnTo>
                  <a:lnTo>
                    <a:pt x="178" y="18558"/>
                  </a:lnTo>
                  <a:lnTo>
                    <a:pt x="45" y="19134"/>
                  </a:lnTo>
                  <a:lnTo>
                    <a:pt x="0" y="19709"/>
                  </a:lnTo>
                  <a:lnTo>
                    <a:pt x="0" y="20241"/>
                  </a:lnTo>
                  <a:lnTo>
                    <a:pt x="45" y="20816"/>
                  </a:lnTo>
                  <a:lnTo>
                    <a:pt x="133" y="21392"/>
                  </a:lnTo>
                  <a:lnTo>
                    <a:pt x="310" y="21924"/>
                  </a:lnTo>
                  <a:lnTo>
                    <a:pt x="532" y="22455"/>
                  </a:lnTo>
                  <a:lnTo>
                    <a:pt x="753" y="22942"/>
                  </a:lnTo>
                  <a:lnTo>
                    <a:pt x="1063" y="23429"/>
                  </a:lnTo>
                  <a:lnTo>
                    <a:pt x="1418" y="23872"/>
                  </a:lnTo>
                  <a:lnTo>
                    <a:pt x="1816" y="24315"/>
                  </a:lnTo>
                  <a:lnTo>
                    <a:pt x="2392" y="24802"/>
                  </a:lnTo>
                  <a:lnTo>
                    <a:pt x="3012" y="25245"/>
                  </a:lnTo>
                  <a:lnTo>
                    <a:pt x="3676" y="25600"/>
                  </a:lnTo>
                  <a:lnTo>
                    <a:pt x="4385" y="25910"/>
                  </a:lnTo>
                  <a:lnTo>
                    <a:pt x="5094" y="26175"/>
                  </a:lnTo>
                  <a:lnTo>
                    <a:pt x="5847" y="26397"/>
                  </a:lnTo>
                  <a:lnTo>
                    <a:pt x="6599" y="26618"/>
                  </a:lnTo>
                  <a:lnTo>
                    <a:pt x="7352" y="26795"/>
                  </a:lnTo>
                  <a:lnTo>
                    <a:pt x="8504" y="27017"/>
                  </a:lnTo>
                  <a:lnTo>
                    <a:pt x="9655" y="27238"/>
                  </a:lnTo>
                  <a:lnTo>
                    <a:pt x="11958" y="27548"/>
                  </a:lnTo>
                  <a:lnTo>
                    <a:pt x="14261" y="27814"/>
                  </a:lnTo>
                  <a:lnTo>
                    <a:pt x="16609" y="27991"/>
                  </a:lnTo>
                  <a:lnTo>
                    <a:pt x="18912" y="28080"/>
                  </a:lnTo>
                  <a:lnTo>
                    <a:pt x="21259" y="28080"/>
                  </a:lnTo>
                  <a:lnTo>
                    <a:pt x="23562" y="28036"/>
                  </a:lnTo>
                  <a:lnTo>
                    <a:pt x="25909" y="27903"/>
                  </a:lnTo>
                  <a:lnTo>
                    <a:pt x="27415" y="27770"/>
                  </a:lnTo>
                  <a:lnTo>
                    <a:pt x="28168" y="27681"/>
                  </a:lnTo>
                  <a:lnTo>
                    <a:pt x="28921" y="27593"/>
                  </a:lnTo>
                  <a:lnTo>
                    <a:pt x="29674" y="27460"/>
                  </a:lnTo>
                  <a:lnTo>
                    <a:pt x="30382" y="27283"/>
                  </a:lnTo>
                  <a:lnTo>
                    <a:pt x="31091" y="27061"/>
                  </a:lnTo>
                  <a:lnTo>
                    <a:pt x="31800" y="26795"/>
                  </a:lnTo>
                  <a:lnTo>
                    <a:pt x="32464" y="26441"/>
                  </a:lnTo>
                  <a:lnTo>
                    <a:pt x="33128" y="26043"/>
                  </a:lnTo>
                  <a:lnTo>
                    <a:pt x="33748" y="25600"/>
                  </a:lnTo>
                  <a:lnTo>
                    <a:pt x="34280" y="25068"/>
                  </a:lnTo>
                  <a:lnTo>
                    <a:pt x="34767" y="24492"/>
                  </a:lnTo>
                  <a:lnTo>
                    <a:pt x="35210" y="23872"/>
                  </a:lnTo>
                  <a:lnTo>
                    <a:pt x="35520" y="23208"/>
                  </a:lnTo>
                  <a:lnTo>
                    <a:pt x="35653" y="22854"/>
                  </a:lnTo>
                  <a:lnTo>
                    <a:pt x="35741" y="22499"/>
                  </a:lnTo>
                  <a:lnTo>
                    <a:pt x="35830" y="22145"/>
                  </a:lnTo>
                  <a:lnTo>
                    <a:pt x="35874" y="21791"/>
                  </a:lnTo>
                  <a:lnTo>
                    <a:pt x="35874" y="21082"/>
                  </a:lnTo>
                  <a:lnTo>
                    <a:pt x="35741" y="20374"/>
                  </a:lnTo>
                  <a:lnTo>
                    <a:pt x="35564" y="19665"/>
                  </a:lnTo>
                  <a:lnTo>
                    <a:pt x="35298" y="19001"/>
                  </a:lnTo>
                  <a:lnTo>
                    <a:pt x="34900" y="18381"/>
                  </a:lnTo>
                  <a:lnTo>
                    <a:pt x="34457" y="17805"/>
                  </a:lnTo>
                  <a:lnTo>
                    <a:pt x="33925" y="17318"/>
                  </a:lnTo>
                  <a:lnTo>
                    <a:pt x="33394" y="16963"/>
                  </a:lnTo>
                  <a:lnTo>
                    <a:pt x="32863" y="16609"/>
                  </a:lnTo>
                  <a:lnTo>
                    <a:pt x="32243" y="16299"/>
                  </a:lnTo>
                  <a:lnTo>
                    <a:pt x="31667" y="16078"/>
                  </a:lnTo>
                  <a:lnTo>
                    <a:pt x="30427" y="15546"/>
                  </a:lnTo>
                  <a:lnTo>
                    <a:pt x="29807" y="15280"/>
                  </a:lnTo>
                  <a:lnTo>
                    <a:pt x="29231" y="14970"/>
                  </a:lnTo>
                  <a:lnTo>
                    <a:pt x="28655" y="14616"/>
                  </a:lnTo>
                  <a:lnTo>
                    <a:pt x="28079" y="14217"/>
                  </a:lnTo>
                  <a:lnTo>
                    <a:pt x="27548" y="13775"/>
                  </a:lnTo>
                  <a:lnTo>
                    <a:pt x="27061" y="13287"/>
                  </a:lnTo>
                  <a:lnTo>
                    <a:pt x="26618" y="12800"/>
                  </a:lnTo>
                  <a:lnTo>
                    <a:pt x="26175" y="12224"/>
                  </a:lnTo>
                  <a:lnTo>
                    <a:pt x="25821" y="11649"/>
                  </a:lnTo>
                  <a:lnTo>
                    <a:pt x="25511" y="11029"/>
                  </a:lnTo>
                  <a:lnTo>
                    <a:pt x="25156" y="10232"/>
                  </a:lnTo>
                  <a:lnTo>
                    <a:pt x="24891" y="9434"/>
                  </a:lnTo>
                  <a:lnTo>
                    <a:pt x="24669" y="8593"/>
                  </a:lnTo>
                  <a:lnTo>
                    <a:pt x="24492" y="7751"/>
                  </a:lnTo>
                  <a:lnTo>
                    <a:pt x="24226" y="6334"/>
                  </a:lnTo>
                  <a:lnTo>
                    <a:pt x="24093" y="5581"/>
                  </a:lnTo>
                  <a:lnTo>
                    <a:pt x="23916" y="4784"/>
                  </a:lnTo>
                  <a:lnTo>
                    <a:pt x="23739" y="4031"/>
                  </a:lnTo>
                  <a:lnTo>
                    <a:pt x="23473" y="3322"/>
                  </a:lnTo>
                  <a:lnTo>
                    <a:pt x="23163" y="2658"/>
                  </a:lnTo>
                  <a:lnTo>
                    <a:pt x="22942" y="2348"/>
                  </a:lnTo>
                  <a:lnTo>
                    <a:pt x="22765" y="2082"/>
                  </a:lnTo>
                  <a:lnTo>
                    <a:pt x="22322" y="1595"/>
                  </a:lnTo>
                  <a:lnTo>
                    <a:pt x="21835" y="1197"/>
                  </a:lnTo>
                  <a:lnTo>
                    <a:pt x="21303" y="842"/>
                  </a:lnTo>
                  <a:lnTo>
                    <a:pt x="20772" y="577"/>
                  </a:lnTo>
                  <a:lnTo>
                    <a:pt x="20196" y="355"/>
                  </a:lnTo>
                  <a:lnTo>
                    <a:pt x="19576" y="178"/>
                  </a:lnTo>
                  <a:lnTo>
                    <a:pt x="18956" y="45"/>
                  </a:lnTo>
                  <a:lnTo>
                    <a:pt x="18336"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2;p27">
              <a:extLst>
                <a:ext uri="{FF2B5EF4-FFF2-40B4-BE49-F238E27FC236}">
                  <a16:creationId xmlns:a16="http://schemas.microsoft.com/office/drawing/2014/main" id="{57592901-F7CF-F358-FFA2-32AB1794A02B}"/>
                </a:ext>
              </a:extLst>
            </p:cNvPr>
            <p:cNvSpPr/>
            <p:nvPr/>
          </p:nvSpPr>
          <p:spPr>
            <a:xfrm>
              <a:off x="4796525" y="3669075"/>
              <a:ext cx="652175" cy="620050"/>
            </a:xfrm>
            <a:custGeom>
              <a:avLst/>
              <a:gdLst/>
              <a:ahLst/>
              <a:cxnLst/>
              <a:rect l="l" t="t" r="r" b="b"/>
              <a:pathLst>
                <a:path w="26087" h="24802" extrusionOk="0">
                  <a:moveTo>
                    <a:pt x="7751" y="0"/>
                  </a:moveTo>
                  <a:lnTo>
                    <a:pt x="0" y="5005"/>
                  </a:lnTo>
                  <a:lnTo>
                    <a:pt x="133" y="10939"/>
                  </a:lnTo>
                  <a:lnTo>
                    <a:pt x="532" y="24802"/>
                  </a:lnTo>
                  <a:lnTo>
                    <a:pt x="26086" y="24802"/>
                  </a:lnTo>
                  <a:lnTo>
                    <a:pt x="25953" y="23562"/>
                  </a:lnTo>
                  <a:lnTo>
                    <a:pt x="25732" y="21701"/>
                  </a:lnTo>
                  <a:lnTo>
                    <a:pt x="25378" y="19398"/>
                  </a:lnTo>
                  <a:lnTo>
                    <a:pt x="24935" y="16785"/>
                  </a:lnTo>
                  <a:lnTo>
                    <a:pt x="24713" y="15457"/>
                  </a:lnTo>
                  <a:lnTo>
                    <a:pt x="24403" y="14128"/>
                  </a:lnTo>
                  <a:lnTo>
                    <a:pt x="24093" y="12799"/>
                  </a:lnTo>
                  <a:lnTo>
                    <a:pt x="23783" y="11515"/>
                  </a:lnTo>
                  <a:lnTo>
                    <a:pt x="23429" y="10319"/>
                  </a:lnTo>
                  <a:lnTo>
                    <a:pt x="23030" y="9212"/>
                  </a:lnTo>
                  <a:lnTo>
                    <a:pt x="22632" y="8193"/>
                  </a:lnTo>
                  <a:lnTo>
                    <a:pt x="22189" y="7352"/>
                  </a:lnTo>
                  <a:lnTo>
                    <a:pt x="21657" y="6510"/>
                  </a:lnTo>
                  <a:lnTo>
                    <a:pt x="21037" y="5713"/>
                  </a:lnTo>
                  <a:lnTo>
                    <a:pt x="20329" y="4960"/>
                  </a:lnTo>
                  <a:lnTo>
                    <a:pt x="19576" y="4296"/>
                  </a:lnTo>
                  <a:lnTo>
                    <a:pt x="18823" y="3632"/>
                  </a:lnTo>
                  <a:lnTo>
                    <a:pt x="18026" y="3056"/>
                  </a:lnTo>
                  <a:lnTo>
                    <a:pt x="17228" y="2524"/>
                  </a:lnTo>
                  <a:lnTo>
                    <a:pt x="16476" y="2037"/>
                  </a:lnTo>
                  <a:lnTo>
                    <a:pt x="15723" y="1594"/>
                  </a:lnTo>
                  <a:lnTo>
                    <a:pt x="15058" y="1196"/>
                  </a:lnTo>
                  <a:lnTo>
                    <a:pt x="13862" y="620"/>
                  </a:lnTo>
                  <a:lnTo>
                    <a:pt x="13065" y="266"/>
                  </a:lnTo>
                  <a:lnTo>
                    <a:pt x="12755" y="177"/>
                  </a:lnTo>
                  <a:lnTo>
                    <a:pt x="11825" y="133"/>
                  </a:lnTo>
                  <a:lnTo>
                    <a:pt x="8061"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p27">
              <a:extLst>
                <a:ext uri="{FF2B5EF4-FFF2-40B4-BE49-F238E27FC236}">
                  <a16:creationId xmlns:a16="http://schemas.microsoft.com/office/drawing/2014/main" id="{23415301-FF6B-CB64-9BBD-375045810F31}"/>
                </a:ext>
              </a:extLst>
            </p:cNvPr>
            <p:cNvSpPr/>
            <p:nvPr/>
          </p:nvSpPr>
          <p:spPr>
            <a:xfrm>
              <a:off x="4413425" y="3756525"/>
              <a:ext cx="461725" cy="479450"/>
            </a:xfrm>
            <a:custGeom>
              <a:avLst/>
              <a:gdLst/>
              <a:ahLst/>
              <a:cxnLst/>
              <a:rect l="l" t="t" r="r" b="b"/>
              <a:pathLst>
                <a:path w="18469" h="19178" extrusionOk="0">
                  <a:moveTo>
                    <a:pt x="17804" y="1"/>
                  </a:moveTo>
                  <a:lnTo>
                    <a:pt x="17184" y="399"/>
                  </a:lnTo>
                  <a:lnTo>
                    <a:pt x="16520" y="931"/>
                  </a:lnTo>
                  <a:lnTo>
                    <a:pt x="15767" y="1595"/>
                  </a:lnTo>
                  <a:lnTo>
                    <a:pt x="15014" y="2348"/>
                  </a:lnTo>
                  <a:lnTo>
                    <a:pt x="14217" y="3145"/>
                  </a:lnTo>
                  <a:lnTo>
                    <a:pt x="13420" y="4031"/>
                  </a:lnTo>
                  <a:lnTo>
                    <a:pt x="11870" y="5803"/>
                  </a:lnTo>
                  <a:lnTo>
                    <a:pt x="10497" y="7486"/>
                  </a:lnTo>
                  <a:lnTo>
                    <a:pt x="9345" y="8947"/>
                  </a:lnTo>
                  <a:lnTo>
                    <a:pt x="8282" y="10320"/>
                  </a:lnTo>
                  <a:lnTo>
                    <a:pt x="0" y="13863"/>
                  </a:lnTo>
                  <a:lnTo>
                    <a:pt x="222" y="19178"/>
                  </a:lnTo>
                  <a:lnTo>
                    <a:pt x="1373" y="19089"/>
                  </a:lnTo>
                  <a:lnTo>
                    <a:pt x="3986" y="18823"/>
                  </a:lnTo>
                  <a:lnTo>
                    <a:pt x="5448" y="18691"/>
                  </a:lnTo>
                  <a:lnTo>
                    <a:pt x="6821" y="18513"/>
                  </a:lnTo>
                  <a:lnTo>
                    <a:pt x="7884" y="18336"/>
                  </a:lnTo>
                  <a:lnTo>
                    <a:pt x="8282" y="18248"/>
                  </a:lnTo>
                  <a:lnTo>
                    <a:pt x="8548" y="18159"/>
                  </a:lnTo>
                  <a:lnTo>
                    <a:pt x="8814" y="18026"/>
                  </a:lnTo>
                  <a:lnTo>
                    <a:pt x="9257" y="17716"/>
                  </a:lnTo>
                  <a:lnTo>
                    <a:pt x="10541" y="16919"/>
                  </a:lnTo>
                  <a:lnTo>
                    <a:pt x="13907" y="14572"/>
                  </a:lnTo>
                  <a:lnTo>
                    <a:pt x="18469" y="11294"/>
                  </a:lnTo>
                  <a:lnTo>
                    <a:pt x="17804"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4;p27">
              <a:extLst>
                <a:ext uri="{FF2B5EF4-FFF2-40B4-BE49-F238E27FC236}">
                  <a16:creationId xmlns:a16="http://schemas.microsoft.com/office/drawing/2014/main" id="{2CFFF55D-E47D-1E7C-88E2-0AC578397A11}"/>
                </a:ext>
              </a:extLst>
            </p:cNvPr>
            <p:cNvSpPr/>
            <p:nvPr/>
          </p:nvSpPr>
          <p:spPr>
            <a:xfrm>
              <a:off x="4994700" y="3580475"/>
              <a:ext cx="105225" cy="142875"/>
            </a:xfrm>
            <a:custGeom>
              <a:avLst/>
              <a:gdLst/>
              <a:ahLst/>
              <a:cxnLst/>
              <a:rect l="l" t="t" r="r" b="b"/>
              <a:pathLst>
                <a:path w="4209" h="5715" extrusionOk="0">
                  <a:moveTo>
                    <a:pt x="134" y="1"/>
                  </a:moveTo>
                  <a:lnTo>
                    <a:pt x="45" y="1595"/>
                  </a:lnTo>
                  <a:lnTo>
                    <a:pt x="1" y="3411"/>
                  </a:lnTo>
                  <a:lnTo>
                    <a:pt x="2348" y="5714"/>
                  </a:lnTo>
                  <a:lnTo>
                    <a:pt x="4208" y="3278"/>
                  </a:lnTo>
                  <a:lnTo>
                    <a:pt x="4120" y="1595"/>
                  </a:lnTo>
                  <a:lnTo>
                    <a:pt x="4031"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5;p27">
              <a:extLst>
                <a:ext uri="{FF2B5EF4-FFF2-40B4-BE49-F238E27FC236}">
                  <a16:creationId xmlns:a16="http://schemas.microsoft.com/office/drawing/2014/main" id="{72DBD346-CF92-6D26-6856-106673F09C83}"/>
                </a:ext>
              </a:extLst>
            </p:cNvPr>
            <p:cNvSpPr/>
            <p:nvPr/>
          </p:nvSpPr>
          <p:spPr>
            <a:xfrm>
              <a:off x="4995825" y="3580475"/>
              <a:ext cx="101875" cy="58725"/>
            </a:xfrm>
            <a:custGeom>
              <a:avLst/>
              <a:gdLst/>
              <a:ahLst/>
              <a:cxnLst/>
              <a:rect l="l" t="t" r="r" b="b"/>
              <a:pathLst>
                <a:path w="4075" h="2349" extrusionOk="0">
                  <a:moveTo>
                    <a:pt x="89" y="1"/>
                  </a:moveTo>
                  <a:lnTo>
                    <a:pt x="0" y="1595"/>
                  </a:lnTo>
                  <a:lnTo>
                    <a:pt x="266" y="1817"/>
                  </a:lnTo>
                  <a:lnTo>
                    <a:pt x="487" y="1994"/>
                  </a:lnTo>
                  <a:lnTo>
                    <a:pt x="974" y="2171"/>
                  </a:lnTo>
                  <a:lnTo>
                    <a:pt x="1462" y="2304"/>
                  </a:lnTo>
                  <a:lnTo>
                    <a:pt x="1993" y="2348"/>
                  </a:lnTo>
                  <a:lnTo>
                    <a:pt x="2480" y="2348"/>
                  </a:lnTo>
                  <a:lnTo>
                    <a:pt x="2879" y="2260"/>
                  </a:lnTo>
                  <a:lnTo>
                    <a:pt x="3277" y="2127"/>
                  </a:lnTo>
                  <a:lnTo>
                    <a:pt x="3676" y="1905"/>
                  </a:lnTo>
                  <a:lnTo>
                    <a:pt x="4075" y="1595"/>
                  </a:lnTo>
                  <a:lnTo>
                    <a:pt x="3986"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6;p27">
              <a:extLst>
                <a:ext uri="{FF2B5EF4-FFF2-40B4-BE49-F238E27FC236}">
                  <a16:creationId xmlns:a16="http://schemas.microsoft.com/office/drawing/2014/main" id="{8AE64620-7E42-36CF-64D7-FE72CC5A43FF}"/>
                </a:ext>
              </a:extLst>
            </p:cNvPr>
            <p:cNvSpPr/>
            <p:nvPr/>
          </p:nvSpPr>
          <p:spPr>
            <a:xfrm>
              <a:off x="4874025" y="3221750"/>
              <a:ext cx="337725" cy="377575"/>
            </a:xfrm>
            <a:custGeom>
              <a:avLst/>
              <a:gdLst/>
              <a:ahLst/>
              <a:cxnLst/>
              <a:rect l="l" t="t" r="r" b="b"/>
              <a:pathLst>
                <a:path w="13509" h="15103" extrusionOk="0">
                  <a:moveTo>
                    <a:pt x="8282" y="0"/>
                  </a:moveTo>
                  <a:lnTo>
                    <a:pt x="7219" y="45"/>
                  </a:lnTo>
                  <a:lnTo>
                    <a:pt x="5979" y="133"/>
                  </a:lnTo>
                  <a:lnTo>
                    <a:pt x="5359" y="222"/>
                  </a:lnTo>
                  <a:lnTo>
                    <a:pt x="4739" y="310"/>
                  </a:lnTo>
                  <a:lnTo>
                    <a:pt x="4163" y="443"/>
                  </a:lnTo>
                  <a:lnTo>
                    <a:pt x="3588" y="620"/>
                  </a:lnTo>
                  <a:lnTo>
                    <a:pt x="3056" y="842"/>
                  </a:lnTo>
                  <a:lnTo>
                    <a:pt x="2569" y="1108"/>
                  </a:lnTo>
                  <a:lnTo>
                    <a:pt x="2082" y="1462"/>
                  </a:lnTo>
                  <a:lnTo>
                    <a:pt x="1683" y="1816"/>
                  </a:lnTo>
                  <a:lnTo>
                    <a:pt x="1285" y="2259"/>
                  </a:lnTo>
                  <a:lnTo>
                    <a:pt x="930" y="2746"/>
                  </a:lnTo>
                  <a:lnTo>
                    <a:pt x="709" y="3189"/>
                  </a:lnTo>
                  <a:lnTo>
                    <a:pt x="488" y="3676"/>
                  </a:lnTo>
                  <a:lnTo>
                    <a:pt x="355" y="4164"/>
                  </a:lnTo>
                  <a:lnTo>
                    <a:pt x="222" y="4651"/>
                  </a:lnTo>
                  <a:lnTo>
                    <a:pt x="133" y="5182"/>
                  </a:lnTo>
                  <a:lnTo>
                    <a:pt x="89" y="5669"/>
                  </a:lnTo>
                  <a:lnTo>
                    <a:pt x="0" y="6732"/>
                  </a:lnTo>
                  <a:lnTo>
                    <a:pt x="0" y="8194"/>
                  </a:lnTo>
                  <a:lnTo>
                    <a:pt x="45" y="9744"/>
                  </a:lnTo>
                  <a:lnTo>
                    <a:pt x="177" y="11250"/>
                  </a:lnTo>
                  <a:lnTo>
                    <a:pt x="310" y="12003"/>
                  </a:lnTo>
                  <a:lnTo>
                    <a:pt x="399" y="12401"/>
                  </a:lnTo>
                  <a:lnTo>
                    <a:pt x="532" y="12756"/>
                  </a:lnTo>
                  <a:lnTo>
                    <a:pt x="709" y="13110"/>
                  </a:lnTo>
                  <a:lnTo>
                    <a:pt x="886" y="13420"/>
                  </a:lnTo>
                  <a:lnTo>
                    <a:pt x="1152" y="13730"/>
                  </a:lnTo>
                  <a:lnTo>
                    <a:pt x="1418" y="13996"/>
                  </a:lnTo>
                  <a:lnTo>
                    <a:pt x="1816" y="14261"/>
                  </a:lnTo>
                  <a:lnTo>
                    <a:pt x="2259" y="14439"/>
                  </a:lnTo>
                  <a:lnTo>
                    <a:pt x="2746" y="14616"/>
                  </a:lnTo>
                  <a:lnTo>
                    <a:pt x="3233" y="14704"/>
                  </a:lnTo>
                  <a:lnTo>
                    <a:pt x="4208" y="14881"/>
                  </a:lnTo>
                  <a:lnTo>
                    <a:pt x="5182" y="14970"/>
                  </a:lnTo>
                  <a:lnTo>
                    <a:pt x="6024" y="15014"/>
                  </a:lnTo>
                  <a:lnTo>
                    <a:pt x="6909" y="15103"/>
                  </a:lnTo>
                  <a:lnTo>
                    <a:pt x="7795" y="15103"/>
                  </a:lnTo>
                  <a:lnTo>
                    <a:pt x="8725" y="15059"/>
                  </a:lnTo>
                  <a:lnTo>
                    <a:pt x="9611" y="14970"/>
                  </a:lnTo>
                  <a:lnTo>
                    <a:pt x="10054" y="14837"/>
                  </a:lnTo>
                  <a:lnTo>
                    <a:pt x="10497" y="14704"/>
                  </a:lnTo>
                  <a:lnTo>
                    <a:pt x="10895" y="14571"/>
                  </a:lnTo>
                  <a:lnTo>
                    <a:pt x="11250" y="14350"/>
                  </a:lnTo>
                  <a:lnTo>
                    <a:pt x="11604" y="14128"/>
                  </a:lnTo>
                  <a:lnTo>
                    <a:pt x="11914" y="13863"/>
                  </a:lnTo>
                  <a:lnTo>
                    <a:pt x="12180" y="13597"/>
                  </a:lnTo>
                  <a:lnTo>
                    <a:pt x="12357" y="13331"/>
                  </a:lnTo>
                  <a:lnTo>
                    <a:pt x="12578" y="13021"/>
                  </a:lnTo>
                  <a:lnTo>
                    <a:pt x="12711" y="12711"/>
                  </a:lnTo>
                  <a:lnTo>
                    <a:pt x="12977" y="12091"/>
                  </a:lnTo>
                  <a:lnTo>
                    <a:pt x="13154" y="11383"/>
                  </a:lnTo>
                  <a:lnTo>
                    <a:pt x="13287" y="10630"/>
                  </a:lnTo>
                  <a:lnTo>
                    <a:pt x="13376" y="9921"/>
                  </a:lnTo>
                  <a:lnTo>
                    <a:pt x="13464" y="8504"/>
                  </a:lnTo>
                  <a:lnTo>
                    <a:pt x="13464" y="8282"/>
                  </a:lnTo>
                  <a:lnTo>
                    <a:pt x="13508" y="7397"/>
                  </a:lnTo>
                  <a:lnTo>
                    <a:pt x="13464" y="6511"/>
                  </a:lnTo>
                  <a:lnTo>
                    <a:pt x="13420" y="5625"/>
                  </a:lnTo>
                  <a:lnTo>
                    <a:pt x="13287" y="4739"/>
                  </a:lnTo>
                  <a:lnTo>
                    <a:pt x="13154" y="3676"/>
                  </a:lnTo>
                  <a:lnTo>
                    <a:pt x="13021" y="3145"/>
                  </a:lnTo>
                  <a:lnTo>
                    <a:pt x="12888" y="2702"/>
                  </a:lnTo>
                  <a:lnTo>
                    <a:pt x="12667" y="2215"/>
                  </a:lnTo>
                  <a:lnTo>
                    <a:pt x="12445" y="1772"/>
                  </a:lnTo>
                  <a:lnTo>
                    <a:pt x="12091" y="1373"/>
                  </a:lnTo>
                  <a:lnTo>
                    <a:pt x="11693" y="975"/>
                  </a:lnTo>
                  <a:lnTo>
                    <a:pt x="11294" y="665"/>
                  </a:lnTo>
                  <a:lnTo>
                    <a:pt x="10807" y="399"/>
                  </a:lnTo>
                  <a:lnTo>
                    <a:pt x="10364" y="222"/>
                  </a:lnTo>
                  <a:lnTo>
                    <a:pt x="9877" y="89"/>
                  </a:lnTo>
                  <a:lnTo>
                    <a:pt x="9301" y="45"/>
                  </a:lnTo>
                  <a:lnTo>
                    <a:pt x="8814"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7;p27">
              <a:extLst>
                <a:ext uri="{FF2B5EF4-FFF2-40B4-BE49-F238E27FC236}">
                  <a16:creationId xmlns:a16="http://schemas.microsoft.com/office/drawing/2014/main" id="{6E884BDF-FC03-C960-1623-F5F808FBC0F1}"/>
                </a:ext>
              </a:extLst>
            </p:cNvPr>
            <p:cNvSpPr/>
            <p:nvPr/>
          </p:nvSpPr>
          <p:spPr>
            <a:xfrm>
              <a:off x="4946000" y="3382300"/>
              <a:ext cx="39875" cy="39875"/>
            </a:xfrm>
            <a:custGeom>
              <a:avLst/>
              <a:gdLst/>
              <a:ahLst/>
              <a:cxnLst/>
              <a:rect l="l" t="t" r="r" b="b"/>
              <a:pathLst>
                <a:path w="1595" h="1595" extrusionOk="0">
                  <a:moveTo>
                    <a:pt x="620" y="0"/>
                  </a:moveTo>
                  <a:lnTo>
                    <a:pt x="487" y="45"/>
                  </a:lnTo>
                  <a:lnTo>
                    <a:pt x="354" y="133"/>
                  </a:lnTo>
                  <a:lnTo>
                    <a:pt x="222" y="222"/>
                  </a:lnTo>
                  <a:lnTo>
                    <a:pt x="133" y="355"/>
                  </a:lnTo>
                  <a:lnTo>
                    <a:pt x="44" y="487"/>
                  </a:lnTo>
                  <a:lnTo>
                    <a:pt x="0" y="620"/>
                  </a:lnTo>
                  <a:lnTo>
                    <a:pt x="0" y="797"/>
                  </a:lnTo>
                  <a:lnTo>
                    <a:pt x="0" y="975"/>
                  </a:lnTo>
                  <a:lnTo>
                    <a:pt x="44" y="1108"/>
                  </a:lnTo>
                  <a:lnTo>
                    <a:pt x="133" y="1240"/>
                  </a:lnTo>
                  <a:lnTo>
                    <a:pt x="222" y="1373"/>
                  </a:lnTo>
                  <a:lnTo>
                    <a:pt x="354" y="1462"/>
                  </a:lnTo>
                  <a:lnTo>
                    <a:pt x="487" y="1550"/>
                  </a:lnTo>
                  <a:lnTo>
                    <a:pt x="620" y="1595"/>
                  </a:lnTo>
                  <a:lnTo>
                    <a:pt x="974" y="1595"/>
                  </a:lnTo>
                  <a:lnTo>
                    <a:pt x="1107" y="1550"/>
                  </a:lnTo>
                  <a:lnTo>
                    <a:pt x="1240" y="1462"/>
                  </a:lnTo>
                  <a:lnTo>
                    <a:pt x="1373" y="1373"/>
                  </a:lnTo>
                  <a:lnTo>
                    <a:pt x="1462" y="1240"/>
                  </a:lnTo>
                  <a:lnTo>
                    <a:pt x="1550" y="1108"/>
                  </a:lnTo>
                  <a:lnTo>
                    <a:pt x="1594" y="975"/>
                  </a:lnTo>
                  <a:lnTo>
                    <a:pt x="1594" y="797"/>
                  </a:lnTo>
                  <a:lnTo>
                    <a:pt x="1594" y="620"/>
                  </a:lnTo>
                  <a:lnTo>
                    <a:pt x="1550" y="487"/>
                  </a:lnTo>
                  <a:lnTo>
                    <a:pt x="1462" y="355"/>
                  </a:lnTo>
                  <a:lnTo>
                    <a:pt x="1373" y="222"/>
                  </a:lnTo>
                  <a:lnTo>
                    <a:pt x="1240" y="133"/>
                  </a:lnTo>
                  <a:lnTo>
                    <a:pt x="1107" y="45"/>
                  </a:lnTo>
                  <a:lnTo>
                    <a:pt x="9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8;p27">
              <a:extLst>
                <a:ext uri="{FF2B5EF4-FFF2-40B4-BE49-F238E27FC236}">
                  <a16:creationId xmlns:a16="http://schemas.microsoft.com/office/drawing/2014/main" id="{F385AA5C-6D14-9F27-0C88-5D53AF239A8A}"/>
                </a:ext>
              </a:extLst>
            </p:cNvPr>
            <p:cNvSpPr/>
            <p:nvPr/>
          </p:nvSpPr>
          <p:spPr>
            <a:xfrm>
              <a:off x="5096575" y="3382300"/>
              <a:ext cx="41000" cy="40975"/>
            </a:xfrm>
            <a:custGeom>
              <a:avLst/>
              <a:gdLst/>
              <a:ahLst/>
              <a:cxnLst/>
              <a:rect l="l" t="t" r="r" b="b"/>
              <a:pathLst>
                <a:path w="1640" h="1639" extrusionOk="0">
                  <a:moveTo>
                    <a:pt x="665" y="0"/>
                  </a:moveTo>
                  <a:lnTo>
                    <a:pt x="488" y="89"/>
                  </a:lnTo>
                  <a:lnTo>
                    <a:pt x="355" y="133"/>
                  </a:lnTo>
                  <a:lnTo>
                    <a:pt x="266" y="222"/>
                  </a:lnTo>
                  <a:lnTo>
                    <a:pt x="133" y="355"/>
                  </a:lnTo>
                  <a:lnTo>
                    <a:pt x="89" y="487"/>
                  </a:lnTo>
                  <a:lnTo>
                    <a:pt x="45" y="665"/>
                  </a:lnTo>
                  <a:lnTo>
                    <a:pt x="0" y="842"/>
                  </a:lnTo>
                  <a:lnTo>
                    <a:pt x="45" y="975"/>
                  </a:lnTo>
                  <a:lnTo>
                    <a:pt x="89" y="1152"/>
                  </a:lnTo>
                  <a:lnTo>
                    <a:pt x="133" y="1285"/>
                  </a:lnTo>
                  <a:lnTo>
                    <a:pt x="266" y="1418"/>
                  </a:lnTo>
                  <a:lnTo>
                    <a:pt x="355" y="1506"/>
                  </a:lnTo>
                  <a:lnTo>
                    <a:pt x="488" y="1595"/>
                  </a:lnTo>
                  <a:lnTo>
                    <a:pt x="665" y="1639"/>
                  </a:lnTo>
                  <a:lnTo>
                    <a:pt x="975" y="1639"/>
                  </a:lnTo>
                  <a:lnTo>
                    <a:pt x="1152" y="1595"/>
                  </a:lnTo>
                  <a:lnTo>
                    <a:pt x="1285" y="1506"/>
                  </a:lnTo>
                  <a:lnTo>
                    <a:pt x="1418" y="1418"/>
                  </a:lnTo>
                  <a:lnTo>
                    <a:pt x="1506" y="1285"/>
                  </a:lnTo>
                  <a:lnTo>
                    <a:pt x="1595" y="1152"/>
                  </a:lnTo>
                  <a:lnTo>
                    <a:pt x="1639" y="975"/>
                  </a:lnTo>
                  <a:lnTo>
                    <a:pt x="1639" y="842"/>
                  </a:lnTo>
                  <a:lnTo>
                    <a:pt x="1639" y="665"/>
                  </a:lnTo>
                  <a:lnTo>
                    <a:pt x="1595" y="487"/>
                  </a:lnTo>
                  <a:lnTo>
                    <a:pt x="1506" y="355"/>
                  </a:lnTo>
                  <a:lnTo>
                    <a:pt x="1418" y="222"/>
                  </a:lnTo>
                  <a:lnTo>
                    <a:pt x="1285" y="133"/>
                  </a:lnTo>
                  <a:lnTo>
                    <a:pt x="1152" y="89"/>
                  </a:lnTo>
                  <a:lnTo>
                    <a:pt x="97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9;p27">
              <a:extLst>
                <a:ext uri="{FF2B5EF4-FFF2-40B4-BE49-F238E27FC236}">
                  <a16:creationId xmlns:a16="http://schemas.microsoft.com/office/drawing/2014/main" id="{0B6743D6-5412-FE08-749F-3B827A9B77E2}"/>
                </a:ext>
              </a:extLst>
            </p:cNvPr>
            <p:cNvSpPr/>
            <p:nvPr/>
          </p:nvSpPr>
          <p:spPr>
            <a:xfrm>
              <a:off x="5003575" y="3371225"/>
              <a:ext cx="78625" cy="101875"/>
            </a:xfrm>
            <a:custGeom>
              <a:avLst/>
              <a:gdLst/>
              <a:ahLst/>
              <a:cxnLst/>
              <a:rect l="l" t="t" r="r" b="b"/>
              <a:pathLst>
                <a:path w="3145" h="4075" extrusionOk="0">
                  <a:moveTo>
                    <a:pt x="1196" y="0"/>
                  </a:moveTo>
                  <a:lnTo>
                    <a:pt x="1152" y="45"/>
                  </a:lnTo>
                  <a:lnTo>
                    <a:pt x="1107" y="532"/>
                  </a:lnTo>
                  <a:lnTo>
                    <a:pt x="1019" y="975"/>
                  </a:lnTo>
                  <a:lnTo>
                    <a:pt x="886" y="1418"/>
                  </a:lnTo>
                  <a:lnTo>
                    <a:pt x="709" y="1861"/>
                  </a:lnTo>
                  <a:lnTo>
                    <a:pt x="354" y="2702"/>
                  </a:lnTo>
                  <a:lnTo>
                    <a:pt x="0" y="3588"/>
                  </a:lnTo>
                  <a:lnTo>
                    <a:pt x="0" y="3676"/>
                  </a:lnTo>
                  <a:lnTo>
                    <a:pt x="0" y="3721"/>
                  </a:lnTo>
                  <a:lnTo>
                    <a:pt x="44" y="3809"/>
                  </a:lnTo>
                  <a:lnTo>
                    <a:pt x="266" y="3809"/>
                  </a:lnTo>
                  <a:lnTo>
                    <a:pt x="399" y="3765"/>
                  </a:lnTo>
                  <a:lnTo>
                    <a:pt x="487" y="3765"/>
                  </a:lnTo>
                  <a:lnTo>
                    <a:pt x="664" y="3809"/>
                  </a:lnTo>
                  <a:lnTo>
                    <a:pt x="886" y="3898"/>
                  </a:lnTo>
                  <a:lnTo>
                    <a:pt x="1107" y="4031"/>
                  </a:lnTo>
                  <a:lnTo>
                    <a:pt x="1196" y="4075"/>
                  </a:lnTo>
                  <a:lnTo>
                    <a:pt x="1329" y="4075"/>
                  </a:lnTo>
                  <a:lnTo>
                    <a:pt x="1550" y="4031"/>
                  </a:lnTo>
                  <a:lnTo>
                    <a:pt x="1727" y="3942"/>
                  </a:lnTo>
                  <a:lnTo>
                    <a:pt x="1905" y="3854"/>
                  </a:lnTo>
                  <a:lnTo>
                    <a:pt x="2126" y="3809"/>
                  </a:lnTo>
                  <a:lnTo>
                    <a:pt x="2347" y="3809"/>
                  </a:lnTo>
                  <a:lnTo>
                    <a:pt x="2525" y="3854"/>
                  </a:lnTo>
                  <a:lnTo>
                    <a:pt x="2746" y="3898"/>
                  </a:lnTo>
                  <a:lnTo>
                    <a:pt x="2879" y="3898"/>
                  </a:lnTo>
                  <a:lnTo>
                    <a:pt x="2967" y="3854"/>
                  </a:lnTo>
                  <a:lnTo>
                    <a:pt x="3100" y="3721"/>
                  </a:lnTo>
                  <a:lnTo>
                    <a:pt x="3145" y="3588"/>
                  </a:lnTo>
                  <a:lnTo>
                    <a:pt x="3100" y="3499"/>
                  </a:lnTo>
                  <a:lnTo>
                    <a:pt x="3056" y="3411"/>
                  </a:lnTo>
                  <a:lnTo>
                    <a:pt x="3012" y="3411"/>
                  </a:lnTo>
                  <a:lnTo>
                    <a:pt x="3012" y="3455"/>
                  </a:lnTo>
                  <a:lnTo>
                    <a:pt x="3012" y="3499"/>
                  </a:lnTo>
                  <a:lnTo>
                    <a:pt x="3056" y="3588"/>
                  </a:lnTo>
                  <a:lnTo>
                    <a:pt x="3012" y="3676"/>
                  </a:lnTo>
                  <a:lnTo>
                    <a:pt x="2923" y="3765"/>
                  </a:lnTo>
                  <a:lnTo>
                    <a:pt x="2746" y="3809"/>
                  </a:lnTo>
                  <a:lnTo>
                    <a:pt x="2525" y="3765"/>
                  </a:lnTo>
                  <a:lnTo>
                    <a:pt x="2347" y="3721"/>
                  </a:lnTo>
                  <a:lnTo>
                    <a:pt x="2082" y="3721"/>
                  </a:lnTo>
                  <a:lnTo>
                    <a:pt x="1905" y="3765"/>
                  </a:lnTo>
                  <a:lnTo>
                    <a:pt x="1683" y="3854"/>
                  </a:lnTo>
                  <a:lnTo>
                    <a:pt x="1506" y="3942"/>
                  </a:lnTo>
                  <a:lnTo>
                    <a:pt x="1329" y="3986"/>
                  </a:lnTo>
                  <a:lnTo>
                    <a:pt x="1107" y="3942"/>
                  </a:lnTo>
                  <a:lnTo>
                    <a:pt x="930" y="3809"/>
                  </a:lnTo>
                  <a:lnTo>
                    <a:pt x="709" y="3721"/>
                  </a:lnTo>
                  <a:lnTo>
                    <a:pt x="576" y="3676"/>
                  </a:lnTo>
                  <a:lnTo>
                    <a:pt x="354" y="3676"/>
                  </a:lnTo>
                  <a:lnTo>
                    <a:pt x="133" y="3721"/>
                  </a:lnTo>
                  <a:lnTo>
                    <a:pt x="89" y="3721"/>
                  </a:lnTo>
                  <a:lnTo>
                    <a:pt x="89" y="3676"/>
                  </a:lnTo>
                  <a:lnTo>
                    <a:pt x="89" y="3632"/>
                  </a:lnTo>
                  <a:lnTo>
                    <a:pt x="443" y="2746"/>
                  </a:lnTo>
                  <a:lnTo>
                    <a:pt x="797" y="1861"/>
                  </a:lnTo>
                  <a:lnTo>
                    <a:pt x="974" y="1418"/>
                  </a:lnTo>
                  <a:lnTo>
                    <a:pt x="1107" y="975"/>
                  </a:lnTo>
                  <a:lnTo>
                    <a:pt x="1196" y="532"/>
                  </a:lnTo>
                  <a:lnTo>
                    <a:pt x="1240" y="89"/>
                  </a:lnTo>
                  <a:lnTo>
                    <a:pt x="1240" y="45"/>
                  </a:lnTo>
                  <a:lnTo>
                    <a:pt x="119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60;p27">
              <a:extLst>
                <a:ext uri="{FF2B5EF4-FFF2-40B4-BE49-F238E27FC236}">
                  <a16:creationId xmlns:a16="http://schemas.microsoft.com/office/drawing/2014/main" id="{C004F245-96DD-D229-21EE-0AD43170DD46}"/>
                </a:ext>
              </a:extLst>
            </p:cNvPr>
            <p:cNvSpPr/>
            <p:nvPr/>
          </p:nvSpPr>
          <p:spPr>
            <a:xfrm>
              <a:off x="5016850" y="3486375"/>
              <a:ext cx="58700" cy="13300"/>
            </a:xfrm>
            <a:custGeom>
              <a:avLst/>
              <a:gdLst/>
              <a:ahLst/>
              <a:cxnLst/>
              <a:rect l="l" t="t" r="r" b="b"/>
              <a:pathLst>
                <a:path w="2348" h="532" extrusionOk="0">
                  <a:moveTo>
                    <a:pt x="45" y="0"/>
                  </a:moveTo>
                  <a:lnTo>
                    <a:pt x="1" y="45"/>
                  </a:lnTo>
                  <a:lnTo>
                    <a:pt x="45" y="89"/>
                  </a:lnTo>
                  <a:lnTo>
                    <a:pt x="311" y="266"/>
                  </a:lnTo>
                  <a:lnTo>
                    <a:pt x="576" y="399"/>
                  </a:lnTo>
                  <a:lnTo>
                    <a:pt x="886" y="488"/>
                  </a:lnTo>
                  <a:lnTo>
                    <a:pt x="1196" y="532"/>
                  </a:lnTo>
                  <a:lnTo>
                    <a:pt x="1506" y="488"/>
                  </a:lnTo>
                  <a:lnTo>
                    <a:pt x="1816" y="399"/>
                  </a:lnTo>
                  <a:lnTo>
                    <a:pt x="2082" y="310"/>
                  </a:lnTo>
                  <a:lnTo>
                    <a:pt x="2348" y="133"/>
                  </a:lnTo>
                  <a:lnTo>
                    <a:pt x="2348" y="89"/>
                  </a:lnTo>
                  <a:lnTo>
                    <a:pt x="2348" y="45"/>
                  </a:lnTo>
                  <a:lnTo>
                    <a:pt x="2304" y="45"/>
                  </a:lnTo>
                  <a:lnTo>
                    <a:pt x="2038" y="222"/>
                  </a:lnTo>
                  <a:lnTo>
                    <a:pt x="1772" y="310"/>
                  </a:lnTo>
                  <a:lnTo>
                    <a:pt x="1506" y="399"/>
                  </a:lnTo>
                  <a:lnTo>
                    <a:pt x="1196" y="443"/>
                  </a:lnTo>
                  <a:lnTo>
                    <a:pt x="886" y="399"/>
                  </a:lnTo>
                  <a:lnTo>
                    <a:pt x="621" y="310"/>
                  </a:lnTo>
                  <a:lnTo>
                    <a:pt x="355" y="178"/>
                  </a:lnTo>
                  <a:lnTo>
                    <a:pt x="89"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61;p27">
              <a:extLst>
                <a:ext uri="{FF2B5EF4-FFF2-40B4-BE49-F238E27FC236}">
                  <a16:creationId xmlns:a16="http://schemas.microsoft.com/office/drawing/2014/main" id="{9DF4DBE8-2D2E-B093-8AC4-64227909829B}"/>
                </a:ext>
              </a:extLst>
            </p:cNvPr>
            <p:cNvSpPr/>
            <p:nvPr/>
          </p:nvSpPr>
          <p:spPr>
            <a:xfrm>
              <a:off x="4934925" y="3340225"/>
              <a:ext cx="53175" cy="24375"/>
            </a:xfrm>
            <a:custGeom>
              <a:avLst/>
              <a:gdLst/>
              <a:ahLst/>
              <a:cxnLst/>
              <a:rect l="l" t="t" r="r" b="b"/>
              <a:pathLst>
                <a:path w="2127" h="975" extrusionOk="0">
                  <a:moveTo>
                    <a:pt x="1329" y="0"/>
                  </a:moveTo>
                  <a:lnTo>
                    <a:pt x="1019" y="45"/>
                  </a:lnTo>
                  <a:lnTo>
                    <a:pt x="709" y="133"/>
                  </a:lnTo>
                  <a:lnTo>
                    <a:pt x="399" y="266"/>
                  </a:lnTo>
                  <a:lnTo>
                    <a:pt x="133" y="399"/>
                  </a:lnTo>
                  <a:lnTo>
                    <a:pt x="0" y="576"/>
                  </a:lnTo>
                  <a:lnTo>
                    <a:pt x="0" y="620"/>
                  </a:lnTo>
                  <a:lnTo>
                    <a:pt x="0" y="753"/>
                  </a:lnTo>
                  <a:lnTo>
                    <a:pt x="45" y="798"/>
                  </a:lnTo>
                  <a:lnTo>
                    <a:pt x="177" y="886"/>
                  </a:lnTo>
                  <a:lnTo>
                    <a:pt x="355" y="930"/>
                  </a:lnTo>
                  <a:lnTo>
                    <a:pt x="576" y="975"/>
                  </a:lnTo>
                  <a:lnTo>
                    <a:pt x="1019" y="975"/>
                  </a:lnTo>
                  <a:lnTo>
                    <a:pt x="1727" y="886"/>
                  </a:lnTo>
                  <a:lnTo>
                    <a:pt x="1949" y="798"/>
                  </a:lnTo>
                  <a:lnTo>
                    <a:pt x="2037" y="753"/>
                  </a:lnTo>
                  <a:lnTo>
                    <a:pt x="2126" y="665"/>
                  </a:lnTo>
                  <a:lnTo>
                    <a:pt x="2126" y="532"/>
                  </a:lnTo>
                  <a:lnTo>
                    <a:pt x="2082" y="399"/>
                  </a:lnTo>
                  <a:lnTo>
                    <a:pt x="1993" y="266"/>
                  </a:lnTo>
                  <a:lnTo>
                    <a:pt x="1860" y="177"/>
                  </a:lnTo>
                  <a:lnTo>
                    <a:pt x="1595" y="45"/>
                  </a:lnTo>
                  <a:lnTo>
                    <a:pt x="1329"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62;p27">
              <a:extLst>
                <a:ext uri="{FF2B5EF4-FFF2-40B4-BE49-F238E27FC236}">
                  <a16:creationId xmlns:a16="http://schemas.microsoft.com/office/drawing/2014/main" id="{8DF22F14-C034-55DE-96C3-50AE7204946C}"/>
                </a:ext>
              </a:extLst>
            </p:cNvPr>
            <p:cNvSpPr/>
            <p:nvPr/>
          </p:nvSpPr>
          <p:spPr>
            <a:xfrm>
              <a:off x="5096575" y="3340225"/>
              <a:ext cx="53175" cy="24375"/>
            </a:xfrm>
            <a:custGeom>
              <a:avLst/>
              <a:gdLst/>
              <a:ahLst/>
              <a:cxnLst/>
              <a:rect l="l" t="t" r="r" b="b"/>
              <a:pathLst>
                <a:path w="2127" h="975" extrusionOk="0">
                  <a:moveTo>
                    <a:pt x="798" y="0"/>
                  </a:moveTo>
                  <a:lnTo>
                    <a:pt x="532" y="45"/>
                  </a:lnTo>
                  <a:lnTo>
                    <a:pt x="266" y="177"/>
                  </a:lnTo>
                  <a:lnTo>
                    <a:pt x="133" y="266"/>
                  </a:lnTo>
                  <a:lnTo>
                    <a:pt x="45" y="399"/>
                  </a:lnTo>
                  <a:lnTo>
                    <a:pt x="0" y="532"/>
                  </a:lnTo>
                  <a:lnTo>
                    <a:pt x="0" y="665"/>
                  </a:lnTo>
                  <a:lnTo>
                    <a:pt x="45" y="753"/>
                  </a:lnTo>
                  <a:lnTo>
                    <a:pt x="178" y="798"/>
                  </a:lnTo>
                  <a:lnTo>
                    <a:pt x="399" y="886"/>
                  </a:lnTo>
                  <a:lnTo>
                    <a:pt x="1108" y="975"/>
                  </a:lnTo>
                  <a:lnTo>
                    <a:pt x="1550" y="975"/>
                  </a:lnTo>
                  <a:lnTo>
                    <a:pt x="1772" y="930"/>
                  </a:lnTo>
                  <a:lnTo>
                    <a:pt x="1949" y="886"/>
                  </a:lnTo>
                  <a:lnTo>
                    <a:pt x="2082" y="798"/>
                  </a:lnTo>
                  <a:lnTo>
                    <a:pt x="2126" y="753"/>
                  </a:lnTo>
                  <a:lnTo>
                    <a:pt x="2126" y="620"/>
                  </a:lnTo>
                  <a:lnTo>
                    <a:pt x="2126" y="576"/>
                  </a:lnTo>
                  <a:lnTo>
                    <a:pt x="1993" y="399"/>
                  </a:lnTo>
                  <a:lnTo>
                    <a:pt x="1728" y="266"/>
                  </a:lnTo>
                  <a:lnTo>
                    <a:pt x="1418" y="133"/>
                  </a:lnTo>
                  <a:lnTo>
                    <a:pt x="1108" y="45"/>
                  </a:lnTo>
                  <a:lnTo>
                    <a:pt x="79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63;p27">
              <a:extLst>
                <a:ext uri="{FF2B5EF4-FFF2-40B4-BE49-F238E27FC236}">
                  <a16:creationId xmlns:a16="http://schemas.microsoft.com/office/drawing/2014/main" id="{0E387F9F-FBEC-E449-D506-8FC2BEA6425C}"/>
                </a:ext>
              </a:extLst>
            </p:cNvPr>
            <p:cNvSpPr/>
            <p:nvPr/>
          </p:nvSpPr>
          <p:spPr>
            <a:xfrm>
              <a:off x="4874025" y="3221750"/>
              <a:ext cx="232525" cy="204850"/>
            </a:xfrm>
            <a:custGeom>
              <a:avLst/>
              <a:gdLst/>
              <a:ahLst/>
              <a:cxnLst/>
              <a:rect l="l" t="t" r="r" b="b"/>
              <a:pathLst>
                <a:path w="9301" h="8194" extrusionOk="0">
                  <a:moveTo>
                    <a:pt x="8282" y="0"/>
                  </a:moveTo>
                  <a:lnTo>
                    <a:pt x="7219" y="45"/>
                  </a:lnTo>
                  <a:lnTo>
                    <a:pt x="5979" y="133"/>
                  </a:lnTo>
                  <a:lnTo>
                    <a:pt x="5359" y="222"/>
                  </a:lnTo>
                  <a:lnTo>
                    <a:pt x="4739" y="310"/>
                  </a:lnTo>
                  <a:lnTo>
                    <a:pt x="4163" y="443"/>
                  </a:lnTo>
                  <a:lnTo>
                    <a:pt x="3588" y="620"/>
                  </a:lnTo>
                  <a:lnTo>
                    <a:pt x="3056" y="842"/>
                  </a:lnTo>
                  <a:lnTo>
                    <a:pt x="2569" y="1108"/>
                  </a:lnTo>
                  <a:lnTo>
                    <a:pt x="2082" y="1462"/>
                  </a:lnTo>
                  <a:lnTo>
                    <a:pt x="1683" y="1816"/>
                  </a:lnTo>
                  <a:lnTo>
                    <a:pt x="1285" y="2259"/>
                  </a:lnTo>
                  <a:lnTo>
                    <a:pt x="930" y="2746"/>
                  </a:lnTo>
                  <a:lnTo>
                    <a:pt x="709" y="3189"/>
                  </a:lnTo>
                  <a:lnTo>
                    <a:pt x="488" y="3676"/>
                  </a:lnTo>
                  <a:lnTo>
                    <a:pt x="355" y="4164"/>
                  </a:lnTo>
                  <a:lnTo>
                    <a:pt x="222" y="4651"/>
                  </a:lnTo>
                  <a:lnTo>
                    <a:pt x="133" y="5182"/>
                  </a:lnTo>
                  <a:lnTo>
                    <a:pt x="89" y="5669"/>
                  </a:lnTo>
                  <a:lnTo>
                    <a:pt x="0" y="6732"/>
                  </a:lnTo>
                  <a:lnTo>
                    <a:pt x="0" y="8194"/>
                  </a:lnTo>
                  <a:lnTo>
                    <a:pt x="266" y="7840"/>
                  </a:lnTo>
                  <a:lnTo>
                    <a:pt x="443" y="7397"/>
                  </a:lnTo>
                  <a:lnTo>
                    <a:pt x="709" y="6732"/>
                  </a:lnTo>
                  <a:lnTo>
                    <a:pt x="886" y="6068"/>
                  </a:lnTo>
                  <a:lnTo>
                    <a:pt x="975" y="5404"/>
                  </a:lnTo>
                  <a:lnTo>
                    <a:pt x="1019" y="4695"/>
                  </a:lnTo>
                  <a:lnTo>
                    <a:pt x="1019" y="4031"/>
                  </a:lnTo>
                  <a:lnTo>
                    <a:pt x="1373" y="4164"/>
                  </a:lnTo>
                  <a:lnTo>
                    <a:pt x="1772" y="4252"/>
                  </a:lnTo>
                  <a:lnTo>
                    <a:pt x="2170" y="4296"/>
                  </a:lnTo>
                  <a:lnTo>
                    <a:pt x="2569" y="4296"/>
                  </a:lnTo>
                  <a:lnTo>
                    <a:pt x="2968" y="4252"/>
                  </a:lnTo>
                  <a:lnTo>
                    <a:pt x="3322" y="4208"/>
                  </a:lnTo>
                  <a:lnTo>
                    <a:pt x="3721" y="4075"/>
                  </a:lnTo>
                  <a:lnTo>
                    <a:pt x="4075" y="3898"/>
                  </a:lnTo>
                  <a:lnTo>
                    <a:pt x="4429" y="3676"/>
                  </a:lnTo>
                  <a:lnTo>
                    <a:pt x="4739" y="3455"/>
                  </a:lnTo>
                  <a:lnTo>
                    <a:pt x="5005" y="3145"/>
                  </a:lnTo>
                  <a:lnTo>
                    <a:pt x="5226" y="2835"/>
                  </a:lnTo>
                  <a:lnTo>
                    <a:pt x="5448" y="2525"/>
                  </a:lnTo>
                  <a:lnTo>
                    <a:pt x="5625" y="2126"/>
                  </a:lnTo>
                  <a:lnTo>
                    <a:pt x="5758" y="1772"/>
                  </a:lnTo>
                  <a:lnTo>
                    <a:pt x="5846" y="1373"/>
                  </a:lnTo>
                  <a:lnTo>
                    <a:pt x="5979" y="1506"/>
                  </a:lnTo>
                  <a:lnTo>
                    <a:pt x="6156" y="1595"/>
                  </a:lnTo>
                  <a:lnTo>
                    <a:pt x="6555" y="1728"/>
                  </a:lnTo>
                  <a:lnTo>
                    <a:pt x="6954" y="1772"/>
                  </a:lnTo>
                  <a:lnTo>
                    <a:pt x="7352" y="1772"/>
                  </a:lnTo>
                  <a:lnTo>
                    <a:pt x="7795" y="1639"/>
                  </a:lnTo>
                  <a:lnTo>
                    <a:pt x="8238" y="1462"/>
                  </a:lnTo>
                  <a:lnTo>
                    <a:pt x="8637" y="1196"/>
                  </a:lnTo>
                  <a:lnTo>
                    <a:pt x="8947" y="886"/>
                  </a:lnTo>
                  <a:lnTo>
                    <a:pt x="9080" y="665"/>
                  </a:lnTo>
                  <a:lnTo>
                    <a:pt x="9168" y="488"/>
                  </a:lnTo>
                  <a:lnTo>
                    <a:pt x="9257" y="266"/>
                  </a:lnTo>
                  <a:lnTo>
                    <a:pt x="9301" y="45"/>
                  </a:lnTo>
                  <a:lnTo>
                    <a:pt x="881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64;p27">
              <a:extLst>
                <a:ext uri="{FF2B5EF4-FFF2-40B4-BE49-F238E27FC236}">
                  <a16:creationId xmlns:a16="http://schemas.microsoft.com/office/drawing/2014/main" id="{8B1E6CFF-B940-FBCC-2D7A-F3F7538DBAB1}"/>
                </a:ext>
              </a:extLst>
            </p:cNvPr>
            <p:cNvSpPr/>
            <p:nvPr/>
          </p:nvSpPr>
          <p:spPr>
            <a:xfrm>
              <a:off x="5120925" y="3223975"/>
              <a:ext cx="90825" cy="210375"/>
            </a:xfrm>
            <a:custGeom>
              <a:avLst/>
              <a:gdLst/>
              <a:ahLst/>
              <a:cxnLst/>
              <a:rect l="l" t="t" r="r" b="b"/>
              <a:pathLst>
                <a:path w="3633" h="8415" extrusionOk="0">
                  <a:moveTo>
                    <a:pt x="1" y="0"/>
                  </a:moveTo>
                  <a:lnTo>
                    <a:pt x="1" y="399"/>
                  </a:lnTo>
                  <a:lnTo>
                    <a:pt x="1" y="753"/>
                  </a:lnTo>
                  <a:lnTo>
                    <a:pt x="89" y="1152"/>
                  </a:lnTo>
                  <a:lnTo>
                    <a:pt x="222" y="1550"/>
                  </a:lnTo>
                  <a:lnTo>
                    <a:pt x="444" y="1860"/>
                  </a:lnTo>
                  <a:lnTo>
                    <a:pt x="754" y="2170"/>
                  </a:lnTo>
                  <a:lnTo>
                    <a:pt x="931" y="2303"/>
                  </a:lnTo>
                  <a:lnTo>
                    <a:pt x="1108" y="2392"/>
                  </a:lnTo>
                  <a:lnTo>
                    <a:pt x="1551" y="2569"/>
                  </a:lnTo>
                  <a:lnTo>
                    <a:pt x="1994" y="2657"/>
                  </a:lnTo>
                  <a:lnTo>
                    <a:pt x="2437" y="2702"/>
                  </a:lnTo>
                  <a:lnTo>
                    <a:pt x="2215" y="3366"/>
                  </a:lnTo>
                  <a:lnTo>
                    <a:pt x="2127" y="4030"/>
                  </a:lnTo>
                  <a:lnTo>
                    <a:pt x="2082" y="4695"/>
                  </a:lnTo>
                  <a:lnTo>
                    <a:pt x="2082" y="5403"/>
                  </a:lnTo>
                  <a:lnTo>
                    <a:pt x="2215" y="6068"/>
                  </a:lnTo>
                  <a:lnTo>
                    <a:pt x="2392" y="6688"/>
                  </a:lnTo>
                  <a:lnTo>
                    <a:pt x="2658" y="7308"/>
                  </a:lnTo>
                  <a:lnTo>
                    <a:pt x="3012" y="7883"/>
                  </a:lnTo>
                  <a:lnTo>
                    <a:pt x="3278" y="8193"/>
                  </a:lnTo>
                  <a:lnTo>
                    <a:pt x="3588" y="8415"/>
                  </a:lnTo>
                  <a:lnTo>
                    <a:pt x="3588" y="8193"/>
                  </a:lnTo>
                  <a:lnTo>
                    <a:pt x="3632" y="7308"/>
                  </a:lnTo>
                  <a:lnTo>
                    <a:pt x="3588" y="6422"/>
                  </a:lnTo>
                  <a:lnTo>
                    <a:pt x="3544" y="5536"/>
                  </a:lnTo>
                  <a:lnTo>
                    <a:pt x="3411" y="4650"/>
                  </a:lnTo>
                  <a:lnTo>
                    <a:pt x="3278" y="3587"/>
                  </a:lnTo>
                  <a:lnTo>
                    <a:pt x="3145" y="3056"/>
                  </a:lnTo>
                  <a:lnTo>
                    <a:pt x="3012" y="2613"/>
                  </a:lnTo>
                  <a:lnTo>
                    <a:pt x="2791" y="2126"/>
                  </a:lnTo>
                  <a:lnTo>
                    <a:pt x="2569" y="1683"/>
                  </a:lnTo>
                  <a:lnTo>
                    <a:pt x="2215" y="1284"/>
                  </a:lnTo>
                  <a:lnTo>
                    <a:pt x="1817" y="886"/>
                  </a:lnTo>
                  <a:lnTo>
                    <a:pt x="1418" y="576"/>
                  </a:lnTo>
                  <a:lnTo>
                    <a:pt x="931" y="310"/>
                  </a:lnTo>
                  <a:lnTo>
                    <a:pt x="488" y="133"/>
                  </a:lnTo>
                  <a:lnTo>
                    <a:pt x="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65;p27">
              <a:extLst>
                <a:ext uri="{FF2B5EF4-FFF2-40B4-BE49-F238E27FC236}">
                  <a16:creationId xmlns:a16="http://schemas.microsoft.com/office/drawing/2014/main" id="{22485A58-0204-2A3F-9425-F15FC1C26450}"/>
                </a:ext>
              </a:extLst>
            </p:cNvPr>
            <p:cNvSpPr/>
            <p:nvPr/>
          </p:nvSpPr>
          <p:spPr>
            <a:xfrm>
              <a:off x="4743375" y="2868550"/>
              <a:ext cx="705325" cy="512650"/>
            </a:xfrm>
            <a:custGeom>
              <a:avLst/>
              <a:gdLst/>
              <a:ahLst/>
              <a:cxnLst/>
              <a:rect l="l" t="t" r="r" b="b"/>
              <a:pathLst>
                <a:path w="28213" h="20506" extrusionOk="0">
                  <a:moveTo>
                    <a:pt x="21835" y="0"/>
                  </a:moveTo>
                  <a:lnTo>
                    <a:pt x="21347" y="89"/>
                  </a:lnTo>
                  <a:lnTo>
                    <a:pt x="20860" y="133"/>
                  </a:lnTo>
                  <a:lnTo>
                    <a:pt x="20417" y="222"/>
                  </a:lnTo>
                  <a:lnTo>
                    <a:pt x="19930" y="355"/>
                  </a:lnTo>
                  <a:lnTo>
                    <a:pt x="19443" y="532"/>
                  </a:lnTo>
                  <a:lnTo>
                    <a:pt x="18956" y="753"/>
                  </a:lnTo>
                  <a:lnTo>
                    <a:pt x="18469" y="975"/>
                  </a:lnTo>
                  <a:lnTo>
                    <a:pt x="17981" y="1240"/>
                  </a:lnTo>
                  <a:lnTo>
                    <a:pt x="17494" y="1595"/>
                  </a:lnTo>
                  <a:lnTo>
                    <a:pt x="17007" y="1949"/>
                  </a:lnTo>
                  <a:lnTo>
                    <a:pt x="15723" y="3056"/>
                  </a:lnTo>
                  <a:lnTo>
                    <a:pt x="15546" y="3233"/>
                  </a:lnTo>
                  <a:lnTo>
                    <a:pt x="14616" y="4164"/>
                  </a:lnTo>
                  <a:lnTo>
                    <a:pt x="13730" y="5049"/>
                  </a:lnTo>
                  <a:lnTo>
                    <a:pt x="12977" y="5935"/>
                  </a:lnTo>
                  <a:lnTo>
                    <a:pt x="12268" y="6732"/>
                  </a:lnTo>
                  <a:lnTo>
                    <a:pt x="11382" y="7972"/>
                  </a:lnTo>
                  <a:lnTo>
                    <a:pt x="10630" y="9035"/>
                  </a:lnTo>
                  <a:lnTo>
                    <a:pt x="10054" y="9965"/>
                  </a:lnTo>
                  <a:lnTo>
                    <a:pt x="9389" y="11117"/>
                  </a:lnTo>
                  <a:lnTo>
                    <a:pt x="9168" y="11515"/>
                  </a:lnTo>
                  <a:lnTo>
                    <a:pt x="8902" y="11958"/>
                  </a:lnTo>
                  <a:lnTo>
                    <a:pt x="8681" y="12445"/>
                  </a:lnTo>
                  <a:lnTo>
                    <a:pt x="8371" y="12933"/>
                  </a:lnTo>
                  <a:lnTo>
                    <a:pt x="8061" y="13420"/>
                  </a:lnTo>
                  <a:lnTo>
                    <a:pt x="7662" y="13863"/>
                  </a:lnTo>
                  <a:lnTo>
                    <a:pt x="7175" y="14261"/>
                  </a:lnTo>
                  <a:lnTo>
                    <a:pt x="6909" y="14438"/>
                  </a:lnTo>
                  <a:lnTo>
                    <a:pt x="6644" y="14616"/>
                  </a:lnTo>
                  <a:lnTo>
                    <a:pt x="6245" y="14793"/>
                  </a:lnTo>
                  <a:lnTo>
                    <a:pt x="5758" y="14926"/>
                  </a:lnTo>
                  <a:lnTo>
                    <a:pt x="4651" y="15191"/>
                  </a:lnTo>
                  <a:lnTo>
                    <a:pt x="3366" y="15413"/>
                  </a:lnTo>
                  <a:lnTo>
                    <a:pt x="2170" y="15546"/>
                  </a:lnTo>
                  <a:lnTo>
                    <a:pt x="1462" y="15634"/>
                  </a:lnTo>
                  <a:lnTo>
                    <a:pt x="0" y="15811"/>
                  </a:lnTo>
                  <a:lnTo>
                    <a:pt x="355" y="15811"/>
                  </a:lnTo>
                  <a:lnTo>
                    <a:pt x="1418" y="15900"/>
                  </a:lnTo>
                  <a:lnTo>
                    <a:pt x="2658" y="16121"/>
                  </a:lnTo>
                  <a:lnTo>
                    <a:pt x="3898" y="16431"/>
                  </a:lnTo>
                  <a:lnTo>
                    <a:pt x="4562" y="16609"/>
                  </a:lnTo>
                  <a:lnTo>
                    <a:pt x="5271" y="16874"/>
                  </a:lnTo>
                  <a:lnTo>
                    <a:pt x="6334" y="17273"/>
                  </a:lnTo>
                  <a:lnTo>
                    <a:pt x="7396" y="17804"/>
                  </a:lnTo>
                  <a:lnTo>
                    <a:pt x="8858" y="18557"/>
                  </a:lnTo>
                  <a:lnTo>
                    <a:pt x="10275" y="19177"/>
                  </a:lnTo>
                  <a:lnTo>
                    <a:pt x="10984" y="19443"/>
                  </a:lnTo>
                  <a:lnTo>
                    <a:pt x="11737" y="19665"/>
                  </a:lnTo>
                  <a:lnTo>
                    <a:pt x="12445" y="19886"/>
                  </a:lnTo>
                  <a:lnTo>
                    <a:pt x="13154" y="20063"/>
                  </a:lnTo>
                  <a:lnTo>
                    <a:pt x="13863" y="20240"/>
                  </a:lnTo>
                  <a:lnTo>
                    <a:pt x="14571" y="20329"/>
                  </a:lnTo>
                  <a:lnTo>
                    <a:pt x="15324" y="20417"/>
                  </a:lnTo>
                  <a:lnTo>
                    <a:pt x="16033" y="20462"/>
                  </a:lnTo>
                  <a:lnTo>
                    <a:pt x="16786" y="20506"/>
                  </a:lnTo>
                  <a:lnTo>
                    <a:pt x="17539" y="20462"/>
                  </a:lnTo>
                  <a:lnTo>
                    <a:pt x="18291" y="20417"/>
                  </a:lnTo>
                  <a:lnTo>
                    <a:pt x="19044" y="20329"/>
                  </a:lnTo>
                  <a:lnTo>
                    <a:pt x="21967" y="19886"/>
                  </a:lnTo>
                  <a:lnTo>
                    <a:pt x="23296" y="19709"/>
                  </a:lnTo>
                  <a:lnTo>
                    <a:pt x="24448" y="19620"/>
                  </a:lnTo>
                  <a:lnTo>
                    <a:pt x="25555" y="19620"/>
                  </a:lnTo>
                  <a:lnTo>
                    <a:pt x="26086" y="19665"/>
                  </a:lnTo>
                  <a:lnTo>
                    <a:pt x="26662" y="19753"/>
                  </a:lnTo>
                  <a:lnTo>
                    <a:pt x="27061" y="19842"/>
                  </a:lnTo>
                  <a:lnTo>
                    <a:pt x="26706" y="19709"/>
                  </a:lnTo>
                  <a:lnTo>
                    <a:pt x="25511" y="19222"/>
                  </a:lnTo>
                  <a:lnTo>
                    <a:pt x="23739" y="18469"/>
                  </a:lnTo>
                  <a:lnTo>
                    <a:pt x="22366" y="17804"/>
                  </a:lnTo>
                  <a:lnTo>
                    <a:pt x="22189" y="17716"/>
                  </a:lnTo>
                  <a:lnTo>
                    <a:pt x="21569" y="17362"/>
                  </a:lnTo>
                  <a:lnTo>
                    <a:pt x="21037" y="16919"/>
                  </a:lnTo>
                  <a:lnTo>
                    <a:pt x="20594" y="16476"/>
                  </a:lnTo>
                  <a:lnTo>
                    <a:pt x="20240" y="15944"/>
                  </a:lnTo>
                  <a:lnTo>
                    <a:pt x="19930" y="15413"/>
                  </a:lnTo>
                  <a:lnTo>
                    <a:pt x="19709" y="14837"/>
                  </a:lnTo>
                  <a:lnTo>
                    <a:pt x="19487" y="14173"/>
                  </a:lnTo>
                  <a:lnTo>
                    <a:pt x="19399" y="13464"/>
                  </a:lnTo>
                  <a:lnTo>
                    <a:pt x="19310" y="12711"/>
                  </a:lnTo>
                  <a:lnTo>
                    <a:pt x="19310" y="11870"/>
                  </a:lnTo>
                  <a:lnTo>
                    <a:pt x="19354" y="10364"/>
                  </a:lnTo>
                  <a:lnTo>
                    <a:pt x="19443" y="9611"/>
                  </a:lnTo>
                  <a:lnTo>
                    <a:pt x="19532" y="8858"/>
                  </a:lnTo>
                  <a:lnTo>
                    <a:pt x="19664" y="8105"/>
                  </a:lnTo>
                  <a:lnTo>
                    <a:pt x="19842" y="7397"/>
                  </a:lnTo>
                  <a:lnTo>
                    <a:pt x="20019" y="6688"/>
                  </a:lnTo>
                  <a:lnTo>
                    <a:pt x="20284" y="5979"/>
                  </a:lnTo>
                  <a:lnTo>
                    <a:pt x="20550" y="5359"/>
                  </a:lnTo>
                  <a:lnTo>
                    <a:pt x="20860" y="4784"/>
                  </a:lnTo>
                  <a:lnTo>
                    <a:pt x="21215" y="4252"/>
                  </a:lnTo>
                  <a:lnTo>
                    <a:pt x="21613" y="3765"/>
                  </a:lnTo>
                  <a:lnTo>
                    <a:pt x="21657" y="3676"/>
                  </a:lnTo>
                  <a:lnTo>
                    <a:pt x="22012" y="3322"/>
                  </a:lnTo>
                  <a:lnTo>
                    <a:pt x="22455" y="3012"/>
                  </a:lnTo>
                  <a:lnTo>
                    <a:pt x="22942" y="2746"/>
                  </a:lnTo>
                  <a:lnTo>
                    <a:pt x="23429" y="2525"/>
                  </a:lnTo>
                  <a:lnTo>
                    <a:pt x="23960" y="2348"/>
                  </a:lnTo>
                  <a:lnTo>
                    <a:pt x="24536" y="2171"/>
                  </a:lnTo>
                  <a:lnTo>
                    <a:pt x="25599" y="1905"/>
                  </a:lnTo>
                  <a:lnTo>
                    <a:pt x="26618" y="1728"/>
                  </a:lnTo>
                  <a:lnTo>
                    <a:pt x="27415" y="1639"/>
                  </a:lnTo>
                  <a:lnTo>
                    <a:pt x="28212" y="1550"/>
                  </a:lnTo>
                  <a:lnTo>
                    <a:pt x="27902" y="1418"/>
                  </a:lnTo>
                  <a:lnTo>
                    <a:pt x="27149" y="1063"/>
                  </a:lnTo>
                  <a:lnTo>
                    <a:pt x="26618" y="842"/>
                  </a:lnTo>
                  <a:lnTo>
                    <a:pt x="25998" y="576"/>
                  </a:lnTo>
                  <a:lnTo>
                    <a:pt x="25289" y="399"/>
                  </a:lnTo>
                  <a:lnTo>
                    <a:pt x="24492" y="222"/>
                  </a:lnTo>
                  <a:lnTo>
                    <a:pt x="23650" y="89"/>
                  </a:lnTo>
                  <a:lnTo>
                    <a:pt x="22765"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66;p27">
              <a:extLst>
                <a:ext uri="{FF2B5EF4-FFF2-40B4-BE49-F238E27FC236}">
                  <a16:creationId xmlns:a16="http://schemas.microsoft.com/office/drawing/2014/main" id="{1D0D81D0-1CBD-25AB-FD91-10C3D9CF09B3}"/>
                </a:ext>
              </a:extLst>
            </p:cNvPr>
            <p:cNvSpPr/>
            <p:nvPr/>
          </p:nvSpPr>
          <p:spPr>
            <a:xfrm>
              <a:off x="5024600" y="3164175"/>
              <a:ext cx="157250" cy="157250"/>
            </a:xfrm>
            <a:custGeom>
              <a:avLst/>
              <a:gdLst/>
              <a:ahLst/>
              <a:cxnLst/>
              <a:rect l="l" t="t" r="r" b="b"/>
              <a:pathLst>
                <a:path w="6290" h="6290" extrusionOk="0">
                  <a:moveTo>
                    <a:pt x="3012" y="0"/>
                  </a:moveTo>
                  <a:lnTo>
                    <a:pt x="2525" y="45"/>
                  </a:lnTo>
                  <a:lnTo>
                    <a:pt x="2038" y="133"/>
                  </a:lnTo>
                  <a:lnTo>
                    <a:pt x="1595" y="310"/>
                  </a:lnTo>
                  <a:lnTo>
                    <a:pt x="1196" y="532"/>
                  </a:lnTo>
                  <a:lnTo>
                    <a:pt x="842" y="798"/>
                  </a:lnTo>
                  <a:lnTo>
                    <a:pt x="532" y="1152"/>
                  </a:lnTo>
                  <a:lnTo>
                    <a:pt x="222" y="1506"/>
                  </a:lnTo>
                  <a:lnTo>
                    <a:pt x="1" y="1905"/>
                  </a:lnTo>
                  <a:lnTo>
                    <a:pt x="1" y="1905"/>
                  </a:lnTo>
                  <a:lnTo>
                    <a:pt x="355" y="1772"/>
                  </a:lnTo>
                  <a:lnTo>
                    <a:pt x="665" y="1683"/>
                  </a:lnTo>
                  <a:lnTo>
                    <a:pt x="1019" y="1639"/>
                  </a:lnTo>
                  <a:lnTo>
                    <a:pt x="1418" y="1595"/>
                  </a:lnTo>
                  <a:lnTo>
                    <a:pt x="1728" y="1639"/>
                  </a:lnTo>
                  <a:lnTo>
                    <a:pt x="2082" y="1683"/>
                  </a:lnTo>
                  <a:lnTo>
                    <a:pt x="2392" y="1772"/>
                  </a:lnTo>
                  <a:lnTo>
                    <a:pt x="2702" y="1861"/>
                  </a:lnTo>
                  <a:lnTo>
                    <a:pt x="2968" y="1993"/>
                  </a:lnTo>
                  <a:lnTo>
                    <a:pt x="3234" y="2171"/>
                  </a:lnTo>
                  <a:lnTo>
                    <a:pt x="3499" y="2348"/>
                  </a:lnTo>
                  <a:lnTo>
                    <a:pt x="3721" y="2569"/>
                  </a:lnTo>
                  <a:lnTo>
                    <a:pt x="3942" y="2791"/>
                  </a:lnTo>
                  <a:lnTo>
                    <a:pt x="4119" y="3056"/>
                  </a:lnTo>
                  <a:lnTo>
                    <a:pt x="4297" y="3322"/>
                  </a:lnTo>
                  <a:lnTo>
                    <a:pt x="4429" y="3632"/>
                  </a:lnTo>
                  <a:lnTo>
                    <a:pt x="4562" y="3942"/>
                  </a:lnTo>
                  <a:lnTo>
                    <a:pt x="4651" y="4252"/>
                  </a:lnTo>
                  <a:lnTo>
                    <a:pt x="4695" y="4562"/>
                  </a:lnTo>
                  <a:lnTo>
                    <a:pt x="4695" y="4916"/>
                  </a:lnTo>
                  <a:lnTo>
                    <a:pt x="4695" y="5271"/>
                  </a:lnTo>
                  <a:lnTo>
                    <a:pt x="4607" y="5625"/>
                  </a:lnTo>
                  <a:lnTo>
                    <a:pt x="4518" y="5979"/>
                  </a:lnTo>
                  <a:lnTo>
                    <a:pt x="4385" y="6289"/>
                  </a:lnTo>
                  <a:lnTo>
                    <a:pt x="4784" y="6068"/>
                  </a:lnTo>
                  <a:lnTo>
                    <a:pt x="5182" y="5802"/>
                  </a:lnTo>
                  <a:lnTo>
                    <a:pt x="5492" y="5448"/>
                  </a:lnTo>
                  <a:lnTo>
                    <a:pt x="5758" y="5094"/>
                  </a:lnTo>
                  <a:lnTo>
                    <a:pt x="5980" y="4695"/>
                  </a:lnTo>
                  <a:lnTo>
                    <a:pt x="6157" y="4252"/>
                  </a:lnTo>
                  <a:lnTo>
                    <a:pt x="6290" y="3809"/>
                  </a:lnTo>
                  <a:lnTo>
                    <a:pt x="6290" y="3322"/>
                  </a:lnTo>
                  <a:lnTo>
                    <a:pt x="6290" y="2968"/>
                  </a:lnTo>
                  <a:lnTo>
                    <a:pt x="6245" y="2658"/>
                  </a:lnTo>
                  <a:lnTo>
                    <a:pt x="6157" y="2303"/>
                  </a:lnTo>
                  <a:lnTo>
                    <a:pt x="6068" y="2038"/>
                  </a:lnTo>
                  <a:lnTo>
                    <a:pt x="5891" y="1728"/>
                  </a:lnTo>
                  <a:lnTo>
                    <a:pt x="5758" y="1462"/>
                  </a:lnTo>
                  <a:lnTo>
                    <a:pt x="5537" y="1196"/>
                  </a:lnTo>
                  <a:lnTo>
                    <a:pt x="5360" y="975"/>
                  </a:lnTo>
                  <a:lnTo>
                    <a:pt x="5094" y="753"/>
                  </a:lnTo>
                  <a:lnTo>
                    <a:pt x="4872" y="576"/>
                  </a:lnTo>
                  <a:lnTo>
                    <a:pt x="4562" y="399"/>
                  </a:lnTo>
                  <a:lnTo>
                    <a:pt x="4297" y="266"/>
                  </a:lnTo>
                  <a:lnTo>
                    <a:pt x="3987" y="133"/>
                  </a:lnTo>
                  <a:lnTo>
                    <a:pt x="3677" y="89"/>
                  </a:lnTo>
                  <a:lnTo>
                    <a:pt x="3367"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67;p27">
              <a:extLst>
                <a:ext uri="{FF2B5EF4-FFF2-40B4-BE49-F238E27FC236}">
                  <a16:creationId xmlns:a16="http://schemas.microsoft.com/office/drawing/2014/main" id="{86A51800-45FB-DDEE-ACF8-C29355F1F408}"/>
                </a:ext>
              </a:extLst>
            </p:cNvPr>
            <p:cNvSpPr/>
            <p:nvPr/>
          </p:nvSpPr>
          <p:spPr>
            <a:xfrm>
              <a:off x="5027925" y="2939400"/>
              <a:ext cx="134000" cy="146175"/>
            </a:xfrm>
            <a:custGeom>
              <a:avLst/>
              <a:gdLst/>
              <a:ahLst/>
              <a:cxnLst/>
              <a:rect l="l" t="t" r="r" b="b"/>
              <a:pathLst>
                <a:path w="5360" h="5847" extrusionOk="0">
                  <a:moveTo>
                    <a:pt x="4119" y="1"/>
                  </a:moveTo>
                  <a:lnTo>
                    <a:pt x="4164" y="399"/>
                  </a:lnTo>
                  <a:lnTo>
                    <a:pt x="4164" y="887"/>
                  </a:lnTo>
                  <a:lnTo>
                    <a:pt x="4075" y="1418"/>
                  </a:lnTo>
                  <a:lnTo>
                    <a:pt x="3898" y="1950"/>
                  </a:lnTo>
                  <a:lnTo>
                    <a:pt x="3632" y="2437"/>
                  </a:lnTo>
                  <a:lnTo>
                    <a:pt x="3278" y="2880"/>
                  </a:lnTo>
                  <a:lnTo>
                    <a:pt x="2924" y="3234"/>
                  </a:lnTo>
                  <a:lnTo>
                    <a:pt x="2436" y="3500"/>
                  </a:lnTo>
                  <a:lnTo>
                    <a:pt x="1949" y="3721"/>
                  </a:lnTo>
                  <a:lnTo>
                    <a:pt x="1462" y="3854"/>
                  </a:lnTo>
                  <a:lnTo>
                    <a:pt x="886" y="3898"/>
                  </a:lnTo>
                  <a:lnTo>
                    <a:pt x="0" y="5138"/>
                  </a:lnTo>
                  <a:lnTo>
                    <a:pt x="266" y="5360"/>
                  </a:lnTo>
                  <a:lnTo>
                    <a:pt x="576" y="5537"/>
                  </a:lnTo>
                  <a:lnTo>
                    <a:pt x="886" y="5670"/>
                  </a:lnTo>
                  <a:lnTo>
                    <a:pt x="1241" y="5758"/>
                  </a:lnTo>
                  <a:lnTo>
                    <a:pt x="1595" y="5847"/>
                  </a:lnTo>
                  <a:lnTo>
                    <a:pt x="2569" y="5847"/>
                  </a:lnTo>
                  <a:lnTo>
                    <a:pt x="2879" y="5758"/>
                  </a:lnTo>
                  <a:lnTo>
                    <a:pt x="3189" y="5670"/>
                  </a:lnTo>
                  <a:lnTo>
                    <a:pt x="3455" y="5537"/>
                  </a:lnTo>
                  <a:lnTo>
                    <a:pt x="3765" y="5404"/>
                  </a:lnTo>
                  <a:lnTo>
                    <a:pt x="3986" y="5227"/>
                  </a:lnTo>
                  <a:lnTo>
                    <a:pt x="4252" y="5005"/>
                  </a:lnTo>
                  <a:lnTo>
                    <a:pt x="4474" y="4784"/>
                  </a:lnTo>
                  <a:lnTo>
                    <a:pt x="4695" y="4563"/>
                  </a:lnTo>
                  <a:lnTo>
                    <a:pt x="4872" y="4297"/>
                  </a:lnTo>
                  <a:lnTo>
                    <a:pt x="5005" y="3987"/>
                  </a:lnTo>
                  <a:lnTo>
                    <a:pt x="5138" y="3677"/>
                  </a:lnTo>
                  <a:lnTo>
                    <a:pt x="5227" y="3367"/>
                  </a:lnTo>
                  <a:lnTo>
                    <a:pt x="5315" y="2924"/>
                  </a:lnTo>
                  <a:lnTo>
                    <a:pt x="5359" y="2481"/>
                  </a:lnTo>
                  <a:lnTo>
                    <a:pt x="5315" y="2082"/>
                  </a:lnTo>
                  <a:lnTo>
                    <a:pt x="5227" y="1640"/>
                  </a:lnTo>
                  <a:lnTo>
                    <a:pt x="5094" y="1241"/>
                  </a:lnTo>
                  <a:lnTo>
                    <a:pt x="4872" y="887"/>
                  </a:lnTo>
                  <a:lnTo>
                    <a:pt x="4651" y="532"/>
                  </a:lnTo>
                  <a:lnTo>
                    <a:pt x="4341" y="222"/>
                  </a:lnTo>
                  <a:lnTo>
                    <a:pt x="4119"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68;p27">
              <a:extLst>
                <a:ext uri="{FF2B5EF4-FFF2-40B4-BE49-F238E27FC236}">
                  <a16:creationId xmlns:a16="http://schemas.microsoft.com/office/drawing/2014/main" id="{4031DC96-A207-A439-DEF6-58C55B092254}"/>
                </a:ext>
              </a:extLst>
            </p:cNvPr>
            <p:cNvSpPr/>
            <p:nvPr/>
          </p:nvSpPr>
          <p:spPr>
            <a:xfrm>
              <a:off x="5234975" y="2890700"/>
              <a:ext cx="60925" cy="127350"/>
            </a:xfrm>
            <a:custGeom>
              <a:avLst/>
              <a:gdLst/>
              <a:ahLst/>
              <a:cxnLst/>
              <a:rect l="l" t="t" r="r" b="b"/>
              <a:pathLst>
                <a:path w="2437" h="5094" extrusionOk="0">
                  <a:moveTo>
                    <a:pt x="2436" y="0"/>
                  </a:moveTo>
                  <a:lnTo>
                    <a:pt x="1993" y="133"/>
                  </a:lnTo>
                  <a:lnTo>
                    <a:pt x="1595" y="354"/>
                  </a:lnTo>
                  <a:lnTo>
                    <a:pt x="1196" y="620"/>
                  </a:lnTo>
                  <a:lnTo>
                    <a:pt x="886" y="930"/>
                  </a:lnTo>
                  <a:lnTo>
                    <a:pt x="576" y="1285"/>
                  </a:lnTo>
                  <a:lnTo>
                    <a:pt x="355" y="1683"/>
                  </a:lnTo>
                  <a:lnTo>
                    <a:pt x="178" y="2126"/>
                  </a:lnTo>
                  <a:lnTo>
                    <a:pt x="45" y="2613"/>
                  </a:lnTo>
                  <a:lnTo>
                    <a:pt x="0" y="2967"/>
                  </a:lnTo>
                  <a:lnTo>
                    <a:pt x="0" y="3278"/>
                  </a:lnTo>
                  <a:lnTo>
                    <a:pt x="45" y="3632"/>
                  </a:lnTo>
                  <a:lnTo>
                    <a:pt x="89" y="3942"/>
                  </a:lnTo>
                  <a:lnTo>
                    <a:pt x="178" y="4252"/>
                  </a:lnTo>
                  <a:lnTo>
                    <a:pt x="310" y="4562"/>
                  </a:lnTo>
                  <a:lnTo>
                    <a:pt x="443" y="4828"/>
                  </a:lnTo>
                  <a:lnTo>
                    <a:pt x="620" y="5093"/>
                  </a:lnTo>
                  <a:lnTo>
                    <a:pt x="886" y="4473"/>
                  </a:lnTo>
                  <a:lnTo>
                    <a:pt x="1196" y="3898"/>
                  </a:lnTo>
                  <a:lnTo>
                    <a:pt x="1551" y="3366"/>
                  </a:lnTo>
                  <a:lnTo>
                    <a:pt x="1949" y="2879"/>
                  </a:lnTo>
                  <a:lnTo>
                    <a:pt x="1993" y="2790"/>
                  </a:lnTo>
                  <a:lnTo>
                    <a:pt x="1905" y="2436"/>
                  </a:lnTo>
                  <a:lnTo>
                    <a:pt x="1861" y="2082"/>
                  </a:lnTo>
                  <a:lnTo>
                    <a:pt x="1861" y="1683"/>
                  </a:lnTo>
                  <a:lnTo>
                    <a:pt x="1905" y="1329"/>
                  </a:lnTo>
                  <a:lnTo>
                    <a:pt x="1993" y="975"/>
                  </a:lnTo>
                  <a:lnTo>
                    <a:pt x="2126" y="620"/>
                  </a:lnTo>
                  <a:lnTo>
                    <a:pt x="2259" y="310"/>
                  </a:lnTo>
                  <a:lnTo>
                    <a:pt x="243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69;p27">
              <a:extLst>
                <a:ext uri="{FF2B5EF4-FFF2-40B4-BE49-F238E27FC236}">
                  <a16:creationId xmlns:a16="http://schemas.microsoft.com/office/drawing/2014/main" id="{8764E682-499A-392B-BBD7-5DA58A70F37A}"/>
                </a:ext>
              </a:extLst>
            </p:cNvPr>
            <p:cNvSpPr/>
            <p:nvPr/>
          </p:nvSpPr>
          <p:spPr>
            <a:xfrm>
              <a:off x="5268200" y="3291500"/>
              <a:ext cx="142850" cy="74200"/>
            </a:xfrm>
            <a:custGeom>
              <a:avLst/>
              <a:gdLst/>
              <a:ahLst/>
              <a:cxnLst/>
              <a:rect l="l" t="t" r="r" b="b"/>
              <a:pathLst>
                <a:path w="5714" h="2968" extrusionOk="0">
                  <a:moveTo>
                    <a:pt x="44" y="1"/>
                  </a:moveTo>
                  <a:lnTo>
                    <a:pt x="0" y="355"/>
                  </a:lnTo>
                  <a:lnTo>
                    <a:pt x="0" y="754"/>
                  </a:lnTo>
                  <a:lnTo>
                    <a:pt x="0" y="1108"/>
                  </a:lnTo>
                  <a:lnTo>
                    <a:pt x="89" y="1506"/>
                  </a:lnTo>
                  <a:lnTo>
                    <a:pt x="222" y="1861"/>
                  </a:lnTo>
                  <a:lnTo>
                    <a:pt x="399" y="2215"/>
                  </a:lnTo>
                  <a:lnTo>
                    <a:pt x="620" y="2525"/>
                  </a:lnTo>
                  <a:lnTo>
                    <a:pt x="886" y="2835"/>
                  </a:lnTo>
                  <a:lnTo>
                    <a:pt x="974" y="2968"/>
                  </a:lnTo>
                  <a:lnTo>
                    <a:pt x="2303" y="2791"/>
                  </a:lnTo>
                  <a:lnTo>
                    <a:pt x="3455" y="2702"/>
                  </a:lnTo>
                  <a:lnTo>
                    <a:pt x="4562" y="2702"/>
                  </a:lnTo>
                  <a:lnTo>
                    <a:pt x="5093" y="2747"/>
                  </a:lnTo>
                  <a:lnTo>
                    <a:pt x="5669" y="2835"/>
                  </a:lnTo>
                  <a:lnTo>
                    <a:pt x="5713" y="2791"/>
                  </a:lnTo>
                  <a:lnTo>
                    <a:pt x="4518" y="2304"/>
                  </a:lnTo>
                  <a:lnTo>
                    <a:pt x="2746" y="1551"/>
                  </a:lnTo>
                  <a:lnTo>
                    <a:pt x="2347" y="1462"/>
                  </a:lnTo>
                  <a:lnTo>
                    <a:pt x="1949" y="1285"/>
                  </a:lnTo>
                  <a:lnTo>
                    <a:pt x="1550" y="1064"/>
                  </a:lnTo>
                  <a:lnTo>
                    <a:pt x="1196" y="798"/>
                  </a:lnTo>
                  <a:lnTo>
                    <a:pt x="576" y="444"/>
                  </a:lnTo>
                  <a:lnTo>
                    <a:pt x="4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0;p27">
              <a:extLst>
                <a:ext uri="{FF2B5EF4-FFF2-40B4-BE49-F238E27FC236}">
                  <a16:creationId xmlns:a16="http://schemas.microsoft.com/office/drawing/2014/main" id="{B52668E7-7187-FF73-FF29-E2D1EA09C10B}"/>
                </a:ext>
              </a:extLst>
            </p:cNvPr>
            <p:cNvSpPr/>
            <p:nvPr/>
          </p:nvSpPr>
          <p:spPr>
            <a:xfrm>
              <a:off x="4778800" y="3257175"/>
              <a:ext cx="31025" cy="14425"/>
            </a:xfrm>
            <a:custGeom>
              <a:avLst/>
              <a:gdLst/>
              <a:ahLst/>
              <a:cxnLst/>
              <a:rect l="l" t="t" r="r" b="b"/>
              <a:pathLst>
                <a:path w="1241" h="577" extrusionOk="0">
                  <a:moveTo>
                    <a:pt x="753" y="1"/>
                  </a:moveTo>
                  <a:lnTo>
                    <a:pt x="45" y="89"/>
                  </a:lnTo>
                  <a:lnTo>
                    <a:pt x="1" y="355"/>
                  </a:lnTo>
                  <a:lnTo>
                    <a:pt x="1241" y="576"/>
                  </a:lnTo>
                  <a:lnTo>
                    <a:pt x="975" y="311"/>
                  </a:lnTo>
                  <a:lnTo>
                    <a:pt x="753"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1;p27">
              <a:extLst>
                <a:ext uri="{FF2B5EF4-FFF2-40B4-BE49-F238E27FC236}">
                  <a16:creationId xmlns:a16="http://schemas.microsoft.com/office/drawing/2014/main" id="{B307435D-2C73-556A-4E64-00D43A5F3EE8}"/>
                </a:ext>
              </a:extLst>
            </p:cNvPr>
            <p:cNvSpPr/>
            <p:nvPr/>
          </p:nvSpPr>
          <p:spPr>
            <a:xfrm>
              <a:off x="4875125" y="3239475"/>
              <a:ext cx="68675" cy="74200"/>
            </a:xfrm>
            <a:custGeom>
              <a:avLst/>
              <a:gdLst/>
              <a:ahLst/>
              <a:cxnLst/>
              <a:rect l="l" t="t" r="r" b="b"/>
              <a:pathLst>
                <a:path w="2747" h="2968" extrusionOk="0">
                  <a:moveTo>
                    <a:pt x="2614" y="0"/>
                  </a:moveTo>
                  <a:lnTo>
                    <a:pt x="2437" y="310"/>
                  </a:lnTo>
                  <a:lnTo>
                    <a:pt x="2259" y="620"/>
                  </a:lnTo>
                  <a:lnTo>
                    <a:pt x="2038" y="886"/>
                  </a:lnTo>
                  <a:lnTo>
                    <a:pt x="1772" y="1152"/>
                  </a:lnTo>
                  <a:lnTo>
                    <a:pt x="1374" y="1506"/>
                  </a:lnTo>
                  <a:lnTo>
                    <a:pt x="931" y="1727"/>
                  </a:lnTo>
                  <a:lnTo>
                    <a:pt x="488" y="1904"/>
                  </a:lnTo>
                  <a:lnTo>
                    <a:pt x="1" y="2037"/>
                  </a:lnTo>
                  <a:lnTo>
                    <a:pt x="1064" y="2436"/>
                  </a:lnTo>
                  <a:lnTo>
                    <a:pt x="2126" y="2967"/>
                  </a:lnTo>
                  <a:lnTo>
                    <a:pt x="2348" y="2657"/>
                  </a:lnTo>
                  <a:lnTo>
                    <a:pt x="2525" y="2303"/>
                  </a:lnTo>
                  <a:lnTo>
                    <a:pt x="2658" y="1904"/>
                  </a:lnTo>
                  <a:lnTo>
                    <a:pt x="2747" y="1550"/>
                  </a:lnTo>
                  <a:lnTo>
                    <a:pt x="2747" y="1152"/>
                  </a:lnTo>
                  <a:lnTo>
                    <a:pt x="2747" y="753"/>
                  </a:lnTo>
                  <a:lnTo>
                    <a:pt x="2702" y="399"/>
                  </a:lnTo>
                  <a:lnTo>
                    <a:pt x="261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2;p27">
              <a:extLst>
                <a:ext uri="{FF2B5EF4-FFF2-40B4-BE49-F238E27FC236}">
                  <a16:creationId xmlns:a16="http://schemas.microsoft.com/office/drawing/2014/main" id="{DF1D67F2-4524-1DC7-9F12-1B0AA0A0421A}"/>
                </a:ext>
              </a:extLst>
            </p:cNvPr>
            <p:cNvSpPr/>
            <p:nvPr/>
          </p:nvSpPr>
          <p:spPr>
            <a:xfrm>
              <a:off x="5053400" y="3662425"/>
              <a:ext cx="486075" cy="626700"/>
            </a:xfrm>
            <a:custGeom>
              <a:avLst/>
              <a:gdLst/>
              <a:ahLst/>
              <a:cxnLst/>
              <a:rect l="l" t="t" r="r" b="b"/>
              <a:pathLst>
                <a:path w="19443" h="25068" extrusionOk="0">
                  <a:moveTo>
                    <a:pt x="1860" y="0"/>
                  </a:moveTo>
                  <a:lnTo>
                    <a:pt x="1550" y="399"/>
                  </a:lnTo>
                  <a:lnTo>
                    <a:pt x="0" y="2436"/>
                  </a:lnTo>
                  <a:lnTo>
                    <a:pt x="44" y="2569"/>
                  </a:lnTo>
                  <a:lnTo>
                    <a:pt x="443" y="3233"/>
                  </a:lnTo>
                  <a:lnTo>
                    <a:pt x="1063" y="4429"/>
                  </a:lnTo>
                  <a:lnTo>
                    <a:pt x="1949" y="6245"/>
                  </a:lnTo>
                  <a:lnTo>
                    <a:pt x="2967" y="8637"/>
                  </a:lnTo>
                  <a:lnTo>
                    <a:pt x="3543" y="10010"/>
                  </a:lnTo>
                  <a:lnTo>
                    <a:pt x="4119" y="11560"/>
                  </a:lnTo>
                  <a:lnTo>
                    <a:pt x="4606" y="13065"/>
                  </a:lnTo>
                  <a:lnTo>
                    <a:pt x="5049" y="14704"/>
                  </a:lnTo>
                  <a:lnTo>
                    <a:pt x="5492" y="16431"/>
                  </a:lnTo>
                  <a:lnTo>
                    <a:pt x="5846" y="18247"/>
                  </a:lnTo>
                  <a:lnTo>
                    <a:pt x="6156" y="20063"/>
                  </a:lnTo>
                  <a:lnTo>
                    <a:pt x="6466" y="21835"/>
                  </a:lnTo>
                  <a:lnTo>
                    <a:pt x="6909" y="25068"/>
                  </a:lnTo>
                  <a:lnTo>
                    <a:pt x="19443" y="25068"/>
                  </a:lnTo>
                  <a:lnTo>
                    <a:pt x="18291" y="19930"/>
                  </a:lnTo>
                  <a:lnTo>
                    <a:pt x="17716" y="17539"/>
                  </a:lnTo>
                  <a:lnTo>
                    <a:pt x="17273" y="15767"/>
                  </a:lnTo>
                  <a:lnTo>
                    <a:pt x="16918" y="14571"/>
                  </a:lnTo>
                  <a:lnTo>
                    <a:pt x="16431" y="13287"/>
                  </a:lnTo>
                  <a:lnTo>
                    <a:pt x="15855" y="11914"/>
                  </a:lnTo>
                  <a:lnTo>
                    <a:pt x="15103" y="10408"/>
                  </a:lnTo>
                  <a:lnTo>
                    <a:pt x="14660" y="9699"/>
                  </a:lnTo>
                  <a:lnTo>
                    <a:pt x="14217" y="8947"/>
                  </a:lnTo>
                  <a:lnTo>
                    <a:pt x="13730" y="8194"/>
                  </a:lnTo>
                  <a:lnTo>
                    <a:pt x="13198" y="7441"/>
                  </a:lnTo>
                  <a:lnTo>
                    <a:pt x="12622" y="6688"/>
                  </a:lnTo>
                  <a:lnTo>
                    <a:pt x="12002" y="5979"/>
                  </a:lnTo>
                  <a:lnTo>
                    <a:pt x="11338" y="5271"/>
                  </a:lnTo>
                  <a:lnTo>
                    <a:pt x="10674" y="4562"/>
                  </a:lnTo>
                  <a:lnTo>
                    <a:pt x="9965" y="3942"/>
                  </a:lnTo>
                  <a:lnTo>
                    <a:pt x="9212" y="3322"/>
                  </a:lnTo>
                  <a:lnTo>
                    <a:pt x="8459" y="2790"/>
                  </a:lnTo>
                  <a:lnTo>
                    <a:pt x="7706" y="2348"/>
                  </a:lnTo>
                  <a:lnTo>
                    <a:pt x="6953" y="1905"/>
                  </a:lnTo>
                  <a:lnTo>
                    <a:pt x="6245" y="1550"/>
                  </a:lnTo>
                  <a:lnTo>
                    <a:pt x="5536" y="1196"/>
                  </a:lnTo>
                  <a:lnTo>
                    <a:pt x="4872" y="930"/>
                  </a:lnTo>
                  <a:lnTo>
                    <a:pt x="3632" y="487"/>
                  </a:lnTo>
                  <a:lnTo>
                    <a:pt x="2702" y="177"/>
                  </a:lnTo>
                  <a:lnTo>
                    <a:pt x="1860"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3;p27">
              <a:extLst>
                <a:ext uri="{FF2B5EF4-FFF2-40B4-BE49-F238E27FC236}">
                  <a16:creationId xmlns:a16="http://schemas.microsoft.com/office/drawing/2014/main" id="{C64D4B6E-71B5-0B16-FD62-0A0EEE861DBB}"/>
                </a:ext>
              </a:extLst>
            </p:cNvPr>
            <p:cNvSpPr/>
            <p:nvPr/>
          </p:nvSpPr>
          <p:spPr>
            <a:xfrm>
              <a:off x="4484275" y="3665750"/>
              <a:ext cx="569150" cy="407475"/>
            </a:xfrm>
            <a:custGeom>
              <a:avLst/>
              <a:gdLst/>
              <a:ahLst/>
              <a:cxnLst/>
              <a:rect l="l" t="t" r="r" b="b"/>
              <a:pathLst>
                <a:path w="22766" h="16299" extrusionOk="0">
                  <a:moveTo>
                    <a:pt x="20418" y="0"/>
                  </a:moveTo>
                  <a:lnTo>
                    <a:pt x="19443" y="310"/>
                  </a:lnTo>
                  <a:lnTo>
                    <a:pt x="18425" y="709"/>
                  </a:lnTo>
                  <a:lnTo>
                    <a:pt x="17450" y="1196"/>
                  </a:lnTo>
                  <a:lnTo>
                    <a:pt x="16476" y="1683"/>
                  </a:lnTo>
                  <a:lnTo>
                    <a:pt x="15546" y="2215"/>
                  </a:lnTo>
                  <a:lnTo>
                    <a:pt x="14616" y="2790"/>
                  </a:lnTo>
                  <a:lnTo>
                    <a:pt x="13686" y="3366"/>
                  </a:lnTo>
                  <a:lnTo>
                    <a:pt x="12800" y="3986"/>
                  </a:lnTo>
                  <a:lnTo>
                    <a:pt x="11959" y="4650"/>
                  </a:lnTo>
                  <a:lnTo>
                    <a:pt x="11117" y="5270"/>
                  </a:lnTo>
                  <a:lnTo>
                    <a:pt x="10364" y="5935"/>
                  </a:lnTo>
                  <a:lnTo>
                    <a:pt x="9656" y="6599"/>
                  </a:lnTo>
                  <a:lnTo>
                    <a:pt x="8947" y="7263"/>
                  </a:lnTo>
                  <a:lnTo>
                    <a:pt x="8327" y="7884"/>
                  </a:lnTo>
                  <a:lnTo>
                    <a:pt x="7796" y="8504"/>
                  </a:lnTo>
                  <a:lnTo>
                    <a:pt x="7308" y="9124"/>
                  </a:lnTo>
                  <a:lnTo>
                    <a:pt x="6821" y="9744"/>
                  </a:lnTo>
                  <a:lnTo>
                    <a:pt x="6290" y="10364"/>
                  </a:lnTo>
                  <a:lnTo>
                    <a:pt x="5138" y="11559"/>
                  </a:lnTo>
                  <a:lnTo>
                    <a:pt x="3898" y="12800"/>
                  </a:lnTo>
                  <a:lnTo>
                    <a:pt x="2702" y="13907"/>
                  </a:lnTo>
                  <a:lnTo>
                    <a:pt x="798" y="15590"/>
                  </a:lnTo>
                  <a:lnTo>
                    <a:pt x="1" y="16298"/>
                  </a:lnTo>
                  <a:lnTo>
                    <a:pt x="1" y="16298"/>
                  </a:lnTo>
                  <a:lnTo>
                    <a:pt x="1728" y="15634"/>
                  </a:lnTo>
                  <a:lnTo>
                    <a:pt x="5714" y="14040"/>
                  </a:lnTo>
                  <a:lnTo>
                    <a:pt x="8017" y="13110"/>
                  </a:lnTo>
                  <a:lnTo>
                    <a:pt x="10187" y="12224"/>
                  </a:lnTo>
                  <a:lnTo>
                    <a:pt x="12047" y="11338"/>
                  </a:lnTo>
                  <a:lnTo>
                    <a:pt x="12800" y="10984"/>
                  </a:lnTo>
                  <a:lnTo>
                    <a:pt x="13332" y="10674"/>
                  </a:lnTo>
                  <a:lnTo>
                    <a:pt x="13863" y="10319"/>
                  </a:lnTo>
                  <a:lnTo>
                    <a:pt x="14483" y="9832"/>
                  </a:lnTo>
                  <a:lnTo>
                    <a:pt x="15900" y="8681"/>
                  </a:lnTo>
                  <a:lnTo>
                    <a:pt x="17450" y="7308"/>
                  </a:lnTo>
                  <a:lnTo>
                    <a:pt x="19001" y="5891"/>
                  </a:lnTo>
                  <a:lnTo>
                    <a:pt x="21658" y="3410"/>
                  </a:lnTo>
                  <a:lnTo>
                    <a:pt x="22765" y="2303"/>
                  </a:lnTo>
                  <a:lnTo>
                    <a:pt x="20418"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74;p27">
              <a:extLst>
                <a:ext uri="{FF2B5EF4-FFF2-40B4-BE49-F238E27FC236}">
                  <a16:creationId xmlns:a16="http://schemas.microsoft.com/office/drawing/2014/main" id="{8A060581-1059-DF12-19BC-9AA719387DD9}"/>
                </a:ext>
              </a:extLst>
            </p:cNvPr>
            <p:cNvSpPr/>
            <p:nvPr/>
          </p:nvSpPr>
          <p:spPr>
            <a:xfrm>
              <a:off x="5019075" y="3706700"/>
              <a:ext cx="59800" cy="41000"/>
            </a:xfrm>
            <a:custGeom>
              <a:avLst/>
              <a:gdLst/>
              <a:ahLst/>
              <a:cxnLst/>
              <a:rect l="l" t="t" r="r" b="b"/>
              <a:pathLst>
                <a:path w="2392" h="1640" extrusionOk="0">
                  <a:moveTo>
                    <a:pt x="89" y="1"/>
                  </a:moveTo>
                  <a:lnTo>
                    <a:pt x="0" y="311"/>
                  </a:lnTo>
                  <a:lnTo>
                    <a:pt x="0" y="665"/>
                  </a:lnTo>
                  <a:lnTo>
                    <a:pt x="89" y="975"/>
                  </a:lnTo>
                  <a:lnTo>
                    <a:pt x="310" y="1241"/>
                  </a:lnTo>
                  <a:lnTo>
                    <a:pt x="487" y="1418"/>
                  </a:lnTo>
                  <a:lnTo>
                    <a:pt x="709" y="1551"/>
                  </a:lnTo>
                  <a:lnTo>
                    <a:pt x="930" y="1595"/>
                  </a:lnTo>
                  <a:lnTo>
                    <a:pt x="1152" y="1640"/>
                  </a:lnTo>
                  <a:lnTo>
                    <a:pt x="1373" y="1640"/>
                  </a:lnTo>
                  <a:lnTo>
                    <a:pt x="1595" y="1551"/>
                  </a:lnTo>
                  <a:lnTo>
                    <a:pt x="1816" y="1462"/>
                  </a:lnTo>
                  <a:lnTo>
                    <a:pt x="1993" y="1329"/>
                  </a:lnTo>
                  <a:lnTo>
                    <a:pt x="2215" y="1019"/>
                  </a:lnTo>
                  <a:lnTo>
                    <a:pt x="2347" y="709"/>
                  </a:lnTo>
                  <a:lnTo>
                    <a:pt x="2392" y="399"/>
                  </a:lnTo>
                  <a:lnTo>
                    <a:pt x="2303" y="45"/>
                  </a:lnTo>
                  <a:lnTo>
                    <a:pt x="2170" y="267"/>
                  </a:lnTo>
                  <a:lnTo>
                    <a:pt x="2037" y="488"/>
                  </a:lnTo>
                  <a:lnTo>
                    <a:pt x="1816" y="621"/>
                  </a:lnTo>
                  <a:lnTo>
                    <a:pt x="1595" y="754"/>
                  </a:lnTo>
                  <a:lnTo>
                    <a:pt x="1373" y="798"/>
                  </a:lnTo>
                  <a:lnTo>
                    <a:pt x="930" y="798"/>
                  </a:lnTo>
                  <a:lnTo>
                    <a:pt x="709" y="709"/>
                  </a:lnTo>
                  <a:lnTo>
                    <a:pt x="532" y="577"/>
                  </a:lnTo>
                  <a:lnTo>
                    <a:pt x="310" y="444"/>
                  </a:lnTo>
                  <a:lnTo>
                    <a:pt x="177" y="222"/>
                  </a:lnTo>
                  <a:lnTo>
                    <a:pt x="89"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5;p27">
              <a:extLst>
                <a:ext uri="{FF2B5EF4-FFF2-40B4-BE49-F238E27FC236}">
                  <a16:creationId xmlns:a16="http://schemas.microsoft.com/office/drawing/2014/main" id="{E105E761-7574-0574-6567-A7EFC0E72578}"/>
                </a:ext>
              </a:extLst>
            </p:cNvPr>
            <p:cNvSpPr/>
            <p:nvPr/>
          </p:nvSpPr>
          <p:spPr>
            <a:xfrm>
              <a:off x="4373550" y="3993475"/>
              <a:ext cx="67575" cy="295650"/>
            </a:xfrm>
            <a:custGeom>
              <a:avLst/>
              <a:gdLst/>
              <a:ahLst/>
              <a:cxnLst/>
              <a:rect l="l" t="t" r="r" b="b"/>
              <a:pathLst>
                <a:path w="2703" h="11826" extrusionOk="0">
                  <a:moveTo>
                    <a:pt x="1905" y="1"/>
                  </a:moveTo>
                  <a:lnTo>
                    <a:pt x="1" y="311"/>
                  </a:lnTo>
                  <a:lnTo>
                    <a:pt x="89" y="2348"/>
                  </a:lnTo>
                  <a:lnTo>
                    <a:pt x="134" y="3189"/>
                  </a:lnTo>
                  <a:lnTo>
                    <a:pt x="222" y="5049"/>
                  </a:lnTo>
                  <a:lnTo>
                    <a:pt x="222" y="5670"/>
                  </a:lnTo>
                  <a:lnTo>
                    <a:pt x="311" y="6998"/>
                  </a:lnTo>
                  <a:lnTo>
                    <a:pt x="311" y="7308"/>
                  </a:lnTo>
                  <a:lnTo>
                    <a:pt x="355" y="8327"/>
                  </a:lnTo>
                  <a:lnTo>
                    <a:pt x="355" y="8770"/>
                  </a:lnTo>
                  <a:lnTo>
                    <a:pt x="444" y="10143"/>
                  </a:lnTo>
                  <a:lnTo>
                    <a:pt x="488" y="11826"/>
                  </a:lnTo>
                  <a:lnTo>
                    <a:pt x="2703" y="11826"/>
                  </a:lnTo>
                  <a:lnTo>
                    <a:pt x="2260" y="5492"/>
                  </a:lnTo>
                  <a:lnTo>
                    <a:pt x="2127" y="3411"/>
                  </a:lnTo>
                  <a:lnTo>
                    <a:pt x="2038" y="2126"/>
                  </a:lnTo>
                  <a:lnTo>
                    <a:pt x="1905"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76;p27">
              <a:extLst>
                <a:ext uri="{FF2B5EF4-FFF2-40B4-BE49-F238E27FC236}">
                  <a16:creationId xmlns:a16="http://schemas.microsoft.com/office/drawing/2014/main" id="{9A796681-568F-D32B-B2B9-941323732EA0}"/>
                </a:ext>
              </a:extLst>
            </p:cNvPr>
            <p:cNvSpPr/>
            <p:nvPr/>
          </p:nvSpPr>
          <p:spPr>
            <a:xfrm>
              <a:off x="4075725" y="3170825"/>
              <a:ext cx="527050" cy="656600"/>
            </a:xfrm>
            <a:custGeom>
              <a:avLst/>
              <a:gdLst/>
              <a:ahLst/>
              <a:cxnLst/>
              <a:rect l="l" t="t" r="r" b="b"/>
              <a:pathLst>
                <a:path w="21082" h="26264" extrusionOk="0">
                  <a:moveTo>
                    <a:pt x="11205" y="0"/>
                  </a:moveTo>
                  <a:lnTo>
                    <a:pt x="11205" y="177"/>
                  </a:lnTo>
                  <a:lnTo>
                    <a:pt x="11382" y="2392"/>
                  </a:lnTo>
                  <a:lnTo>
                    <a:pt x="11515" y="4650"/>
                  </a:lnTo>
                  <a:lnTo>
                    <a:pt x="11592" y="6556"/>
                  </a:lnTo>
                  <a:lnTo>
                    <a:pt x="11515" y="6289"/>
                  </a:lnTo>
                  <a:lnTo>
                    <a:pt x="11382" y="5713"/>
                  </a:lnTo>
                  <a:lnTo>
                    <a:pt x="11161" y="5093"/>
                  </a:lnTo>
                  <a:lnTo>
                    <a:pt x="10984" y="4518"/>
                  </a:lnTo>
                  <a:lnTo>
                    <a:pt x="10408" y="2215"/>
                  </a:lnTo>
                  <a:lnTo>
                    <a:pt x="10098" y="1152"/>
                  </a:lnTo>
                  <a:lnTo>
                    <a:pt x="9965" y="576"/>
                  </a:lnTo>
                  <a:lnTo>
                    <a:pt x="9832" y="44"/>
                  </a:lnTo>
                  <a:lnTo>
                    <a:pt x="8592" y="89"/>
                  </a:lnTo>
                  <a:lnTo>
                    <a:pt x="7441" y="222"/>
                  </a:lnTo>
                  <a:lnTo>
                    <a:pt x="6422" y="354"/>
                  </a:lnTo>
                  <a:lnTo>
                    <a:pt x="5448" y="576"/>
                  </a:lnTo>
                  <a:lnTo>
                    <a:pt x="5713" y="1816"/>
                  </a:lnTo>
                  <a:lnTo>
                    <a:pt x="5891" y="2835"/>
                  </a:lnTo>
                  <a:lnTo>
                    <a:pt x="6068" y="3898"/>
                  </a:lnTo>
                  <a:lnTo>
                    <a:pt x="6289" y="4960"/>
                  </a:lnTo>
                  <a:lnTo>
                    <a:pt x="6466" y="5448"/>
                  </a:lnTo>
                  <a:lnTo>
                    <a:pt x="6644" y="5935"/>
                  </a:lnTo>
                  <a:lnTo>
                    <a:pt x="4518" y="1063"/>
                  </a:lnTo>
                  <a:lnTo>
                    <a:pt x="4429" y="842"/>
                  </a:lnTo>
                  <a:lnTo>
                    <a:pt x="3322" y="1196"/>
                  </a:lnTo>
                  <a:lnTo>
                    <a:pt x="2392" y="1595"/>
                  </a:lnTo>
                  <a:lnTo>
                    <a:pt x="1639" y="1949"/>
                  </a:lnTo>
                  <a:lnTo>
                    <a:pt x="1019" y="2303"/>
                  </a:lnTo>
                  <a:lnTo>
                    <a:pt x="532" y="2657"/>
                  </a:lnTo>
                  <a:lnTo>
                    <a:pt x="222" y="2879"/>
                  </a:lnTo>
                  <a:lnTo>
                    <a:pt x="0" y="3100"/>
                  </a:lnTo>
                  <a:lnTo>
                    <a:pt x="10320" y="25998"/>
                  </a:lnTo>
                  <a:lnTo>
                    <a:pt x="10452" y="26263"/>
                  </a:lnTo>
                  <a:lnTo>
                    <a:pt x="11781" y="26042"/>
                  </a:lnTo>
                  <a:lnTo>
                    <a:pt x="15103" y="25466"/>
                  </a:lnTo>
                  <a:lnTo>
                    <a:pt x="15147" y="25466"/>
                  </a:lnTo>
                  <a:lnTo>
                    <a:pt x="15236" y="25112"/>
                  </a:lnTo>
                  <a:lnTo>
                    <a:pt x="21082" y="1417"/>
                  </a:lnTo>
                  <a:lnTo>
                    <a:pt x="19487" y="1019"/>
                  </a:lnTo>
                  <a:lnTo>
                    <a:pt x="17937" y="709"/>
                  </a:lnTo>
                  <a:lnTo>
                    <a:pt x="16431" y="7751"/>
                  </a:lnTo>
                  <a:lnTo>
                    <a:pt x="17096" y="576"/>
                  </a:lnTo>
                  <a:lnTo>
                    <a:pt x="15501" y="310"/>
                  </a:lnTo>
                  <a:lnTo>
                    <a:pt x="13951" y="133"/>
                  </a:lnTo>
                  <a:lnTo>
                    <a:pt x="12534" y="44"/>
                  </a:lnTo>
                  <a:lnTo>
                    <a:pt x="11205"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77;p27">
              <a:extLst>
                <a:ext uri="{FF2B5EF4-FFF2-40B4-BE49-F238E27FC236}">
                  <a16:creationId xmlns:a16="http://schemas.microsoft.com/office/drawing/2014/main" id="{CE5FDA4A-8A61-5E29-2771-D8E4E2CFE7A9}"/>
                </a:ext>
              </a:extLst>
            </p:cNvPr>
            <p:cNvSpPr/>
            <p:nvPr/>
          </p:nvSpPr>
          <p:spPr>
            <a:xfrm>
              <a:off x="4262850" y="3795275"/>
              <a:ext cx="241375" cy="256900"/>
            </a:xfrm>
            <a:custGeom>
              <a:avLst/>
              <a:gdLst/>
              <a:ahLst/>
              <a:cxnLst/>
              <a:rect l="l" t="t" r="r" b="b"/>
              <a:pathLst>
                <a:path w="9655" h="10276" extrusionOk="0">
                  <a:moveTo>
                    <a:pt x="7706" y="1"/>
                  </a:moveTo>
                  <a:lnTo>
                    <a:pt x="3853" y="1064"/>
                  </a:lnTo>
                  <a:lnTo>
                    <a:pt x="2967" y="1285"/>
                  </a:lnTo>
                  <a:lnTo>
                    <a:pt x="2879" y="1551"/>
                  </a:lnTo>
                  <a:lnTo>
                    <a:pt x="2835" y="1684"/>
                  </a:lnTo>
                  <a:lnTo>
                    <a:pt x="2702" y="2127"/>
                  </a:lnTo>
                  <a:lnTo>
                    <a:pt x="2613" y="2304"/>
                  </a:lnTo>
                  <a:lnTo>
                    <a:pt x="2436" y="2924"/>
                  </a:lnTo>
                  <a:lnTo>
                    <a:pt x="0" y="9877"/>
                  </a:lnTo>
                  <a:lnTo>
                    <a:pt x="532" y="10010"/>
                  </a:lnTo>
                  <a:lnTo>
                    <a:pt x="1152" y="10099"/>
                  </a:lnTo>
                  <a:lnTo>
                    <a:pt x="1949" y="10187"/>
                  </a:lnTo>
                  <a:lnTo>
                    <a:pt x="2569" y="6334"/>
                  </a:lnTo>
                  <a:lnTo>
                    <a:pt x="2303" y="10232"/>
                  </a:lnTo>
                  <a:lnTo>
                    <a:pt x="3233" y="10276"/>
                  </a:lnTo>
                  <a:lnTo>
                    <a:pt x="4252" y="10276"/>
                  </a:lnTo>
                  <a:lnTo>
                    <a:pt x="5359" y="10232"/>
                  </a:lnTo>
                  <a:lnTo>
                    <a:pt x="6555" y="10054"/>
                  </a:lnTo>
                  <a:lnTo>
                    <a:pt x="6422" y="6910"/>
                  </a:lnTo>
                  <a:lnTo>
                    <a:pt x="6909" y="10010"/>
                  </a:lnTo>
                  <a:lnTo>
                    <a:pt x="7618" y="9833"/>
                  </a:lnTo>
                  <a:lnTo>
                    <a:pt x="8282" y="9656"/>
                  </a:lnTo>
                  <a:lnTo>
                    <a:pt x="8946" y="9434"/>
                  </a:lnTo>
                  <a:lnTo>
                    <a:pt x="9655" y="9169"/>
                  </a:lnTo>
                  <a:lnTo>
                    <a:pt x="8282" y="2703"/>
                  </a:lnTo>
                  <a:lnTo>
                    <a:pt x="8149" y="2082"/>
                  </a:lnTo>
                  <a:lnTo>
                    <a:pt x="8105" y="1817"/>
                  </a:lnTo>
                  <a:lnTo>
                    <a:pt x="7972" y="1197"/>
                  </a:lnTo>
                  <a:lnTo>
                    <a:pt x="7928" y="1064"/>
                  </a:lnTo>
                  <a:lnTo>
                    <a:pt x="7795" y="400"/>
                  </a:lnTo>
                  <a:lnTo>
                    <a:pt x="7751" y="134"/>
                  </a:lnTo>
                  <a:lnTo>
                    <a:pt x="7706"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78;p27">
              <a:extLst>
                <a:ext uri="{FF2B5EF4-FFF2-40B4-BE49-F238E27FC236}">
                  <a16:creationId xmlns:a16="http://schemas.microsoft.com/office/drawing/2014/main" id="{EB878012-3A0E-77CB-ACE3-8D702CDEF882}"/>
                </a:ext>
              </a:extLst>
            </p:cNvPr>
            <p:cNvSpPr/>
            <p:nvPr/>
          </p:nvSpPr>
          <p:spPr>
            <a:xfrm>
              <a:off x="4333700" y="3805250"/>
              <a:ext cx="127350" cy="33250"/>
            </a:xfrm>
            <a:custGeom>
              <a:avLst/>
              <a:gdLst/>
              <a:ahLst/>
              <a:cxnLst/>
              <a:rect l="l" t="t" r="r" b="b"/>
              <a:pathLst>
                <a:path w="5094" h="1330" extrusionOk="0">
                  <a:moveTo>
                    <a:pt x="4961" y="1"/>
                  </a:moveTo>
                  <a:lnTo>
                    <a:pt x="4828" y="89"/>
                  </a:lnTo>
                  <a:lnTo>
                    <a:pt x="4784" y="89"/>
                  </a:lnTo>
                  <a:lnTo>
                    <a:pt x="4429" y="222"/>
                  </a:lnTo>
                  <a:lnTo>
                    <a:pt x="4031" y="355"/>
                  </a:lnTo>
                  <a:lnTo>
                    <a:pt x="3189" y="532"/>
                  </a:lnTo>
                  <a:lnTo>
                    <a:pt x="2348" y="621"/>
                  </a:lnTo>
                  <a:lnTo>
                    <a:pt x="1462" y="665"/>
                  </a:lnTo>
                  <a:lnTo>
                    <a:pt x="1019" y="665"/>
                  </a:lnTo>
                  <a:lnTo>
                    <a:pt x="1" y="621"/>
                  </a:lnTo>
                  <a:lnTo>
                    <a:pt x="133" y="886"/>
                  </a:lnTo>
                  <a:lnTo>
                    <a:pt x="45" y="1152"/>
                  </a:lnTo>
                  <a:lnTo>
                    <a:pt x="1" y="1285"/>
                  </a:lnTo>
                  <a:lnTo>
                    <a:pt x="1285" y="1329"/>
                  </a:lnTo>
                  <a:lnTo>
                    <a:pt x="1329" y="1329"/>
                  </a:lnTo>
                  <a:lnTo>
                    <a:pt x="2304" y="1285"/>
                  </a:lnTo>
                  <a:lnTo>
                    <a:pt x="3278" y="1196"/>
                  </a:lnTo>
                  <a:lnTo>
                    <a:pt x="3721" y="1108"/>
                  </a:lnTo>
                  <a:lnTo>
                    <a:pt x="4208" y="975"/>
                  </a:lnTo>
                  <a:lnTo>
                    <a:pt x="4651" y="842"/>
                  </a:lnTo>
                  <a:lnTo>
                    <a:pt x="5094" y="665"/>
                  </a:lnTo>
                  <a:lnTo>
                    <a:pt x="4961"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9;p27">
              <a:extLst>
                <a:ext uri="{FF2B5EF4-FFF2-40B4-BE49-F238E27FC236}">
                  <a16:creationId xmlns:a16="http://schemas.microsoft.com/office/drawing/2014/main" id="{B1786B65-CCA5-BC70-FE92-6E5E01EA56FD}"/>
                </a:ext>
              </a:extLst>
            </p:cNvPr>
            <p:cNvSpPr/>
            <p:nvPr/>
          </p:nvSpPr>
          <p:spPr>
            <a:xfrm>
              <a:off x="4330375" y="3825175"/>
              <a:ext cx="135100" cy="29925"/>
            </a:xfrm>
            <a:custGeom>
              <a:avLst/>
              <a:gdLst/>
              <a:ahLst/>
              <a:cxnLst/>
              <a:rect l="l" t="t" r="r" b="b"/>
              <a:pathLst>
                <a:path w="5404" h="1197" extrusionOk="0">
                  <a:moveTo>
                    <a:pt x="5271" y="1"/>
                  </a:moveTo>
                  <a:lnTo>
                    <a:pt x="4784" y="134"/>
                  </a:lnTo>
                  <a:lnTo>
                    <a:pt x="4341" y="266"/>
                  </a:lnTo>
                  <a:lnTo>
                    <a:pt x="3854" y="399"/>
                  </a:lnTo>
                  <a:lnTo>
                    <a:pt x="3367" y="444"/>
                  </a:lnTo>
                  <a:lnTo>
                    <a:pt x="2392" y="532"/>
                  </a:lnTo>
                  <a:lnTo>
                    <a:pt x="1418" y="532"/>
                  </a:lnTo>
                  <a:lnTo>
                    <a:pt x="798" y="444"/>
                  </a:lnTo>
                  <a:lnTo>
                    <a:pt x="178" y="355"/>
                  </a:lnTo>
                  <a:lnTo>
                    <a:pt x="134" y="488"/>
                  </a:lnTo>
                  <a:lnTo>
                    <a:pt x="1" y="931"/>
                  </a:lnTo>
                  <a:lnTo>
                    <a:pt x="532" y="1064"/>
                  </a:lnTo>
                  <a:lnTo>
                    <a:pt x="1064" y="1108"/>
                  </a:lnTo>
                  <a:lnTo>
                    <a:pt x="1595" y="1152"/>
                  </a:lnTo>
                  <a:lnTo>
                    <a:pt x="2126" y="1197"/>
                  </a:lnTo>
                  <a:lnTo>
                    <a:pt x="2968" y="1152"/>
                  </a:lnTo>
                  <a:lnTo>
                    <a:pt x="3765" y="1064"/>
                  </a:lnTo>
                  <a:lnTo>
                    <a:pt x="4607" y="886"/>
                  </a:lnTo>
                  <a:lnTo>
                    <a:pt x="5404" y="621"/>
                  </a:lnTo>
                  <a:lnTo>
                    <a:pt x="5271"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0;p27">
              <a:extLst>
                <a:ext uri="{FF2B5EF4-FFF2-40B4-BE49-F238E27FC236}">
                  <a16:creationId xmlns:a16="http://schemas.microsoft.com/office/drawing/2014/main" id="{55E27985-2E40-C435-0771-D143781E33B0}"/>
                </a:ext>
              </a:extLst>
            </p:cNvPr>
            <p:cNvSpPr/>
            <p:nvPr/>
          </p:nvSpPr>
          <p:spPr>
            <a:xfrm>
              <a:off x="4323725" y="3847325"/>
              <a:ext cx="146175" cy="29925"/>
            </a:xfrm>
            <a:custGeom>
              <a:avLst/>
              <a:gdLst/>
              <a:ahLst/>
              <a:cxnLst/>
              <a:rect l="l" t="t" r="r" b="b"/>
              <a:pathLst>
                <a:path w="5847" h="1197" extrusionOk="0">
                  <a:moveTo>
                    <a:pt x="5714" y="0"/>
                  </a:moveTo>
                  <a:lnTo>
                    <a:pt x="5138" y="222"/>
                  </a:lnTo>
                  <a:lnTo>
                    <a:pt x="4563" y="399"/>
                  </a:lnTo>
                  <a:lnTo>
                    <a:pt x="3943" y="488"/>
                  </a:lnTo>
                  <a:lnTo>
                    <a:pt x="3278" y="532"/>
                  </a:lnTo>
                  <a:lnTo>
                    <a:pt x="2481" y="532"/>
                  </a:lnTo>
                  <a:lnTo>
                    <a:pt x="1684" y="488"/>
                  </a:lnTo>
                  <a:lnTo>
                    <a:pt x="931" y="355"/>
                  </a:lnTo>
                  <a:lnTo>
                    <a:pt x="178" y="222"/>
                  </a:lnTo>
                  <a:lnTo>
                    <a:pt x="1" y="842"/>
                  </a:lnTo>
                  <a:lnTo>
                    <a:pt x="665" y="975"/>
                  </a:lnTo>
                  <a:lnTo>
                    <a:pt x="1374" y="1108"/>
                  </a:lnTo>
                  <a:lnTo>
                    <a:pt x="2082" y="1152"/>
                  </a:lnTo>
                  <a:lnTo>
                    <a:pt x="2880" y="1196"/>
                  </a:lnTo>
                  <a:lnTo>
                    <a:pt x="3323" y="1196"/>
                  </a:lnTo>
                  <a:lnTo>
                    <a:pt x="3987" y="1108"/>
                  </a:lnTo>
                  <a:lnTo>
                    <a:pt x="4651" y="1019"/>
                  </a:lnTo>
                  <a:lnTo>
                    <a:pt x="5271" y="842"/>
                  </a:lnTo>
                  <a:lnTo>
                    <a:pt x="5847" y="621"/>
                  </a:lnTo>
                  <a:lnTo>
                    <a:pt x="571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1;p27">
              <a:extLst>
                <a:ext uri="{FF2B5EF4-FFF2-40B4-BE49-F238E27FC236}">
                  <a16:creationId xmlns:a16="http://schemas.microsoft.com/office/drawing/2014/main" id="{1D38ADE6-FF67-3A24-3174-9BAA31D59558}"/>
                </a:ext>
              </a:extLst>
            </p:cNvPr>
            <p:cNvSpPr/>
            <p:nvPr/>
          </p:nvSpPr>
          <p:spPr>
            <a:xfrm>
              <a:off x="4308225" y="4063225"/>
              <a:ext cx="104100" cy="72000"/>
            </a:xfrm>
            <a:custGeom>
              <a:avLst/>
              <a:gdLst/>
              <a:ahLst/>
              <a:cxnLst/>
              <a:rect l="l" t="t" r="r" b="b"/>
              <a:pathLst>
                <a:path w="4164" h="2880" extrusionOk="0">
                  <a:moveTo>
                    <a:pt x="1285" y="1"/>
                  </a:moveTo>
                  <a:lnTo>
                    <a:pt x="1020" y="45"/>
                  </a:lnTo>
                  <a:lnTo>
                    <a:pt x="754" y="134"/>
                  </a:lnTo>
                  <a:lnTo>
                    <a:pt x="532" y="311"/>
                  </a:lnTo>
                  <a:lnTo>
                    <a:pt x="355" y="532"/>
                  </a:lnTo>
                  <a:lnTo>
                    <a:pt x="178" y="754"/>
                  </a:lnTo>
                  <a:lnTo>
                    <a:pt x="45" y="975"/>
                  </a:lnTo>
                  <a:lnTo>
                    <a:pt x="1" y="1285"/>
                  </a:lnTo>
                  <a:lnTo>
                    <a:pt x="45" y="1551"/>
                  </a:lnTo>
                  <a:lnTo>
                    <a:pt x="89" y="1728"/>
                  </a:lnTo>
                  <a:lnTo>
                    <a:pt x="178" y="1861"/>
                  </a:lnTo>
                  <a:lnTo>
                    <a:pt x="444" y="2171"/>
                  </a:lnTo>
                  <a:lnTo>
                    <a:pt x="754" y="2392"/>
                  </a:lnTo>
                  <a:lnTo>
                    <a:pt x="1108" y="2569"/>
                  </a:lnTo>
                  <a:lnTo>
                    <a:pt x="1551" y="2747"/>
                  </a:lnTo>
                  <a:lnTo>
                    <a:pt x="2038" y="2835"/>
                  </a:lnTo>
                  <a:lnTo>
                    <a:pt x="2525" y="2880"/>
                  </a:lnTo>
                  <a:lnTo>
                    <a:pt x="3057" y="2880"/>
                  </a:lnTo>
                  <a:lnTo>
                    <a:pt x="3323" y="2835"/>
                  </a:lnTo>
                  <a:lnTo>
                    <a:pt x="3633" y="2747"/>
                  </a:lnTo>
                  <a:lnTo>
                    <a:pt x="3854" y="2614"/>
                  </a:lnTo>
                  <a:lnTo>
                    <a:pt x="3987" y="2525"/>
                  </a:lnTo>
                  <a:lnTo>
                    <a:pt x="4075" y="2437"/>
                  </a:lnTo>
                  <a:lnTo>
                    <a:pt x="4120" y="2215"/>
                  </a:lnTo>
                  <a:lnTo>
                    <a:pt x="4164" y="2038"/>
                  </a:lnTo>
                  <a:lnTo>
                    <a:pt x="4120" y="1817"/>
                  </a:lnTo>
                  <a:lnTo>
                    <a:pt x="4075" y="1595"/>
                  </a:lnTo>
                  <a:lnTo>
                    <a:pt x="3987" y="1418"/>
                  </a:lnTo>
                  <a:lnTo>
                    <a:pt x="3854" y="1241"/>
                  </a:lnTo>
                  <a:lnTo>
                    <a:pt x="3544" y="975"/>
                  </a:lnTo>
                  <a:lnTo>
                    <a:pt x="3057" y="621"/>
                  </a:lnTo>
                  <a:lnTo>
                    <a:pt x="2481" y="266"/>
                  </a:lnTo>
                  <a:lnTo>
                    <a:pt x="2215" y="178"/>
                  </a:lnTo>
                  <a:lnTo>
                    <a:pt x="1905" y="45"/>
                  </a:lnTo>
                  <a:lnTo>
                    <a:pt x="1595"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2;p27">
              <a:extLst>
                <a:ext uri="{FF2B5EF4-FFF2-40B4-BE49-F238E27FC236}">
                  <a16:creationId xmlns:a16="http://schemas.microsoft.com/office/drawing/2014/main" id="{125DC966-7529-415B-3CB4-F3CEECA3B2C8}"/>
                </a:ext>
              </a:extLst>
            </p:cNvPr>
            <p:cNvSpPr/>
            <p:nvPr/>
          </p:nvSpPr>
          <p:spPr>
            <a:xfrm>
              <a:off x="4310450" y="4116375"/>
              <a:ext cx="114075" cy="59825"/>
            </a:xfrm>
            <a:custGeom>
              <a:avLst/>
              <a:gdLst/>
              <a:ahLst/>
              <a:cxnLst/>
              <a:rect l="l" t="t" r="r" b="b"/>
              <a:pathLst>
                <a:path w="4563" h="2393" extrusionOk="0">
                  <a:moveTo>
                    <a:pt x="709" y="1"/>
                  </a:moveTo>
                  <a:lnTo>
                    <a:pt x="399" y="45"/>
                  </a:lnTo>
                  <a:lnTo>
                    <a:pt x="222" y="178"/>
                  </a:lnTo>
                  <a:lnTo>
                    <a:pt x="89" y="399"/>
                  </a:lnTo>
                  <a:lnTo>
                    <a:pt x="0" y="621"/>
                  </a:lnTo>
                  <a:lnTo>
                    <a:pt x="0" y="842"/>
                  </a:lnTo>
                  <a:lnTo>
                    <a:pt x="89" y="1108"/>
                  </a:lnTo>
                  <a:lnTo>
                    <a:pt x="178" y="1329"/>
                  </a:lnTo>
                  <a:lnTo>
                    <a:pt x="355" y="1551"/>
                  </a:lnTo>
                  <a:lnTo>
                    <a:pt x="576" y="1772"/>
                  </a:lnTo>
                  <a:lnTo>
                    <a:pt x="886" y="1994"/>
                  </a:lnTo>
                  <a:lnTo>
                    <a:pt x="1152" y="2126"/>
                  </a:lnTo>
                  <a:lnTo>
                    <a:pt x="1506" y="2215"/>
                  </a:lnTo>
                  <a:lnTo>
                    <a:pt x="1861" y="2304"/>
                  </a:lnTo>
                  <a:lnTo>
                    <a:pt x="2215" y="2348"/>
                  </a:lnTo>
                  <a:lnTo>
                    <a:pt x="2879" y="2392"/>
                  </a:lnTo>
                  <a:lnTo>
                    <a:pt x="3455" y="2348"/>
                  </a:lnTo>
                  <a:lnTo>
                    <a:pt x="3765" y="2304"/>
                  </a:lnTo>
                  <a:lnTo>
                    <a:pt x="3986" y="2215"/>
                  </a:lnTo>
                  <a:lnTo>
                    <a:pt x="4252" y="2038"/>
                  </a:lnTo>
                  <a:lnTo>
                    <a:pt x="4429" y="1816"/>
                  </a:lnTo>
                  <a:lnTo>
                    <a:pt x="4562" y="1551"/>
                  </a:lnTo>
                  <a:lnTo>
                    <a:pt x="4562" y="1418"/>
                  </a:lnTo>
                  <a:lnTo>
                    <a:pt x="4562" y="1285"/>
                  </a:lnTo>
                  <a:lnTo>
                    <a:pt x="4518" y="1108"/>
                  </a:lnTo>
                  <a:lnTo>
                    <a:pt x="4429" y="931"/>
                  </a:lnTo>
                  <a:lnTo>
                    <a:pt x="4341" y="798"/>
                  </a:lnTo>
                  <a:lnTo>
                    <a:pt x="4164" y="665"/>
                  </a:lnTo>
                  <a:lnTo>
                    <a:pt x="3809" y="443"/>
                  </a:lnTo>
                  <a:lnTo>
                    <a:pt x="3455" y="311"/>
                  </a:lnTo>
                  <a:lnTo>
                    <a:pt x="2791" y="178"/>
                  </a:lnTo>
                  <a:lnTo>
                    <a:pt x="2082" y="45"/>
                  </a:lnTo>
                  <a:lnTo>
                    <a:pt x="1373"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3;p27">
              <a:extLst>
                <a:ext uri="{FF2B5EF4-FFF2-40B4-BE49-F238E27FC236}">
                  <a16:creationId xmlns:a16="http://schemas.microsoft.com/office/drawing/2014/main" id="{17780301-163D-C7DD-06E0-9D16935A6729}"/>
                </a:ext>
              </a:extLst>
            </p:cNvPr>
            <p:cNvSpPr/>
            <p:nvPr/>
          </p:nvSpPr>
          <p:spPr>
            <a:xfrm>
              <a:off x="4311550" y="4158450"/>
              <a:ext cx="112975" cy="54275"/>
            </a:xfrm>
            <a:custGeom>
              <a:avLst/>
              <a:gdLst/>
              <a:ahLst/>
              <a:cxnLst/>
              <a:rect l="l" t="t" r="r" b="b"/>
              <a:pathLst>
                <a:path w="4519" h="2171" extrusionOk="0">
                  <a:moveTo>
                    <a:pt x="532" y="1"/>
                  </a:moveTo>
                  <a:lnTo>
                    <a:pt x="355" y="45"/>
                  </a:lnTo>
                  <a:lnTo>
                    <a:pt x="178" y="133"/>
                  </a:lnTo>
                  <a:lnTo>
                    <a:pt x="89" y="266"/>
                  </a:lnTo>
                  <a:lnTo>
                    <a:pt x="1" y="488"/>
                  </a:lnTo>
                  <a:lnTo>
                    <a:pt x="1" y="753"/>
                  </a:lnTo>
                  <a:lnTo>
                    <a:pt x="45" y="975"/>
                  </a:lnTo>
                  <a:lnTo>
                    <a:pt x="178" y="1196"/>
                  </a:lnTo>
                  <a:lnTo>
                    <a:pt x="311" y="1418"/>
                  </a:lnTo>
                  <a:lnTo>
                    <a:pt x="488" y="1595"/>
                  </a:lnTo>
                  <a:lnTo>
                    <a:pt x="709" y="1728"/>
                  </a:lnTo>
                  <a:lnTo>
                    <a:pt x="931" y="1816"/>
                  </a:lnTo>
                  <a:lnTo>
                    <a:pt x="1418" y="1994"/>
                  </a:lnTo>
                  <a:lnTo>
                    <a:pt x="1994" y="2082"/>
                  </a:lnTo>
                  <a:lnTo>
                    <a:pt x="2525" y="2171"/>
                  </a:lnTo>
                  <a:lnTo>
                    <a:pt x="3057" y="2171"/>
                  </a:lnTo>
                  <a:lnTo>
                    <a:pt x="3632" y="2126"/>
                  </a:lnTo>
                  <a:lnTo>
                    <a:pt x="3898" y="2082"/>
                  </a:lnTo>
                  <a:lnTo>
                    <a:pt x="4164" y="1994"/>
                  </a:lnTo>
                  <a:lnTo>
                    <a:pt x="4297" y="1905"/>
                  </a:lnTo>
                  <a:lnTo>
                    <a:pt x="4430" y="1772"/>
                  </a:lnTo>
                  <a:lnTo>
                    <a:pt x="4474" y="1684"/>
                  </a:lnTo>
                  <a:lnTo>
                    <a:pt x="4518" y="1506"/>
                  </a:lnTo>
                  <a:lnTo>
                    <a:pt x="4518" y="1374"/>
                  </a:lnTo>
                  <a:lnTo>
                    <a:pt x="4474" y="1241"/>
                  </a:lnTo>
                  <a:lnTo>
                    <a:pt x="4385" y="1108"/>
                  </a:lnTo>
                  <a:lnTo>
                    <a:pt x="4297" y="1019"/>
                  </a:lnTo>
                  <a:lnTo>
                    <a:pt x="4031" y="842"/>
                  </a:lnTo>
                  <a:lnTo>
                    <a:pt x="3765" y="753"/>
                  </a:lnTo>
                  <a:lnTo>
                    <a:pt x="3145" y="532"/>
                  </a:lnTo>
                  <a:lnTo>
                    <a:pt x="2481" y="355"/>
                  </a:lnTo>
                  <a:lnTo>
                    <a:pt x="1861" y="178"/>
                  </a:lnTo>
                  <a:lnTo>
                    <a:pt x="1197" y="45"/>
                  </a:lnTo>
                  <a:lnTo>
                    <a:pt x="754"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4;p27">
              <a:extLst>
                <a:ext uri="{FF2B5EF4-FFF2-40B4-BE49-F238E27FC236}">
                  <a16:creationId xmlns:a16="http://schemas.microsoft.com/office/drawing/2014/main" id="{5A1A05E4-BDA6-D758-84D0-DB08DB8A50FF}"/>
                </a:ext>
              </a:extLst>
            </p:cNvPr>
            <p:cNvSpPr/>
            <p:nvPr/>
          </p:nvSpPr>
          <p:spPr>
            <a:xfrm>
              <a:off x="4318200" y="4197200"/>
              <a:ext cx="99675" cy="50950"/>
            </a:xfrm>
            <a:custGeom>
              <a:avLst/>
              <a:gdLst/>
              <a:ahLst/>
              <a:cxnLst/>
              <a:rect l="l" t="t" r="r" b="b"/>
              <a:pathLst>
                <a:path w="3987" h="2038" extrusionOk="0">
                  <a:moveTo>
                    <a:pt x="1418" y="1"/>
                  </a:moveTo>
                  <a:lnTo>
                    <a:pt x="931" y="45"/>
                  </a:lnTo>
                  <a:lnTo>
                    <a:pt x="709" y="45"/>
                  </a:lnTo>
                  <a:lnTo>
                    <a:pt x="488" y="134"/>
                  </a:lnTo>
                  <a:lnTo>
                    <a:pt x="310" y="222"/>
                  </a:lnTo>
                  <a:lnTo>
                    <a:pt x="178" y="355"/>
                  </a:lnTo>
                  <a:lnTo>
                    <a:pt x="45" y="488"/>
                  </a:lnTo>
                  <a:lnTo>
                    <a:pt x="0" y="709"/>
                  </a:lnTo>
                  <a:lnTo>
                    <a:pt x="0" y="931"/>
                  </a:lnTo>
                  <a:lnTo>
                    <a:pt x="45" y="1196"/>
                  </a:lnTo>
                  <a:lnTo>
                    <a:pt x="178" y="1418"/>
                  </a:lnTo>
                  <a:lnTo>
                    <a:pt x="355" y="1595"/>
                  </a:lnTo>
                  <a:lnTo>
                    <a:pt x="576" y="1728"/>
                  </a:lnTo>
                  <a:lnTo>
                    <a:pt x="798" y="1816"/>
                  </a:lnTo>
                  <a:lnTo>
                    <a:pt x="1285" y="1949"/>
                  </a:lnTo>
                  <a:lnTo>
                    <a:pt x="1816" y="2038"/>
                  </a:lnTo>
                  <a:lnTo>
                    <a:pt x="2348" y="2038"/>
                  </a:lnTo>
                  <a:lnTo>
                    <a:pt x="2879" y="1949"/>
                  </a:lnTo>
                  <a:lnTo>
                    <a:pt x="3411" y="1861"/>
                  </a:lnTo>
                  <a:lnTo>
                    <a:pt x="3721" y="1728"/>
                  </a:lnTo>
                  <a:lnTo>
                    <a:pt x="3854" y="1595"/>
                  </a:lnTo>
                  <a:lnTo>
                    <a:pt x="3942" y="1506"/>
                  </a:lnTo>
                  <a:lnTo>
                    <a:pt x="3986" y="1329"/>
                  </a:lnTo>
                  <a:lnTo>
                    <a:pt x="3986" y="1152"/>
                  </a:lnTo>
                  <a:lnTo>
                    <a:pt x="3942" y="975"/>
                  </a:lnTo>
                  <a:lnTo>
                    <a:pt x="3854" y="798"/>
                  </a:lnTo>
                  <a:lnTo>
                    <a:pt x="3721" y="665"/>
                  </a:lnTo>
                  <a:lnTo>
                    <a:pt x="3588" y="576"/>
                  </a:lnTo>
                  <a:lnTo>
                    <a:pt x="3234" y="399"/>
                  </a:lnTo>
                  <a:lnTo>
                    <a:pt x="2924" y="266"/>
                  </a:lnTo>
                  <a:lnTo>
                    <a:pt x="2481" y="178"/>
                  </a:lnTo>
                  <a:lnTo>
                    <a:pt x="1993" y="89"/>
                  </a:lnTo>
                  <a:lnTo>
                    <a:pt x="1418"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5;p27">
              <a:extLst>
                <a:ext uri="{FF2B5EF4-FFF2-40B4-BE49-F238E27FC236}">
                  <a16:creationId xmlns:a16="http://schemas.microsoft.com/office/drawing/2014/main" id="{21A920BF-B9E4-AA6C-2D78-C1DE277964D4}"/>
                </a:ext>
              </a:extLst>
            </p:cNvPr>
            <p:cNvSpPr/>
            <p:nvPr/>
          </p:nvSpPr>
          <p:spPr>
            <a:xfrm>
              <a:off x="4421175" y="4052150"/>
              <a:ext cx="57600" cy="78650"/>
            </a:xfrm>
            <a:custGeom>
              <a:avLst/>
              <a:gdLst/>
              <a:ahLst/>
              <a:cxnLst/>
              <a:rect l="l" t="t" r="r" b="b"/>
              <a:pathLst>
                <a:path w="2304" h="3146" extrusionOk="0">
                  <a:moveTo>
                    <a:pt x="1329" y="1"/>
                  </a:moveTo>
                  <a:lnTo>
                    <a:pt x="1108" y="45"/>
                  </a:lnTo>
                  <a:lnTo>
                    <a:pt x="886" y="134"/>
                  </a:lnTo>
                  <a:lnTo>
                    <a:pt x="709" y="267"/>
                  </a:lnTo>
                  <a:lnTo>
                    <a:pt x="532" y="444"/>
                  </a:lnTo>
                  <a:lnTo>
                    <a:pt x="399" y="665"/>
                  </a:lnTo>
                  <a:lnTo>
                    <a:pt x="222" y="1108"/>
                  </a:lnTo>
                  <a:lnTo>
                    <a:pt x="89" y="1551"/>
                  </a:lnTo>
                  <a:lnTo>
                    <a:pt x="0" y="1994"/>
                  </a:lnTo>
                  <a:lnTo>
                    <a:pt x="0" y="2437"/>
                  </a:lnTo>
                  <a:lnTo>
                    <a:pt x="0" y="2658"/>
                  </a:lnTo>
                  <a:lnTo>
                    <a:pt x="45" y="2835"/>
                  </a:lnTo>
                  <a:lnTo>
                    <a:pt x="177" y="3012"/>
                  </a:lnTo>
                  <a:lnTo>
                    <a:pt x="310" y="3101"/>
                  </a:lnTo>
                  <a:lnTo>
                    <a:pt x="487" y="3145"/>
                  </a:lnTo>
                  <a:lnTo>
                    <a:pt x="620" y="3145"/>
                  </a:lnTo>
                  <a:lnTo>
                    <a:pt x="930" y="3057"/>
                  </a:lnTo>
                  <a:lnTo>
                    <a:pt x="1152" y="2924"/>
                  </a:lnTo>
                  <a:lnTo>
                    <a:pt x="1373" y="2747"/>
                  </a:lnTo>
                  <a:lnTo>
                    <a:pt x="1595" y="2525"/>
                  </a:lnTo>
                  <a:lnTo>
                    <a:pt x="1949" y="1994"/>
                  </a:lnTo>
                  <a:lnTo>
                    <a:pt x="2082" y="1728"/>
                  </a:lnTo>
                  <a:lnTo>
                    <a:pt x="2215" y="1374"/>
                  </a:lnTo>
                  <a:lnTo>
                    <a:pt x="2303" y="1064"/>
                  </a:lnTo>
                  <a:lnTo>
                    <a:pt x="2303" y="754"/>
                  </a:lnTo>
                  <a:lnTo>
                    <a:pt x="2259" y="621"/>
                  </a:lnTo>
                  <a:lnTo>
                    <a:pt x="2215" y="488"/>
                  </a:lnTo>
                  <a:lnTo>
                    <a:pt x="2126" y="355"/>
                  </a:lnTo>
                  <a:lnTo>
                    <a:pt x="1993" y="222"/>
                  </a:lnTo>
                  <a:lnTo>
                    <a:pt x="1772" y="89"/>
                  </a:lnTo>
                  <a:lnTo>
                    <a:pt x="1550"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6;p27">
              <a:extLst>
                <a:ext uri="{FF2B5EF4-FFF2-40B4-BE49-F238E27FC236}">
                  <a16:creationId xmlns:a16="http://schemas.microsoft.com/office/drawing/2014/main" id="{ECBA777B-4B1C-7E7E-B696-CF776FADAAF3}"/>
                </a:ext>
              </a:extLst>
            </p:cNvPr>
            <p:cNvSpPr/>
            <p:nvPr/>
          </p:nvSpPr>
          <p:spPr>
            <a:xfrm>
              <a:off x="4588350" y="2973725"/>
              <a:ext cx="261325" cy="261325"/>
            </a:xfrm>
            <a:custGeom>
              <a:avLst/>
              <a:gdLst/>
              <a:ahLst/>
              <a:cxnLst/>
              <a:rect l="l" t="t" r="r" b="b"/>
              <a:pathLst>
                <a:path w="10453" h="10453" extrusionOk="0">
                  <a:moveTo>
                    <a:pt x="5227" y="1"/>
                  </a:moveTo>
                  <a:lnTo>
                    <a:pt x="4695" y="45"/>
                  </a:lnTo>
                  <a:lnTo>
                    <a:pt x="4164" y="134"/>
                  </a:lnTo>
                  <a:lnTo>
                    <a:pt x="3677" y="267"/>
                  </a:lnTo>
                  <a:lnTo>
                    <a:pt x="3190" y="399"/>
                  </a:lnTo>
                  <a:lnTo>
                    <a:pt x="2747" y="621"/>
                  </a:lnTo>
                  <a:lnTo>
                    <a:pt x="2304" y="887"/>
                  </a:lnTo>
                  <a:lnTo>
                    <a:pt x="1905" y="1197"/>
                  </a:lnTo>
                  <a:lnTo>
                    <a:pt x="1551" y="1551"/>
                  </a:lnTo>
                  <a:lnTo>
                    <a:pt x="1197" y="1905"/>
                  </a:lnTo>
                  <a:lnTo>
                    <a:pt x="887" y="2304"/>
                  </a:lnTo>
                  <a:lnTo>
                    <a:pt x="621" y="2747"/>
                  </a:lnTo>
                  <a:lnTo>
                    <a:pt x="399" y="3190"/>
                  </a:lnTo>
                  <a:lnTo>
                    <a:pt x="222" y="3677"/>
                  </a:lnTo>
                  <a:lnTo>
                    <a:pt x="89" y="4164"/>
                  </a:lnTo>
                  <a:lnTo>
                    <a:pt x="45" y="4695"/>
                  </a:lnTo>
                  <a:lnTo>
                    <a:pt x="1" y="5227"/>
                  </a:lnTo>
                  <a:lnTo>
                    <a:pt x="45" y="5758"/>
                  </a:lnTo>
                  <a:lnTo>
                    <a:pt x="89" y="6290"/>
                  </a:lnTo>
                  <a:lnTo>
                    <a:pt x="222" y="6777"/>
                  </a:lnTo>
                  <a:lnTo>
                    <a:pt x="399" y="7264"/>
                  </a:lnTo>
                  <a:lnTo>
                    <a:pt x="621" y="7707"/>
                  </a:lnTo>
                  <a:lnTo>
                    <a:pt x="887" y="8150"/>
                  </a:lnTo>
                  <a:lnTo>
                    <a:pt x="1197" y="8548"/>
                  </a:lnTo>
                  <a:lnTo>
                    <a:pt x="1551" y="8947"/>
                  </a:lnTo>
                  <a:lnTo>
                    <a:pt x="1905" y="9257"/>
                  </a:lnTo>
                  <a:lnTo>
                    <a:pt x="2304" y="9567"/>
                  </a:lnTo>
                  <a:lnTo>
                    <a:pt x="2747" y="9833"/>
                  </a:lnTo>
                  <a:lnTo>
                    <a:pt x="3190" y="10054"/>
                  </a:lnTo>
                  <a:lnTo>
                    <a:pt x="3677" y="10231"/>
                  </a:lnTo>
                  <a:lnTo>
                    <a:pt x="4164" y="10364"/>
                  </a:lnTo>
                  <a:lnTo>
                    <a:pt x="4695" y="10453"/>
                  </a:lnTo>
                  <a:lnTo>
                    <a:pt x="5758" y="10453"/>
                  </a:lnTo>
                  <a:lnTo>
                    <a:pt x="6290" y="10364"/>
                  </a:lnTo>
                  <a:lnTo>
                    <a:pt x="6777" y="10231"/>
                  </a:lnTo>
                  <a:lnTo>
                    <a:pt x="7264" y="10054"/>
                  </a:lnTo>
                  <a:lnTo>
                    <a:pt x="7707" y="9833"/>
                  </a:lnTo>
                  <a:lnTo>
                    <a:pt x="8150" y="9567"/>
                  </a:lnTo>
                  <a:lnTo>
                    <a:pt x="8549" y="9257"/>
                  </a:lnTo>
                  <a:lnTo>
                    <a:pt x="8903" y="8947"/>
                  </a:lnTo>
                  <a:lnTo>
                    <a:pt x="9257" y="8548"/>
                  </a:lnTo>
                  <a:lnTo>
                    <a:pt x="9567" y="8150"/>
                  </a:lnTo>
                  <a:lnTo>
                    <a:pt x="9833" y="7707"/>
                  </a:lnTo>
                  <a:lnTo>
                    <a:pt x="10054" y="7264"/>
                  </a:lnTo>
                  <a:lnTo>
                    <a:pt x="10232" y="6777"/>
                  </a:lnTo>
                  <a:lnTo>
                    <a:pt x="10364" y="6290"/>
                  </a:lnTo>
                  <a:lnTo>
                    <a:pt x="10409" y="5758"/>
                  </a:lnTo>
                  <a:lnTo>
                    <a:pt x="10453" y="5227"/>
                  </a:lnTo>
                  <a:lnTo>
                    <a:pt x="10409" y="4695"/>
                  </a:lnTo>
                  <a:lnTo>
                    <a:pt x="10364" y="4164"/>
                  </a:lnTo>
                  <a:lnTo>
                    <a:pt x="10232" y="3677"/>
                  </a:lnTo>
                  <a:lnTo>
                    <a:pt x="10054" y="3190"/>
                  </a:lnTo>
                  <a:lnTo>
                    <a:pt x="9833" y="2747"/>
                  </a:lnTo>
                  <a:lnTo>
                    <a:pt x="9567" y="2304"/>
                  </a:lnTo>
                  <a:lnTo>
                    <a:pt x="9257" y="1905"/>
                  </a:lnTo>
                  <a:lnTo>
                    <a:pt x="8903" y="1551"/>
                  </a:lnTo>
                  <a:lnTo>
                    <a:pt x="8549" y="1197"/>
                  </a:lnTo>
                  <a:lnTo>
                    <a:pt x="8150" y="887"/>
                  </a:lnTo>
                  <a:lnTo>
                    <a:pt x="7707" y="621"/>
                  </a:lnTo>
                  <a:lnTo>
                    <a:pt x="7264" y="399"/>
                  </a:lnTo>
                  <a:lnTo>
                    <a:pt x="6777" y="267"/>
                  </a:lnTo>
                  <a:lnTo>
                    <a:pt x="6290" y="134"/>
                  </a:lnTo>
                  <a:lnTo>
                    <a:pt x="5758" y="45"/>
                  </a:lnTo>
                  <a:lnTo>
                    <a:pt x="522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7;p27">
              <a:extLst>
                <a:ext uri="{FF2B5EF4-FFF2-40B4-BE49-F238E27FC236}">
                  <a16:creationId xmlns:a16="http://schemas.microsoft.com/office/drawing/2014/main" id="{1A86C899-A918-ACB8-68AC-5A78BA8EF382}"/>
                </a:ext>
              </a:extLst>
            </p:cNvPr>
            <p:cNvSpPr/>
            <p:nvPr/>
          </p:nvSpPr>
          <p:spPr>
            <a:xfrm>
              <a:off x="4617150" y="2987025"/>
              <a:ext cx="177175" cy="177175"/>
            </a:xfrm>
            <a:custGeom>
              <a:avLst/>
              <a:gdLst/>
              <a:ahLst/>
              <a:cxnLst/>
              <a:rect l="l" t="t" r="r" b="b"/>
              <a:pathLst>
                <a:path w="7087" h="7087" extrusionOk="0">
                  <a:moveTo>
                    <a:pt x="3189" y="0"/>
                  </a:moveTo>
                  <a:lnTo>
                    <a:pt x="2835" y="89"/>
                  </a:lnTo>
                  <a:lnTo>
                    <a:pt x="2481" y="177"/>
                  </a:lnTo>
                  <a:lnTo>
                    <a:pt x="2171" y="266"/>
                  </a:lnTo>
                  <a:lnTo>
                    <a:pt x="1861" y="443"/>
                  </a:lnTo>
                  <a:lnTo>
                    <a:pt x="1550" y="620"/>
                  </a:lnTo>
                  <a:lnTo>
                    <a:pt x="1285" y="797"/>
                  </a:lnTo>
                  <a:lnTo>
                    <a:pt x="1063" y="1063"/>
                  </a:lnTo>
                  <a:lnTo>
                    <a:pt x="798" y="1285"/>
                  </a:lnTo>
                  <a:lnTo>
                    <a:pt x="620" y="1550"/>
                  </a:lnTo>
                  <a:lnTo>
                    <a:pt x="443" y="1860"/>
                  </a:lnTo>
                  <a:lnTo>
                    <a:pt x="266" y="2170"/>
                  </a:lnTo>
                  <a:lnTo>
                    <a:pt x="178" y="2480"/>
                  </a:lnTo>
                  <a:lnTo>
                    <a:pt x="89" y="2835"/>
                  </a:lnTo>
                  <a:lnTo>
                    <a:pt x="0" y="3189"/>
                  </a:lnTo>
                  <a:lnTo>
                    <a:pt x="0" y="3543"/>
                  </a:lnTo>
                  <a:lnTo>
                    <a:pt x="0" y="3898"/>
                  </a:lnTo>
                  <a:lnTo>
                    <a:pt x="89" y="4252"/>
                  </a:lnTo>
                  <a:lnTo>
                    <a:pt x="178" y="4606"/>
                  </a:lnTo>
                  <a:lnTo>
                    <a:pt x="266" y="4916"/>
                  </a:lnTo>
                  <a:lnTo>
                    <a:pt x="443" y="5226"/>
                  </a:lnTo>
                  <a:lnTo>
                    <a:pt x="620" y="5536"/>
                  </a:lnTo>
                  <a:lnTo>
                    <a:pt x="798" y="5802"/>
                  </a:lnTo>
                  <a:lnTo>
                    <a:pt x="1063" y="6068"/>
                  </a:lnTo>
                  <a:lnTo>
                    <a:pt x="1285" y="6289"/>
                  </a:lnTo>
                  <a:lnTo>
                    <a:pt x="1550" y="6511"/>
                  </a:lnTo>
                  <a:lnTo>
                    <a:pt x="1861" y="6688"/>
                  </a:lnTo>
                  <a:lnTo>
                    <a:pt x="2171" y="6821"/>
                  </a:lnTo>
                  <a:lnTo>
                    <a:pt x="2481" y="6954"/>
                  </a:lnTo>
                  <a:lnTo>
                    <a:pt x="2835" y="7042"/>
                  </a:lnTo>
                  <a:lnTo>
                    <a:pt x="3189" y="7086"/>
                  </a:lnTo>
                  <a:lnTo>
                    <a:pt x="3898" y="7086"/>
                  </a:lnTo>
                  <a:lnTo>
                    <a:pt x="4252" y="7042"/>
                  </a:lnTo>
                  <a:lnTo>
                    <a:pt x="4606" y="6954"/>
                  </a:lnTo>
                  <a:lnTo>
                    <a:pt x="4916" y="6821"/>
                  </a:lnTo>
                  <a:lnTo>
                    <a:pt x="5271" y="6688"/>
                  </a:lnTo>
                  <a:lnTo>
                    <a:pt x="5536" y="6511"/>
                  </a:lnTo>
                  <a:lnTo>
                    <a:pt x="5802" y="6289"/>
                  </a:lnTo>
                  <a:lnTo>
                    <a:pt x="6068" y="6068"/>
                  </a:lnTo>
                  <a:lnTo>
                    <a:pt x="6289" y="5802"/>
                  </a:lnTo>
                  <a:lnTo>
                    <a:pt x="6511" y="5536"/>
                  </a:lnTo>
                  <a:lnTo>
                    <a:pt x="6688" y="5226"/>
                  </a:lnTo>
                  <a:lnTo>
                    <a:pt x="6821" y="4916"/>
                  </a:lnTo>
                  <a:lnTo>
                    <a:pt x="6954" y="4606"/>
                  </a:lnTo>
                  <a:lnTo>
                    <a:pt x="7042" y="4252"/>
                  </a:lnTo>
                  <a:lnTo>
                    <a:pt x="7087" y="3898"/>
                  </a:lnTo>
                  <a:lnTo>
                    <a:pt x="7087" y="3543"/>
                  </a:lnTo>
                  <a:lnTo>
                    <a:pt x="7087" y="3189"/>
                  </a:lnTo>
                  <a:lnTo>
                    <a:pt x="7042" y="2835"/>
                  </a:lnTo>
                  <a:lnTo>
                    <a:pt x="6954" y="2480"/>
                  </a:lnTo>
                  <a:lnTo>
                    <a:pt x="6821" y="2170"/>
                  </a:lnTo>
                  <a:lnTo>
                    <a:pt x="6688" y="1860"/>
                  </a:lnTo>
                  <a:lnTo>
                    <a:pt x="6511" y="1550"/>
                  </a:lnTo>
                  <a:lnTo>
                    <a:pt x="6289" y="1285"/>
                  </a:lnTo>
                  <a:lnTo>
                    <a:pt x="6068" y="1063"/>
                  </a:lnTo>
                  <a:lnTo>
                    <a:pt x="5802" y="797"/>
                  </a:lnTo>
                  <a:lnTo>
                    <a:pt x="5536" y="620"/>
                  </a:lnTo>
                  <a:lnTo>
                    <a:pt x="5271" y="443"/>
                  </a:lnTo>
                  <a:lnTo>
                    <a:pt x="4916" y="266"/>
                  </a:lnTo>
                  <a:lnTo>
                    <a:pt x="4606" y="177"/>
                  </a:lnTo>
                  <a:lnTo>
                    <a:pt x="4252" y="89"/>
                  </a:lnTo>
                  <a:lnTo>
                    <a:pt x="3898"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8;p27">
              <a:extLst>
                <a:ext uri="{FF2B5EF4-FFF2-40B4-BE49-F238E27FC236}">
                  <a16:creationId xmlns:a16="http://schemas.microsoft.com/office/drawing/2014/main" id="{899E65EA-DC43-6C8E-CCB5-A5C97B3EEA2E}"/>
                </a:ext>
              </a:extLst>
            </p:cNvPr>
            <p:cNvSpPr/>
            <p:nvPr/>
          </p:nvSpPr>
          <p:spPr>
            <a:xfrm>
              <a:off x="4647050" y="3014700"/>
              <a:ext cx="105200" cy="104100"/>
            </a:xfrm>
            <a:custGeom>
              <a:avLst/>
              <a:gdLst/>
              <a:ahLst/>
              <a:cxnLst/>
              <a:rect l="l" t="t" r="r" b="b"/>
              <a:pathLst>
                <a:path w="4208" h="4164" extrusionOk="0">
                  <a:moveTo>
                    <a:pt x="2082" y="0"/>
                  </a:moveTo>
                  <a:lnTo>
                    <a:pt x="1683" y="45"/>
                  </a:lnTo>
                  <a:lnTo>
                    <a:pt x="1285" y="133"/>
                  </a:lnTo>
                  <a:lnTo>
                    <a:pt x="930" y="355"/>
                  </a:lnTo>
                  <a:lnTo>
                    <a:pt x="620" y="621"/>
                  </a:lnTo>
                  <a:lnTo>
                    <a:pt x="354" y="931"/>
                  </a:lnTo>
                  <a:lnTo>
                    <a:pt x="177" y="1285"/>
                  </a:lnTo>
                  <a:lnTo>
                    <a:pt x="44" y="1639"/>
                  </a:lnTo>
                  <a:lnTo>
                    <a:pt x="0" y="2082"/>
                  </a:lnTo>
                  <a:lnTo>
                    <a:pt x="44" y="2481"/>
                  </a:lnTo>
                  <a:lnTo>
                    <a:pt x="177" y="2879"/>
                  </a:lnTo>
                  <a:lnTo>
                    <a:pt x="354" y="3234"/>
                  </a:lnTo>
                  <a:lnTo>
                    <a:pt x="620" y="3544"/>
                  </a:lnTo>
                  <a:lnTo>
                    <a:pt x="930" y="3809"/>
                  </a:lnTo>
                  <a:lnTo>
                    <a:pt x="1285" y="3986"/>
                  </a:lnTo>
                  <a:lnTo>
                    <a:pt x="1683" y="4119"/>
                  </a:lnTo>
                  <a:lnTo>
                    <a:pt x="2082" y="4164"/>
                  </a:lnTo>
                  <a:lnTo>
                    <a:pt x="2525" y="4119"/>
                  </a:lnTo>
                  <a:lnTo>
                    <a:pt x="2923" y="3986"/>
                  </a:lnTo>
                  <a:lnTo>
                    <a:pt x="3278" y="3809"/>
                  </a:lnTo>
                  <a:lnTo>
                    <a:pt x="3588" y="3544"/>
                  </a:lnTo>
                  <a:lnTo>
                    <a:pt x="3809" y="3234"/>
                  </a:lnTo>
                  <a:lnTo>
                    <a:pt x="4030" y="2879"/>
                  </a:lnTo>
                  <a:lnTo>
                    <a:pt x="4163" y="2481"/>
                  </a:lnTo>
                  <a:lnTo>
                    <a:pt x="4208" y="2082"/>
                  </a:lnTo>
                  <a:lnTo>
                    <a:pt x="4163" y="1639"/>
                  </a:lnTo>
                  <a:lnTo>
                    <a:pt x="4030" y="1285"/>
                  </a:lnTo>
                  <a:lnTo>
                    <a:pt x="3809" y="931"/>
                  </a:lnTo>
                  <a:lnTo>
                    <a:pt x="3588" y="621"/>
                  </a:lnTo>
                  <a:lnTo>
                    <a:pt x="3278" y="355"/>
                  </a:lnTo>
                  <a:lnTo>
                    <a:pt x="2923" y="133"/>
                  </a:lnTo>
                  <a:lnTo>
                    <a:pt x="2525" y="45"/>
                  </a:lnTo>
                  <a:lnTo>
                    <a:pt x="2082"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9;p27">
              <a:extLst>
                <a:ext uri="{FF2B5EF4-FFF2-40B4-BE49-F238E27FC236}">
                  <a16:creationId xmlns:a16="http://schemas.microsoft.com/office/drawing/2014/main" id="{6CFC357D-2781-17B4-D313-23735530228F}"/>
                </a:ext>
              </a:extLst>
            </p:cNvPr>
            <p:cNvSpPr/>
            <p:nvPr/>
          </p:nvSpPr>
          <p:spPr>
            <a:xfrm>
              <a:off x="4764400" y="3010275"/>
              <a:ext cx="44325" cy="60925"/>
            </a:xfrm>
            <a:custGeom>
              <a:avLst/>
              <a:gdLst/>
              <a:ahLst/>
              <a:cxnLst/>
              <a:rect l="l" t="t" r="r" b="b"/>
              <a:pathLst>
                <a:path w="1773" h="2437" extrusionOk="0">
                  <a:moveTo>
                    <a:pt x="532" y="0"/>
                  </a:moveTo>
                  <a:lnTo>
                    <a:pt x="355" y="45"/>
                  </a:lnTo>
                  <a:lnTo>
                    <a:pt x="222" y="133"/>
                  </a:lnTo>
                  <a:lnTo>
                    <a:pt x="89" y="222"/>
                  </a:lnTo>
                  <a:lnTo>
                    <a:pt x="45" y="355"/>
                  </a:lnTo>
                  <a:lnTo>
                    <a:pt x="1" y="532"/>
                  </a:lnTo>
                  <a:lnTo>
                    <a:pt x="1" y="709"/>
                  </a:lnTo>
                  <a:lnTo>
                    <a:pt x="45" y="1063"/>
                  </a:lnTo>
                  <a:lnTo>
                    <a:pt x="178" y="1462"/>
                  </a:lnTo>
                  <a:lnTo>
                    <a:pt x="399" y="1816"/>
                  </a:lnTo>
                  <a:lnTo>
                    <a:pt x="577" y="2126"/>
                  </a:lnTo>
                  <a:lnTo>
                    <a:pt x="798" y="2303"/>
                  </a:lnTo>
                  <a:lnTo>
                    <a:pt x="931" y="2392"/>
                  </a:lnTo>
                  <a:lnTo>
                    <a:pt x="1108" y="2436"/>
                  </a:lnTo>
                  <a:lnTo>
                    <a:pt x="1241" y="2436"/>
                  </a:lnTo>
                  <a:lnTo>
                    <a:pt x="1418" y="2348"/>
                  </a:lnTo>
                  <a:lnTo>
                    <a:pt x="1551" y="2259"/>
                  </a:lnTo>
                  <a:lnTo>
                    <a:pt x="1639" y="2126"/>
                  </a:lnTo>
                  <a:lnTo>
                    <a:pt x="1728" y="1860"/>
                  </a:lnTo>
                  <a:lnTo>
                    <a:pt x="1772" y="1506"/>
                  </a:lnTo>
                  <a:lnTo>
                    <a:pt x="1684" y="1152"/>
                  </a:lnTo>
                  <a:lnTo>
                    <a:pt x="1551" y="798"/>
                  </a:lnTo>
                  <a:lnTo>
                    <a:pt x="1374" y="443"/>
                  </a:lnTo>
                  <a:lnTo>
                    <a:pt x="1152" y="177"/>
                  </a:lnTo>
                  <a:lnTo>
                    <a:pt x="1019" y="89"/>
                  </a:lnTo>
                  <a:lnTo>
                    <a:pt x="842" y="45"/>
                  </a:lnTo>
                  <a:lnTo>
                    <a:pt x="709"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0;p27">
              <a:extLst>
                <a:ext uri="{FF2B5EF4-FFF2-40B4-BE49-F238E27FC236}">
                  <a16:creationId xmlns:a16="http://schemas.microsoft.com/office/drawing/2014/main" id="{C09F514A-B340-586A-EB4E-D957850CB011}"/>
                </a:ext>
              </a:extLst>
            </p:cNvPr>
            <p:cNvSpPr/>
            <p:nvPr/>
          </p:nvSpPr>
          <p:spPr>
            <a:xfrm>
              <a:off x="5291450" y="3941450"/>
              <a:ext cx="261325" cy="261325"/>
            </a:xfrm>
            <a:custGeom>
              <a:avLst/>
              <a:gdLst/>
              <a:ahLst/>
              <a:cxnLst/>
              <a:rect l="l" t="t" r="r" b="b"/>
              <a:pathLst>
                <a:path w="10453" h="10453" extrusionOk="0">
                  <a:moveTo>
                    <a:pt x="5226" y="0"/>
                  </a:moveTo>
                  <a:lnTo>
                    <a:pt x="4695" y="44"/>
                  </a:lnTo>
                  <a:lnTo>
                    <a:pt x="4163" y="133"/>
                  </a:lnTo>
                  <a:lnTo>
                    <a:pt x="3676" y="266"/>
                  </a:lnTo>
                  <a:lnTo>
                    <a:pt x="3189" y="443"/>
                  </a:lnTo>
                  <a:lnTo>
                    <a:pt x="2702" y="664"/>
                  </a:lnTo>
                  <a:lnTo>
                    <a:pt x="2303" y="886"/>
                  </a:lnTo>
                  <a:lnTo>
                    <a:pt x="1905" y="1196"/>
                  </a:lnTo>
                  <a:lnTo>
                    <a:pt x="1506" y="1550"/>
                  </a:lnTo>
                  <a:lnTo>
                    <a:pt x="1196" y="1904"/>
                  </a:lnTo>
                  <a:lnTo>
                    <a:pt x="886" y="2303"/>
                  </a:lnTo>
                  <a:lnTo>
                    <a:pt x="620" y="2746"/>
                  </a:lnTo>
                  <a:lnTo>
                    <a:pt x="399" y="3189"/>
                  </a:lnTo>
                  <a:lnTo>
                    <a:pt x="222" y="3676"/>
                  </a:lnTo>
                  <a:lnTo>
                    <a:pt x="89" y="4163"/>
                  </a:lnTo>
                  <a:lnTo>
                    <a:pt x="0" y="4695"/>
                  </a:lnTo>
                  <a:lnTo>
                    <a:pt x="0" y="5226"/>
                  </a:lnTo>
                  <a:lnTo>
                    <a:pt x="0" y="5758"/>
                  </a:lnTo>
                  <a:lnTo>
                    <a:pt x="89" y="6289"/>
                  </a:lnTo>
                  <a:lnTo>
                    <a:pt x="222" y="6776"/>
                  </a:lnTo>
                  <a:lnTo>
                    <a:pt x="399" y="7263"/>
                  </a:lnTo>
                  <a:lnTo>
                    <a:pt x="620" y="7706"/>
                  </a:lnTo>
                  <a:lnTo>
                    <a:pt x="886" y="8149"/>
                  </a:lnTo>
                  <a:lnTo>
                    <a:pt x="1196" y="8548"/>
                  </a:lnTo>
                  <a:lnTo>
                    <a:pt x="1506" y="8946"/>
                  </a:lnTo>
                  <a:lnTo>
                    <a:pt x="1905" y="9256"/>
                  </a:lnTo>
                  <a:lnTo>
                    <a:pt x="2303" y="9566"/>
                  </a:lnTo>
                  <a:lnTo>
                    <a:pt x="2702" y="9832"/>
                  </a:lnTo>
                  <a:lnTo>
                    <a:pt x="3189" y="10054"/>
                  </a:lnTo>
                  <a:lnTo>
                    <a:pt x="3676" y="10231"/>
                  </a:lnTo>
                  <a:lnTo>
                    <a:pt x="4163" y="10364"/>
                  </a:lnTo>
                  <a:lnTo>
                    <a:pt x="4695" y="10452"/>
                  </a:lnTo>
                  <a:lnTo>
                    <a:pt x="5758" y="10452"/>
                  </a:lnTo>
                  <a:lnTo>
                    <a:pt x="6245" y="10364"/>
                  </a:lnTo>
                  <a:lnTo>
                    <a:pt x="6776" y="10231"/>
                  </a:lnTo>
                  <a:lnTo>
                    <a:pt x="7263" y="10054"/>
                  </a:lnTo>
                  <a:lnTo>
                    <a:pt x="7706" y="9832"/>
                  </a:lnTo>
                  <a:lnTo>
                    <a:pt x="8149" y="9566"/>
                  </a:lnTo>
                  <a:lnTo>
                    <a:pt x="8548" y="9256"/>
                  </a:lnTo>
                  <a:lnTo>
                    <a:pt x="8902" y="8946"/>
                  </a:lnTo>
                  <a:lnTo>
                    <a:pt x="9256" y="8548"/>
                  </a:lnTo>
                  <a:lnTo>
                    <a:pt x="9566" y="8149"/>
                  </a:lnTo>
                  <a:lnTo>
                    <a:pt x="9788" y="7706"/>
                  </a:lnTo>
                  <a:lnTo>
                    <a:pt x="10009" y="7263"/>
                  </a:lnTo>
                  <a:lnTo>
                    <a:pt x="10187" y="6776"/>
                  </a:lnTo>
                  <a:lnTo>
                    <a:pt x="10319" y="6289"/>
                  </a:lnTo>
                  <a:lnTo>
                    <a:pt x="10408" y="5758"/>
                  </a:lnTo>
                  <a:lnTo>
                    <a:pt x="10452" y="5226"/>
                  </a:lnTo>
                  <a:lnTo>
                    <a:pt x="10408" y="4695"/>
                  </a:lnTo>
                  <a:lnTo>
                    <a:pt x="10319" y="4163"/>
                  </a:lnTo>
                  <a:lnTo>
                    <a:pt x="10187" y="3676"/>
                  </a:lnTo>
                  <a:lnTo>
                    <a:pt x="10009" y="3189"/>
                  </a:lnTo>
                  <a:lnTo>
                    <a:pt x="9788" y="2746"/>
                  </a:lnTo>
                  <a:lnTo>
                    <a:pt x="9566" y="2303"/>
                  </a:lnTo>
                  <a:lnTo>
                    <a:pt x="9256" y="1904"/>
                  </a:lnTo>
                  <a:lnTo>
                    <a:pt x="8902" y="1550"/>
                  </a:lnTo>
                  <a:lnTo>
                    <a:pt x="8548" y="1196"/>
                  </a:lnTo>
                  <a:lnTo>
                    <a:pt x="8149" y="886"/>
                  </a:lnTo>
                  <a:lnTo>
                    <a:pt x="7706" y="664"/>
                  </a:lnTo>
                  <a:lnTo>
                    <a:pt x="7263" y="443"/>
                  </a:lnTo>
                  <a:lnTo>
                    <a:pt x="6776" y="266"/>
                  </a:lnTo>
                  <a:lnTo>
                    <a:pt x="6245" y="133"/>
                  </a:lnTo>
                  <a:lnTo>
                    <a:pt x="5758" y="44"/>
                  </a:lnTo>
                  <a:lnTo>
                    <a:pt x="522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1;p27">
              <a:extLst>
                <a:ext uri="{FF2B5EF4-FFF2-40B4-BE49-F238E27FC236}">
                  <a16:creationId xmlns:a16="http://schemas.microsoft.com/office/drawing/2014/main" id="{8967BBA5-2D43-851B-92C5-78F3FC541D07}"/>
                </a:ext>
              </a:extLst>
            </p:cNvPr>
            <p:cNvSpPr/>
            <p:nvPr/>
          </p:nvSpPr>
          <p:spPr>
            <a:xfrm>
              <a:off x="5345700" y="4012300"/>
              <a:ext cx="178275" cy="177175"/>
            </a:xfrm>
            <a:custGeom>
              <a:avLst/>
              <a:gdLst/>
              <a:ahLst/>
              <a:cxnLst/>
              <a:rect l="l" t="t" r="r" b="b"/>
              <a:pathLst>
                <a:path w="7131" h="7087" extrusionOk="0">
                  <a:moveTo>
                    <a:pt x="3189" y="0"/>
                  </a:moveTo>
                  <a:lnTo>
                    <a:pt x="2835" y="89"/>
                  </a:lnTo>
                  <a:lnTo>
                    <a:pt x="2525" y="178"/>
                  </a:lnTo>
                  <a:lnTo>
                    <a:pt x="2170" y="266"/>
                  </a:lnTo>
                  <a:lnTo>
                    <a:pt x="1860" y="443"/>
                  </a:lnTo>
                  <a:lnTo>
                    <a:pt x="1595" y="621"/>
                  </a:lnTo>
                  <a:lnTo>
                    <a:pt x="1285" y="798"/>
                  </a:lnTo>
                  <a:lnTo>
                    <a:pt x="1063" y="1019"/>
                  </a:lnTo>
                  <a:lnTo>
                    <a:pt x="842" y="1285"/>
                  </a:lnTo>
                  <a:lnTo>
                    <a:pt x="620" y="1551"/>
                  </a:lnTo>
                  <a:lnTo>
                    <a:pt x="443" y="1861"/>
                  </a:lnTo>
                  <a:lnTo>
                    <a:pt x="310" y="2171"/>
                  </a:lnTo>
                  <a:lnTo>
                    <a:pt x="177" y="2481"/>
                  </a:lnTo>
                  <a:lnTo>
                    <a:pt x="89" y="2835"/>
                  </a:lnTo>
                  <a:lnTo>
                    <a:pt x="45" y="3189"/>
                  </a:lnTo>
                  <a:lnTo>
                    <a:pt x="0" y="3544"/>
                  </a:lnTo>
                  <a:lnTo>
                    <a:pt x="45" y="3898"/>
                  </a:lnTo>
                  <a:lnTo>
                    <a:pt x="89" y="4252"/>
                  </a:lnTo>
                  <a:lnTo>
                    <a:pt x="177" y="4606"/>
                  </a:lnTo>
                  <a:lnTo>
                    <a:pt x="310" y="4917"/>
                  </a:lnTo>
                  <a:lnTo>
                    <a:pt x="443" y="5227"/>
                  </a:lnTo>
                  <a:lnTo>
                    <a:pt x="620" y="5537"/>
                  </a:lnTo>
                  <a:lnTo>
                    <a:pt x="842" y="5802"/>
                  </a:lnTo>
                  <a:lnTo>
                    <a:pt x="1063" y="6068"/>
                  </a:lnTo>
                  <a:lnTo>
                    <a:pt x="1285" y="6289"/>
                  </a:lnTo>
                  <a:lnTo>
                    <a:pt x="1595" y="6511"/>
                  </a:lnTo>
                  <a:lnTo>
                    <a:pt x="1860" y="6688"/>
                  </a:lnTo>
                  <a:lnTo>
                    <a:pt x="2170" y="6821"/>
                  </a:lnTo>
                  <a:lnTo>
                    <a:pt x="2525" y="6954"/>
                  </a:lnTo>
                  <a:lnTo>
                    <a:pt x="2835" y="7042"/>
                  </a:lnTo>
                  <a:lnTo>
                    <a:pt x="3189" y="7087"/>
                  </a:lnTo>
                  <a:lnTo>
                    <a:pt x="3942" y="7087"/>
                  </a:lnTo>
                  <a:lnTo>
                    <a:pt x="4296" y="7042"/>
                  </a:lnTo>
                  <a:lnTo>
                    <a:pt x="4606" y="6954"/>
                  </a:lnTo>
                  <a:lnTo>
                    <a:pt x="4961" y="6821"/>
                  </a:lnTo>
                  <a:lnTo>
                    <a:pt x="5271" y="6688"/>
                  </a:lnTo>
                  <a:lnTo>
                    <a:pt x="5536" y="6511"/>
                  </a:lnTo>
                  <a:lnTo>
                    <a:pt x="5846" y="6289"/>
                  </a:lnTo>
                  <a:lnTo>
                    <a:pt x="6068" y="6068"/>
                  </a:lnTo>
                  <a:lnTo>
                    <a:pt x="6289" y="5802"/>
                  </a:lnTo>
                  <a:lnTo>
                    <a:pt x="6511" y="5537"/>
                  </a:lnTo>
                  <a:lnTo>
                    <a:pt x="6688" y="5227"/>
                  </a:lnTo>
                  <a:lnTo>
                    <a:pt x="6821" y="4917"/>
                  </a:lnTo>
                  <a:lnTo>
                    <a:pt x="6954" y="4606"/>
                  </a:lnTo>
                  <a:lnTo>
                    <a:pt x="7042" y="4252"/>
                  </a:lnTo>
                  <a:lnTo>
                    <a:pt x="7086" y="3898"/>
                  </a:lnTo>
                  <a:lnTo>
                    <a:pt x="7131" y="3544"/>
                  </a:lnTo>
                  <a:lnTo>
                    <a:pt x="7086" y="3189"/>
                  </a:lnTo>
                  <a:lnTo>
                    <a:pt x="7042" y="2835"/>
                  </a:lnTo>
                  <a:lnTo>
                    <a:pt x="6954" y="2481"/>
                  </a:lnTo>
                  <a:lnTo>
                    <a:pt x="6821" y="2171"/>
                  </a:lnTo>
                  <a:lnTo>
                    <a:pt x="6688" y="1861"/>
                  </a:lnTo>
                  <a:lnTo>
                    <a:pt x="6511" y="1551"/>
                  </a:lnTo>
                  <a:lnTo>
                    <a:pt x="6289" y="1285"/>
                  </a:lnTo>
                  <a:lnTo>
                    <a:pt x="6068" y="1019"/>
                  </a:lnTo>
                  <a:lnTo>
                    <a:pt x="5846" y="798"/>
                  </a:lnTo>
                  <a:lnTo>
                    <a:pt x="5536" y="621"/>
                  </a:lnTo>
                  <a:lnTo>
                    <a:pt x="5271" y="443"/>
                  </a:lnTo>
                  <a:lnTo>
                    <a:pt x="4961" y="266"/>
                  </a:lnTo>
                  <a:lnTo>
                    <a:pt x="4606" y="178"/>
                  </a:lnTo>
                  <a:lnTo>
                    <a:pt x="4296" y="89"/>
                  </a:lnTo>
                  <a:lnTo>
                    <a:pt x="3942"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2;p27">
              <a:extLst>
                <a:ext uri="{FF2B5EF4-FFF2-40B4-BE49-F238E27FC236}">
                  <a16:creationId xmlns:a16="http://schemas.microsoft.com/office/drawing/2014/main" id="{E2B33496-1A19-23F4-4FAA-9C867786563E}"/>
                </a:ext>
              </a:extLst>
            </p:cNvPr>
            <p:cNvSpPr/>
            <p:nvPr/>
          </p:nvSpPr>
          <p:spPr>
            <a:xfrm>
              <a:off x="5388875" y="4057700"/>
              <a:ext cx="105200" cy="105200"/>
            </a:xfrm>
            <a:custGeom>
              <a:avLst/>
              <a:gdLst/>
              <a:ahLst/>
              <a:cxnLst/>
              <a:rect l="l" t="t" r="r" b="b"/>
              <a:pathLst>
                <a:path w="4208" h="4208" extrusionOk="0">
                  <a:moveTo>
                    <a:pt x="2082" y="0"/>
                  </a:moveTo>
                  <a:lnTo>
                    <a:pt x="1684" y="45"/>
                  </a:lnTo>
                  <a:lnTo>
                    <a:pt x="1285" y="177"/>
                  </a:lnTo>
                  <a:lnTo>
                    <a:pt x="931" y="355"/>
                  </a:lnTo>
                  <a:lnTo>
                    <a:pt x="621" y="620"/>
                  </a:lnTo>
                  <a:lnTo>
                    <a:pt x="355" y="930"/>
                  </a:lnTo>
                  <a:lnTo>
                    <a:pt x="178" y="1285"/>
                  </a:lnTo>
                  <a:lnTo>
                    <a:pt x="45" y="1683"/>
                  </a:lnTo>
                  <a:lnTo>
                    <a:pt x="1" y="2082"/>
                  </a:lnTo>
                  <a:lnTo>
                    <a:pt x="45" y="2525"/>
                  </a:lnTo>
                  <a:lnTo>
                    <a:pt x="178" y="2923"/>
                  </a:lnTo>
                  <a:lnTo>
                    <a:pt x="355" y="3278"/>
                  </a:lnTo>
                  <a:lnTo>
                    <a:pt x="621" y="3588"/>
                  </a:lnTo>
                  <a:lnTo>
                    <a:pt x="931" y="3853"/>
                  </a:lnTo>
                  <a:lnTo>
                    <a:pt x="1285" y="4031"/>
                  </a:lnTo>
                  <a:lnTo>
                    <a:pt x="1684" y="4163"/>
                  </a:lnTo>
                  <a:lnTo>
                    <a:pt x="2082" y="4208"/>
                  </a:lnTo>
                  <a:lnTo>
                    <a:pt x="2525" y="4163"/>
                  </a:lnTo>
                  <a:lnTo>
                    <a:pt x="2924" y="4031"/>
                  </a:lnTo>
                  <a:lnTo>
                    <a:pt x="3278" y="3853"/>
                  </a:lnTo>
                  <a:lnTo>
                    <a:pt x="3588" y="3588"/>
                  </a:lnTo>
                  <a:lnTo>
                    <a:pt x="3854" y="3278"/>
                  </a:lnTo>
                  <a:lnTo>
                    <a:pt x="4031" y="2923"/>
                  </a:lnTo>
                  <a:lnTo>
                    <a:pt x="4164" y="2525"/>
                  </a:lnTo>
                  <a:lnTo>
                    <a:pt x="4208" y="2082"/>
                  </a:lnTo>
                  <a:lnTo>
                    <a:pt x="4164" y="1683"/>
                  </a:lnTo>
                  <a:lnTo>
                    <a:pt x="4031" y="1285"/>
                  </a:lnTo>
                  <a:lnTo>
                    <a:pt x="3854" y="930"/>
                  </a:lnTo>
                  <a:lnTo>
                    <a:pt x="3588" y="620"/>
                  </a:lnTo>
                  <a:lnTo>
                    <a:pt x="3278" y="355"/>
                  </a:lnTo>
                  <a:lnTo>
                    <a:pt x="2924" y="177"/>
                  </a:lnTo>
                  <a:lnTo>
                    <a:pt x="2525" y="45"/>
                  </a:lnTo>
                  <a:lnTo>
                    <a:pt x="2082"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93;p27">
              <a:extLst>
                <a:ext uri="{FF2B5EF4-FFF2-40B4-BE49-F238E27FC236}">
                  <a16:creationId xmlns:a16="http://schemas.microsoft.com/office/drawing/2014/main" id="{5537A156-0BBF-5570-DCCC-6F3013EBCAA0}"/>
                </a:ext>
              </a:extLst>
            </p:cNvPr>
            <p:cNvSpPr/>
            <p:nvPr/>
          </p:nvSpPr>
          <p:spPr>
            <a:xfrm>
              <a:off x="5332400" y="4105300"/>
              <a:ext cx="44325" cy="60925"/>
            </a:xfrm>
            <a:custGeom>
              <a:avLst/>
              <a:gdLst/>
              <a:ahLst/>
              <a:cxnLst/>
              <a:rect l="l" t="t" r="r" b="b"/>
              <a:pathLst>
                <a:path w="1773" h="2437" extrusionOk="0">
                  <a:moveTo>
                    <a:pt x="665" y="1"/>
                  </a:moveTo>
                  <a:lnTo>
                    <a:pt x="488" y="45"/>
                  </a:lnTo>
                  <a:lnTo>
                    <a:pt x="355" y="89"/>
                  </a:lnTo>
                  <a:lnTo>
                    <a:pt x="222" y="178"/>
                  </a:lnTo>
                  <a:lnTo>
                    <a:pt x="134" y="311"/>
                  </a:lnTo>
                  <a:lnTo>
                    <a:pt x="45" y="621"/>
                  </a:lnTo>
                  <a:lnTo>
                    <a:pt x="1" y="931"/>
                  </a:lnTo>
                  <a:lnTo>
                    <a:pt x="45" y="1329"/>
                  </a:lnTo>
                  <a:lnTo>
                    <a:pt x="178" y="1684"/>
                  </a:lnTo>
                  <a:lnTo>
                    <a:pt x="355" y="1994"/>
                  </a:lnTo>
                  <a:lnTo>
                    <a:pt x="621" y="2259"/>
                  </a:lnTo>
                  <a:lnTo>
                    <a:pt x="754" y="2348"/>
                  </a:lnTo>
                  <a:lnTo>
                    <a:pt x="931" y="2437"/>
                  </a:lnTo>
                  <a:lnTo>
                    <a:pt x="1241" y="2437"/>
                  </a:lnTo>
                  <a:lnTo>
                    <a:pt x="1418" y="2392"/>
                  </a:lnTo>
                  <a:lnTo>
                    <a:pt x="1551" y="2304"/>
                  </a:lnTo>
                  <a:lnTo>
                    <a:pt x="1640" y="2215"/>
                  </a:lnTo>
                  <a:lnTo>
                    <a:pt x="1728" y="2082"/>
                  </a:lnTo>
                  <a:lnTo>
                    <a:pt x="1728" y="1905"/>
                  </a:lnTo>
                  <a:lnTo>
                    <a:pt x="1772" y="1772"/>
                  </a:lnTo>
                  <a:lnTo>
                    <a:pt x="1684" y="1374"/>
                  </a:lnTo>
                  <a:lnTo>
                    <a:pt x="1551" y="975"/>
                  </a:lnTo>
                  <a:lnTo>
                    <a:pt x="1374" y="621"/>
                  </a:lnTo>
                  <a:lnTo>
                    <a:pt x="1197" y="311"/>
                  </a:lnTo>
                  <a:lnTo>
                    <a:pt x="975" y="134"/>
                  </a:lnTo>
                  <a:lnTo>
                    <a:pt x="842" y="45"/>
                  </a:lnTo>
                  <a:lnTo>
                    <a:pt x="665" y="1"/>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94;p27">
              <a:extLst>
                <a:ext uri="{FF2B5EF4-FFF2-40B4-BE49-F238E27FC236}">
                  <a16:creationId xmlns:a16="http://schemas.microsoft.com/office/drawing/2014/main" id="{ABE59BB9-BDC7-7C25-857D-08F7E37C838A}"/>
                </a:ext>
              </a:extLst>
            </p:cNvPr>
            <p:cNvSpPr/>
            <p:nvPr/>
          </p:nvSpPr>
          <p:spPr>
            <a:xfrm>
              <a:off x="5298075" y="3128750"/>
              <a:ext cx="109650" cy="109625"/>
            </a:xfrm>
            <a:custGeom>
              <a:avLst/>
              <a:gdLst/>
              <a:ahLst/>
              <a:cxnLst/>
              <a:rect l="l" t="t" r="r" b="b"/>
              <a:pathLst>
                <a:path w="4386" h="4385" extrusionOk="0">
                  <a:moveTo>
                    <a:pt x="2215" y="0"/>
                  </a:moveTo>
                  <a:lnTo>
                    <a:pt x="1861" y="1417"/>
                  </a:lnTo>
                  <a:lnTo>
                    <a:pt x="1817" y="1506"/>
                  </a:lnTo>
                  <a:lnTo>
                    <a:pt x="1728" y="1639"/>
                  </a:lnTo>
                  <a:lnTo>
                    <a:pt x="1640" y="1727"/>
                  </a:lnTo>
                  <a:lnTo>
                    <a:pt x="1507" y="1772"/>
                  </a:lnTo>
                  <a:lnTo>
                    <a:pt x="1" y="2170"/>
                  </a:lnTo>
                  <a:lnTo>
                    <a:pt x="1418" y="2569"/>
                  </a:lnTo>
                  <a:lnTo>
                    <a:pt x="1551" y="2658"/>
                  </a:lnTo>
                  <a:lnTo>
                    <a:pt x="1640" y="2702"/>
                  </a:lnTo>
                  <a:lnTo>
                    <a:pt x="1728" y="2790"/>
                  </a:lnTo>
                  <a:lnTo>
                    <a:pt x="1772" y="2923"/>
                  </a:lnTo>
                  <a:lnTo>
                    <a:pt x="2215" y="4385"/>
                  </a:lnTo>
                  <a:lnTo>
                    <a:pt x="2658" y="2968"/>
                  </a:lnTo>
                  <a:lnTo>
                    <a:pt x="2702" y="2835"/>
                  </a:lnTo>
                  <a:lnTo>
                    <a:pt x="2747" y="2746"/>
                  </a:lnTo>
                  <a:lnTo>
                    <a:pt x="2880" y="2658"/>
                  </a:lnTo>
                  <a:lnTo>
                    <a:pt x="2968" y="2613"/>
                  </a:lnTo>
                  <a:lnTo>
                    <a:pt x="4385" y="2170"/>
                  </a:lnTo>
                  <a:lnTo>
                    <a:pt x="3013" y="1772"/>
                  </a:lnTo>
                  <a:lnTo>
                    <a:pt x="2924" y="1727"/>
                  </a:lnTo>
                  <a:lnTo>
                    <a:pt x="2791" y="1639"/>
                  </a:lnTo>
                  <a:lnTo>
                    <a:pt x="2747" y="1550"/>
                  </a:lnTo>
                  <a:lnTo>
                    <a:pt x="2702" y="1417"/>
                  </a:lnTo>
                  <a:lnTo>
                    <a:pt x="2215"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95;p27">
              <a:extLst>
                <a:ext uri="{FF2B5EF4-FFF2-40B4-BE49-F238E27FC236}">
                  <a16:creationId xmlns:a16="http://schemas.microsoft.com/office/drawing/2014/main" id="{AF7A69E6-35C6-9D9C-DCB3-D7649E199B0C}"/>
                </a:ext>
              </a:extLst>
            </p:cNvPr>
            <p:cNvSpPr/>
            <p:nvPr/>
          </p:nvSpPr>
          <p:spPr>
            <a:xfrm>
              <a:off x="5461950" y="3539525"/>
              <a:ext cx="109650" cy="109625"/>
            </a:xfrm>
            <a:custGeom>
              <a:avLst/>
              <a:gdLst/>
              <a:ahLst/>
              <a:cxnLst/>
              <a:rect l="l" t="t" r="r" b="b"/>
              <a:pathLst>
                <a:path w="4386" h="4385" extrusionOk="0">
                  <a:moveTo>
                    <a:pt x="2215" y="0"/>
                  </a:moveTo>
                  <a:lnTo>
                    <a:pt x="1861" y="1373"/>
                  </a:lnTo>
                  <a:lnTo>
                    <a:pt x="1816" y="1506"/>
                  </a:lnTo>
                  <a:lnTo>
                    <a:pt x="1728" y="1595"/>
                  </a:lnTo>
                  <a:lnTo>
                    <a:pt x="1639" y="1683"/>
                  </a:lnTo>
                  <a:lnTo>
                    <a:pt x="1506" y="1728"/>
                  </a:lnTo>
                  <a:lnTo>
                    <a:pt x="1" y="2170"/>
                  </a:lnTo>
                  <a:lnTo>
                    <a:pt x="1418" y="2569"/>
                  </a:lnTo>
                  <a:lnTo>
                    <a:pt x="1551" y="2613"/>
                  </a:lnTo>
                  <a:lnTo>
                    <a:pt x="1639" y="2702"/>
                  </a:lnTo>
                  <a:lnTo>
                    <a:pt x="1728" y="2790"/>
                  </a:lnTo>
                  <a:lnTo>
                    <a:pt x="1772" y="2923"/>
                  </a:lnTo>
                  <a:lnTo>
                    <a:pt x="2215" y="4385"/>
                  </a:lnTo>
                  <a:lnTo>
                    <a:pt x="2658" y="2968"/>
                  </a:lnTo>
                  <a:lnTo>
                    <a:pt x="2702" y="2835"/>
                  </a:lnTo>
                  <a:lnTo>
                    <a:pt x="2746" y="2746"/>
                  </a:lnTo>
                  <a:lnTo>
                    <a:pt x="2835" y="2658"/>
                  </a:lnTo>
                  <a:lnTo>
                    <a:pt x="2968" y="2613"/>
                  </a:lnTo>
                  <a:lnTo>
                    <a:pt x="4385" y="2170"/>
                  </a:lnTo>
                  <a:lnTo>
                    <a:pt x="3012" y="1728"/>
                  </a:lnTo>
                  <a:lnTo>
                    <a:pt x="2879" y="1683"/>
                  </a:lnTo>
                  <a:lnTo>
                    <a:pt x="2791" y="1639"/>
                  </a:lnTo>
                  <a:lnTo>
                    <a:pt x="2746" y="1550"/>
                  </a:lnTo>
                  <a:lnTo>
                    <a:pt x="2658" y="1417"/>
                  </a:lnTo>
                  <a:lnTo>
                    <a:pt x="2215"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96;p27">
              <a:extLst>
                <a:ext uri="{FF2B5EF4-FFF2-40B4-BE49-F238E27FC236}">
                  <a16:creationId xmlns:a16="http://schemas.microsoft.com/office/drawing/2014/main" id="{21D30915-6CCE-0E4D-9E56-658E13240AE0}"/>
                </a:ext>
              </a:extLst>
            </p:cNvPr>
            <p:cNvSpPr/>
            <p:nvPr/>
          </p:nvSpPr>
          <p:spPr>
            <a:xfrm>
              <a:off x="5117600" y="3923725"/>
              <a:ext cx="109650" cy="110750"/>
            </a:xfrm>
            <a:custGeom>
              <a:avLst/>
              <a:gdLst/>
              <a:ahLst/>
              <a:cxnLst/>
              <a:rect l="l" t="t" r="r" b="b"/>
              <a:pathLst>
                <a:path w="4386" h="4430" extrusionOk="0">
                  <a:moveTo>
                    <a:pt x="2171" y="0"/>
                  </a:moveTo>
                  <a:lnTo>
                    <a:pt x="1817" y="1418"/>
                  </a:lnTo>
                  <a:lnTo>
                    <a:pt x="1772" y="1550"/>
                  </a:lnTo>
                  <a:lnTo>
                    <a:pt x="1728" y="1639"/>
                  </a:lnTo>
                  <a:lnTo>
                    <a:pt x="1595" y="1728"/>
                  </a:lnTo>
                  <a:lnTo>
                    <a:pt x="1507" y="1772"/>
                  </a:lnTo>
                  <a:lnTo>
                    <a:pt x="1" y="2215"/>
                  </a:lnTo>
                  <a:lnTo>
                    <a:pt x="1418" y="2613"/>
                  </a:lnTo>
                  <a:lnTo>
                    <a:pt x="1507" y="2658"/>
                  </a:lnTo>
                  <a:lnTo>
                    <a:pt x="1640" y="2746"/>
                  </a:lnTo>
                  <a:lnTo>
                    <a:pt x="1684" y="2835"/>
                  </a:lnTo>
                  <a:lnTo>
                    <a:pt x="1772" y="2968"/>
                  </a:lnTo>
                  <a:lnTo>
                    <a:pt x="2171" y="4429"/>
                  </a:lnTo>
                  <a:lnTo>
                    <a:pt x="2614" y="2968"/>
                  </a:lnTo>
                  <a:lnTo>
                    <a:pt x="2658" y="2879"/>
                  </a:lnTo>
                  <a:lnTo>
                    <a:pt x="2747" y="2791"/>
                  </a:lnTo>
                  <a:lnTo>
                    <a:pt x="2835" y="2702"/>
                  </a:lnTo>
                  <a:lnTo>
                    <a:pt x="2968" y="2658"/>
                  </a:lnTo>
                  <a:lnTo>
                    <a:pt x="4385" y="2215"/>
                  </a:lnTo>
                  <a:lnTo>
                    <a:pt x="2968" y="1772"/>
                  </a:lnTo>
                  <a:lnTo>
                    <a:pt x="2880" y="1728"/>
                  </a:lnTo>
                  <a:lnTo>
                    <a:pt x="2791" y="1639"/>
                  </a:lnTo>
                  <a:lnTo>
                    <a:pt x="2702" y="1550"/>
                  </a:lnTo>
                  <a:lnTo>
                    <a:pt x="2658" y="1462"/>
                  </a:lnTo>
                  <a:lnTo>
                    <a:pt x="2171"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97;p27">
              <a:extLst>
                <a:ext uri="{FF2B5EF4-FFF2-40B4-BE49-F238E27FC236}">
                  <a16:creationId xmlns:a16="http://schemas.microsoft.com/office/drawing/2014/main" id="{900C1421-75E0-A6E9-5289-5A248FE5FD09}"/>
                </a:ext>
              </a:extLst>
            </p:cNvPr>
            <p:cNvSpPr/>
            <p:nvPr/>
          </p:nvSpPr>
          <p:spPr>
            <a:xfrm>
              <a:off x="4542975" y="3570525"/>
              <a:ext cx="109625" cy="109625"/>
            </a:xfrm>
            <a:custGeom>
              <a:avLst/>
              <a:gdLst/>
              <a:ahLst/>
              <a:cxnLst/>
              <a:rect l="l" t="t" r="r" b="b"/>
              <a:pathLst>
                <a:path w="4385" h="4385" extrusionOk="0">
                  <a:moveTo>
                    <a:pt x="2214" y="0"/>
                  </a:moveTo>
                  <a:lnTo>
                    <a:pt x="1860" y="1373"/>
                  </a:lnTo>
                  <a:lnTo>
                    <a:pt x="1816" y="1506"/>
                  </a:lnTo>
                  <a:lnTo>
                    <a:pt x="1727" y="1639"/>
                  </a:lnTo>
                  <a:lnTo>
                    <a:pt x="1639" y="1683"/>
                  </a:lnTo>
                  <a:lnTo>
                    <a:pt x="1506" y="1772"/>
                  </a:lnTo>
                  <a:lnTo>
                    <a:pt x="0" y="2170"/>
                  </a:lnTo>
                  <a:lnTo>
                    <a:pt x="1417" y="2569"/>
                  </a:lnTo>
                  <a:lnTo>
                    <a:pt x="1550" y="2613"/>
                  </a:lnTo>
                  <a:lnTo>
                    <a:pt x="1639" y="2702"/>
                  </a:lnTo>
                  <a:lnTo>
                    <a:pt x="1727" y="2791"/>
                  </a:lnTo>
                  <a:lnTo>
                    <a:pt x="1772" y="2923"/>
                  </a:lnTo>
                  <a:lnTo>
                    <a:pt x="2214" y="4385"/>
                  </a:lnTo>
                  <a:lnTo>
                    <a:pt x="2613" y="2968"/>
                  </a:lnTo>
                  <a:lnTo>
                    <a:pt x="2702" y="2835"/>
                  </a:lnTo>
                  <a:lnTo>
                    <a:pt x="2746" y="2746"/>
                  </a:lnTo>
                  <a:lnTo>
                    <a:pt x="2835" y="2658"/>
                  </a:lnTo>
                  <a:lnTo>
                    <a:pt x="2967" y="2613"/>
                  </a:lnTo>
                  <a:lnTo>
                    <a:pt x="4385" y="2170"/>
                  </a:lnTo>
                  <a:lnTo>
                    <a:pt x="3012" y="1728"/>
                  </a:lnTo>
                  <a:lnTo>
                    <a:pt x="2879" y="1683"/>
                  </a:lnTo>
                  <a:lnTo>
                    <a:pt x="2790" y="1639"/>
                  </a:lnTo>
                  <a:lnTo>
                    <a:pt x="2746" y="1550"/>
                  </a:lnTo>
                  <a:lnTo>
                    <a:pt x="2657" y="1418"/>
                  </a:lnTo>
                  <a:lnTo>
                    <a:pt x="221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98;p27">
              <a:extLst>
                <a:ext uri="{FF2B5EF4-FFF2-40B4-BE49-F238E27FC236}">
                  <a16:creationId xmlns:a16="http://schemas.microsoft.com/office/drawing/2014/main" id="{B3D99963-646B-7E31-6AF3-14E1A4CDF4A4}"/>
                </a:ext>
              </a:extLst>
            </p:cNvPr>
            <p:cNvSpPr/>
            <p:nvPr/>
          </p:nvSpPr>
          <p:spPr>
            <a:xfrm>
              <a:off x="4694650" y="4096450"/>
              <a:ext cx="109650" cy="109625"/>
            </a:xfrm>
            <a:custGeom>
              <a:avLst/>
              <a:gdLst/>
              <a:ahLst/>
              <a:cxnLst/>
              <a:rect l="l" t="t" r="r" b="b"/>
              <a:pathLst>
                <a:path w="4386" h="4385" extrusionOk="0">
                  <a:moveTo>
                    <a:pt x="2171" y="0"/>
                  </a:moveTo>
                  <a:lnTo>
                    <a:pt x="1816" y="1418"/>
                  </a:lnTo>
                  <a:lnTo>
                    <a:pt x="1772" y="1506"/>
                  </a:lnTo>
                  <a:lnTo>
                    <a:pt x="1684" y="1639"/>
                  </a:lnTo>
                  <a:lnTo>
                    <a:pt x="1595" y="1728"/>
                  </a:lnTo>
                  <a:lnTo>
                    <a:pt x="1462" y="1772"/>
                  </a:lnTo>
                  <a:lnTo>
                    <a:pt x="1" y="2215"/>
                  </a:lnTo>
                  <a:lnTo>
                    <a:pt x="1418" y="2613"/>
                  </a:lnTo>
                  <a:lnTo>
                    <a:pt x="1506" y="2658"/>
                  </a:lnTo>
                  <a:lnTo>
                    <a:pt x="1595" y="2702"/>
                  </a:lnTo>
                  <a:lnTo>
                    <a:pt x="1684" y="2835"/>
                  </a:lnTo>
                  <a:lnTo>
                    <a:pt x="1728" y="2923"/>
                  </a:lnTo>
                  <a:lnTo>
                    <a:pt x="2171" y="4385"/>
                  </a:lnTo>
                  <a:lnTo>
                    <a:pt x="2614" y="2968"/>
                  </a:lnTo>
                  <a:lnTo>
                    <a:pt x="2658" y="2835"/>
                  </a:lnTo>
                  <a:lnTo>
                    <a:pt x="2746" y="2746"/>
                  </a:lnTo>
                  <a:lnTo>
                    <a:pt x="2835" y="2702"/>
                  </a:lnTo>
                  <a:lnTo>
                    <a:pt x="2968" y="2613"/>
                  </a:lnTo>
                  <a:lnTo>
                    <a:pt x="4385" y="2215"/>
                  </a:lnTo>
                  <a:lnTo>
                    <a:pt x="2968" y="1772"/>
                  </a:lnTo>
                  <a:lnTo>
                    <a:pt x="2879" y="1728"/>
                  </a:lnTo>
                  <a:lnTo>
                    <a:pt x="2791" y="1639"/>
                  </a:lnTo>
                  <a:lnTo>
                    <a:pt x="2702" y="1551"/>
                  </a:lnTo>
                  <a:lnTo>
                    <a:pt x="2658" y="1418"/>
                  </a:lnTo>
                  <a:lnTo>
                    <a:pt x="2171"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99;p27">
              <a:extLst>
                <a:ext uri="{FF2B5EF4-FFF2-40B4-BE49-F238E27FC236}">
                  <a16:creationId xmlns:a16="http://schemas.microsoft.com/office/drawing/2014/main" id="{A27D9AEE-AB01-0B3F-0E77-F67DD4D45B01}"/>
                </a:ext>
              </a:extLst>
            </p:cNvPr>
            <p:cNvSpPr/>
            <p:nvPr/>
          </p:nvSpPr>
          <p:spPr>
            <a:xfrm>
              <a:off x="4382425" y="3323600"/>
              <a:ext cx="109625" cy="110750"/>
            </a:xfrm>
            <a:custGeom>
              <a:avLst/>
              <a:gdLst/>
              <a:ahLst/>
              <a:cxnLst/>
              <a:rect l="l" t="t" r="r" b="b"/>
              <a:pathLst>
                <a:path w="4385" h="4430" extrusionOk="0">
                  <a:moveTo>
                    <a:pt x="2215" y="1"/>
                  </a:moveTo>
                  <a:lnTo>
                    <a:pt x="1860" y="1418"/>
                  </a:lnTo>
                  <a:lnTo>
                    <a:pt x="1816" y="1551"/>
                  </a:lnTo>
                  <a:lnTo>
                    <a:pt x="1727" y="1640"/>
                  </a:lnTo>
                  <a:lnTo>
                    <a:pt x="1639" y="1728"/>
                  </a:lnTo>
                  <a:lnTo>
                    <a:pt x="1506" y="1773"/>
                  </a:lnTo>
                  <a:lnTo>
                    <a:pt x="0" y="2215"/>
                  </a:lnTo>
                  <a:lnTo>
                    <a:pt x="1417" y="2614"/>
                  </a:lnTo>
                  <a:lnTo>
                    <a:pt x="1550" y="2658"/>
                  </a:lnTo>
                  <a:lnTo>
                    <a:pt x="1639" y="2747"/>
                  </a:lnTo>
                  <a:lnTo>
                    <a:pt x="1727" y="2835"/>
                  </a:lnTo>
                  <a:lnTo>
                    <a:pt x="1772" y="2968"/>
                  </a:lnTo>
                  <a:lnTo>
                    <a:pt x="2215" y="4430"/>
                  </a:lnTo>
                  <a:lnTo>
                    <a:pt x="2658" y="2968"/>
                  </a:lnTo>
                  <a:lnTo>
                    <a:pt x="2702" y="2880"/>
                  </a:lnTo>
                  <a:lnTo>
                    <a:pt x="2746" y="2791"/>
                  </a:lnTo>
                  <a:lnTo>
                    <a:pt x="2879" y="2703"/>
                  </a:lnTo>
                  <a:lnTo>
                    <a:pt x="2968" y="2658"/>
                  </a:lnTo>
                  <a:lnTo>
                    <a:pt x="4385" y="2215"/>
                  </a:lnTo>
                  <a:lnTo>
                    <a:pt x="3012" y="1773"/>
                  </a:lnTo>
                  <a:lnTo>
                    <a:pt x="2879" y="1728"/>
                  </a:lnTo>
                  <a:lnTo>
                    <a:pt x="2790" y="1640"/>
                  </a:lnTo>
                  <a:lnTo>
                    <a:pt x="2746" y="1551"/>
                  </a:lnTo>
                  <a:lnTo>
                    <a:pt x="2658" y="1463"/>
                  </a:lnTo>
                  <a:lnTo>
                    <a:pt x="2215"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13"/>
                                        </p:tgtEl>
                                        <p:attrNameLst>
                                          <p:attrName>style.visibility</p:attrName>
                                        </p:attrNameLst>
                                      </p:cBhvr>
                                      <p:to>
                                        <p:strVal val="visible"/>
                                      </p:to>
                                    </p:set>
                                    <p:animEffect transition="in" filter="randombar(horizontal)">
                                      <p:cBhvr>
                                        <p:cTn id="7" dur="500"/>
                                        <p:tgtEl>
                                          <p:spTgt spid="1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14">
                                            <p:txEl>
                                              <p:pRg st="0" end="0"/>
                                            </p:txEl>
                                          </p:spTgt>
                                        </p:tgtEl>
                                        <p:attrNameLst>
                                          <p:attrName>style.visibility</p:attrName>
                                        </p:attrNameLst>
                                      </p:cBhvr>
                                      <p:to>
                                        <p:strVal val="visible"/>
                                      </p:to>
                                    </p:set>
                                    <p:animEffect transition="in" filter="randombar(horizontal)">
                                      <p:cBhvr>
                                        <p:cTn id="12" dur="500"/>
                                        <p:tgtEl>
                                          <p:spTgt spid="18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randombar(horizontal)">
                                      <p:cBhvr>
                                        <p:cTn id="17" dur="500"/>
                                        <p:tgtEl>
                                          <p:spTgt spid="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randombar(horizontal)">
                                      <p:cBhvr>
                                        <p:cTn id="22" dur="500"/>
                                        <p:tgtEl>
                                          <p:spTgt spid="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randombar(horizontal)">
                                      <p:cBhvr>
                                        <p:cTn id="27" dur="500"/>
                                        <p:tgtEl>
                                          <p:spTgt spid="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randombar(horizontal)">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 grpId="0" animBg="1"/>
      <p:bldP spid="1814" grpId="0" build="p"/>
      <p:bldP spid="72" grpId="0"/>
      <p:bldP spid="74"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2" name="Rectangle 1">
            <a:extLst>
              <a:ext uri="{FF2B5EF4-FFF2-40B4-BE49-F238E27FC236}">
                <a16:creationId xmlns:a16="http://schemas.microsoft.com/office/drawing/2014/main" id="{98E55C68-9E40-4A55-55C9-4BC658E5637C}"/>
              </a:ext>
            </a:extLst>
          </p:cNvPr>
          <p:cNvSpPr/>
          <p:nvPr/>
        </p:nvSpPr>
        <p:spPr>
          <a:xfrm>
            <a:off x="988535" y="896959"/>
            <a:ext cx="7042404" cy="3037642"/>
          </a:xfrm>
          <a:prstGeom prst="rect">
            <a:avLst/>
          </a:prstGeom>
          <a:solidFill>
            <a:srgbClr val="FFFFFF">
              <a:alpha val="92157"/>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Google Shape;667;p30"/>
          <p:cNvSpPr txBox="1">
            <a:spLocks noGrp="1"/>
          </p:cNvSpPr>
          <p:nvPr>
            <p:ph type="title"/>
          </p:nvPr>
        </p:nvSpPr>
        <p:spPr>
          <a:xfrm>
            <a:off x="1535700" y="2216158"/>
            <a:ext cx="609667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0000"/>
                </a:solidFill>
                <a:latin typeface="UTM Gille Classic" panose="02040603050506020204" pitchFamily="18" charset="0"/>
              </a:rPr>
              <a:t>L</a:t>
            </a:r>
            <a:r>
              <a:rPr lang="en" dirty="0">
                <a:solidFill>
                  <a:srgbClr val="000000"/>
                </a:solidFill>
                <a:latin typeface="UTM Gille Classic" panose="02040603050506020204" pitchFamily="18" charset="0"/>
              </a:rPr>
              <a:t>uyện đọc </a:t>
            </a:r>
            <a:br>
              <a:rPr lang="en" dirty="0">
                <a:solidFill>
                  <a:srgbClr val="000000"/>
                </a:solidFill>
                <a:latin typeface="UTM Gille Classic" panose="02040603050506020204" pitchFamily="18" charset="0"/>
              </a:rPr>
            </a:br>
            <a:r>
              <a:rPr lang="en" dirty="0">
                <a:solidFill>
                  <a:srgbClr val="000000"/>
                </a:solidFill>
                <a:latin typeface="UTM Gille Classic" panose="02040603050506020204" pitchFamily="18" charset="0"/>
              </a:rPr>
              <a:t>câu</a:t>
            </a:r>
            <a:endParaRPr dirty="0">
              <a:solidFill>
                <a:srgbClr val="000000"/>
              </a:solidFill>
              <a:latin typeface="UTM Gille Classic" panose="02040603050506020204" pitchFamily="18" charset="0"/>
            </a:endParaRPr>
          </a:p>
        </p:txBody>
      </p:sp>
      <p:sp>
        <p:nvSpPr>
          <p:cNvPr id="669" name="Google Shape;669;p30"/>
          <p:cNvSpPr/>
          <p:nvPr/>
        </p:nvSpPr>
        <p:spPr>
          <a:xfrm>
            <a:off x="6234300" y="1303488"/>
            <a:ext cx="620500" cy="338675"/>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rot="1202423">
            <a:off x="7672644" y="222274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rot="1202423">
            <a:off x="788786" y="2253556"/>
            <a:ext cx="280690" cy="15864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0"/>
          <p:cNvGrpSpPr/>
          <p:nvPr/>
        </p:nvGrpSpPr>
        <p:grpSpPr>
          <a:xfrm>
            <a:off x="7170732" y="352981"/>
            <a:ext cx="1361807" cy="466337"/>
            <a:chOff x="238125" y="1942175"/>
            <a:chExt cx="781525" cy="267625"/>
          </a:xfrm>
        </p:grpSpPr>
        <p:sp>
          <p:nvSpPr>
            <p:cNvPr id="673" name="Google Shape;673;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flipH="1">
            <a:off x="-521080" y="737231"/>
            <a:ext cx="1361807" cy="466337"/>
            <a:chOff x="238125" y="1942175"/>
            <a:chExt cx="781525" cy="267625"/>
          </a:xfrm>
        </p:grpSpPr>
        <p:sp>
          <p:nvSpPr>
            <p:cNvPr id="676" name="Google Shape;676;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669;p30">
            <a:extLst>
              <a:ext uri="{FF2B5EF4-FFF2-40B4-BE49-F238E27FC236}">
                <a16:creationId xmlns:a16="http://schemas.microsoft.com/office/drawing/2014/main" id="{C7FF4BA1-3DD3-5DE0-9D06-0BEAA25429F7}"/>
              </a:ext>
            </a:extLst>
          </p:cNvPr>
          <p:cNvSpPr/>
          <p:nvPr/>
        </p:nvSpPr>
        <p:spPr>
          <a:xfrm>
            <a:off x="947162" y="1033911"/>
            <a:ext cx="1617335" cy="87782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0;p30">
            <a:extLst>
              <a:ext uri="{FF2B5EF4-FFF2-40B4-BE49-F238E27FC236}">
                <a16:creationId xmlns:a16="http://schemas.microsoft.com/office/drawing/2014/main" id="{3BA809F7-1775-913D-E283-AC118B2F7689}"/>
              </a:ext>
            </a:extLst>
          </p:cNvPr>
          <p:cNvSpPr/>
          <p:nvPr/>
        </p:nvSpPr>
        <p:spPr>
          <a:xfrm rot="1202423">
            <a:off x="6738076" y="2893404"/>
            <a:ext cx="1171336" cy="83679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67"/>
                                        </p:tgtEl>
                                        <p:attrNameLst>
                                          <p:attrName>style.visibility</p:attrName>
                                        </p:attrNameLst>
                                      </p:cBhvr>
                                      <p:to>
                                        <p:strVal val="visible"/>
                                      </p:to>
                                    </p:set>
                                    <p:animEffect transition="in" filter="fade">
                                      <p:cBhvr>
                                        <p:cTn id="16"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9" name="Google Shape;669;p30"/>
          <p:cNvSpPr/>
          <p:nvPr/>
        </p:nvSpPr>
        <p:spPr>
          <a:xfrm>
            <a:off x="5586835" y="1240551"/>
            <a:ext cx="620500" cy="338675"/>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rot="1202423">
            <a:off x="6599903" y="1674836"/>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rot="1202423">
            <a:off x="-283955" y="1705650"/>
            <a:ext cx="280690" cy="15864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0"/>
          <p:cNvGrpSpPr/>
          <p:nvPr/>
        </p:nvGrpSpPr>
        <p:grpSpPr>
          <a:xfrm>
            <a:off x="6962186" y="352981"/>
            <a:ext cx="1361807" cy="466337"/>
            <a:chOff x="238125" y="1942175"/>
            <a:chExt cx="781525" cy="267625"/>
          </a:xfrm>
        </p:grpSpPr>
        <p:sp>
          <p:nvSpPr>
            <p:cNvPr id="673" name="Google Shape;673;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flipH="1">
            <a:off x="-729626" y="737231"/>
            <a:ext cx="1361807" cy="466337"/>
            <a:chOff x="238125" y="1942175"/>
            <a:chExt cx="781525" cy="267625"/>
          </a:xfrm>
        </p:grpSpPr>
        <p:sp>
          <p:nvSpPr>
            <p:cNvPr id="676" name="Google Shape;676;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Rounded Corners 12">
            <a:extLst>
              <a:ext uri="{FF2B5EF4-FFF2-40B4-BE49-F238E27FC236}">
                <a16:creationId xmlns:a16="http://schemas.microsoft.com/office/drawing/2014/main" id="{8BE2A33D-AE67-9C9A-7910-AB0467705858}"/>
              </a:ext>
            </a:extLst>
          </p:cNvPr>
          <p:cNvSpPr/>
          <p:nvPr/>
        </p:nvSpPr>
        <p:spPr>
          <a:xfrm>
            <a:off x="113880" y="305878"/>
            <a:ext cx="8743662" cy="4299230"/>
          </a:xfrm>
          <a:prstGeom prst="roundRect">
            <a:avLst/>
          </a:prstGeom>
          <a:solidFill>
            <a:srgbClr val="FFFFFF">
              <a:alpha val="78824"/>
            </a:srgb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AAFFD99-57DA-86E9-70D8-7033A2558DCA}"/>
              </a:ext>
            </a:extLst>
          </p:cNvPr>
          <p:cNvSpPr>
            <a:spLocks noChangeArrowheads="1"/>
          </p:cNvSpPr>
          <p:nvPr/>
        </p:nvSpPr>
        <p:spPr bwMode="auto">
          <a:xfrm>
            <a:off x="402915" y="1150617"/>
            <a:ext cx="6678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i="1" dirty="0">
                <a:latin typeface="#9Slide03 AmpleSoft Bold" panose="02000000000000000000" pitchFamily="2" charset="0"/>
                <a:cs typeface="Times New Roman" panose="02020603050405020304" pitchFamily="18" charset="0"/>
              </a:rPr>
              <a:t>- </a:t>
            </a:r>
            <a:r>
              <a:rPr lang="vi-VN" altLang="vi-VN" sz="3000" b="1" i="1" dirty="0">
                <a:latin typeface="#9Slide03 AmpleSoft Bold" panose="02000000000000000000" pitchFamily="2" charset="0"/>
                <a:cs typeface="Times New Roman" panose="02020603050405020304" pitchFamily="18" charset="0"/>
              </a:rPr>
              <a:t>Chao ôi! Đôi giày mới đẹp làm sao!</a:t>
            </a:r>
            <a:endParaRPr lang="vi-VN" altLang="vi-VN" sz="3000" b="1" dirty="0">
              <a:latin typeface="#9Slide03 AmpleSoft Bold" panose="02000000000000000000" pitchFamily="2" charset="0"/>
              <a:cs typeface="Times New Roman" panose="02020603050405020304" pitchFamily="18" charset="0"/>
            </a:endParaRPr>
          </a:p>
        </p:txBody>
      </p:sp>
      <p:sp>
        <p:nvSpPr>
          <p:cNvPr id="70" name="Rectangle 69">
            <a:extLst>
              <a:ext uri="{FF2B5EF4-FFF2-40B4-BE49-F238E27FC236}">
                <a16:creationId xmlns:a16="http://schemas.microsoft.com/office/drawing/2014/main" id="{A0EC6DD8-48C5-9233-69CB-81A666E67431}"/>
              </a:ext>
            </a:extLst>
          </p:cNvPr>
          <p:cNvSpPr>
            <a:spLocks noChangeArrowheads="1"/>
          </p:cNvSpPr>
          <p:nvPr/>
        </p:nvSpPr>
        <p:spPr bwMode="auto">
          <a:xfrm>
            <a:off x="191792" y="1988110"/>
            <a:ext cx="87436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i="1" dirty="0">
                <a:latin typeface="#9Slide03 AmpleSoft Bold" panose="02000000000000000000" pitchFamily="2" charset="0"/>
                <a:cs typeface="Times New Roman" panose="02020603050405020304" pitchFamily="18" charset="0"/>
              </a:rPr>
              <a:t>- </a:t>
            </a:r>
            <a:r>
              <a:rPr lang="vi-VN" altLang="vi-VN" sz="3000" b="1" i="1" dirty="0">
                <a:latin typeface="#9Slide03 AmpleSoft Bold" panose="02000000000000000000" pitchFamily="2" charset="0"/>
                <a:cs typeface="Times New Roman" panose="02020603050405020304" pitchFamily="18" charset="0"/>
              </a:rPr>
              <a:t>Tôi tưởng tượng nếu mang nó vào</a:t>
            </a:r>
            <a:r>
              <a:rPr lang="en-US" altLang="vi-VN" sz="3000" b="1" i="1" dirty="0">
                <a:latin typeface="#9Slide03 AmpleSoft Bold" panose="02000000000000000000" pitchFamily="2" charset="0"/>
                <a:cs typeface="Times New Roman" panose="02020603050405020304" pitchFamily="18" charset="0"/>
              </a:rPr>
              <a:t> </a:t>
            </a:r>
            <a:r>
              <a:rPr lang="vi-VN" altLang="vi-VN" sz="3000" b="1" i="1" dirty="0">
                <a:latin typeface="#9Slide03 AmpleSoft Bold" panose="02000000000000000000" pitchFamily="2" charset="0"/>
                <a:cs typeface="Times New Roman" panose="02020603050405020304" pitchFamily="18" charset="0"/>
              </a:rPr>
              <a:t>chắc bước đi sẽ nhẹ và nhanh hơn, tôi sẽ chạy trên những</a:t>
            </a:r>
            <a:r>
              <a:rPr lang="en-US" altLang="vi-VN" sz="3000" b="1" i="1" dirty="0">
                <a:latin typeface="#9Slide03 AmpleSoft Bold" panose="02000000000000000000" pitchFamily="2" charset="0"/>
                <a:cs typeface="Times New Roman" panose="02020603050405020304" pitchFamily="18" charset="0"/>
              </a:rPr>
              <a:t> </a:t>
            </a:r>
            <a:r>
              <a:rPr lang="vi-VN" altLang="vi-VN" sz="3000" b="1" i="1" dirty="0">
                <a:latin typeface="#9Slide03 AmpleSoft Bold" panose="02000000000000000000" pitchFamily="2" charset="0"/>
                <a:cs typeface="Times New Roman" panose="02020603050405020304" pitchFamily="18" charset="0"/>
              </a:rPr>
              <a:t>đ</a:t>
            </a:r>
            <a:r>
              <a:rPr lang="en-US" altLang="vi-VN" sz="3000" b="1" i="1" dirty="0">
                <a:latin typeface="#9Slide03 AmpleSoft Bold" panose="02000000000000000000" pitchFamily="2" charset="0"/>
                <a:cs typeface="Times New Roman" panose="02020603050405020304" pitchFamily="18" charset="0"/>
              </a:rPr>
              <a:t>ư</a:t>
            </a:r>
            <a:r>
              <a:rPr lang="vi-VN" altLang="vi-VN" sz="3000" b="1" i="1" dirty="0">
                <a:latin typeface="#9Slide03 AmpleSoft Bold" panose="02000000000000000000" pitchFamily="2" charset="0"/>
                <a:cs typeface="Times New Roman" panose="02020603050405020304" pitchFamily="18" charset="0"/>
              </a:rPr>
              <a:t>ờng đất mịn trong làng</a:t>
            </a:r>
            <a:r>
              <a:rPr lang="en-US" altLang="vi-VN" sz="3000" b="1" i="1" dirty="0">
                <a:latin typeface="#9Slide03 AmpleSoft Bold" panose="02000000000000000000" pitchFamily="2" charset="0"/>
                <a:cs typeface="Times New Roman" panose="02020603050405020304" pitchFamily="18" charset="0"/>
              </a:rPr>
              <a:t> </a:t>
            </a:r>
            <a:r>
              <a:rPr lang="vi-VN" altLang="vi-VN" sz="3000" b="1" i="1" dirty="0">
                <a:latin typeface="#9Slide03 AmpleSoft Bold" panose="02000000000000000000" pitchFamily="2" charset="0"/>
                <a:cs typeface="Times New Roman" panose="02020603050405020304" pitchFamily="18" charset="0"/>
              </a:rPr>
              <a:t> trước cái nhìn thèm muốn của các bạn tôi...</a:t>
            </a:r>
            <a:endParaRPr lang="vi-VN" altLang="vi-VN" sz="3000" b="1" dirty="0">
              <a:latin typeface="#9Slide03 AmpleSoft Bold" panose="02000000000000000000" pitchFamily="2"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A4177237-5129-14BC-9337-260E0AE1190B}"/>
              </a:ext>
            </a:extLst>
          </p:cNvPr>
          <p:cNvCxnSpPr/>
          <p:nvPr/>
        </p:nvCxnSpPr>
        <p:spPr>
          <a:xfrm flipH="1">
            <a:off x="2031665" y="1178611"/>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E7284CB8-5853-14B7-E786-36170295F36F}"/>
              </a:ext>
            </a:extLst>
          </p:cNvPr>
          <p:cNvCxnSpPr/>
          <p:nvPr/>
        </p:nvCxnSpPr>
        <p:spPr>
          <a:xfrm flipH="1">
            <a:off x="3376799" y="2986848"/>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67CBAD11-4342-0532-9436-ADB8D11160B6}"/>
              </a:ext>
            </a:extLst>
          </p:cNvPr>
          <p:cNvCxnSpPr/>
          <p:nvPr/>
        </p:nvCxnSpPr>
        <p:spPr>
          <a:xfrm flipH="1">
            <a:off x="3855174" y="2529648"/>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74" name="Straight Connector 73">
            <a:extLst>
              <a:ext uri="{FF2B5EF4-FFF2-40B4-BE49-F238E27FC236}">
                <a16:creationId xmlns:a16="http://schemas.microsoft.com/office/drawing/2014/main" id="{2D0509A6-6DBA-9E6C-E71D-D44BD5575313}"/>
              </a:ext>
            </a:extLst>
          </p:cNvPr>
          <p:cNvCxnSpPr/>
          <p:nvPr/>
        </p:nvCxnSpPr>
        <p:spPr>
          <a:xfrm flipH="1">
            <a:off x="6105446" y="2031957"/>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34990BE7-D03C-28AF-D1F8-F749A0410EF5}"/>
              </a:ext>
            </a:extLst>
          </p:cNvPr>
          <p:cNvCxnSpPr/>
          <p:nvPr/>
        </p:nvCxnSpPr>
        <p:spPr>
          <a:xfrm flipH="1">
            <a:off x="3205349" y="2014587"/>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sp>
        <p:nvSpPr>
          <p:cNvPr id="76" name="Rectangle 12">
            <a:extLst>
              <a:ext uri="{FF2B5EF4-FFF2-40B4-BE49-F238E27FC236}">
                <a16:creationId xmlns:a16="http://schemas.microsoft.com/office/drawing/2014/main" id="{428C71D2-C02D-BBFD-5622-991BAC4FB675}"/>
              </a:ext>
            </a:extLst>
          </p:cNvPr>
          <p:cNvSpPr>
            <a:spLocks noChangeArrowheads="1"/>
          </p:cNvSpPr>
          <p:nvPr/>
        </p:nvSpPr>
        <p:spPr bwMode="auto">
          <a:xfrm>
            <a:off x="554123" y="410573"/>
            <a:ext cx="41761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dirty="0" err="1">
                <a:solidFill>
                  <a:srgbClr val="000000"/>
                </a:solidFill>
                <a:latin typeface="UTM Gille Classic" panose="02040603050506020204" pitchFamily="18" charset="0"/>
                <a:cs typeface="Times New Roman" panose="02020603050405020304" pitchFamily="18" charset="0"/>
              </a:rPr>
              <a:t>Luyện</a:t>
            </a:r>
            <a:r>
              <a:rPr lang="en-US" altLang="vi-VN" sz="3000" b="1" dirty="0">
                <a:solidFill>
                  <a:srgbClr val="000000"/>
                </a:solidFill>
                <a:latin typeface="UTM Gille Classic" panose="02040603050506020204" pitchFamily="18" charset="0"/>
                <a:cs typeface="Times New Roman" panose="02020603050405020304" pitchFamily="18" charset="0"/>
              </a:rPr>
              <a:t> </a:t>
            </a:r>
            <a:r>
              <a:rPr lang="en-US" altLang="vi-VN" sz="3000" b="1" dirty="0" err="1">
                <a:solidFill>
                  <a:srgbClr val="000000"/>
                </a:solidFill>
                <a:latin typeface="UTM Gille Classic" panose="02040603050506020204" pitchFamily="18" charset="0"/>
                <a:cs typeface="Times New Roman" panose="02020603050405020304" pitchFamily="18" charset="0"/>
              </a:rPr>
              <a:t>đọc</a:t>
            </a:r>
            <a:r>
              <a:rPr lang="en-US" altLang="vi-VN" sz="3000" b="1" dirty="0">
                <a:solidFill>
                  <a:srgbClr val="000000"/>
                </a:solidFill>
                <a:latin typeface="UTM Gille Classic" panose="02040603050506020204" pitchFamily="18" charset="0"/>
                <a:cs typeface="Times New Roman" panose="02020603050405020304" pitchFamily="18" charset="0"/>
              </a:rPr>
              <a:t> </a:t>
            </a:r>
            <a:r>
              <a:rPr lang="en-US" altLang="vi-VN" sz="3000" b="1" dirty="0" err="1">
                <a:solidFill>
                  <a:srgbClr val="000000"/>
                </a:solidFill>
                <a:latin typeface="UTM Gille Classic" panose="02040603050506020204" pitchFamily="18" charset="0"/>
                <a:cs typeface="Times New Roman" panose="02020603050405020304" pitchFamily="18" charset="0"/>
              </a:rPr>
              <a:t>câu</a:t>
            </a:r>
            <a:r>
              <a:rPr lang="en-US" altLang="vi-VN" sz="3000" b="1" dirty="0">
                <a:solidFill>
                  <a:srgbClr val="000000"/>
                </a:solidFill>
                <a:latin typeface="UTM Gille Classic" panose="02040603050506020204" pitchFamily="18" charset="0"/>
                <a:cs typeface="Times New Roman" panose="02020603050405020304" pitchFamily="18" charset="0"/>
              </a:rPr>
              <a:t>: </a:t>
            </a:r>
          </a:p>
        </p:txBody>
      </p:sp>
      <p:cxnSp>
        <p:nvCxnSpPr>
          <p:cNvPr id="77" name="Straight Connector 76">
            <a:extLst>
              <a:ext uri="{FF2B5EF4-FFF2-40B4-BE49-F238E27FC236}">
                <a16:creationId xmlns:a16="http://schemas.microsoft.com/office/drawing/2014/main" id="{B842CF21-2EC8-E0AB-581F-0D27292BA62E}"/>
              </a:ext>
            </a:extLst>
          </p:cNvPr>
          <p:cNvCxnSpPr/>
          <p:nvPr/>
        </p:nvCxnSpPr>
        <p:spPr>
          <a:xfrm>
            <a:off x="762955" y="1635811"/>
            <a:ext cx="1224136"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C0D3C44-B37C-99DB-FC27-B831F7E88EE3}"/>
              </a:ext>
            </a:extLst>
          </p:cNvPr>
          <p:cNvCxnSpPr/>
          <p:nvPr/>
        </p:nvCxnSpPr>
        <p:spPr>
          <a:xfrm>
            <a:off x="4291347" y="1635811"/>
            <a:ext cx="1944216"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603E9B-FB49-16CE-01E2-11D92326611A}"/>
              </a:ext>
            </a:extLst>
          </p:cNvPr>
          <p:cNvCxnSpPr/>
          <p:nvPr/>
        </p:nvCxnSpPr>
        <p:spPr>
          <a:xfrm>
            <a:off x="202202" y="2921193"/>
            <a:ext cx="703842"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BE96F82-138C-504A-0FEC-7C12AC7BB91E}"/>
              </a:ext>
            </a:extLst>
          </p:cNvPr>
          <p:cNvCxnSpPr/>
          <p:nvPr/>
        </p:nvCxnSpPr>
        <p:spPr>
          <a:xfrm>
            <a:off x="1521702" y="2921193"/>
            <a:ext cx="1719622"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3E599BB-2BD6-0091-C8FB-28F5E553799E}"/>
              </a:ext>
            </a:extLst>
          </p:cNvPr>
          <p:cNvCxnSpPr/>
          <p:nvPr/>
        </p:nvCxnSpPr>
        <p:spPr>
          <a:xfrm flipV="1">
            <a:off x="6077130" y="3416259"/>
            <a:ext cx="1656184" cy="14948"/>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91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1813;p47">
            <a:extLst>
              <a:ext uri="{FF2B5EF4-FFF2-40B4-BE49-F238E27FC236}">
                <a16:creationId xmlns:a16="http://schemas.microsoft.com/office/drawing/2014/main" id="{FB02CAD9-32D3-2F2B-6E81-C422E25B1598}"/>
              </a:ext>
            </a:extLst>
          </p:cNvPr>
          <p:cNvSpPr txBox="1">
            <a:spLocks/>
          </p:cNvSpPr>
          <p:nvPr/>
        </p:nvSpPr>
        <p:spPr>
          <a:xfrm>
            <a:off x="572692" y="119063"/>
            <a:ext cx="5635604" cy="771528"/>
          </a:xfrm>
          <a:prstGeom prst="rect">
            <a:avLst/>
          </a:prstGeom>
          <a:solidFill>
            <a:srgbClr val="EC90C7"/>
          </a:solidFill>
          <a:ln w="5715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1pPr>
            <a:lvl2pPr marR="0" lvl="1"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2pPr>
            <a:lvl3pPr marR="0" lvl="2"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3pPr>
            <a:lvl4pPr marR="0" lvl="3"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4pPr>
            <a:lvl5pPr marR="0" lvl="4"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5pPr>
            <a:lvl6pPr marR="0" lvl="5"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6pPr>
            <a:lvl7pPr marR="0" lvl="6"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7pPr>
            <a:lvl8pPr marR="0" lvl="7"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8pPr>
            <a:lvl9pPr marR="0" lvl="8" algn="l" rtl="0">
              <a:lnSpc>
                <a:spcPct val="100000"/>
              </a:lnSpc>
              <a:spcBef>
                <a:spcPts val="0"/>
              </a:spcBef>
              <a:spcAft>
                <a:spcPts val="0"/>
              </a:spcAft>
              <a:buClr>
                <a:schemeClr val="dk1"/>
              </a:buClr>
              <a:buSzPts val="3500"/>
              <a:buFont typeface="Griffy"/>
              <a:buNone/>
              <a:defRPr sz="3200" b="1" i="0" u="none" strike="noStrike" cap="none">
                <a:solidFill>
                  <a:schemeClr val="dk1"/>
                </a:solidFill>
                <a:latin typeface="Griffy"/>
                <a:ea typeface="Griffy"/>
                <a:cs typeface="Griffy"/>
                <a:sym typeface="Griffy"/>
              </a:defRPr>
            </a:lvl9pPr>
          </a:lstStyle>
          <a:p>
            <a:pPr>
              <a:buFont typeface="Poppins ExtraBold"/>
              <a:buNone/>
              <a:defRPr/>
            </a:pPr>
            <a:r>
              <a:rPr lang="en-US" sz="4050" dirty="0" err="1">
                <a:solidFill>
                  <a:srgbClr val="000000"/>
                </a:solidFill>
                <a:latin typeface="UTM Rockwell" panose="02040603050506020204" pitchFamily="18" charset="0"/>
                <a:ea typeface="Poppins ExtraBold"/>
                <a:cs typeface="Poppins ExtraBold"/>
                <a:sym typeface="Poppins ExtraBold"/>
              </a:rPr>
              <a:t>Giải</a:t>
            </a:r>
            <a:r>
              <a:rPr lang="en-US" sz="4050" dirty="0">
                <a:solidFill>
                  <a:srgbClr val="000000"/>
                </a:solidFill>
                <a:latin typeface="UTM Rockwell" panose="02040603050506020204" pitchFamily="18" charset="0"/>
                <a:ea typeface="Poppins ExtraBold"/>
                <a:cs typeface="Poppins ExtraBold"/>
                <a:sym typeface="Poppins ExtraBold"/>
              </a:rPr>
              <a:t> </a:t>
            </a:r>
            <a:r>
              <a:rPr lang="en-US" sz="4050" dirty="0" err="1">
                <a:solidFill>
                  <a:srgbClr val="000000"/>
                </a:solidFill>
                <a:latin typeface="UTM Rockwell" panose="02040603050506020204" pitchFamily="18" charset="0"/>
                <a:ea typeface="Poppins ExtraBold"/>
                <a:cs typeface="Poppins ExtraBold"/>
                <a:sym typeface="Poppins ExtraBold"/>
              </a:rPr>
              <a:t>nghĩa</a:t>
            </a:r>
            <a:r>
              <a:rPr lang="en-US" sz="4050" dirty="0">
                <a:solidFill>
                  <a:srgbClr val="000000"/>
                </a:solidFill>
                <a:latin typeface="UTM Rockwell" panose="02040603050506020204" pitchFamily="18" charset="0"/>
                <a:ea typeface="Poppins ExtraBold"/>
                <a:cs typeface="Poppins ExtraBold"/>
                <a:sym typeface="Poppins ExtraBold"/>
              </a:rPr>
              <a:t> </a:t>
            </a:r>
            <a:r>
              <a:rPr lang="en-US" sz="4050" dirty="0" err="1">
                <a:solidFill>
                  <a:srgbClr val="000000"/>
                </a:solidFill>
                <a:latin typeface="UTM Rockwell" panose="02040603050506020204" pitchFamily="18" charset="0"/>
                <a:ea typeface="Poppins ExtraBold"/>
                <a:cs typeface="Poppins ExtraBold"/>
                <a:sym typeface="Poppins ExtraBold"/>
              </a:rPr>
              <a:t>từ</a:t>
            </a:r>
            <a:endParaRPr lang="en-US" sz="4050" dirty="0">
              <a:solidFill>
                <a:srgbClr val="000000"/>
              </a:solidFill>
              <a:latin typeface="UTM Rockwell" panose="02040603050506020204" pitchFamily="18" charset="0"/>
              <a:ea typeface="Poppins ExtraBold"/>
              <a:cs typeface="Poppins ExtraBold"/>
              <a:sym typeface="Poppins ExtraBold"/>
            </a:endParaRPr>
          </a:p>
        </p:txBody>
      </p:sp>
      <p:pic>
        <p:nvPicPr>
          <p:cNvPr id="38" name="Picture 8" descr="Hướng dẫn cách thắt dây giày 3, 4, 5, 6, 7, 8 lỗ đẹp">
            <a:extLst>
              <a:ext uri="{FF2B5EF4-FFF2-40B4-BE49-F238E27FC236}">
                <a16:creationId xmlns:a16="http://schemas.microsoft.com/office/drawing/2014/main" id="{E2B8AB56-CC6D-FE92-E3F4-1F40F616D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27" t="19496" r="-1602" b="8409"/>
          <a:stretch>
            <a:fillRect/>
          </a:stretch>
        </p:blipFill>
        <p:spPr bwMode="auto">
          <a:xfrm>
            <a:off x="4893546" y="1655908"/>
            <a:ext cx="3935617" cy="23767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 name="Picture 6" descr="Giầy ba ta xanh&amp;gt;Giày vải giá tốt">
            <a:extLst>
              <a:ext uri="{FF2B5EF4-FFF2-40B4-BE49-F238E27FC236}">
                <a16:creationId xmlns:a16="http://schemas.microsoft.com/office/drawing/2014/main" id="{F72E62BB-7C5B-081B-5BA0-003E4AECD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449" b="33301"/>
          <a:stretch>
            <a:fillRect/>
          </a:stretch>
        </p:blipFill>
        <p:spPr bwMode="auto">
          <a:xfrm>
            <a:off x="254563" y="1313761"/>
            <a:ext cx="3995893" cy="2269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77" name="Google Shape;2177;p52">
            <a:extLst>
              <a:ext uri="{FF2B5EF4-FFF2-40B4-BE49-F238E27FC236}">
                <a16:creationId xmlns:a16="http://schemas.microsoft.com/office/drawing/2014/main" id="{BFD61445-8352-B860-B207-6709EF717A69}"/>
              </a:ext>
            </a:extLst>
          </p:cNvPr>
          <p:cNvSpPr txBox="1">
            <a:spLocks noGrp="1"/>
          </p:cNvSpPr>
          <p:nvPr>
            <p:ph type="subTitle" idx="1"/>
          </p:nvPr>
        </p:nvSpPr>
        <p:spPr>
          <a:xfrm>
            <a:off x="895905" y="3440276"/>
            <a:ext cx="3650074" cy="1132714"/>
          </a:xfrm>
          <a:prstGeom prst="roundRect">
            <a:avLst/>
          </a:prstGeom>
          <a:solidFill>
            <a:schemeClr val="accent1">
              <a:lumMod val="60000"/>
              <a:lumOff val="40000"/>
            </a:schemeClr>
          </a:solidFill>
        </p:spPr>
        <p:txBody>
          <a:bodyPr spcFirstLastPara="1" wrap="square" lIns="91425" tIns="91425" rIns="91425" bIns="91425" anchor="t" anchorCtr="0">
            <a:noAutofit/>
          </a:bodyPr>
          <a:lstStyle/>
          <a:p>
            <a:pPr eaLnBrk="1" fontAlgn="auto" hangingPunct="1">
              <a:buClr>
                <a:schemeClr val="dk1"/>
              </a:buClr>
              <a:buFont typeface="Cambay"/>
              <a:buNone/>
              <a:defRPr/>
            </a:pPr>
            <a:r>
              <a:rPr lang="en-US" sz="2800" dirty="0" err="1">
                <a:latin typeface="UTM God's Word" panose="02040603050506020204" pitchFamily="18" charset="0"/>
                <a:ea typeface="Cambay"/>
                <a:cs typeface="Cambay"/>
                <a:sym typeface="Cambay"/>
              </a:rPr>
              <a:t>Giày</a:t>
            </a:r>
            <a:r>
              <a:rPr lang="en-US" sz="2800" dirty="0">
                <a:latin typeface="UTM God's Word" panose="02040603050506020204" pitchFamily="18" charset="0"/>
                <a:ea typeface="Cambay"/>
                <a:cs typeface="Cambay"/>
                <a:sym typeface="Cambay"/>
              </a:rPr>
              <a:t> </a:t>
            </a:r>
            <a:r>
              <a:rPr lang="en-US" sz="2800" dirty="0" err="1">
                <a:latin typeface="UTM God's Word" panose="02040603050506020204" pitchFamily="18" charset="0"/>
                <a:ea typeface="Cambay"/>
                <a:cs typeface="Cambay"/>
                <a:sym typeface="Cambay"/>
              </a:rPr>
              <a:t>vải</a:t>
            </a:r>
            <a:r>
              <a:rPr lang="en-US" sz="2800" dirty="0">
                <a:latin typeface="UTM God's Word" panose="02040603050506020204" pitchFamily="18" charset="0"/>
                <a:ea typeface="Cambay"/>
                <a:cs typeface="Cambay"/>
                <a:sym typeface="Cambay"/>
              </a:rPr>
              <a:t> </a:t>
            </a:r>
            <a:r>
              <a:rPr lang="en-US" sz="2800" dirty="0" err="1">
                <a:latin typeface="UTM God's Word" panose="02040603050506020204" pitchFamily="18" charset="0"/>
                <a:ea typeface="Cambay"/>
                <a:cs typeface="Cambay"/>
                <a:sym typeface="Cambay"/>
              </a:rPr>
              <a:t>cứng</a:t>
            </a:r>
            <a:r>
              <a:rPr lang="en-US" sz="2800" dirty="0">
                <a:latin typeface="UTM God's Word" panose="02040603050506020204" pitchFamily="18" charset="0"/>
                <a:ea typeface="Cambay"/>
                <a:cs typeface="Cambay"/>
                <a:sym typeface="Cambay"/>
              </a:rPr>
              <a:t> </a:t>
            </a:r>
            <a:r>
              <a:rPr lang="en-US" sz="2800" dirty="0" err="1">
                <a:latin typeface="UTM God's Word" panose="02040603050506020204" pitchFamily="18" charset="0"/>
                <a:ea typeface="Cambay"/>
                <a:cs typeface="Cambay"/>
                <a:sym typeface="Cambay"/>
              </a:rPr>
              <a:t>khô</a:t>
            </a:r>
            <a:r>
              <a:rPr lang="en-US" sz="2800" dirty="0">
                <a:latin typeface="UTM God's Word" panose="02040603050506020204" pitchFamily="18" charset="0"/>
                <a:ea typeface="Cambay"/>
                <a:cs typeface="Cambay"/>
                <a:sym typeface="Cambay"/>
              </a:rPr>
              <a:t> </a:t>
            </a:r>
            <a:r>
              <a:rPr lang="en-US" sz="2800" dirty="0" err="1">
                <a:latin typeface="UTM God's Word" panose="02040603050506020204" pitchFamily="18" charset="0"/>
                <a:ea typeface="Cambay"/>
                <a:cs typeface="Cambay"/>
                <a:sym typeface="Cambay"/>
              </a:rPr>
              <a:t>thấp</a:t>
            </a:r>
            <a:endParaRPr sz="2800" dirty="0">
              <a:latin typeface="UTM God's Word" panose="02040603050506020204" pitchFamily="18" charset="0"/>
              <a:ea typeface="Cambay"/>
              <a:cs typeface="Cambay"/>
              <a:sym typeface="Cambay"/>
            </a:endParaRPr>
          </a:p>
        </p:txBody>
      </p:sp>
      <p:sp>
        <p:nvSpPr>
          <p:cNvPr id="2176" name="Google Shape;2176;p52">
            <a:extLst>
              <a:ext uri="{FF2B5EF4-FFF2-40B4-BE49-F238E27FC236}">
                <a16:creationId xmlns:a16="http://schemas.microsoft.com/office/drawing/2014/main" id="{012E91D1-5ABA-D8BD-92DB-F57DD3CD37D1}"/>
              </a:ext>
            </a:extLst>
          </p:cNvPr>
          <p:cNvSpPr txBox="1">
            <a:spLocks noGrp="1"/>
          </p:cNvSpPr>
          <p:nvPr>
            <p:ph type="title" idx="2"/>
          </p:nvPr>
        </p:nvSpPr>
        <p:spPr>
          <a:xfrm>
            <a:off x="103419" y="1096314"/>
            <a:ext cx="1457325" cy="559594"/>
          </a:xfrm>
          <a:prstGeom prst="roundRect">
            <a:avLst/>
          </a:prstGeom>
          <a:solidFill>
            <a:schemeClr val="accent1">
              <a:lumMod val="60000"/>
              <a:lumOff val="40000"/>
            </a:schemeClr>
          </a:solidFill>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US" sz="3000" dirty="0">
                <a:latin typeface="UTM Nyala" panose="02040603050506020204" pitchFamily="18" charset="0"/>
                <a:ea typeface="Poppins ExtraBold"/>
                <a:cs typeface="Poppins ExtraBold"/>
                <a:sym typeface="Poppins ExtraBold"/>
              </a:rPr>
              <a:t>Ba ta</a:t>
            </a:r>
          </a:p>
        </p:txBody>
      </p:sp>
      <p:sp>
        <p:nvSpPr>
          <p:cNvPr id="2180" name="Google Shape;2180;p52">
            <a:extLst>
              <a:ext uri="{FF2B5EF4-FFF2-40B4-BE49-F238E27FC236}">
                <a16:creationId xmlns:a16="http://schemas.microsoft.com/office/drawing/2014/main" id="{791589F7-0A64-20A1-CB8D-6625EBDE0983}"/>
              </a:ext>
            </a:extLst>
          </p:cNvPr>
          <p:cNvSpPr txBox="1">
            <a:spLocks noGrp="1"/>
          </p:cNvSpPr>
          <p:nvPr>
            <p:ph type="title" idx="5"/>
          </p:nvPr>
        </p:nvSpPr>
        <p:spPr>
          <a:xfrm>
            <a:off x="4759145" y="1250565"/>
            <a:ext cx="1275501" cy="657034"/>
          </a:xfrm>
          <a:prstGeom prst="roundRect">
            <a:avLst/>
          </a:prstGeom>
          <a:solidFill>
            <a:schemeClr val="bg2">
              <a:lumMod val="60000"/>
              <a:lumOff val="40000"/>
            </a:schemeClr>
          </a:solidFill>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US" sz="3600" dirty="0" err="1">
                <a:latin typeface="UTM Nyala" panose="02040603050506020204" pitchFamily="18" charset="0"/>
                <a:ea typeface="Poppins ExtraBold"/>
                <a:cs typeface="Poppins ExtraBold"/>
                <a:sym typeface="Poppins ExtraBold"/>
              </a:rPr>
              <a:t>Cột</a:t>
            </a:r>
            <a:endParaRPr lang="vi-VN" sz="3600" dirty="0">
              <a:solidFill>
                <a:schemeClr val="dk1"/>
              </a:solidFill>
              <a:latin typeface="UTM Nyala" panose="02040603050506020204" pitchFamily="18" charset="0"/>
              <a:ea typeface="Poppins ExtraBold"/>
              <a:cs typeface="Poppins ExtraBold"/>
              <a:sym typeface="Poppins ExtraBold"/>
            </a:endParaRPr>
          </a:p>
        </p:txBody>
      </p:sp>
      <p:sp>
        <p:nvSpPr>
          <p:cNvPr id="2181" name="Google Shape;2181;p52">
            <a:extLst>
              <a:ext uri="{FF2B5EF4-FFF2-40B4-BE49-F238E27FC236}">
                <a16:creationId xmlns:a16="http://schemas.microsoft.com/office/drawing/2014/main" id="{B181DE90-5A03-7C66-BFC8-134F71882940}"/>
              </a:ext>
            </a:extLst>
          </p:cNvPr>
          <p:cNvSpPr txBox="1">
            <a:spLocks noGrp="1"/>
          </p:cNvSpPr>
          <p:nvPr>
            <p:ph type="subTitle" idx="6"/>
          </p:nvPr>
        </p:nvSpPr>
        <p:spPr>
          <a:xfrm>
            <a:off x="7688063" y="3666427"/>
            <a:ext cx="1275501" cy="771528"/>
          </a:xfrm>
          <a:prstGeom prst="roundRect">
            <a:avLst/>
          </a:prstGeom>
          <a:solidFill>
            <a:schemeClr val="bg2">
              <a:lumMod val="60000"/>
              <a:lumOff val="40000"/>
            </a:schemeClr>
          </a:solidFill>
        </p:spPr>
        <p:txBody>
          <a:bodyPr spcFirstLastPara="1" wrap="square" lIns="91425" tIns="91425" rIns="91425" bIns="91425" anchor="ctr" anchorCtr="0">
            <a:noAutofit/>
          </a:bodyPr>
          <a:lstStyle/>
          <a:p>
            <a:pPr algn="l" eaLnBrk="1" fontAlgn="auto" hangingPunct="1">
              <a:buClr>
                <a:schemeClr val="dk1"/>
              </a:buClr>
              <a:buFont typeface="Cambay"/>
              <a:buNone/>
              <a:defRPr/>
            </a:pPr>
            <a:r>
              <a:rPr lang="en-US" sz="2800" dirty="0" err="1">
                <a:latin typeface="UTM God's Word" panose="02040603050506020204" pitchFamily="18" charset="0"/>
                <a:ea typeface="Cambay"/>
                <a:cs typeface="Cambay"/>
                <a:sym typeface="Cambay"/>
              </a:rPr>
              <a:t>Buộc</a:t>
            </a:r>
            <a:r>
              <a:rPr lang="en-US" sz="2800" dirty="0">
                <a:latin typeface="UTM God's Word" panose="02040603050506020204" pitchFamily="18" charset="0"/>
                <a:ea typeface="Cambay"/>
                <a:cs typeface="Cambay"/>
                <a:sym typeface="Cambay"/>
              </a:rPr>
              <a:t> </a:t>
            </a:r>
            <a:endParaRPr lang="vi-VN" sz="2800" dirty="0">
              <a:latin typeface="UTM Nyala" panose="02040603050506020204" pitchFamily="18" charset="0"/>
              <a:ea typeface="Cambay"/>
              <a:cs typeface="Cambay"/>
              <a:sym typeface="Cambay"/>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76"/>
                                        </p:tgtEl>
                                        <p:attrNameLst>
                                          <p:attrName>style.visibility</p:attrName>
                                        </p:attrNameLst>
                                      </p:cBhvr>
                                      <p:to>
                                        <p:strVal val="visible"/>
                                      </p:to>
                                    </p:set>
                                    <p:anim calcmode="lin" valueType="num">
                                      <p:cBhvr>
                                        <p:cTn id="12" dur="500" fill="hold"/>
                                        <p:tgtEl>
                                          <p:spTgt spid="2176"/>
                                        </p:tgtEl>
                                        <p:attrNameLst>
                                          <p:attrName>ppt_w</p:attrName>
                                        </p:attrNameLst>
                                      </p:cBhvr>
                                      <p:tavLst>
                                        <p:tav tm="0">
                                          <p:val>
                                            <p:fltVal val="0"/>
                                          </p:val>
                                        </p:tav>
                                        <p:tav tm="100000">
                                          <p:val>
                                            <p:strVal val="#ppt_w"/>
                                          </p:val>
                                        </p:tav>
                                      </p:tavLst>
                                    </p:anim>
                                    <p:anim calcmode="lin" valueType="num">
                                      <p:cBhvr>
                                        <p:cTn id="13" dur="500" fill="hold"/>
                                        <p:tgtEl>
                                          <p:spTgt spid="2176"/>
                                        </p:tgtEl>
                                        <p:attrNameLst>
                                          <p:attrName>ppt_h</p:attrName>
                                        </p:attrNameLst>
                                      </p:cBhvr>
                                      <p:tavLst>
                                        <p:tav tm="0">
                                          <p:val>
                                            <p:fltVal val="0"/>
                                          </p:val>
                                        </p:tav>
                                        <p:tav tm="100000">
                                          <p:val>
                                            <p:strVal val="#ppt_h"/>
                                          </p:val>
                                        </p:tav>
                                      </p:tavLst>
                                    </p:anim>
                                    <p:animEffect transition="in" filter="fade">
                                      <p:cBhvr>
                                        <p:cTn id="14" dur="500"/>
                                        <p:tgtEl>
                                          <p:spTgt spid="21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77">
                                            <p:bg/>
                                          </p:spTgt>
                                        </p:tgtEl>
                                        <p:attrNameLst>
                                          <p:attrName>style.visibility</p:attrName>
                                        </p:attrNameLst>
                                      </p:cBhvr>
                                      <p:to>
                                        <p:strVal val="visible"/>
                                      </p:to>
                                    </p:set>
                                    <p:anim calcmode="lin" valueType="num">
                                      <p:cBhvr>
                                        <p:cTn id="19" dur="500" fill="hold"/>
                                        <p:tgtEl>
                                          <p:spTgt spid="2177">
                                            <p:bg/>
                                          </p:spTgt>
                                        </p:tgtEl>
                                        <p:attrNameLst>
                                          <p:attrName>ppt_w</p:attrName>
                                        </p:attrNameLst>
                                      </p:cBhvr>
                                      <p:tavLst>
                                        <p:tav tm="0">
                                          <p:val>
                                            <p:fltVal val="0"/>
                                          </p:val>
                                        </p:tav>
                                        <p:tav tm="100000">
                                          <p:val>
                                            <p:strVal val="#ppt_w"/>
                                          </p:val>
                                        </p:tav>
                                      </p:tavLst>
                                    </p:anim>
                                    <p:anim calcmode="lin" valueType="num">
                                      <p:cBhvr>
                                        <p:cTn id="20" dur="500" fill="hold"/>
                                        <p:tgtEl>
                                          <p:spTgt spid="2177">
                                            <p:bg/>
                                          </p:spTgt>
                                        </p:tgtEl>
                                        <p:attrNameLst>
                                          <p:attrName>ppt_h</p:attrName>
                                        </p:attrNameLst>
                                      </p:cBhvr>
                                      <p:tavLst>
                                        <p:tav tm="0">
                                          <p:val>
                                            <p:fltVal val="0"/>
                                          </p:val>
                                        </p:tav>
                                        <p:tav tm="100000">
                                          <p:val>
                                            <p:strVal val="#ppt_h"/>
                                          </p:val>
                                        </p:tav>
                                      </p:tavLst>
                                    </p:anim>
                                    <p:animEffect transition="in" filter="fade">
                                      <p:cBhvr>
                                        <p:cTn id="21" dur="500"/>
                                        <p:tgtEl>
                                          <p:spTgt spid="2177">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77">
                                            <p:txEl>
                                              <p:pRg st="0" end="0"/>
                                            </p:txEl>
                                          </p:spTgt>
                                        </p:tgtEl>
                                        <p:attrNameLst>
                                          <p:attrName>style.visibility</p:attrName>
                                        </p:attrNameLst>
                                      </p:cBhvr>
                                      <p:to>
                                        <p:strVal val="visible"/>
                                      </p:to>
                                    </p:set>
                                    <p:anim calcmode="lin" valueType="num">
                                      <p:cBhvr>
                                        <p:cTn id="29" dur="500" fill="hold"/>
                                        <p:tgtEl>
                                          <p:spTgt spid="217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17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177">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80"/>
                                        </p:tgtEl>
                                        <p:attrNameLst>
                                          <p:attrName>style.visibility</p:attrName>
                                        </p:attrNameLst>
                                      </p:cBhvr>
                                      <p:to>
                                        <p:strVal val="visible"/>
                                      </p:to>
                                    </p:set>
                                    <p:anim calcmode="lin" valueType="num">
                                      <p:cBhvr>
                                        <p:cTn id="36" dur="500" fill="hold"/>
                                        <p:tgtEl>
                                          <p:spTgt spid="2180"/>
                                        </p:tgtEl>
                                        <p:attrNameLst>
                                          <p:attrName>ppt_w</p:attrName>
                                        </p:attrNameLst>
                                      </p:cBhvr>
                                      <p:tavLst>
                                        <p:tav tm="0">
                                          <p:val>
                                            <p:fltVal val="0"/>
                                          </p:val>
                                        </p:tav>
                                        <p:tav tm="100000">
                                          <p:val>
                                            <p:strVal val="#ppt_w"/>
                                          </p:val>
                                        </p:tav>
                                      </p:tavLst>
                                    </p:anim>
                                    <p:anim calcmode="lin" valueType="num">
                                      <p:cBhvr>
                                        <p:cTn id="37" dur="500" fill="hold"/>
                                        <p:tgtEl>
                                          <p:spTgt spid="2180"/>
                                        </p:tgtEl>
                                        <p:attrNameLst>
                                          <p:attrName>ppt_h</p:attrName>
                                        </p:attrNameLst>
                                      </p:cBhvr>
                                      <p:tavLst>
                                        <p:tav tm="0">
                                          <p:val>
                                            <p:fltVal val="0"/>
                                          </p:val>
                                        </p:tav>
                                        <p:tav tm="100000">
                                          <p:val>
                                            <p:strVal val="#ppt_h"/>
                                          </p:val>
                                        </p:tav>
                                      </p:tavLst>
                                    </p:anim>
                                    <p:animEffect transition="in" filter="fade">
                                      <p:cBhvr>
                                        <p:cTn id="38" dur="500"/>
                                        <p:tgtEl>
                                          <p:spTgt spid="218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181">
                                            <p:txEl>
                                              <p:pRg st="0" end="0"/>
                                            </p:txEl>
                                          </p:spTgt>
                                        </p:tgtEl>
                                        <p:attrNameLst>
                                          <p:attrName>style.visibility</p:attrName>
                                        </p:attrNameLst>
                                      </p:cBhvr>
                                      <p:to>
                                        <p:strVal val="visible"/>
                                      </p:to>
                                    </p:set>
                                    <p:anim calcmode="lin" valueType="num">
                                      <p:cBhvr>
                                        <p:cTn id="43" dur="500" fill="hold"/>
                                        <p:tgtEl>
                                          <p:spTgt spid="2181">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181">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181">
                                            <p:txEl>
                                              <p:pRg st="0" end="0"/>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81">
                                            <p:bg/>
                                          </p:spTgt>
                                        </p:tgtEl>
                                        <p:attrNameLst>
                                          <p:attrName>style.visibility</p:attrName>
                                        </p:attrNameLst>
                                      </p:cBhvr>
                                      <p:to>
                                        <p:strVal val="visible"/>
                                      </p:to>
                                    </p:set>
                                    <p:anim calcmode="lin" valueType="num">
                                      <p:cBhvr>
                                        <p:cTn id="48" dur="500" fill="hold"/>
                                        <p:tgtEl>
                                          <p:spTgt spid="2181">
                                            <p:bg/>
                                          </p:spTgt>
                                        </p:tgtEl>
                                        <p:attrNameLst>
                                          <p:attrName>ppt_w</p:attrName>
                                        </p:attrNameLst>
                                      </p:cBhvr>
                                      <p:tavLst>
                                        <p:tav tm="0">
                                          <p:val>
                                            <p:fltVal val="0"/>
                                          </p:val>
                                        </p:tav>
                                        <p:tav tm="100000">
                                          <p:val>
                                            <p:strVal val="#ppt_w"/>
                                          </p:val>
                                        </p:tav>
                                      </p:tavLst>
                                    </p:anim>
                                    <p:anim calcmode="lin" valueType="num">
                                      <p:cBhvr>
                                        <p:cTn id="49" dur="500" fill="hold"/>
                                        <p:tgtEl>
                                          <p:spTgt spid="2181">
                                            <p:bg/>
                                          </p:spTgt>
                                        </p:tgtEl>
                                        <p:attrNameLst>
                                          <p:attrName>ppt_h</p:attrName>
                                        </p:attrNameLst>
                                      </p:cBhvr>
                                      <p:tavLst>
                                        <p:tav tm="0">
                                          <p:val>
                                            <p:fltVal val="0"/>
                                          </p:val>
                                        </p:tav>
                                        <p:tav tm="100000">
                                          <p:val>
                                            <p:strVal val="#ppt_h"/>
                                          </p:val>
                                        </p:tav>
                                      </p:tavLst>
                                    </p:anim>
                                    <p:animEffect transition="in" filter="fade">
                                      <p:cBhvr>
                                        <p:cTn id="50" dur="500"/>
                                        <p:tgtEl>
                                          <p:spTgt spid="2181">
                                            <p:bg/>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177" grpId="0" uiExpand="1" build="p" animBg="1"/>
      <p:bldP spid="2176" grpId="0" animBg="1"/>
      <p:bldP spid="2180" grpId="0" animBg="1"/>
      <p:bldP spid="2181"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2" name="Rectangle 1">
            <a:extLst>
              <a:ext uri="{FF2B5EF4-FFF2-40B4-BE49-F238E27FC236}">
                <a16:creationId xmlns:a16="http://schemas.microsoft.com/office/drawing/2014/main" id="{98E55C68-9E40-4A55-55C9-4BC658E5637C}"/>
              </a:ext>
            </a:extLst>
          </p:cNvPr>
          <p:cNvSpPr/>
          <p:nvPr/>
        </p:nvSpPr>
        <p:spPr>
          <a:xfrm>
            <a:off x="1050798" y="936672"/>
            <a:ext cx="7042404" cy="3037642"/>
          </a:xfrm>
          <a:prstGeom prst="rect">
            <a:avLst/>
          </a:prstGeom>
          <a:solidFill>
            <a:srgbClr val="FFFFFF">
              <a:alpha val="92157"/>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Google Shape;667;p30"/>
          <p:cNvSpPr txBox="1">
            <a:spLocks noGrp="1"/>
          </p:cNvSpPr>
          <p:nvPr>
            <p:ph type="title"/>
          </p:nvPr>
        </p:nvSpPr>
        <p:spPr>
          <a:xfrm>
            <a:off x="1535700" y="2216158"/>
            <a:ext cx="609667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0000"/>
                </a:solidFill>
                <a:latin typeface="UTM Gille Classic" panose="02040603050506020204" pitchFamily="18" charset="0"/>
              </a:rPr>
              <a:t>L</a:t>
            </a:r>
            <a:r>
              <a:rPr lang="en" dirty="0">
                <a:solidFill>
                  <a:srgbClr val="000000"/>
                </a:solidFill>
                <a:latin typeface="UTM Gille Classic" panose="02040603050506020204" pitchFamily="18" charset="0"/>
              </a:rPr>
              <a:t>uyện đọc </a:t>
            </a:r>
            <a:br>
              <a:rPr lang="en" dirty="0">
                <a:solidFill>
                  <a:srgbClr val="000000"/>
                </a:solidFill>
                <a:latin typeface="UTM Gille Classic" panose="02040603050506020204" pitchFamily="18" charset="0"/>
              </a:rPr>
            </a:br>
            <a:r>
              <a:rPr lang="en" dirty="0">
                <a:solidFill>
                  <a:srgbClr val="000000"/>
                </a:solidFill>
                <a:latin typeface="UTM Gille Classic" panose="02040603050506020204" pitchFamily="18" charset="0"/>
              </a:rPr>
              <a:t>theo nhóm</a:t>
            </a:r>
            <a:endParaRPr dirty="0">
              <a:solidFill>
                <a:srgbClr val="000000"/>
              </a:solidFill>
              <a:latin typeface="UTM Gille Classic" panose="02040603050506020204" pitchFamily="18" charset="0"/>
            </a:endParaRPr>
          </a:p>
        </p:txBody>
      </p:sp>
      <p:sp>
        <p:nvSpPr>
          <p:cNvPr id="669" name="Google Shape;669;p30"/>
          <p:cNvSpPr/>
          <p:nvPr/>
        </p:nvSpPr>
        <p:spPr>
          <a:xfrm>
            <a:off x="6234300" y="1303488"/>
            <a:ext cx="620500" cy="338675"/>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rot="1202423">
            <a:off x="7672644" y="222274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rot="1202423">
            <a:off x="788786" y="2253556"/>
            <a:ext cx="280690" cy="15864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0"/>
          <p:cNvGrpSpPr/>
          <p:nvPr/>
        </p:nvGrpSpPr>
        <p:grpSpPr>
          <a:xfrm>
            <a:off x="7170732" y="352981"/>
            <a:ext cx="1361807" cy="466337"/>
            <a:chOff x="238125" y="1942175"/>
            <a:chExt cx="781525" cy="267625"/>
          </a:xfrm>
        </p:grpSpPr>
        <p:sp>
          <p:nvSpPr>
            <p:cNvPr id="673" name="Google Shape;673;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flipH="1">
            <a:off x="-521080" y="737231"/>
            <a:ext cx="1361807" cy="466337"/>
            <a:chOff x="238125" y="1942175"/>
            <a:chExt cx="781525" cy="267625"/>
          </a:xfrm>
        </p:grpSpPr>
        <p:sp>
          <p:nvSpPr>
            <p:cNvPr id="676" name="Google Shape;676;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669;p30">
            <a:extLst>
              <a:ext uri="{FF2B5EF4-FFF2-40B4-BE49-F238E27FC236}">
                <a16:creationId xmlns:a16="http://schemas.microsoft.com/office/drawing/2014/main" id="{C7FF4BA1-3DD3-5DE0-9D06-0BEAA25429F7}"/>
              </a:ext>
            </a:extLst>
          </p:cNvPr>
          <p:cNvSpPr/>
          <p:nvPr/>
        </p:nvSpPr>
        <p:spPr>
          <a:xfrm>
            <a:off x="947162" y="1033911"/>
            <a:ext cx="1617335" cy="87782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0;p30">
            <a:extLst>
              <a:ext uri="{FF2B5EF4-FFF2-40B4-BE49-F238E27FC236}">
                <a16:creationId xmlns:a16="http://schemas.microsoft.com/office/drawing/2014/main" id="{3BA809F7-1775-913D-E283-AC118B2F7689}"/>
              </a:ext>
            </a:extLst>
          </p:cNvPr>
          <p:cNvSpPr/>
          <p:nvPr/>
        </p:nvSpPr>
        <p:spPr>
          <a:xfrm rot="1202423">
            <a:off x="7168534" y="3146647"/>
            <a:ext cx="1171336" cy="83679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0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67"/>
                                        </p:tgtEl>
                                        <p:attrNameLst>
                                          <p:attrName>style.visibility</p:attrName>
                                        </p:attrNameLst>
                                      </p:cBhvr>
                                      <p:to>
                                        <p:strVal val="visible"/>
                                      </p:to>
                                    </p:set>
                                    <p:animEffect transition="in" filter="fade">
                                      <p:cBhvr>
                                        <p:cTn id="16"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Google Shape;2299;p55">
            <a:extLst>
              <a:ext uri="{FF2B5EF4-FFF2-40B4-BE49-F238E27FC236}">
                <a16:creationId xmlns:a16="http://schemas.microsoft.com/office/drawing/2014/main" id="{D7533ED0-22E2-2E86-9BE3-7BF65E81837D}"/>
              </a:ext>
            </a:extLst>
          </p:cNvPr>
          <p:cNvGrpSpPr>
            <a:grpSpLocks/>
          </p:cNvGrpSpPr>
          <p:nvPr/>
        </p:nvGrpSpPr>
        <p:grpSpPr bwMode="auto">
          <a:xfrm>
            <a:off x="1760935" y="2302669"/>
            <a:ext cx="336947" cy="2189560"/>
            <a:chOff x="6172150" y="669825"/>
            <a:chExt cx="89000" cy="577100"/>
          </a:xfrm>
        </p:grpSpPr>
        <p:sp>
          <p:nvSpPr>
            <p:cNvPr id="2300" name="Google Shape;2300;p55">
              <a:extLst>
                <a:ext uri="{FF2B5EF4-FFF2-40B4-BE49-F238E27FC236}">
                  <a16:creationId xmlns:a16="http://schemas.microsoft.com/office/drawing/2014/main" id="{B62B756C-FC62-DA6F-9963-FAA4D29D2CDE}"/>
                </a:ext>
              </a:extLst>
            </p:cNvPr>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lIns="91425" tIns="91425" rIns="91425" bIns="91425" anchor="ctr"/>
            <a:lstStyle/>
            <a:p>
              <a:pPr defTabSz="914378">
                <a:defRPr/>
              </a:pPr>
              <a:endParaRPr/>
            </a:p>
          </p:txBody>
        </p:sp>
        <p:sp>
          <p:nvSpPr>
            <p:cNvPr id="2301" name="Google Shape;2301;p55">
              <a:extLst>
                <a:ext uri="{FF2B5EF4-FFF2-40B4-BE49-F238E27FC236}">
                  <a16:creationId xmlns:a16="http://schemas.microsoft.com/office/drawing/2014/main" id="{D37A5F7F-A9D0-C17D-2838-B37E01FB1FBE}"/>
                </a:ext>
              </a:extLst>
            </p:cNvPr>
            <p:cNvSpPr/>
            <p:nvPr/>
          </p:nvSpPr>
          <p:spPr>
            <a:xfrm>
              <a:off x="6192277" y="676729"/>
              <a:ext cx="1258" cy="563292"/>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2" name="Google Shape;2302;p55">
              <a:extLst>
                <a:ext uri="{FF2B5EF4-FFF2-40B4-BE49-F238E27FC236}">
                  <a16:creationId xmlns:a16="http://schemas.microsoft.com/office/drawing/2014/main" id="{31CED01A-6AC7-DFBB-8BD8-BFAE8332E9B4}"/>
                </a:ext>
              </a:extLst>
            </p:cNvPr>
            <p:cNvSpPr/>
            <p:nvPr/>
          </p:nvSpPr>
          <p:spPr>
            <a:xfrm>
              <a:off x="6207373" y="670453"/>
              <a:ext cx="1258" cy="575845"/>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3" name="Google Shape;2303;p55">
              <a:extLst>
                <a:ext uri="{FF2B5EF4-FFF2-40B4-BE49-F238E27FC236}">
                  <a16:creationId xmlns:a16="http://schemas.microsoft.com/office/drawing/2014/main" id="{C44A28E1-CF20-086D-5A0E-442BB2311508}"/>
                </a:ext>
              </a:extLst>
            </p:cNvPr>
            <p:cNvSpPr/>
            <p:nvPr/>
          </p:nvSpPr>
          <p:spPr>
            <a:xfrm>
              <a:off x="6222153" y="670453"/>
              <a:ext cx="629" cy="576472"/>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4" name="Google Shape;2304;p55">
              <a:extLst>
                <a:ext uri="{FF2B5EF4-FFF2-40B4-BE49-F238E27FC236}">
                  <a16:creationId xmlns:a16="http://schemas.microsoft.com/office/drawing/2014/main" id="{7963FEDB-F10E-4723-D894-CF2242717F42}"/>
                </a:ext>
              </a:extLst>
            </p:cNvPr>
            <p:cNvSpPr/>
            <p:nvPr/>
          </p:nvSpPr>
          <p:spPr>
            <a:xfrm>
              <a:off x="6237249" y="674846"/>
              <a:ext cx="629" cy="567058"/>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05" name="Google Shape;2305;p55">
            <a:extLst>
              <a:ext uri="{FF2B5EF4-FFF2-40B4-BE49-F238E27FC236}">
                <a16:creationId xmlns:a16="http://schemas.microsoft.com/office/drawing/2014/main" id="{0D02F7D8-7354-DCB2-A320-223237B9CB9B}"/>
              </a:ext>
            </a:extLst>
          </p:cNvPr>
          <p:cNvSpPr/>
          <p:nvPr/>
        </p:nvSpPr>
        <p:spPr>
          <a:xfrm flipH="1">
            <a:off x="1440657" y="4048125"/>
            <a:ext cx="551260"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6" name="Google Shape;2306;p55">
            <a:extLst>
              <a:ext uri="{FF2B5EF4-FFF2-40B4-BE49-F238E27FC236}">
                <a16:creationId xmlns:a16="http://schemas.microsoft.com/office/drawing/2014/main" id="{7D7137BC-4EBE-145C-BA25-6E3023983EF6}"/>
              </a:ext>
            </a:extLst>
          </p:cNvPr>
          <p:cNvSpPr txBox="1">
            <a:spLocks noGrp="1"/>
          </p:cNvSpPr>
          <p:nvPr>
            <p:ph type="title"/>
          </p:nvPr>
        </p:nvSpPr>
        <p:spPr>
          <a:xfrm>
            <a:off x="4266629" y="1736099"/>
            <a:ext cx="4571346" cy="2537886"/>
          </a:xfrm>
          <a:prstGeom prst="roundRect">
            <a:avLst/>
          </a:prstGeom>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 sz="8800" dirty="0">
                <a:latin typeface="UTM Agin" panose="02040603050506020204" pitchFamily="18" charset="0"/>
                <a:ea typeface="Poppins ExtraBold"/>
                <a:cs typeface="Poppins ExtraBold"/>
                <a:sym typeface="Poppins ExtraBold"/>
              </a:rPr>
              <a:t>Tìm hiểu</a:t>
            </a:r>
            <a:br>
              <a:rPr lang="en" sz="8800" dirty="0">
                <a:latin typeface="UTM Agin" panose="02040603050506020204" pitchFamily="18" charset="0"/>
                <a:ea typeface="Poppins ExtraBold"/>
                <a:cs typeface="Poppins ExtraBold"/>
                <a:sym typeface="Poppins ExtraBold"/>
              </a:rPr>
            </a:br>
            <a:r>
              <a:rPr lang="en" sz="8800" dirty="0">
                <a:solidFill>
                  <a:srgbClr val="C00000"/>
                </a:solidFill>
                <a:latin typeface="UTM Agin" panose="02040603050506020204" pitchFamily="18" charset="0"/>
                <a:ea typeface="Poppins ExtraBold"/>
                <a:cs typeface="Poppins ExtraBold"/>
                <a:sym typeface="Poppins ExtraBold"/>
              </a:rPr>
              <a:t>bài</a:t>
            </a:r>
            <a:endParaRPr sz="8800" dirty="0">
              <a:solidFill>
                <a:srgbClr val="C00000"/>
              </a:solidFill>
              <a:latin typeface="UTM Agin" panose="02040603050506020204" pitchFamily="18" charset="0"/>
              <a:ea typeface="Poppins ExtraBold"/>
              <a:cs typeface="Poppins ExtraBold"/>
              <a:sym typeface="Poppins ExtraBold"/>
            </a:endParaRPr>
          </a:p>
        </p:txBody>
      </p:sp>
      <p:sp>
        <p:nvSpPr>
          <p:cNvPr id="2307" name="Google Shape;2307;p55">
            <a:extLst>
              <a:ext uri="{FF2B5EF4-FFF2-40B4-BE49-F238E27FC236}">
                <a16:creationId xmlns:a16="http://schemas.microsoft.com/office/drawing/2014/main" id="{31B9C0D2-A5E3-4AF1-C214-448E0F9DFB8C}"/>
              </a:ext>
            </a:extLst>
          </p:cNvPr>
          <p:cNvSpPr txBox="1">
            <a:spLocks noGrp="1"/>
          </p:cNvSpPr>
          <p:nvPr>
            <p:ph type="title" idx="2"/>
          </p:nvPr>
        </p:nvSpPr>
        <p:spPr>
          <a:xfrm>
            <a:off x="5944084" y="680302"/>
            <a:ext cx="1253729" cy="994172"/>
          </a:xfrm>
          <a:prstGeom prst="roundRect">
            <a:avLst/>
          </a:prstGeom>
          <a:ln w="57150">
            <a:solidFill>
              <a:srgbClr val="000000"/>
            </a:solidFill>
          </a:ln>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 sz="9600" dirty="0">
                <a:solidFill>
                  <a:schemeClr val="dk1"/>
                </a:solidFill>
                <a:latin typeface="UTM Agin" panose="02040603050506020204" pitchFamily="18" charset="0"/>
                <a:ea typeface="Poppins ExtraBold"/>
                <a:cs typeface="Poppins ExtraBold"/>
                <a:sym typeface="Poppins ExtraBold"/>
              </a:rPr>
              <a:t>02</a:t>
            </a:r>
            <a:endParaRPr sz="9600" dirty="0">
              <a:solidFill>
                <a:schemeClr val="dk1"/>
              </a:solidFill>
              <a:latin typeface="UTM Agin" panose="02040603050506020204" pitchFamily="18" charset="0"/>
              <a:ea typeface="Poppins ExtraBold"/>
              <a:cs typeface="Poppins ExtraBold"/>
              <a:sym typeface="Poppins ExtraBold"/>
            </a:endParaRPr>
          </a:p>
        </p:txBody>
      </p:sp>
      <p:grpSp>
        <p:nvGrpSpPr>
          <p:cNvPr id="63497" name="Google Shape;2309;p55">
            <a:extLst>
              <a:ext uri="{FF2B5EF4-FFF2-40B4-BE49-F238E27FC236}">
                <a16:creationId xmlns:a16="http://schemas.microsoft.com/office/drawing/2014/main" id="{818477BF-7E78-55A2-D92B-653962A40CA3}"/>
              </a:ext>
            </a:extLst>
          </p:cNvPr>
          <p:cNvGrpSpPr>
            <a:grpSpLocks/>
          </p:cNvGrpSpPr>
          <p:nvPr/>
        </p:nvGrpSpPr>
        <p:grpSpPr bwMode="auto">
          <a:xfrm>
            <a:off x="-66675" y="85725"/>
            <a:ext cx="1871663" cy="1895475"/>
            <a:chOff x="105337" y="676695"/>
            <a:chExt cx="1589729" cy="1609841"/>
          </a:xfrm>
        </p:grpSpPr>
        <p:sp>
          <p:nvSpPr>
            <p:cNvPr id="2310" name="Google Shape;2310;p55">
              <a:extLst>
                <a:ext uri="{FF2B5EF4-FFF2-40B4-BE49-F238E27FC236}">
                  <a16:creationId xmlns:a16="http://schemas.microsoft.com/office/drawing/2014/main" id="{8ED91A1F-BF5A-AFC1-51C2-4B2DDFE9F958}"/>
                </a:ext>
              </a:extLst>
            </p:cNvPr>
            <p:cNvSpPr/>
            <p:nvPr/>
          </p:nvSpPr>
          <p:spPr>
            <a:xfrm rot="-3822922">
              <a:off x="209027" y="889525"/>
              <a:ext cx="955591" cy="825203"/>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1" name="Google Shape;2311;p55">
              <a:extLst>
                <a:ext uri="{FF2B5EF4-FFF2-40B4-BE49-F238E27FC236}">
                  <a16:creationId xmlns:a16="http://schemas.microsoft.com/office/drawing/2014/main" id="{973033FE-945F-AC65-39EB-823E06C9EA54}"/>
                </a:ext>
              </a:extLst>
            </p:cNvPr>
            <p:cNvSpPr/>
            <p:nvPr/>
          </p:nvSpPr>
          <p:spPr>
            <a:xfrm rot="-3822922">
              <a:off x="341505" y="994695"/>
              <a:ext cx="978848" cy="69474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2" name="Google Shape;2312;p55">
              <a:extLst>
                <a:ext uri="{FF2B5EF4-FFF2-40B4-BE49-F238E27FC236}">
                  <a16:creationId xmlns:a16="http://schemas.microsoft.com/office/drawing/2014/main" id="{C1EB2BF6-C7B6-5A48-6EF6-E675E99732DE}"/>
                </a:ext>
              </a:extLst>
            </p:cNvPr>
            <p:cNvSpPr/>
            <p:nvPr/>
          </p:nvSpPr>
          <p:spPr>
            <a:xfrm rot="-3822922">
              <a:off x="562974" y="1130203"/>
              <a:ext cx="960646" cy="532944"/>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3" name="Google Shape;2313;p55">
              <a:extLst>
                <a:ext uri="{FF2B5EF4-FFF2-40B4-BE49-F238E27FC236}">
                  <a16:creationId xmlns:a16="http://schemas.microsoft.com/office/drawing/2014/main" id="{60B321D0-AAA1-FF06-ACAE-CCDB7065B2D2}"/>
                </a:ext>
              </a:extLst>
            </p:cNvPr>
            <p:cNvSpPr/>
            <p:nvPr/>
          </p:nvSpPr>
          <p:spPr>
            <a:xfrm rot="-3822922">
              <a:off x="732363" y="1123626"/>
              <a:ext cx="947501" cy="623959"/>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4" name="Google Shape;2314;p55">
              <a:extLst>
                <a:ext uri="{FF2B5EF4-FFF2-40B4-BE49-F238E27FC236}">
                  <a16:creationId xmlns:a16="http://schemas.microsoft.com/office/drawing/2014/main" id="{EE8BD760-47A3-30BA-43DA-737F12558EE7}"/>
                </a:ext>
              </a:extLst>
            </p:cNvPr>
            <p:cNvSpPr/>
            <p:nvPr/>
          </p:nvSpPr>
          <p:spPr>
            <a:xfrm rot="-3822922">
              <a:off x="221163" y="872334"/>
              <a:ext cx="970758" cy="860597"/>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5" name="Google Shape;2315;p55">
              <a:extLst>
                <a:ext uri="{FF2B5EF4-FFF2-40B4-BE49-F238E27FC236}">
                  <a16:creationId xmlns:a16="http://schemas.microsoft.com/office/drawing/2014/main" id="{95261FAC-F785-A6F4-419D-FDEACE5699CC}"/>
                </a:ext>
              </a:extLst>
            </p:cNvPr>
            <p:cNvSpPr/>
            <p:nvPr/>
          </p:nvSpPr>
          <p:spPr>
            <a:xfrm rot="-3822922">
              <a:off x="692418" y="1098850"/>
              <a:ext cx="949523" cy="681601"/>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6" name="Google Shape;2316;p55">
              <a:extLst>
                <a:ext uri="{FF2B5EF4-FFF2-40B4-BE49-F238E27FC236}">
                  <a16:creationId xmlns:a16="http://schemas.microsoft.com/office/drawing/2014/main" id="{ECB68844-B399-BB29-56B1-97DE74FEFB65}"/>
                </a:ext>
              </a:extLst>
            </p:cNvPr>
            <p:cNvSpPr/>
            <p:nvPr/>
          </p:nvSpPr>
          <p:spPr>
            <a:xfrm rot="-3822922">
              <a:off x="473477" y="1104416"/>
              <a:ext cx="974803" cy="558225"/>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7" name="Google Shape;2317;p55">
              <a:extLst>
                <a:ext uri="{FF2B5EF4-FFF2-40B4-BE49-F238E27FC236}">
                  <a16:creationId xmlns:a16="http://schemas.microsoft.com/office/drawing/2014/main" id="{DB8A904A-402E-CE61-9379-551D75A4971B}"/>
                </a:ext>
              </a:extLst>
            </p:cNvPr>
            <p:cNvSpPr/>
            <p:nvPr/>
          </p:nvSpPr>
          <p:spPr>
            <a:xfrm rot="-3822922">
              <a:off x="808685" y="1971542"/>
              <a:ext cx="117300" cy="71801"/>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8" name="Google Shape;2318;p55">
              <a:extLst>
                <a:ext uri="{FF2B5EF4-FFF2-40B4-BE49-F238E27FC236}">
                  <a16:creationId xmlns:a16="http://schemas.microsoft.com/office/drawing/2014/main" id="{165BAADC-A977-48A0-C10F-9D258F76708E}"/>
                </a:ext>
              </a:extLst>
            </p:cNvPr>
            <p:cNvSpPr/>
            <p:nvPr/>
          </p:nvSpPr>
          <p:spPr>
            <a:xfrm rot="-3822922">
              <a:off x="894138" y="1959914"/>
              <a:ext cx="130446" cy="83936"/>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9" name="Google Shape;2319;p55">
              <a:extLst>
                <a:ext uri="{FF2B5EF4-FFF2-40B4-BE49-F238E27FC236}">
                  <a16:creationId xmlns:a16="http://schemas.microsoft.com/office/drawing/2014/main" id="{E84378E8-208B-83D2-AC44-A23C924AF60E}"/>
                </a:ext>
              </a:extLst>
            </p:cNvPr>
            <p:cNvSpPr/>
            <p:nvPr/>
          </p:nvSpPr>
          <p:spPr>
            <a:xfrm rot="-3822922">
              <a:off x="1000828" y="1971543"/>
              <a:ext cx="124379" cy="70789"/>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0" name="Google Shape;2320;p55">
              <a:extLst>
                <a:ext uri="{FF2B5EF4-FFF2-40B4-BE49-F238E27FC236}">
                  <a16:creationId xmlns:a16="http://schemas.microsoft.com/office/drawing/2014/main" id="{A1D88783-1EB9-2EB7-C96B-976D0E5A9BB6}"/>
                </a:ext>
              </a:extLst>
            </p:cNvPr>
            <p:cNvSpPr/>
            <p:nvPr/>
          </p:nvSpPr>
          <p:spPr>
            <a:xfrm rot="-3822922">
              <a:off x="868859" y="1751597"/>
              <a:ext cx="182017" cy="299338"/>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1" name="Google Shape;2321;p55">
              <a:extLst>
                <a:ext uri="{FF2B5EF4-FFF2-40B4-BE49-F238E27FC236}">
                  <a16:creationId xmlns:a16="http://schemas.microsoft.com/office/drawing/2014/main" id="{2C2C3944-C6DB-3EDE-4C6A-9C3AEE2C67EE}"/>
                </a:ext>
              </a:extLst>
            </p:cNvPr>
            <p:cNvSpPr/>
            <p:nvPr/>
          </p:nvSpPr>
          <p:spPr>
            <a:xfrm rot="-3822922">
              <a:off x="879982" y="1764743"/>
              <a:ext cx="165838" cy="285180"/>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2" name="Google Shape;2322;p55">
              <a:extLst>
                <a:ext uri="{FF2B5EF4-FFF2-40B4-BE49-F238E27FC236}">
                  <a16:creationId xmlns:a16="http://schemas.microsoft.com/office/drawing/2014/main" id="{C5470BF2-40A2-3C2B-43D9-585708F7BE47}"/>
                </a:ext>
              </a:extLst>
            </p:cNvPr>
            <p:cNvSpPr/>
            <p:nvPr/>
          </p:nvSpPr>
          <p:spPr>
            <a:xfrm rot="-3822922">
              <a:off x="859758" y="2021592"/>
              <a:ext cx="211343" cy="235628"/>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3" name="Google Shape;2323;p55">
              <a:extLst>
                <a:ext uri="{FF2B5EF4-FFF2-40B4-BE49-F238E27FC236}">
                  <a16:creationId xmlns:a16="http://schemas.microsoft.com/office/drawing/2014/main" id="{FEBDCD8E-8512-A7EA-D36A-BDB5CE00FC32}"/>
                </a:ext>
              </a:extLst>
            </p:cNvPr>
            <p:cNvSpPr/>
            <p:nvPr/>
          </p:nvSpPr>
          <p:spPr>
            <a:xfrm rot="-3822922">
              <a:off x="876443" y="2010974"/>
              <a:ext cx="186062" cy="23158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4" name="Google Shape;2324;p55">
              <a:extLst>
                <a:ext uri="{FF2B5EF4-FFF2-40B4-BE49-F238E27FC236}">
                  <a16:creationId xmlns:a16="http://schemas.microsoft.com/office/drawing/2014/main" id="{B089217B-85F3-F6DA-DC4F-9DD2978451B6}"/>
                </a:ext>
              </a:extLst>
            </p:cNvPr>
            <p:cNvSpPr/>
            <p:nvPr/>
          </p:nvSpPr>
          <p:spPr>
            <a:xfrm rot="-3822922">
              <a:off x="918913" y="1974572"/>
              <a:ext cx="104155" cy="202256"/>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grpSp>
        <p:nvGrpSpPr>
          <p:cNvPr id="63498" name="Google Shape;2325;p55">
            <a:extLst>
              <a:ext uri="{FF2B5EF4-FFF2-40B4-BE49-F238E27FC236}">
                <a16:creationId xmlns:a16="http://schemas.microsoft.com/office/drawing/2014/main" id="{84E2B724-A296-8DB9-BF63-1B4768DDF4AC}"/>
              </a:ext>
            </a:extLst>
          </p:cNvPr>
          <p:cNvGrpSpPr>
            <a:grpSpLocks/>
          </p:cNvGrpSpPr>
          <p:nvPr/>
        </p:nvGrpSpPr>
        <p:grpSpPr bwMode="auto">
          <a:xfrm>
            <a:off x="7826655" y="786147"/>
            <a:ext cx="1328738" cy="1526383"/>
            <a:chOff x="274670" y="817068"/>
            <a:chExt cx="1243264" cy="1428248"/>
          </a:xfrm>
        </p:grpSpPr>
        <p:sp>
          <p:nvSpPr>
            <p:cNvPr id="2326" name="Google Shape;2326;p55">
              <a:extLst>
                <a:ext uri="{FF2B5EF4-FFF2-40B4-BE49-F238E27FC236}">
                  <a16:creationId xmlns:a16="http://schemas.microsoft.com/office/drawing/2014/main" id="{47A797F2-6973-3252-90F7-4A0F6356EB40}"/>
                </a:ext>
              </a:extLst>
            </p:cNvPr>
            <p:cNvSpPr/>
            <p:nvPr/>
          </p:nvSpPr>
          <p:spPr>
            <a:xfrm rot="-3822922">
              <a:off x="209481" y="890056"/>
              <a:ext cx="954764" cy="824386"/>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7" name="Google Shape;2327;p55">
              <a:extLst>
                <a:ext uri="{FF2B5EF4-FFF2-40B4-BE49-F238E27FC236}">
                  <a16:creationId xmlns:a16="http://schemas.microsoft.com/office/drawing/2014/main" id="{9F6A8B78-8569-BA54-F050-1BC13B9FFEDE}"/>
                </a:ext>
              </a:extLst>
            </p:cNvPr>
            <p:cNvSpPr/>
            <p:nvPr/>
          </p:nvSpPr>
          <p:spPr>
            <a:xfrm rot="-3822922">
              <a:off x="340938" y="994777"/>
              <a:ext cx="979273" cy="69515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8" name="Google Shape;2328;p55">
              <a:extLst>
                <a:ext uri="{FF2B5EF4-FFF2-40B4-BE49-F238E27FC236}">
                  <a16:creationId xmlns:a16="http://schemas.microsoft.com/office/drawing/2014/main" id="{FE87898A-7A27-96C9-1FD4-D4B744D45B9B}"/>
                </a:ext>
              </a:extLst>
            </p:cNvPr>
            <p:cNvSpPr/>
            <p:nvPr/>
          </p:nvSpPr>
          <p:spPr>
            <a:xfrm rot="-3822922">
              <a:off x="563187" y="1130135"/>
              <a:ext cx="961449" cy="533623"/>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9" name="Google Shape;2329;p55">
              <a:extLst>
                <a:ext uri="{FF2B5EF4-FFF2-40B4-BE49-F238E27FC236}">
                  <a16:creationId xmlns:a16="http://schemas.microsoft.com/office/drawing/2014/main" id="{C634DCFB-578F-71A3-748C-C89A9AE969A8}"/>
                </a:ext>
              </a:extLst>
            </p:cNvPr>
            <p:cNvSpPr/>
            <p:nvPr/>
          </p:nvSpPr>
          <p:spPr>
            <a:xfrm rot="-3822922">
              <a:off x="732521" y="1123452"/>
              <a:ext cx="946966" cy="623860"/>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0" name="Google Shape;2330;p55">
              <a:extLst>
                <a:ext uri="{FF2B5EF4-FFF2-40B4-BE49-F238E27FC236}">
                  <a16:creationId xmlns:a16="http://schemas.microsoft.com/office/drawing/2014/main" id="{7B5F79D3-C0BA-06E3-D7FB-04E895E81803}"/>
                </a:ext>
              </a:extLst>
            </p:cNvPr>
            <p:cNvSpPr/>
            <p:nvPr/>
          </p:nvSpPr>
          <p:spPr>
            <a:xfrm rot="-3822922">
              <a:off x="220622" y="872231"/>
              <a:ext cx="971475" cy="861149"/>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1" name="Google Shape;2331;p55">
              <a:extLst>
                <a:ext uri="{FF2B5EF4-FFF2-40B4-BE49-F238E27FC236}">
                  <a16:creationId xmlns:a16="http://schemas.microsoft.com/office/drawing/2014/main" id="{5B123060-768B-AD36-A50B-9D1B3DBCC82D}"/>
                </a:ext>
              </a:extLst>
            </p:cNvPr>
            <p:cNvSpPr/>
            <p:nvPr/>
          </p:nvSpPr>
          <p:spPr>
            <a:xfrm rot="-3822922">
              <a:off x="692416" y="1098943"/>
              <a:ext cx="949194" cy="681790"/>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2" name="Google Shape;2332;p55">
              <a:extLst>
                <a:ext uri="{FF2B5EF4-FFF2-40B4-BE49-F238E27FC236}">
                  <a16:creationId xmlns:a16="http://schemas.microsoft.com/office/drawing/2014/main" id="{E35C1F8B-F19C-BF38-FEFC-467F822BCEFA}"/>
                </a:ext>
              </a:extLst>
            </p:cNvPr>
            <p:cNvSpPr/>
            <p:nvPr/>
          </p:nvSpPr>
          <p:spPr>
            <a:xfrm rot="17777078">
              <a:off x="473507" y="1105067"/>
              <a:ext cx="974818" cy="557018"/>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3" name="Google Shape;2333;p55">
              <a:extLst>
                <a:ext uri="{FF2B5EF4-FFF2-40B4-BE49-F238E27FC236}">
                  <a16:creationId xmlns:a16="http://schemas.microsoft.com/office/drawing/2014/main" id="{EC497217-8C38-C3A5-D8E6-8A6D031BCE47}"/>
                </a:ext>
              </a:extLst>
            </p:cNvPr>
            <p:cNvSpPr/>
            <p:nvPr/>
          </p:nvSpPr>
          <p:spPr>
            <a:xfrm rot="-3822922">
              <a:off x="809405" y="1971254"/>
              <a:ext cx="116978" cy="72413"/>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4" name="Google Shape;2334;p55">
              <a:extLst>
                <a:ext uri="{FF2B5EF4-FFF2-40B4-BE49-F238E27FC236}">
                  <a16:creationId xmlns:a16="http://schemas.microsoft.com/office/drawing/2014/main" id="{FC62EB31-F035-506D-8075-977D62E82786}"/>
                </a:ext>
              </a:extLst>
            </p:cNvPr>
            <p:cNvSpPr/>
            <p:nvPr/>
          </p:nvSpPr>
          <p:spPr>
            <a:xfrm rot="-3822922">
              <a:off x="894629" y="1959556"/>
              <a:ext cx="130347" cy="84667"/>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5" name="Google Shape;2335;p55">
              <a:extLst>
                <a:ext uri="{FF2B5EF4-FFF2-40B4-BE49-F238E27FC236}">
                  <a16:creationId xmlns:a16="http://schemas.microsoft.com/office/drawing/2014/main" id="{1245C08B-4B95-2C74-BF08-4CAB73FC1A6A}"/>
                </a:ext>
              </a:extLst>
            </p:cNvPr>
            <p:cNvSpPr/>
            <p:nvPr/>
          </p:nvSpPr>
          <p:spPr>
            <a:xfrm rot="-3822922">
              <a:off x="1000463" y="1971810"/>
              <a:ext cx="124777" cy="70185"/>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6" name="Google Shape;2336;p55">
              <a:extLst>
                <a:ext uri="{FF2B5EF4-FFF2-40B4-BE49-F238E27FC236}">
                  <a16:creationId xmlns:a16="http://schemas.microsoft.com/office/drawing/2014/main" id="{B43AD602-86E6-FEFA-9B62-7CCE251A105E}"/>
                </a:ext>
              </a:extLst>
            </p:cNvPr>
            <p:cNvSpPr/>
            <p:nvPr/>
          </p:nvSpPr>
          <p:spPr>
            <a:xfrm rot="-3822922">
              <a:off x="869563" y="1751785"/>
              <a:ext cx="181594" cy="299675"/>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7" name="Google Shape;2337;p55">
              <a:extLst>
                <a:ext uri="{FF2B5EF4-FFF2-40B4-BE49-F238E27FC236}">
                  <a16:creationId xmlns:a16="http://schemas.microsoft.com/office/drawing/2014/main" id="{D1740E77-A1AA-841E-9FA4-8578FBF47709}"/>
                </a:ext>
              </a:extLst>
            </p:cNvPr>
            <p:cNvSpPr/>
            <p:nvPr/>
          </p:nvSpPr>
          <p:spPr>
            <a:xfrm rot="-3822922">
              <a:off x="879589" y="1764040"/>
              <a:ext cx="165997" cy="286307"/>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8" name="Google Shape;2338;p55">
              <a:extLst>
                <a:ext uri="{FF2B5EF4-FFF2-40B4-BE49-F238E27FC236}">
                  <a16:creationId xmlns:a16="http://schemas.microsoft.com/office/drawing/2014/main" id="{7E97FBFD-A029-6B6E-5D9A-BBD15B0F0FA5}"/>
                </a:ext>
              </a:extLst>
            </p:cNvPr>
            <p:cNvSpPr/>
            <p:nvPr/>
          </p:nvSpPr>
          <p:spPr>
            <a:xfrm rot="-3822922">
              <a:off x="859535" y="2021391"/>
              <a:ext cx="211675" cy="236176"/>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9" name="Google Shape;2339;p55">
              <a:extLst>
                <a:ext uri="{FF2B5EF4-FFF2-40B4-BE49-F238E27FC236}">
                  <a16:creationId xmlns:a16="http://schemas.microsoft.com/office/drawing/2014/main" id="{0C2CA63E-2A0D-ADAF-E720-A547E41EB077}"/>
                </a:ext>
              </a:extLst>
            </p:cNvPr>
            <p:cNvSpPr/>
            <p:nvPr/>
          </p:nvSpPr>
          <p:spPr>
            <a:xfrm rot="-3822922">
              <a:off x="876247" y="2010249"/>
              <a:ext cx="186051" cy="23283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0" name="Google Shape;2340;p55">
              <a:extLst>
                <a:ext uri="{FF2B5EF4-FFF2-40B4-BE49-F238E27FC236}">
                  <a16:creationId xmlns:a16="http://schemas.microsoft.com/office/drawing/2014/main" id="{6DC001BF-A772-CF9C-FA99-A27EC8738C1C}"/>
                </a:ext>
              </a:extLst>
            </p:cNvPr>
            <p:cNvSpPr/>
            <p:nvPr/>
          </p:nvSpPr>
          <p:spPr>
            <a:xfrm rot="-3822922">
              <a:off x="919695" y="1974598"/>
              <a:ext cx="103610" cy="201640"/>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41" name="Google Shape;2341;p55">
            <a:extLst>
              <a:ext uri="{FF2B5EF4-FFF2-40B4-BE49-F238E27FC236}">
                <a16:creationId xmlns:a16="http://schemas.microsoft.com/office/drawing/2014/main" id="{421CF593-5AFF-F19E-A7F2-5E65420233E0}"/>
              </a:ext>
            </a:extLst>
          </p:cNvPr>
          <p:cNvSpPr/>
          <p:nvPr/>
        </p:nvSpPr>
        <p:spPr>
          <a:xfrm rot="5757849" flipH="1">
            <a:off x="5902397" y="569714"/>
            <a:ext cx="551259"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nvGrpSpPr>
          <p:cNvPr id="33803" name="Google Shape;2342;p55">
            <a:extLst>
              <a:ext uri="{FF2B5EF4-FFF2-40B4-BE49-F238E27FC236}">
                <a16:creationId xmlns:a16="http://schemas.microsoft.com/office/drawing/2014/main" id="{3956DFB4-04C1-00D0-13E9-F1DE86831EBB}"/>
              </a:ext>
            </a:extLst>
          </p:cNvPr>
          <p:cNvGrpSpPr>
            <a:grpSpLocks/>
          </p:cNvGrpSpPr>
          <p:nvPr/>
        </p:nvGrpSpPr>
        <p:grpSpPr bwMode="auto">
          <a:xfrm>
            <a:off x="3977879" y="4010025"/>
            <a:ext cx="779859" cy="741760"/>
            <a:chOff x="7353522" y="4394524"/>
            <a:chExt cx="565429" cy="538373"/>
          </a:xfrm>
        </p:grpSpPr>
        <p:sp>
          <p:nvSpPr>
            <p:cNvPr id="2343" name="Google Shape;2343;p55">
              <a:extLst>
                <a:ext uri="{FF2B5EF4-FFF2-40B4-BE49-F238E27FC236}">
                  <a16:creationId xmlns:a16="http://schemas.microsoft.com/office/drawing/2014/main" id="{95415BAA-BD0A-E319-950E-7EE1E9F6C4B3}"/>
                </a:ext>
              </a:extLst>
            </p:cNvPr>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4" name="Google Shape;2344;p55">
              <a:extLst>
                <a:ext uri="{FF2B5EF4-FFF2-40B4-BE49-F238E27FC236}">
                  <a16:creationId xmlns:a16="http://schemas.microsoft.com/office/drawing/2014/main" id="{878FCD1E-56BD-E292-56AA-5649ACB0BDE9}"/>
                </a:ext>
              </a:extLst>
            </p:cNvPr>
            <p:cNvSpPr/>
            <p:nvPr/>
          </p:nvSpPr>
          <p:spPr>
            <a:xfrm>
              <a:off x="7495095" y="4549209"/>
              <a:ext cx="282283" cy="267890"/>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lIns="91425" tIns="91425" rIns="91425" bIns="91425" anchor="ctr"/>
            <a:lstStyle/>
            <a:p>
              <a:pPr defTabSz="914378">
                <a:defRPr/>
              </a:pPr>
              <a:endParaRPr/>
            </a:p>
          </p:txBody>
        </p:sp>
      </p:grpSp>
      <p:grpSp>
        <p:nvGrpSpPr>
          <p:cNvPr id="69" name="Google Shape;684;p31">
            <a:extLst>
              <a:ext uri="{FF2B5EF4-FFF2-40B4-BE49-F238E27FC236}">
                <a16:creationId xmlns:a16="http://schemas.microsoft.com/office/drawing/2014/main" id="{A94AD150-C1EB-868C-1F51-7682DEDA400A}"/>
              </a:ext>
            </a:extLst>
          </p:cNvPr>
          <p:cNvGrpSpPr/>
          <p:nvPr/>
        </p:nvGrpSpPr>
        <p:grpSpPr>
          <a:xfrm>
            <a:off x="1112468" y="1488831"/>
            <a:ext cx="2492750" cy="2467244"/>
            <a:chOff x="5938050" y="1163450"/>
            <a:chExt cx="1407300" cy="1392900"/>
          </a:xfrm>
        </p:grpSpPr>
        <p:sp>
          <p:nvSpPr>
            <p:cNvPr id="70" name="Google Shape;685;p31">
              <a:extLst>
                <a:ext uri="{FF2B5EF4-FFF2-40B4-BE49-F238E27FC236}">
                  <a16:creationId xmlns:a16="http://schemas.microsoft.com/office/drawing/2014/main" id="{E43CDF49-8517-9956-AF3E-E9E637A9C4E7}"/>
                </a:ext>
              </a:extLst>
            </p:cNvPr>
            <p:cNvSpPr/>
            <p:nvPr/>
          </p:nvSpPr>
          <p:spPr>
            <a:xfrm>
              <a:off x="5938050" y="1163450"/>
              <a:ext cx="1407300" cy="1392900"/>
            </a:xfrm>
            <a:custGeom>
              <a:avLst/>
              <a:gdLst/>
              <a:ahLst/>
              <a:cxnLst/>
              <a:rect l="l" t="t" r="r" b="b"/>
              <a:pathLst>
                <a:path w="56292" h="55716" extrusionOk="0">
                  <a:moveTo>
                    <a:pt x="26574" y="0"/>
                  </a:moveTo>
                  <a:lnTo>
                    <a:pt x="25157" y="133"/>
                  </a:lnTo>
                  <a:lnTo>
                    <a:pt x="23739" y="310"/>
                  </a:lnTo>
                  <a:lnTo>
                    <a:pt x="22366" y="531"/>
                  </a:lnTo>
                  <a:lnTo>
                    <a:pt x="20993" y="886"/>
                  </a:lnTo>
                  <a:lnTo>
                    <a:pt x="19665" y="1240"/>
                  </a:lnTo>
                  <a:lnTo>
                    <a:pt x="18380" y="1683"/>
                  </a:lnTo>
                  <a:lnTo>
                    <a:pt x="17096" y="2170"/>
                  </a:lnTo>
                  <a:lnTo>
                    <a:pt x="15856" y="2746"/>
                  </a:lnTo>
                  <a:lnTo>
                    <a:pt x="14660" y="3366"/>
                  </a:lnTo>
                  <a:lnTo>
                    <a:pt x="13509" y="4030"/>
                  </a:lnTo>
                  <a:lnTo>
                    <a:pt x="12357" y="4783"/>
                  </a:lnTo>
                  <a:lnTo>
                    <a:pt x="11250" y="5536"/>
                  </a:lnTo>
                  <a:lnTo>
                    <a:pt x="10187" y="6378"/>
                  </a:lnTo>
                  <a:lnTo>
                    <a:pt x="9168" y="7263"/>
                  </a:lnTo>
                  <a:lnTo>
                    <a:pt x="8194" y="8193"/>
                  </a:lnTo>
                  <a:lnTo>
                    <a:pt x="7264" y="9168"/>
                  </a:lnTo>
                  <a:lnTo>
                    <a:pt x="6378" y="10186"/>
                  </a:lnTo>
                  <a:lnTo>
                    <a:pt x="5537" y="11249"/>
                  </a:lnTo>
                  <a:lnTo>
                    <a:pt x="4784" y="12357"/>
                  </a:lnTo>
                  <a:lnTo>
                    <a:pt x="4031" y="13508"/>
                  </a:lnTo>
                  <a:lnTo>
                    <a:pt x="3367" y="14660"/>
                  </a:lnTo>
                  <a:lnTo>
                    <a:pt x="2747" y="15855"/>
                  </a:lnTo>
                  <a:lnTo>
                    <a:pt x="2171" y="17095"/>
                  </a:lnTo>
                  <a:lnTo>
                    <a:pt x="1684" y="18380"/>
                  </a:lnTo>
                  <a:lnTo>
                    <a:pt x="1241" y="19708"/>
                  </a:lnTo>
                  <a:lnTo>
                    <a:pt x="886" y="21037"/>
                  </a:lnTo>
                  <a:lnTo>
                    <a:pt x="532" y="22366"/>
                  </a:lnTo>
                  <a:lnTo>
                    <a:pt x="311" y="23739"/>
                  </a:lnTo>
                  <a:lnTo>
                    <a:pt x="134" y="25156"/>
                  </a:lnTo>
                  <a:lnTo>
                    <a:pt x="1" y="26573"/>
                  </a:lnTo>
                  <a:lnTo>
                    <a:pt x="1" y="28035"/>
                  </a:lnTo>
                  <a:lnTo>
                    <a:pt x="1" y="53943"/>
                  </a:lnTo>
                  <a:lnTo>
                    <a:pt x="1" y="54298"/>
                  </a:lnTo>
                  <a:lnTo>
                    <a:pt x="134" y="54652"/>
                  </a:lnTo>
                  <a:lnTo>
                    <a:pt x="311" y="54918"/>
                  </a:lnTo>
                  <a:lnTo>
                    <a:pt x="488" y="55184"/>
                  </a:lnTo>
                  <a:lnTo>
                    <a:pt x="798" y="55405"/>
                  </a:lnTo>
                  <a:lnTo>
                    <a:pt x="1064" y="55582"/>
                  </a:lnTo>
                  <a:lnTo>
                    <a:pt x="1418" y="55715"/>
                  </a:lnTo>
                  <a:lnTo>
                    <a:pt x="54609" y="55715"/>
                  </a:lnTo>
                  <a:lnTo>
                    <a:pt x="54919" y="55582"/>
                  </a:lnTo>
                  <a:lnTo>
                    <a:pt x="55229" y="55405"/>
                  </a:lnTo>
                  <a:lnTo>
                    <a:pt x="55494" y="55184"/>
                  </a:lnTo>
                  <a:lnTo>
                    <a:pt x="55716" y="54918"/>
                  </a:lnTo>
                  <a:lnTo>
                    <a:pt x="55893" y="54652"/>
                  </a:lnTo>
                  <a:lnTo>
                    <a:pt x="55981" y="54298"/>
                  </a:lnTo>
                  <a:lnTo>
                    <a:pt x="56026" y="53943"/>
                  </a:lnTo>
                  <a:lnTo>
                    <a:pt x="56026" y="28035"/>
                  </a:lnTo>
                  <a:lnTo>
                    <a:pt x="55981" y="26396"/>
                  </a:lnTo>
                  <a:lnTo>
                    <a:pt x="55849" y="24802"/>
                  </a:lnTo>
                  <a:lnTo>
                    <a:pt x="55627" y="23251"/>
                  </a:lnTo>
                  <a:lnTo>
                    <a:pt x="55317" y="21657"/>
                  </a:lnTo>
                  <a:lnTo>
                    <a:pt x="55583" y="21480"/>
                  </a:lnTo>
                  <a:lnTo>
                    <a:pt x="55804" y="21214"/>
                  </a:lnTo>
                  <a:lnTo>
                    <a:pt x="55981" y="20948"/>
                  </a:lnTo>
                  <a:lnTo>
                    <a:pt x="56114" y="20638"/>
                  </a:lnTo>
                  <a:lnTo>
                    <a:pt x="56203" y="20151"/>
                  </a:lnTo>
                  <a:lnTo>
                    <a:pt x="56291" y="19620"/>
                  </a:lnTo>
                  <a:lnTo>
                    <a:pt x="56291" y="19000"/>
                  </a:lnTo>
                  <a:lnTo>
                    <a:pt x="56203" y="18335"/>
                  </a:lnTo>
                  <a:lnTo>
                    <a:pt x="56070" y="17671"/>
                  </a:lnTo>
                  <a:lnTo>
                    <a:pt x="55937" y="17361"/>
                  </a:lnTo>
                  <a:lnTo>
                    <a:pt x="55804" y="17007"/>
                  </a:lnTo>
                  <a:lnTo>
                    <a:pt x="55583" y="16697"/>
                  </a:lnTo>
                  <a:lnTo>
                    <a:pt x="55406" y="16387"/>
                  </a:lnTo>
                  <a:lnTo>
                    <a:pt x="55140" y="16121"/>
                  </a:lnTo>
                  <a:lnTo>
                    <a:pt x="54830" y="15855"/>
                  </a:lnTo>
                  <a:lnTo>
                    <a:pt x="54520" y="15590"/>
                  </a:lnTo>
                  <a:lnTo>
                    <a:pt x="54166" y="15324"/>
                  </a:lnTo>
                  <a:lnTo>
                    <a:pt x="53501" y="14970"/>
                  </a:lnTo>
                  <a:lnTo>
                    <a:pt x="53590" y="14704"/>
                  </a:lnTo>
                  <a:lnTo>
                    <a:pt x="53634" y="14394"/>
                  </a:lnTo>
                  <a:lnTo>
                    <a:pt x="53634" y="14128"/>
                  </a:lnTo>
                  <a:lnTo>
                    <a:pt x="53634" y="13862"/>
                  </a:lnTo>
                  <a:lnTo>
                    <a:pt x="53546" y="13597"/>
                  </a:lnTo>
                  <a:lnTo>
                    <a:pt x="53413" y="13331"/>
                  </a:lnTo>
                  <a:lnTo>
                    <a:pt x="53280" y="13109"/>
                  </a:lnTo>
                  <a:lnTo>
                    <a:pt x="53058" y="12888"/>
                  </a:lnTo>
                  <a:lnTo>
                    <a:pt x="52837" y="12711"/>
                  </a:lnTo>
                  <a:lnTo>
                    <a:pt x="52571" y="12578"/>
                  </a:lnTo>
                  <a:lnTo>
                    <a:pt x="52306" y="12445"/>
                  </a:lnTo>
                  <a:lnTo>
                    <a:pt x="51995" y="12401"/>
                  </a:lnTo>
                  <a:lnTo>
                    <a:pt x="51774" y="12179"/>
                  </a:lnTo>
                  <a:lnTo>
                    <a:pt x="51553" y="12002"/>
                  </a:lnTo>
                  <a:lnTo>
                    <a:pt x="51198" y="11825"/>
                  </a:lnTo>
                  <a:lnTo>
                    <a:pt x="50844" y="11736"/>
                  </a:lnTo>
                  <a:lnTo>
                    <a:pt x="50135" y="10806"/>
                  </a:lnTo>
                  <a:lnTo>
                    <a:pt x="49427" y="9921"/>
                  </a:lnTo>
                  <a:lnTo>
                    <a:pt x="48630" y="9035"/>
                  </a:lnTo>
                  <a:lnTo>
                    <a:pt x="47832" y="8193"/>
                  </a:lnTo>
                  <a:lnTo>
                    <a:pt x="46814" y="7219"/>
                  </a:lnTo>
                  <a:lnTo>
                    <a:pt x="45751" y="6333"/>
                  </a:lnTo>
                  <a:lnTo>
                    <a:pt x="44688" y="5492"/>
                  </a:lnTo>
                  <a:lnTo>
                    <a:pt x="43536" y="4695"/>
                  </a:lnTo>
                  <a:lnTo>
                    <a:pt x="42385" y="3942"/>
                  </a:lnTo>
                  <a:lnTo>
                    <a:pt x="41189" y="3277"/>
                  </a:lnTo>
                  <a:lnTo>
                    <a:pt x="39993" y="2657"/>
                  </a:lnTo>
                  <a:lnTo>
                    <a:pt x="38753" y="2082"/>
                  </a:lnTo>
                  <a:lnTo>
                    <a:pt x="37469" y="1594"/>
                  </a:lnTo>
                  <a:lnTo>
                    <a:pt x="36184" y="1196"/>
                  </a:lnTo>
                  <a:lnTo>
                    <a:pt x="34856" y="841"/>
                  </a:lnTo>
                  <a:lnTo>
                    <a:pt x="33527" y="531"/>
                  </a:lnTo>
                  <a:lnTo>
                    <a:pt x="32154" y="266"/>
                  </a:lnTo>
                  <a:lnTo>
                    <a:pt x="30781" y="133"/>
                  </a:lnTo>
                  <a:lnTo>
                    <a:pt x="29408"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6;p31">
              <a:extLst>
                <a:ext uri="{FF2B5EF4-FFF2-40B4-BE49-F238E27FC236}">
                  <a16:creationId xmlns:a16="http://schemas.microsoft.com/office/drawing/2014/main" id="{F4A06B1F-187E-D5AA-6E55-0783373B0938}"/>
                </a:ext>
              </a:extLst>
            </p:cNvPr>
            <p:cNvSpPr/>
            <p:nvPr/>
          </p:nvSpPr>
          <p:spPr>
            <a:xfrm>
              <a:off x="5986775" y="1207725"/>
              <a:ext cx="1310975" cy="1304325"/>
            </a:xfrm>
            <a:custGeom>
              <a:avLst/>
              <a:gdLst/>
              <a:ahLst/>
              <a:cxnLst/>
              <a:rect l="l" t="t" r="r" b="b"/>
              <a:pathLst>
                <a:path w="52439" h="52173" extrusionOk="0">
                  <a:moveTo>
                    <a:pt x="26219" y="1"/>
                  </a:moveTo>
                  <a:lnTo>
                    <a:pt x="24891" y="45"/>
                  </a:lnTo>
                  <a:lnTo>
                    <a:pt x="23562" y="133"/>
                  </a:lnTo>
                  <a:lnTo>
                    <a:pt x="22233" y="311"/>
                  </a:lnTo>
                  <a:lnTo>
                    <a:pt x="20949" y="532"/>
                  </a:lnTo>
                  <a:lnTo>
                    <a:pt x="19665" y="842"/>
                  </a:lnTo>
                  <a:lnTo>
                    <a:pt x="18424" y="1196"/>
                  </a:lnTo>
                  <a:lnTo>
                    <a:pt x="17184" y="1595"/>
                  </a:lnTo>
                  <a:lnTo>
                    <a:pt x="16033" y="2082"/>
                  </a:lnTo>
                  <a:lnTo>
                    <a:pt x="14837" y="2614"/>
                  </a:lnTo>
                  <a:lnTo>
                    <a:pt x="13730" y="3189"/>
                  </a:lnTo>
                  <a:lnTo>
                    <a:pt x="12623" y="3809"/>
                  </a:lnTo>
                  <a:lnTo>
                    <a:pt x="11560" y="4474"/>
                  </a:lnTo>
                  <a:lnTo>
                    <a:pt x="10541" y="5227"/>
                  </a:lnTo>
                  <a:lnTo>
                    <a:pt x="9522" y="6024"/>
                  </a:lnTo>
                  <a:lnTo>
                    <a:pt x="8592" y="6821"/>
                  </a:lnTo>
                  <a:lnTo>
                    <a:pt x="7662" y="7707"/>
                  </a:lnTo>
                  <a:lnTo>
                    <a:pt x="6821" y="8593"/>
                  </a:lnTo>
                  <a:lnTo>
                    <a:pt x="5979" y="9567"/>
                  </a:lnTo>
                  <a:lnTo>
                    <a:pt x="5226" y="10541"/>
                  </a:lnTo>
                  <a:lnTo>
                    <a:pt x="4474" y="11560"/>
                  </a:lnTo>
                  <a:lnTo>
                    <a:pt x="3809" y="12623"/>
                  </a:lnTo>
                  <a:lnTo>
                    <a:pt x="3145" y="13730"/>
                  </a:lnTo>
                  <a:lnTo>
                    <a:pt x="2569" y="14882"/>
                  </a:lnTo>
                  <a:lnTo>
                    <a:pt x="2038" y="16033"/>
                  </a:lnTo>
                  <a:lnTo>
                    <a:pt x="1595" y="17229"/>
                  </a:lnTo>
                  <a:lnTo>
                    <a:pt x="1196" y="18425"/>
                  </a:lnTo>
                  <a:lnTo>
                    <a:pt x="842" y="19709"/>
                  </a:lnTo>
                  <a:lnTo>
                    <a:pt x="532" y="20949"/>
                  </a:lnTo>
                  <a:lnTo>
                    <a:pt x="310" y="22233"/>
                  </a:lnTo>
                  <a:lnTo>
                    <a:pt x="133" y="23562"/>
                  </a:lnTo>
                  <a:lnTo>
                    <a:pt x="45" y="24891"/>
                  </a:lnTo>
                  <a:lnTo>
                    <a:pt x="0" y="26264"/>
                  </a:lnTo>
                  <a:lnTo>
                    <a:pt x="0" y="52172"/>
                  </a:lnTo>
                  <a:lnTo>
                    <a:pt x="52438" y="52172"/>
                  </a:lnTo>
                  <a:lnTo>
                    <a:pt x="52438" y="26264"/>
                  </a:lnTo>
                  <a:lnTo>
                    <a:pt x="52394" y="24891"/>
                  </a:lnTo>
                  <a:lnTo>
                    <a:pt x="52305" y="23562"/>
                  </a:lnTo>
                  <a:lnTo>
                    <a:pt x="52128" y="22233"/>
                  </a:lnTo>
                  <a:lnTo>
                    <a:pt x="51907" y="20949"/>
                  </a:lnTo>
                  <a:lnTo>
                    <a:pt x="51641" y="19709"/>
                  </a:lnTo>
                  <a:lnTo>
                    <a:pt x="51287" y="18425"/>
                  </a:lnTo>
                  <a:lnTo>
                    <a:pt x="50844" y="17229"/>
                  </a:lnTo>
                  <a:lnTo>
                    <a:pt x="50401" y="16033"/>
                  </a:lnTo>
                  <a:lnTo>
                    <a:pt x="49869" y="14882"/>
                  </a:lnTo>
                  <a:lnTo>
                    <a:pt x="49294" y="13730"/>
                  </a:lnTo>
                  <a:lnTo>
                    <a:pt x="48629" y="12623"/>
                  </a:lnTo>
                  <a:lnTo>
                    <a:pt x="47965" y="11560"/>
                  </a:lnTo>
                  <a:lnTo>
                    <a:pt x="47256" y="10541"/>
                  </a:lnTo>
                  <a:lnTo>
                    <a:pt x="46459" y="9567"/>
                  </a:lnTo>
                  <a:lnTo>
                    <a:pt x="45618" y="8593"/>
                  </a:lnTo>
                  <a:lnTo>
                    <a:pt x="44776" y="7707"/>
                  </a:lnTo>
                  <a:lnTo>
                    <a:pt x="43846" y="6821"/>
                  </a:lnTo>
                  <a:lnTo>
                    <a:pt x="42916" y="6024"/>
                  </a:lnTo>
                  <a:lnTo>
                    <a:pt x="41897" y="5227"/>
                  </a:lnTo>
                  <a:lnTo>
                    <a:pt x="40879" y="4474"/>
                  </a:lnTo>
                  <a:lnTo>
                    <a:pt x="39816" y="3809"/>
                  </a:lnTo>
                  <a:lnTo>
                    <a:pt x="38709" y="3189"/>
                  </a:lnTo>
                  <a:lnTo>
                    <a:pt x="37601" y="2614"/>
                  </a:lnTo>
                  <a:lnTo>
                    <a:pt x="36450" y="2082"/>
                  </a:lnTo>
                  <a:lnTo>
                    <a:pt x="35254" y="1595"/>
                  </a:lnTo>
                  <a:lnTo>
                    <a:pt x="34014" y="1196"/>
                  </a:lnTo>
                  <a:lnTo>
                    <a:pt x="32774" y="842"/>
                  </a:lnTo>
                  <a:lnTo>
                    <a:pt x="31490" y="532"/>
                  </a:lnTo>
                  <a:lnTo>
                    <a:pt x="30205" y="311"/>
                  </a:lnTo>
                  <a:lnTo>
                    <a:pt x="28921" y="133"/>
                  </a:lnTo>
                  <a:lnTo>
                    <a:pt x="27592" y="45"/>
                  </a:lnTo>
                  <a:lnTo>
                    <a:pt x="26219"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7;p31">
              <a:extLst>
                <a:ext uri="{FF2B5EF4-FFF2-40B4-BE49-F238E27FC236}">
                  <a16:creationId xmlns:a16="http://schemas.microsoft.com/office/drawing/2014/main" id="{93AF7835-72F6-13E0-7011-86E3C5EAA34A}"/>
                </a:ext>
              </a:extLst>
            </p:cNvPr>
            <p:cNvSpPr/>
            <p:nvPr/>
          </p:nvSpPr>
          <p:spPr>
            <a:xfrm>
              <a:off x="6297900" y="1781275"/>
              <a:ext cx="831550" cy="730775"/>
            </a:xfrm>
            <a:custGeom>
              <a:avLst/>
              <a:gdLst/>
              <a:ahLst/>
              <a:cxnLst/>
              <a:rect l="l" t="t" r="r" b="b"/>
              <a:pathLst>
                <a:path w="33262" h="29231" extrusionOk="0">
                  <a:moveTo>
                    <a:pt x="23031" y="0"/>
                  </a:moveTo>
                  <a:lnTo>
                    <a:pt x="17982" y="531"/>
                  </a:lnTo>
                  <a:lnTo>
                    <a:pt x="17937" y="531"/>
                  </a:lnTo>
                  <a:lnTo>
                    <a:pt x="17539" y="576"/>
                  </a:lnTo>
                  <a:lnTo>
                    <a:pt x="17494" y="576"/>
                  </a:lnTo>
                  <a:lnTo>
                    <a:pt x="16609" y="664"/>
                  </a:lnTo>
                  <a:lnTo>
                    <a:pt x="15501" y="797"/>
                  </a:lnTo>
                  <a:lnTo>
                    <a:pt x="14749" y="886"/>
                  </a:lnTo>
                  <a:lnTo>
                    <a:pt x="11737" y="1196"/>
                  </a:lnTo>
                  <a:lnTo>
                    <a:pt x="11648" y="1196"/>
                  </a:lnTo>
                  <a:lnTo>
                    <a:pt x="10364" y="1373"/>
                  </a:lnTo>
                  <a:lnTo>
                    <a:pt x="6334" y="1772"/>
                  </a:lnTo>
                  <a:lnTo>
                    <a:pt x="6201" y="1816"/>
                  </a:lnTo>
                  <a:lnTo>
                    <a:pt x="6157" y="1816"/>
                  </a:lnTo>
                  <a:lnTo>
                    <a:pt x="5802" y="1860"/>
                  </a:lnTo>
                  <a:lnTo>
                    <a:pt x="5714" y="1860"/>
                  </a:lnTo>
                  <a:lnTo>
                    <a:pt x="5182" y="1904"/>
                  </a:lnTo>
                  <a:lnTo>
                    <a:pt x="5138" y="2126"/>
                  </a:lnTo>
                  <a:lnTo>
                    <a:pt x="5094" y="2436"/>
                  </a:lnTo>
                  <a:lnTo>
                    <a:pt x="5049" y="2436"/>
                  </a:lnTo>
                  <a:lnTo>
                    <a:pt x="4961" y="3012"/>
                  </a:lnTo>
                  <a:lnTo>
                    <a:pt x="4784" y="4030"/>
                  </a:lnTo>
                  <a:lnTo>
                    <a:pt x="355" y="27326"/>
                  </a:lnTo>
                  <a:lnTo>
                    <a:pt x="0" y="29230"/>
                  </a:lnTo>
                  <a:lnTo>
                    <a:pt x="33261" y="29230"/>
                  </a:lnTo>
                  <a:lnTo>
                    <a:pt x="32597" y="26307"/>
                  </a:lnTo>
                  <a:lnTo>
                    <a:pt x="31401" y="21347"/>
                  </a:lnTo>
                  <a:lnTo>
                    <a:pt x="31401" y="21303"/>
                  </a:lnTo>
                  <a:lnTo>
                    <a:pt x="30427" y="17317"/>
                  </a:lnTo>
                  <a:lnTo>
                    <a:pt x="28478" y="8991"/>
                  </a:lnTo>
                  <a:lnTo>
                    <a:pt x="24581" y="2524"/>
                  </a:lnTo>
                  <a:lnTo>
                    <a:pt x="23296" y="399"/>
                  </a:lnTo>
                  <a:lnTo>
                    <a:pt x="23031"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8;p31">
              <a:extLst>
                <a:ext uri="{FF2B5EF4-FFF2-40B4-BE49-F238E27FC236}">
                  <a16:creationId xmlns:a16="http://schemas.microsoft.com/office/drawing/2014/main" id="{61E4BC88-16B6-85AE-C9C3-F0B67878E8A2}"/>
                </a:ext>
              </a:extLst>
            </p:cNvPr>
            <p:cNvSpPr/>
            <p:nvPr/>
          </p:nvSpPr>
          <p:spPr>
            <a:xfrm>
              <a:off x="6162825" y="1824450"/>
              <a:ext cx="355425" cy="687600"/>
            </a:xfrm>
            <a:custGeom>
              <a:avLst/>
              <a:gdLst/>
              <a:ahLst/>
              <a:cxnLst/>
              <a:rect l="l" t="t" r="r" b="b"/>
              <a:pathLst>
                <a:path w="14217" h="27504" extrusionOk="0">
                  <a:moveTo>
                    <a:pt x="11692" y="0"/>
                  </a:moveTo>
                  <a:lnTo>
                    <a:pt x="11604" y="89"/>
                  </a:lnTo>
                  <a:lnTo>
                    <a:pt x="11560" y="133"/>
                  </a:lnTo>
                  <a:lnTo>
                    <a:pt x="11250" y="355"/>
                  </a:lnTo>
                  <a:lnTo>
                    <a:pt x="10895" y="665"/>
                  </a:lnTo>
                  <a:lnTo>
                    <a:pt x="10364" y="1285"/>
                  </a:lnTo>
                  <a:lnTo>
                    <a:pt x="10098" y="1639"/>
                  </a:lnTo>
                  <a:lnTo>
                    <a:pt x="9611" y="2348"/>
                  </a:lnTo>
                  <a:lnTo>
                    <a:pt x="9124" y="3145"/>
                  </a:lnTo>
                  <a:lnTo>
                    <a:pt x="8592" y="4031"/>
                  </a:lnTo>
                  <a:lnTo>
                    <a:pt x="8105" y="5005"/>
                  </a:lnTo>
                  <a:lnTo>
                    <a:pt x="7042" y="7086"/>
                  </a:lnTo>
                  <a:lnTo>
                    <a:pt x="6024" y="9345"/>
                  </a:lnTo>
                  <a:lnTo>
                    <a:pt x="5049" y="11737"/>
                  </a:lnTo>
                  <a:lnTo>
                    <a:pt x="4075" y="14173"/>
                  </a:lnTo>
                  <a:lnTo>
                    <a:pt x="3189" y="16564"/>
                  </a:lnTo>
                  <a:lnTo>
                    <a:pt x="2392" y="18823"/>
                  </a:lnTo>
                  <a:lnTo>
                    <a:pt x="1418" y="21613"/>
                  </a:lnTo>
                  <a:lnTo>
                    <a:pt x="665" y="23828"/>
                  </a:lnTo>
                  <a:lnTo>
                    <a:pt x="0" y="25821"/>
                  </a:lnTo>
                  <a:lnTo>
                    <a:pt x="266" y="25909"/>
                  </a:lnTo>
                  <a:lnTo>
                    <a:pt x="665" y="26086"/>
                  </a:lnTo>
                  <a:lnTo>
                    <a:pt x="4341" y="27503"/>
                  </a:lnTo>
                  <a:lnTo>
                    <a:pt x="7928" y="27503"/>
                  </a:lnTo>
                  <a:lnTo>
                    <a:pt x="8105" y="27061"/>
                  </a:lnTo>
                  <a:lnTo>
                    <a:pt x="9434" y="23252"/>
                  </a:lnTo>
                  <a:lnTo>
                    <a:pt x="11692" y="16874"/>
                  </a:lnTo>
                  <a:lnTo>
                    <a:pt x="14217" y="9611"/>
                  </a:lnTo>
                  <a:lnTo>
                    <a:pt x="11958" y="975"/>
                  </a:lnTo>
                  <a:lnTo>
                    <a:pt x="11737" y="45"/>
                  </a:lnTo>
                  <a:lnTo>
                    <a:pt x="1169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9;p31">
              <a:extLst>
                <a:ext uri="{FF2B5EF4-FFF2-40B4-BE49-F238E27FC236}">
                  <a16:creationId xmlns:a16="http://schemas.microsoft.com/office/drawing/2014/main" id="{211B3F0C-9990-5045-F353-553C870DC4A0}"/>
                </a:ext>
              </a:extLst>
            </p:cNvPr>
            <p:cNvSpPr/>
            <p:nvPr/>
          </p:nvSpPr>
          <p:spPr>
            <a:xfrm>
              <a:off x="6787300" y="1785700"/>
              <a:ext cx="329975" cy="717500"/>
            </a:xfrm>
            <a:custGeom>
              <a:avLst/>
              <a:gdLst/>
              <a:ahLst/>
              <a:cxnLst/>
              <a:rect l="l" t="t" r="r" b="b"/>
              <a:pathLst>
                <a:path w="13199" h="28700" extrusionOk="0">
                  <a:moveTo>
                    <a:pt x="2524" y="0"/>
                  </a:moveTo>
                  <a:lnTo>
                    <a:pt x="0" y="9567"/>
                  </a:lnTo>
                  <a:lnTo>
                    <a:pt x="6688" y="28699"/>
                  </a:lnTo>
                  <a:lnTo>
                    <a:pt x="13198" y="26042"/>
                  </a:lnTo>
                  <a:lnTo>
                    <a:pt x="12932" y="25023"/>
                  </a:lnTo>
                  <a:lnTo>
                    <a:pt x="12179" y="22322"/>
                  </a:lnTo>
                  <a:lnTo>
                    <a:pt x="10984" y="18469"/>
                  </a:lnTo>
                  <a:lnTo>
                    <a:pt x="10319" y="16298"/>
                  </a:lnTo>
                  <a:lnTo>
                    <a:pt x="9522" y="13995"/>
                  </a:lnTo>
                  <a:lnTo>
                    <a:pt x="8725" y="11692"/>
                  </a:lnTo>
                  <a:lnTo>
                    <a:pt x="7839" y="9389"/>
                  </a:lnTo>
                  <a:lnTo>
                    <a:pt x="6953" y="7175"/>
                  </a:lnTo>
                  <a:lnTo>
                    <a:pt x="6068" y="5182"/>
                  </a:lnTo>
                  <a:lnTo>
                    <a:pt x="5625" y="4252"/>
                  </a:lnTo>
                  <a:lnTo>
                    <a:pt x="5138" y="3366"/>
                  </a:lnTo>
                  <a:lnTo>
                    <a:pt x="4695" y="2569"/>
                  </a:lnTo>
                  <a:lnTo>
                    <a:pt x="4252" y="1860"/>
                  </a:lnTo>
                  <a:lnTo>
                    <a:pt x="3809" y="1240"/>
                  </a:lnTo>
                  <a:lnTo>
                    <a:pt x="3366" y="709"/>
                  </a:lnTo>
                  <a:lnTo>
                    <a:pt x="2923" y="310"/>
                  </a:lnTo>
                  <a:lnTo>
                    <a:pt x="252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0;p31">
              <a:extLst>
                <a:ext uri="{FF2B5EF4-FFF2-40B4-BE49-F238E27FC236}">
                  <a16:creationId xmlns:a16="http://schemas.microsoft.com/office/drawing/2014/main" id="{83DBE39B-C402-EE52-D1A7-04E80FF1FABA}"/>
                </a:ext>
              </a:extLst>
            </p:cNvPr>
            <p:cNvSpPr/>
            <p:nvPr/>
          </p:nvSpPr>
          <p:spPr>
            <a:xfrm>
              <a:off x="6462875" y="2409050"/>
              <a:ext cx="442900" cy="103000"/>
            </a:xfrm>
            <a:custGeom>
              <a:avLst/>
              <a:gdLst/>
              <a:ahLst/>
              <a:cxnLst/>
              <a:rect l="l" t="t" r="r" b="b"/>
              <a:pathLst>
                <a:path w="17716" h="4120" extrusionOk="0">
                  <a:moveTo>
                    <a:pt x="665" y="1"/>
                  </a:moveTo>
                  <a:lnTo>
                    <a:pt x="488" y="1064"/>
                  </a:lnTo>
                  <a:lnTo>
                    <a:pt x="0" y="4119"/>
                  </a:lnTo>
                  <a:lnTo>
                    <a:pt x="17716" y="4119"/>
                  </a:lnTo>
                  <a:lnTo>
                    <a:pt x="17406" y="355"/>
                  </a:lnTo>
                  <a:lnTo>
                    <a:pt x="17406" y="266"/>
                  </a:lnTo>
                  <a:lnTo>
                    <a:pt x="10010" y="134"/>
                  </a:lnTo>
                  <a:lnTo>
                    <a:pt x="66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1;p31">
              <a:extLst>
                <a:ext uri="{FF2B5EF4-FFF2-40B4-BE49-F238E27FC236}">
                  <a16:creationId xmlns:a16="http://schemas.microsoft.com/office/drawing/2014/main" id="{81285552-4274-A3F5-A894-3716E1435197}"/>
                </a:ext>
              </a:extLst>
            </p:cNvPr>
            <p:cNvSpPr/>
            <p:nvPr/>
          </p:nvSpPr>
          <p:spPr>
            <a:xfrm>
              <a:off x="6215975" y="1584175"/>
              <a:ext cx="924550" cy="264650"/>
            </a:xfrm>
            <a:custGeom>
              <a:avLst/>
              <a:gdLst/>
              <a:ahLst/>
              <a:cxnLst/>
              <a:rect l="l" t="t" r="r" b="b"/>
              <a:pathLst>
                <a:path w="36982" h="10586" extrusionOk="0">
                  <a:moveTo>
                    <a:pt x="14704" y="1"/>
                  </a:moveTo>
                  <a:lnTo>
                    <a:pt x="13730" y="45"/>
                  </a:lnTo>
                  <a:lnTo>
                    <a:pt x="12800" y="89"/>
                  </a:lnTo>
                  <a:lnTo>
                    <a:pt x="11869" y="178"/>
                  </a:lnTo>
                  <a:lnTo>
                    <a:pt x="10098" y="399"/>
                  </a:lnTo>
                  <a:lnTo>
                    <a:pt x="8504" y="709"/>
                  </a:lnTo>
                  <a:lnTo>
                    <a:pt x="6953" y="1108"/>
                  </a:lnTo>
                  <a:lnTo>
                    <a:pt x="5580" y="1506"/>
                  </a:lnTo>
                  <a:lnTo>
                    <a:pt x="4340" y="1949"/>
                  </a:lnTo>
                  <a:lnTo>
                    <a:pt x="3233" y="2392"/>
                  </a:lnTo>
                  <a:lnTo>
                    <a:pt x="2259" y="2835"/>
                  </a:lnTo>
                  <a:lnTo>
                    <a:pt x="1462" y="3189"/>
                  </a:lnTo>
                  <a:lnTo>
                    <a:pt x="354" y="3809"/>
                  </a:lnTo>
                  <a:lnTo>
                    <a:pt x="0" y="4031"/>
                  </a:lnTo>
                  <a:lnTo>
                    <a:pt x="8991" y="10408"/>
                  </a:lnTo>
                  <a:lnTo>
                    <a:pt x="9301" y="10586"/>
                  </a:lnTo>
                  <a:lnTo>
                    <a:pt x="27636" y="10497"/>
                  </a:lnTo>
                  <a:lnTo>
                    <a:pt x="36981" y="5714"/>
                  </a:lnTo>
                  <a:lnTo>
                    <a:pt x="36715" y="5537"/>
                  </a:lnTo>
                  <a:lnTo>
                    <a:pt x="35918" y="5138"/>
                  </a:lnTo>
                  <a:lnTo>
                    <a:pt x="34634" y="4518"/>
                  </a:lnTo>
                  <a:lnTo>
                    <a:pt x="33748" y="4119"/>
                  </a:lnTo>
                  <a:lnTo>
                    <a:pt x="32774" y="3721"/>
                  </a:lnTo>
                  <a:lnTo>
                    <a:pt x="31622" y="3322"/>
                  </a:lnTo>
                  <a:lnTo>
                    <a:pt x="30382" y="2879"/>
                  </a:lnTo>
                  <a:lnTo>
                    <a:pt x="28965" y="2437"/>
                  </a:lnTo>
                  <a:lnTo>
                    <a:pt x="27415" y="1994"/>
                  </a:lnTo>
                  <a:lnTo>
                    <a:pt x="25776" y="1551"/>
                  </a:lnTo>
                  <a:lnTo>
                    <a:pt x="23916" y="1152"/>
                  </a:lnTo>
                  <a:lnTo>
                    <a:pt x="21967" y="754"/>
                  </a:lnTo>
                  <a:lnTo>
                    <a:pt x="19886" y="399"/>
                  </a:lnTo>
                  <a:lnTo>
                    <a:pt x="18778" y="222"/>
                  </a:lnTo>
                  <a:lnTo>
                    <a:pt x="17716" y="134"/>
                  </a:lnTo>
                  <a:lnTo>
                    <a:pt x="16697" y="45"/>
                  </a:lnTo>
                  <a:lnTo>
                    <a:pt x="1567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2;p31">
              <a:extLst>
                <a:ext uri="{FF2B5EF4-FFF2-40B4-BE49-F238E27FC236}">
                  <a16:creationId xmlns:a16="http://schemas.microsoft.com/office/drawing/2014/main" id="{A4126F0B-DB33-B9EA-8DAB-184A5918E047}"/>
                </a:ext>
              </a:extLst>
            </p:cNvPr>
            <p:cNvSpPr/>
            <p:nvPr/>
          </p:nvSpPr>
          <p:spPr>
            <a:xfrm>
              <a:off x="6559200" y="1614075"/>
              <a:ext cx="181600" cy="280150"/>
            </a:xfrm>
            <a:custGeom>
              <a:avLst/>
              <a:gdLst/>
              <a:ahLst/>
              <a:cxnLst/>
              <a:rect l="l" t="t" r="r" b="b"/>
              <a:pathLst>
                <a:path w="7264" h="11206" extrusionOk="0">
                  <a:moveTo>
                    <a:pt x="1418" y="0"/>
                  </a:moveTo>
                  <a:lnTo>
                    <a:pt x="1" y="6555"/>
                  </a:lnTo>
                  <a:lnTo>
                    <a:pt x="4562" y="11205"/>
                  </a:lnTo>
                  <a:lnTo>
                    <a:pt x="6998" y="8327"/>
                  </a:lnTo>
                  <a:lnTo>
                    <a:pt x="7042" y="7530"/>
                  </a:lnTo>
                  <a:lnTo>
                    <a:pt x="7264" y="5226"/>
                  </a:lnTo>
                  <a:lnTo>
                    <a:pt x="2082" y="576"/>
                  </a:lnTo>
                  <a:lnTo>
                    <a:pt x="141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3;p31">
              <a:extLst>
                <a:ext uri="{FF2B5EF4-FFF2-40B4-BE49-F238E27FC236}">
                  <a16:creationId xmlns:a16="http://schemas.microsoft.com/office/drawing/2014/main" id="{78E14C21-0166-7865-9C93-A192BAD85F71}"/>
                </a:ext>
              </a:extLst>
            </p:cNvPr>
            <p:cNvSpPr/>
            <p:nvPr/>
          </p:nvSpPr>
          <p:spPr>
            <a:xfrm>
              <a:off x="6590200" y="1628475"/>
              <a:ext cx="150600" cy="183825"/>
            </a:xfrm>
            <a:custGeom>
              <a:avLst/>
              <a:gdLst/>
              <a:ahLst/>
              <a:cxnLst/>
              <a:rect l="l" t="t" r="r" b="b"/>
              <a:pathLst>
                <a:path w="6024" h="7353" extrusionOk="0">
                  <a:moveTo>
                    <a:pt x="842" y="0"/>
                  </a:moveTo>
                  <a:lnTo>
                    <a:pt x="665" y="89"/>
                  </a:lnTo>
                  <a:lnTo>
                    <a:pt x="488" y="177"/>
                  </a:lnTo>
                  <a:lnTo>
                    <a:pt x="355" y="310"/>
                  </a:lnTo>
                  <a:lnTo>
                    <a:pt x="266" y="487"/>
                  </a:lnTo>
                  <a:lnTo>
                    <a:pt x="134" y="842"/>
                  </a:lnTo>
                  <a:lnTo>
                    <a:pt x="45" y="1285"/>
                  </a:lnTo>
                  <a:lnTo>
                    <a:pt x="1" y="1727"/>
                  </a:lnTo>
                  <a:lnTo>
                    <a:pt x="45" y="2170"/>
                  </a:lnTo>
                  <a:lnTo>
                    <a:pt x="134" y="2968"/>
                  </a:lnTo>
                  <a:lnTo>
                    <a:pt x="266" y="3410"/>
                  </a:lnTo>
                  <a:lnTo>
                    <a:pt x="399" y="3898"/>
                  </a:lnTo>
                  <a:lnTo>
                    <a:pt x="576" y="4340"/>
                  </a:lnTo>
                  <a:lnTo>
                    <a:pt x="798" y="4783"/>
                  </a:lnTo>
                  <a:lnTo>
                    <a:pt x="1064" y="5182"/>
                  </a:lnTo>
                  <a:lnTo>
                    <a:pt x="1329" y="5581"/>
                  </a:lnTo>
                  <a:lnTo>
                    <a:pt x="1684" y="5979"/>
                  </a:lnTo>
                  <a:lnTo>
                    <a:pt x="2038" y="6289"/>
                  </a:lnTo>
                  <a:lnTo>
                    <a:pt x="2304" y="6555"/>
                  </a:lnTo>
                  <a:lnTo>
                    <a:pt x="2658" y="6776"/>
                  </a:lnTo>
                  <a:lnTo>
                    <a:pt x="2968" y="6954"/>
                  </a:lnTo>
                  <a:lnTo>
                    <a:pt x="3322" y="7131"/>
                  </a:lnTo>
                  <a:lnTo>
                    <a:pt x="3721" y="7219"/>
                  </a:lnTo>
                  <a:lnTo>
                    <a:pt x="4075" y="7308"/>
                  </a:lnTo>
                  <a:lnTo>
                    <a:pt x="4474" y="7352"/>
                  </a:lnTo>
                  <a:lnTo>
                    <a:pt x="4872" y="7308"/>
                  </a:lnTo>
                  <a:lnTo>
                    <a:pt x="5094" y="7264"/>
                  </a:lnTo>
                  <a:lnTo>
                    <a:pt x="5360" y="7175"/>
                  </a:lnTo>
                  <a:lnTo>
                    <a:pt x="5581" y="7086"/>
                  </a:lnTo>
                  <a:lnTo>
                    <a:pt x="5802" y="6954"/>
                  </a:lnTo>
                  <a:lnTo>
                    <a:pt x="6024" y="4650"/>
                  </a:lnTo>
                  <a:lnTo>
                    <a:pt x="84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4;p31">
              <a:extLst>
                <a:ext uri="{FF2B5EF4-FFF2-40B4-BE49-F238E27FC236}">
                  <a16:creationId xmlns:a16="http://schemas.microsoft.com/office/drawing/2014/main" id="{DD268A66-BA62-F508-7127-60E6CDF4A567}"/>
                </a:ext>
              </a:extLst>
            </p:cNvPr>
            <p:cNvSpPr/>
            <p:nvPr/>
          </p:nvSpPr>
          <p:spPr>
            <a:xfrm>
              <a:off x="6414150" y="1697125"/>
              <a:ext cx="492750" cy="738525"/>
            </a:xfrm>
            <a:custGeom>
              <a:avLst/>
              <a:gdLst/>
              <a:ahLst/>
              <a:cxnLst/>
              <a:rect l="l" t="t" r="r" b="b"/>
              <a:pathLst>
                <a:path w="19710" h="29541" extrusionOk="0">
                  <a:moveTo>
                    <a:pt x="6113" y="0"/>
                  </a:moveTo>
                  <a:lnTo>
                    <a:pt x="5758" y="3012"/>
                  </a:lnTo>
                  <a:lnTo>
                    <a:pt x="5094" y="3233"/>
                  </a:lnTo>
                  <a:lnTo>
                    <a:pt x="4474" y="3455"/>
                  </a:lnTo>
                  <a:lnTo>
                    <a:pt x="3854" y="3676"/>
                  </a:lnTo>
                  <a:lnTo>
                    <a:pt x="3322" y="3942"/>
                  </a:lnTo>
                  <a:lnTo>
                    <a:pt x="2304" y="4473"/>
                  </a:lnTo>
                  <a:lnTo>
                    <a:pt x="1507" y="4960"/>
                  </a:lnTo>
                  <a:lnTo>
                    <a:pt x="842" y="5448"/>
                  </a:lnTo>
                  <a:lnTo>
                    <a:pt x="399" y="5846"/>
                  </a:lnTo>
                  <a:lnTo>
                    <a:pt x="1" y="6200"/>
                  </a:lnTo>
                  <a:lnTo>
                    <a:pt x="2392" y="29541"/>
                  </a:lnTo>
                  <a:lnTo>
                    <a:pt x="19355" y="29408"/>
                  </a:lnTo>
                  <a:lnTo>
                    <a:pt x="19709" y="5979"/>
                  </a:lnTo>
                  <a:lnTo>
                    <a:pt x="19355" y="5846"/>
                  </a:lnTo>
                  <a:lnTo>
                    <a:pt x="18956" y="5669"/>
                  </a:lnTo>
                  <a:lnTo>
                    <a:pt x="18026" y="5448"/>
                  </a:lnTo>
                  <a:lnTo>
                    <a:pt x="16963" y="5226"/>
                  </a:lnTo>
                  <a:lnTo>
                    <a:pt x="15856" y="5049"/>
                  </a:lnTo>
                  <a:lnTo>
                    <a:pt x="13996" y="4783"/>
                  </a:lnTo>
                  <a:lnTo>
                    <a:pt x="13199" y="4695"/>
                  </a:lnTo>
                  <a:lnTo>
                    <a:pt x="13287" y="3676"/>
                  </a:lnTo>
                  <a:lnTo>
                    <a:pt x="12092" y="3676"/>
                  </a:lnTo>
                  <a:lnTo>
                    <a:pt x="11472" y="5492"/>
                  </a:lnTo>
                  <a:lnTo>
                    <a:pt x="10409" y="3322"/>
                  </a:lnTo>
                  <a:lnTo>
                    <a:pt x="6113"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5;p31">
              <a:extLst>
                <a:ext uri="{FF2B5EF4-FFF2-40B4-BE49-F238E27FC236}">
                  <a16:creationId xmlns:a16="http://schemas.microsoft.com/office/drawing/2014/main" id="{280329DE-CE11-1F75-F68F-45CAFFF19686}"/>
                </a:ext>
              </a:extLst>
            </p:cNvPr>
            <p:cNvSpPr/>
            <p:nvPr/>
          </p:nvSpPr>
          <p:spPr>
            <a:xfrm>
              <a:off x="6872550" y="1522175"/>
              <a:ext cx="97450" cy="119600"/>
            </a:xfrm>
            <a:custGeom>
              <a:avLst/>
              <a:gdLst/>
              <a:ahLst/>
              <a:cxnLst/>
              <a:rect l="l" t="t" r="r" b="b"/>
              <a:pathLst>
                <a:path w="3898" h="4784" extrusionOk="0">
                  <a:moveTo>
                    <a:pt x="3898" y="0"/>
                  </a:moveTo>
                  <a:lnTo>
                    <a:pt x="3499" y="133"/>
                  </a:lnTo>
                  <a:lnTo>
                    <a:pt x="3100" y="266"/>
                  </a:lnTo>
                  <a:lnTo>
                    <a:pt x="2746" y="488"/>
                  </a:lnTo>
                  <a:lnTo>
                    <a:pt x="2392" y="753"/>
                  </a:lnTo>
                  <a:lnTo>
                    <a:pt x="1728" y="1241"/>
                  </a:lnTo>
                  <a:lnTo>
                    <a:pt x="1107" y="1816"/>
                  </a:lnTo>
                  <a:lnTo>
                    <a:pt x="576" y="2392"/>
                  </a:lnTo>
                  <a:lnTo>
                    <a:pt x="45" y="3012"/>
                  </a:lnTo>
                  <a:lnTo>
                    <a:pt x="0" y="3455"/>
                  </a:lnTo>
                  <a:lnTo>
                    <a:pt x="0" y="3942"/>
                  </a:lnTo>
                  <a:lnTo>
                    <a:pt x="0" y="4208"/>
                  </a:lnTo>
                  <a:lnTo>
                    <a:pt x="89" y="4385"/>
                  </a:lnTo>
                  <a:lnTo>
                    <a:pt x="177" y="4562"/>
                  </a:lnTo>
                  <a:lnTo>
                    <a:pt x="310" y="4695"/>
                  </a:lnTo>
                  <a:lnTo>
                    <a:pt x="487" y="4739"/>
                  </a:lnTo>
                  <a:lnTo>
                    <a:pt x="620" y="4784"/>
                  </a:lnTo>
                  <a:lnTo>
                    <a:pt x="930" y="4739"/>
                  </a:lnTo>
                  <a:lnTo>
                    <a:pt x="1285" y="4651"/>
                  </a:lnTo>
                  <a:lnTo>
                    <a:pt x="1550" y="4474"/>
                  </a:lnTo>
                  <a:lnTo>
                    <a:pt x="2082" y="4075"/>
                  </a:lnTo>
                  <a:lnTo>
                    <a:pt x="2525" y="3588"/>
                  </a:lnTo>
                  <a:lnTo>
                    <a:pt x="2879" y="3056"/>
                  </a:lnTo>
                  <a:lnTo>
                    <a:pt x="3189" y="2525"/>
                  </a:lnTo>
                  <a:lnTo>
                    <a:pt x="3455" y="1905"/>
                  </a:lnTo>
                  <a:lnTo>
                    <a:pt x="3676" y="1285"/>
                  </a:lnTo>
                  <a:lnTo>
                    <a:pt x="3809" y="621"/>
                  </a:lnTo>
                  <a:lnTo>
                    <a:pt x="38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6;p31">
              <a:extLst>
                <a:ext uri="{FF2B5EF4-FFF2-40B4-BE49-F238E27FC236}">
                  <a16:creationId xmlns:a16="http://schemas.microsoft.com/office/drawing/2014/main" id="{2C64F0AD-716E-D033-8723-17346D3A8485}"/>
                </a:ext>
              </a:extLst>
            </p:cNvPr>
            <p:cNvSpPr/>
            <p:nvPr/>
          </p:nvSpPr>
          <p:spPr>
            <a:xfrm>
              <a:off x="6517125" y="1307375"/>
              <a:ext cx="409700" cy="491625"/>
            </a:xfrm>
            <a:custGeom>
              <a:avLst/>
              <a:gdLst/>
              <a:ahLst/>
              <a:cxnLst/>
              <a:rect l="l" t="t" r="r" b="b"/>
              <a:pathLst>
                <a:path w="16388" h="19665" extrusionOk="0">
                  <a:moveTo>
                    <a:pt x="9213" y="1"/>
                  </a:moveTo>
                  <a:lnTo>
                    <a:pt x="8504" y="45"/>
                  </a:lnTo>
                  <a:lnTo>
                    <a:pt x="7795" y="133"/>
                  </a:lnTo>
                  <a:lnTo>
                    <a:pt x="7087" y="311"/>
                  </a:lnTo>
                  <a:lnTo>
                    <a:pt x="6422" y="576"/>
                  </a:lnTo>
                  <a:lnTo>
                    <a:pt x="5802" y="842"/>
                  </a:lnTo>
                  <a:lnTo>
                    <a:pt x="5227" y="1241"/>
                  </a:lnTo>
                  <a:lnTo>
                    <a:pt x="4651" y="1639"/>
                  </a:lnTo>
                  <a:lnTo>
                    <a:pt x="4164" y="2082"/>
                  </a:lnTo>
                  <a:lnTo>
                    <a:pt x="3677" y="2614"/>
                  </a:lnTo>
                  <a:lnTo>
                    <a:pt x="3278" y="3145"/>
                  </a:lnTo>
                  <a:lnTo>
                    <a:pt x="2924" y="3765"/>
                  </a:lnTo>
                  <a:lnTo>
                    <a:pt x="2614" y="4385"/>
                  </a:lnTo>
                  <a:lnTo>
                    <a:pt x="2348" y="5049"/>
                  </a:lnTo>
                  <a:lnTo>
                    <a:pt x="2171" y="5714"/>
                  </a:lnTo>
                  <a:lnTo>
                    <a:pt x="2082" y="6422"/>
                  </a:lnTo>
                  <a:lnTo>
                    <a:pt x="2038" y="7175"/>
                  </a:lnTo>
                  <a:lnTo>
                    <a:pt x="2038" y="7485"/>
                  </a:lnTo>
                  <a:lnTo>
                    <a:pt x="1949" y="7397"/>
                  </a:lnTo>
                  <a:lnTo>
                    <a:pt x="133" y="5935"/>
                  </a:lnTo>
                  <a:lnTo>
                    <a:pt x="89" y="6555"/>
                  </a:lnTo>
                  <a:lnTo>
                    <a:pt x="45" y="7175"/>
                  </a:lnTo>
                  <a:lnTo>
                    <a:pt x="1" y="7972"/>
                  </a:lnTo>
                  <a:lnTo>
                    <a:pt x="1" y="8858"/>
                  </a:lnTo>
                  <a:lnTo>
                    <a:pt x="89" y="9744"/>
                  </a:lnTo>
                  <a:lnTo>
                    <a:pt x="222" y="10630"/>
                  </a:lnTo>
                  <a:lnTo>
                    <a:pt x="311" y="10984"/>
                  </a:lnTo>
                  <a:lnTo>
                    <a:pt x="444" y="11383"/>
                  </a:lnTo>
                  <a:lnTo>
                    <a:pt x="621" y="11693"/>
                  </a:lnTo>
                  <a:lnTo>
                    <a:pt x="798" y="11914"/>
                  </a:lnTo>
                  <a:lnTo>
                    <a:pt x="975" y="12136"/>
                  </a:lnTo>
                  <a:lnTo>
                    <a:pt x="1152" y="12313"/>
                  </a:lnTo>
                  <a:lnTo>
                    <a:pt x="1374" y="12490"/>
                  </a:lnTo>
                  <a:lnTo>
                    <a:pt x="1551" y="12578"/>
                  </a:lnTo>
                  <a:lnTo>
                    <a:pt x="1949" y="12711"/>
                  </a:lnTo>
                  <a:lnTo>
                    <a:pt x="2304" y="12800"/>
                  </a:lnTo>
                  <a:lnTo>
                    <a:pt x="2569" y="12800"/>
                  </a:lnTo>
                  <a:lnTo>
                    <a:pt x="2835" y="12756"/>
                  </a:lnTo>
                  <a:lnTo>
                    <a:pt x="3057" y="13509"/>
                  </a:lnTo>
                  <a:lnTo>
                    <a:pt x="3322" y="14439"/>
                  </a:lnTo>
                  <a:lnTo>
                    <a:pt x="3765" y="15812"/>
                  </a:lnTo>
                  <a:lnTo>
                    <a:pt x="3942" y="16210"/>
                  </a:lnTo>
                  <a:lnTo>
                    <a:pt x="4208" y="16564"/>
                  </a:lnTo>
                  <a:lnTo>
                    <a:pt x="4518" y="16919"/>
                  </a:lnTo>
                  <a:lnTo>
                    <a:pt x="4917" y="17273"/>
                  </a:lnTo>
                  <a:lnTo>
                    <a:pt x="5315" y="17627"/>
                  </a:lnTo>
                  <a:lnTo>
                    <a:pt x="5758" y="17937"/>
                  </a:lnTo>
                  <a:lnTo>
                    <a:pt x="6644" y="18513"/>
                  </a:lnTo>
                  <a:lnTo>
                    <a:pt x="7530" y="19000"/>
                  </a:lnTo>
                  <a:lnTo>
                    <a:pt x="8283" y="19355"/>
                  </a:lnTo>
                  <a:lnTo>
                    <a:pt x="8991" y="19665"/>
                  </a:lnTo>
                  <a:lnTo>
                    <a:pt x="9390" y="19355"/>
                  </a:lnTo>
                  <a:lnTo>
                    <a:pt x="10453" y="18425"/>
                  </a:lnTo>
                  <a:lnTo>
                    <a:pt x="11161" y="17805"/>
                  </a:lnTo>
                  <a:lnTo>
                    <a:pt x="11959" y="17007"/>
                  </a:lnTo>
                  <a:lnTo>
                    <a:pt x="12756" y="16122"/>
                  </a:lnTo>
                  <a:lnTo>
                    <a:pt x="13642" y="15103"/>
                  </a:lnTo>
                  <a:lnTo>
                    <a:pt x="14129" y="14439"/>
                  </a:lnTo>
                  <a:lnTo>
                    <a:pt x="14572" y="13730"/>
                  </a:lnTo>
                  <a:lnTo>
                    <a:pt x="14926" y="12977"/>
                  </a:lnTo>
                  <a:lnTo>
                    <a:pt x="15236" y="12268"/>
                  </a:lnTo>
                  <a:lnTo>
                    <a:pt x="15502" y="11560"/>
                  </a:lnTo>
                  <a:lnTo>
                    <a:pt x="15723" y="10851"/>
                  </a:lnTo>
                  <a:lnTo>
                    <a:pt x="16033" y="9655"/>
                  </a:lnTo>
                  <a:lnTo>
                    <a:pt x="16210" y="8770"/>
                  </a:lnTo>
                  <a:lnTo>
                    <a:pt x="16343" y="8017"/>
                  </a:lnTo>
                  <a:lnTo>
                    <a:pt x="16387" y="7175"/>
                  </a:lnTo>
                  <a:lnTo>
                    <a:pt x="16387" y="6688"/>
                  </a:lnTo>
                  <a:lnTo>
                    <a:pt x="16343" y="6201"/>
                  </a:lnTo>
                  <a:lnTo>
                    <a:pt x="16255" y="5714"/>
                  </a:lnTo>
                  <a:lnTo>
                    <a:pt x="16122" y="5227"/>
                  </a:lnTo>
                  <a:lnTo>
                    <a:pt x="15945" y="4607"/>
                  </a:lnTo>
                  <a:lnTo>
                    <a:pt x="15679" y="3986"/>
                  </a:lnTo>
                  <a:lnTo>
                    <a:pt x="15369" y="3411"/>
                  </a:lnTo>
                  <a:lnTo>
                    <a:pt x="14970" y="2879"/>
                  </a:lnTo>
                  <a:lnTo>
                    <a:pt x="14572" y="2392"/>
                  </a:lnTo>
                  <a:lnTo>
                    <a:pt x="14129" y="1905"/>
                  </a:lnTo>
                  <a:lnTo>
                    <a:pt x="13642" y="1506"/>
                  </a:lnTo>
                  <a:lnTo>
                    <a:pt x="13110" y="1108"/>
                  </a:lnTo>
                  <a:lnTo>
                    <a:pt x="13066" y="1108"/>
                  </a:lnTo>
                  <a:lnTo>
                    <a:pt x="12667" y="886"/>
                  </a:lnTo>
                  <a:lnTo>
                    <a:pt x="12446" y="753"/>
                  </a:lnTo>
                  <a:lnTo>
                    <a:pt x="12224" y="665"/>
                  </a:lnTo>
                  <a:lnTo>
                    <a:pt x="12003" y="532"/>
                  </a:lnTo>
                  <a:lnTo>
                    <a:pt x="11693" y="443"/>
                  </a:lnTo>
                  <a:lnTo>
                    <a:pt x="11516" y="355"/>
                  </a:lnTo>
                  <a:lnTo>
                    <a:pt x="11028" y="222"/>
                  </a:lnTo>
                  <a:lnTo>
                    <a:pt x="10718" y="133"/>
                  </a:lnTo>
                  <a:lnTo>
                    <a:pt x="10453" y="89"/>
                  </a:lnTo>
                  <a:lnTo>
                    <a:pt x="10143" y="45"/>
                  </a:lnTo>
                  <a:lnTo>
                    <a:pt x="9921" y="45"/>
                  </a:lnTo>
                  <a:lnTo>
                    <a:pt x="9744"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7;p31">
              <a:extLst>
                <a:ext uri="{FF2B5EF4-FFF2-40B4-BE49-F238E27FC236}">
                  <a16:creationId xmlns:a16="http://schemas.microsoft.com/office/drawing/2014/main" id="{DB7DA15B-ACF9-B8B5-128C-3D4157DD1D89}"/>
                </a:ext>
              </a:extLst>
            </p:cNvPr>
            <p:cNvSpPr/>
            <p:nvPr/>
          </p:nvSpPr>
          <p:spPr>
            <a:xfrm>
              <a:off x="6717525" y="1665000"/>
              <a:ext cx="21075" cy="23275"/>
            </a:xfrm>
            <a:custGeom>
              <a:avLst/>
              <a:gdLst/>
              <a:ahLst/>
              <a:cxnLst/>
              <a:rect l="l" t="t" r="r" b="b"/>
              <a:pathLst>
                <a:path w="843" h="931" extrusionOk="0">
                  <a:moveTo>
                    <a:pt x="222" y="1"/>
                  </a:moveTo>
                  <a:lnTo>
                    <a:pt x="1" y="931"/>
                  </a:lnTo>
                  <a:lnTo>
                    <a:pt x="842" y="532"/>
                  </a:lnTo>
                  <a:lnTo>
                    <a:pt x="22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8;p31">
              <a:extLst>
                <a:ext uri="{FF2B5EF4-FFF2-40B4-BE49-F238E27FC236}">
                  <a16:creationId xmlns:a16="http://schemas.microsoft.com/office/drawing/2014/main" id="{FA237886-1F11-082B-82B5-16A383E0D5E8}"/>
                </a:ext>
              </a:extLst>
            </p:cNvPr>
            <p:cNvSpPr/>
            <p:nvPr/>
          </p:nvSpPr>
          <p:spPr>
            <a:xfrm>
              <a:off x="6700925" y="1572000"/>
              <a:ext cx="37675" cy="38775"/>
            </a:xfrm>
            <a:custGeom>
              <a:avLst/>
              <a:gdLst/>
              <a:ahLst/>
              <a:cxnLst/>
              <a:rect l="l" t="t" r="r" b="b"/>
              <a:pathLst>
                <a:path w="1507" h="1551" extrusionOk="0">
                  <a:moveTo>
                    <a:pt x="753" y="0"/>
                  </a:moveTo>
                  <a:lnTo>
                    <a:pt x="621" y="45"/>
                  </a:lnTo>
                  <a:lnTo>
                    <a:pt x="488" y="89"/>
                  </a:lnTo>
                  <a:lnTo>
                    <a:pt x="355" y="133"/>
                  </a:lnTo>
                  <a:lnTo>
                    <a:pt x="222" y="222"/>
                  </a:lnTo>
                  <a:lnTo>
                    <a:pt x="133" y="355"/>
                  </a:lnTo>
                  <a:lnTo>
                    <a:pt x="89" y="488"/>
                  </a:lnTo>
                  <a:lnTo>
                    <a:pt x="45" y="621"/>
                  </a:lnTo>
                  <a:lnTo>
                    <a:pt x="1" y="798"/>
                  </a:lnTo>
                  <a:lnTo>
                    <a:pt x="45" y="931"/>
                  </a:lnTo>
                  <a:lnTo>
                    <a:pt x="89" y="1063"/>
                  </a:lnTo>
                  <a:lnTo>
                    <a:pt x="133" y="1196"/>
                  </a:lnTo>
                  <a:lnTo>
                    <a:pt x="222" y="1329"/>
                  </a:lnTo>
                  <a:lnTo>
                    <a:pt x="355" y="1418"/>
                  </a:lnTo>
                  <a:lnTo>
                    <a:pt x="488" y="1462"/>
                  </a:lnTo>
                  <a:lnTo>
                    <a:pt x="621" y="1506"/>
                  </a:lnTo>
                  <a:lnTo>
                    <a:pt x="753" y="1551"/>
                  </a:lnTo>
                  <a:lnTo>
                    <a:pt x="931" y="1506"/>
                  </a:lnTo>
                  <a:lnTo>
                    <a:pt x="1063" y="1462"/>
                  </a:lnTo>
                  <a:lnTo>
                    <a:pt x="1196" y="1418"/>
                  </a:lnTo>
                  <a:lnTo>
                    <a:pt x="1285" y="1329"/>
                  </a:lnTo>
                  <a:lnTo>
                    <a:pt x="1373" y="1196"/>
                  </a:lnTo>
                  <a:lnTo>
                    <a:pt x="1462" y="1063"/>
                  </a:lnTo>
                  <a:lnTo>
                    <a:pt x="1506" y="931"/>
                  </a:lnTo>
                  <a:lnTo>
                    <a:pt x="1506" y="798"/>
                  </a:lnTo>
                  <a:lnTo>
                    <a:pt x="1506" y="621"/>
                  </a:lnTo>
                  <a:lnTo>
                    <a:pt x="1462" y="488"/>
                  </a:lnTo>
                  <a:lnTo>
                    <a:pt x="1373" y="355"/>
                  </a:lnTo>
                  <a:lnTo>
                    <a:pt x="1285" y="222"/>
                  </a:lnTo>
                  <a:lnTo>
                    <a:pt x="1196" y="133"/>
                  </a:lnTo>
                  <a:lnTo>
                    <a:pt x="1063" y="89"/>
                  </a:lnTo>
                  <a:lnTo>
                    <a:pt x="931" y="45"/>
                  </a:lnTo>
                  <a:lnTo>
                    <a:pt x="753"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9;p31">
              <a:extLst>
                <a:ext uri="{FF2B5EF4-FFF2-40B4-BE49-F238E27FC236}">
                  <a16:creationId xmlns:a16="http://schemas.microsoft.com/office/drawing/2014/main" id="{B879779F-E1F8-7047-D883-3E645133C425}"/>
                </a:ext>
              </a:extLst>
            </p:cNvPr>
            <p:cNvSpPr/>
            <p:nvPr/>
          </p:nvSpPr>
          <p:spPr>
            <a:xfrm>
              <a:off x="6834900" y="1586400"/>
              <a:ext cx="33250" cy="33225"/>
            </a:xfrm>
            <a:custGeom>
              <a:avLst/>
              <a:gdLst/>
              <a:ahLst/>
              <a:cxnLst/>
              <a:rect l="l" t="t" r="r" b="b"/>
              <a:pathLst>
                <a:path w="1330" h="1329" extrusionOk="0">
                  <a:moveTo>
                    <a:pt x="532" y="0"/>
                  </a:moveTo>
                  <a:lnTo>
                    <a:pt x="399" y="45"/>
                  </a:lnTo>
                  <a:lnTo>
                    <a:pt x="178" y="177"/>
                  </a:lnTo>
                  <a:lnTo>
                    <a:pt x="45" y="399"/>
                  </a:lnTo>
                  <a:lnTo>
                    <a:pt x="0" y="532"/>
                  </a:lnTo>
                  <a:lnTo>
                    <a:pt x="0" y="665"/>
                  </a:lnTo>
                  <a:lnTo>
                    <a:pt x="0" y="797"/>
                  </a:lnTo>
                  <a:lnTo>
                    <a:pt x="45" y="930"/>
                  </a:lnTo>
                  <a:lnTo>
                    <a:pt x="178" y="1152"/>
                  </a:lnTo>
                  <a:lnTo>
                    <a:pt x="399" y="1285"/>
                  </a:lnTo>
                  <a:lnTo>
                    <a:pt x="532" y="1329"/>
                  </a:lnTo>
                  <a:lnTo>
                    <a:pt x="798" y="1329"/>
                  </a:lnTo>
                  <a:lnTo>
                    <a:pt x="931" y="1285"/>
                  </a:lnTo>
                  <a:lnTo>
                    <a:pt x="1152" y="1152"/>
                  </a:lnTo>
                  <a:lnTo>
                    <a:pt x="1285" y="930"/>
                  </a:lnTo>
                  <a:lnTo>
                    <a:pt x="1329" y="797"/>
                  </a:lnTo>
                  <a:lnTo>
                    <a:pt x="1329" y="665"/>
                  </a:lnTo>
                  <a:lnTo>
                    <a:pt x="1329" y="532"/>
                  </a:lnTo>
                  <a:lnTo>
                    <a:pt x="1285" y="399"/>
                  </a:lnTo>
                  <a:lnTo>
                    <a:pt x="1152" y="177"/>
                  </a:lnTo>
                  <a:lnTo>
                    <a:pt x="931" y="45"/>
                  </a:lnTo>
                  <a:lnTo>
                    <a:pt x="79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0;p31">
              <a:extLst>
                <a:ext uri="{FF2B5EF4-FFF2-40B4-BE49-F238E27FC236}">
                  <a16:creationId xmlns:a16="http://schemas.microsoft.com/office/drawing/2014/main" id="{A6C3CBA8-B8AE-0A8C-8B9E-CBCE62DE9EF3}"/>
                </a:ext>
              </a:extLst>
            </p:cNvPr>
            <p:cNvSpPr/>
            <p:nvPr/>
          </p:nvSpPr>
          <p:spPr>
            <a:xfrm>
              <a:off x="6751850" y="1549850"/>
              <a:ext cx="76425" cy="122925"/>
            </a:xfrm>
            <a:custGeom>
              <a:avLst/>
              <a:gdLst/>
              <a:ahLst/>
              <a:cxnLst/>
              <a:rect l="l" t="t" r="r" b="b"/>
              <a:pathLst>
                <a:path w="3057" h="4917" extrusionOk="0">
                  <a:moveTo>
                    <a:pt x="2658" y="1"/>
                  </a:moveTo>
                  <a:lnTo>
                    <a:pt x="2658" y="45"/>
                  </a:lnTo>
                  <a:lnTo>
                    <a:pt x="2791" y="665"/>
                  </a:lnTo>
                  <a:lnTo>
                    <a:pt x="2880" y="1285"/>
                  </a:lnTo>
                  <a:lnTo>
                    <a:pt x="2924" y="1949"/>
                  </a:lnTo>
                  <a:lnTo>
                    <a:pt x="2968" y="2569"/>
                  </a:lnTo>
                  <a:lnTo>
                    <a:pt x="2924" y="3411"/>
                  </a:lnTo>
                  <a:lnTo>
                    <a:pt x="2835" y="4252"/>
                  </a:lnTo>
                  <a:lnTo>
                    <a:pt x="2791" y="4430"/>
                  </a:lnTo>
                  <a:lnTo>
                    <a:pt x="2702" y="4562"/>
                  </a:lnTo>
                  <a:lnTo>
                    <a:pt x="2614" y="4651"/>
                  </a:lnTo>
                  <a:lnTo>
                    <a:pt x="2525" y="4695"/>
                  </a:lnTo>
                  <a:lnTo>
                    <a:pt x="2481" y="4695"/>
                  </a:lnTo>
                  <a:lnTo>
                    <a:pt x="2392" y="4651"/>
                  </a:lnTo>
                  <a:lnTo>
                    <a:pt x="2260" y="4607"/>
                  </a:lnTo>
                  <a:lnTo>
                    <a:pt x="2171" y="4607"/>
                  </a:lnTo>
                  <a:lnTo>
                    <a:pt x="1994" y="4651"/>
                  </a:lnTo>
                  <a:lnTo>
                    <a:pt x="1817" y="4740"/>
                  </a:lnTo>
                  <a:lnTo>
                    <a:pt x="1639" y="4784"/>
                  </a:lnTo>
                  <a:lnTo>
                    <a:pt x="1507" y="4828"/>
                  </a:lnTo>
                  <a:lnTo>
                    <a:pt x="1462" y="4828"/>
                  </a:lnTo>
                  <a:lnTo>
                    <a:pt x="1329" y="4784"/>
                  </a:lnTo>
                  <a:lnTo>
                    <a:pt x="1241" y="4695"/>
                  </a:lnTo>
                  <a:lnTo>
                    <a:pt x="1108" y="4607"/>
                  </a:lnTo>
                  <a:lnTo>
                    <a:pt x="975" y="4518"/>
                  </a:lnTo>
                  <a:lnTo>
                    <a:pt x="842" y="4518"/>
                  </a:lnTo>
                  <a:lnTo>
                    <a:pt x="577" y="4562"/>
                  </a:lnTo>
                  <a:lnTo>
                    <a:pt x="355" y="4607"/>
                  </a:lnTo>
                  <a:lnTo>
                    <a:pt x="222" y="4562"/>
                  </a:lnTo>
                  <a:lnTo>
                    <a:pt x="134" y="4518"/>
                  </a:lnTo>
                  <a:lnTo>
                    <a:pt x="89" y="4385"/>
                  </a:lnTo>
                  <a:lnTo>
                    <a:pt x="89" y="4341"/>
                  </a:lnTo>
                  <a:lnTo>
                    <a:pt x="134" y="4297"/>
                  </a:lnTo>
                  <a:lnTo>
                    <a:pt x="89" y="4252"/>
                  </a:lnTo>
                  <a:lnTo>
                    <a:pt x="45" y="4252"/>
                  </a:lnTo>
                  <a:lnTo>
                    <a:pt x="45" y="4297"/>
                  </a:lnTo>
                  <a:lnTo>
                    <a:pt x="1" y="4385"/>
                  </a:lnTo>
                  <a:lnTo>
                    <a:pt x="45" y="4562"/>
                  </a:lnTo>
                  <a:lnTo>
                    <a:pt x="178" y="4651"/>
                  </a:lnTo>
                  <a:lnTo>
                    <a:pt x="355" y="4695"/>
                  </a:lnTo>
                  <a:lnTo>
                    <a:pt x="577" y="4651"/>
                  </a:lnTo>
                  <a:lnTo>
                    <a:pt x="842" y="4607"/>
                  </a:lnTo>
                  <a:lnTo>
                    <a:pt x="931" y="4607"/>
                  </a:lnTo>
                  <a:lnTo>
                    <a:pt x="1064" y="4695"/>
                  </a:lnTo>
                  <a:lnTo>
                    <a:pt x="1197" y="4784"/>
                  </a:lnTo>
                  <a:lnTo>
                    <a:pt x="1285" y="4872"/>
                  </a:lnTo>
                  <a:lnTo>
                    <a:pt x="1462" y="4917"/>
                  </a:lnTo>
                  <a:lnTo>
                    <a:pt x="1507" y="4917"/>
                  </a:lnTo>
                  <a:lnTo>
                    <a:pt x="1684" y="4872"/>
                  </a:lnTo>
                  <a:lnTo>
                    <a:pt x="1861" y="4828"/>
                  </a:lnTo>
                  <a:lnTo>
                    <a:pt x="2038" y="4740"/>
                  </a:lnTo>
                  <a:lnTo>
                    <a:pt x="2171" y="4695"/>
                  </a:lnTo>
                  <a:lnTo>
                    <a:pt x="2215" y="4695"/>
                  </a:lnTo>
                  <a:lnTo>
                    <a:pt x="2348" y="4740"/>
                  </a:lnTo>
                  <a:lnTo>
                    <a:pt x="2481" y="4784"/>
                  </a:lnTo>
                  <a:lnTo>
                    <a:pt x="2614" y="4784"/>
                  </a:lnTo>
                  <a:lnTo>
                    <a:pt x="2658" y="4740"/>
                  </a:lnTo>
                  <a:lnTo>
                    <a:pt x="2791" y="4607"/>
                  </a:lnTo>
                  <a:lnTo>
                    <a:pt x="2880" y="4430"/>
                  </a:lnTo>
                  <a:lnTo>
                    <a:pt x="2924" y="4252"/>
                  </a:lnTo>
                  <a:lnTo>
                    <a:pt x="3012" y="3411"/>
                  </a:lnTo>
                  <a:lnTo>
                    <a:pt x="3057" y="2569"/>
                  </a:lnTo>
                  <a:lnTo>
                    <a:pt x="3012" y="1949"/>
                  </a:lnTo>
                  <a:lnTo>
                    <a:pt x="2968" y="1285"/>
                  </a:lnTo>
                  <a:lnTo>
                    <a:pt x="2880" y="665"/>
                  </a:lnTo>
                  <a:lnTo>
                    <a:pt x="2747" y="45"/>
                  </a:lnTo>
                  <a:lnTo>
                    <a:pt x="274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1;p31">
              <a:extLst>
                <a:ext uri="{FF2B5EF4-FFF2-40B4-BE49-F238E27FC236}">
                  <a16:creationId xmlns:a16="http://schemas.microsoft.com/office/drawing/2014/main" id="{D013EE6B-854E-F6E0-439C-E5D6C841A2BA}"/>
                </a:ext>
              </a:extLst>
            </p:cNvPr>
            <p:cNvSpPr/>
            <p:nvPr/>
          </p:nvSpPr>
          <p:spPr>
            <a:xfrm>
              <a:off x="6686525" y="1524400"/>
              <a:ext cx="59825" cy="37650"/>
            </a:xfrm>
            <a:custGeom>
              <a:avLst/>
              <a:gdLst/>
              <a:ahLst/>
              <a:cxnLst/>
              <a:rect l="l" t="t" r="r" b="b"/>
              <a:pathLst>
                <a:path w="2393" h="1506" extrusionOk="0">
                  <a:moveTo>
                    <a:pt x="1064" y="0"/>
                  </a:moveTo>
                  <a:lnTo>
                    <a:pt x="754" y="44"/>
                  </a:lnTo>
                  <a:lnTo>
                    <a:pt x="444" y="133"/>
                  </a:lnTo>
                  <a:lnTo>
                    <a:pt x="178" y="266"/>
                  </a:lnTo>
                  <a:lnTo>
                    <a:pt x="89" y="354"/>
                  </a:lnTo>
                  <a:lnTo>
                    <a:pt x="1" y="443"/>
                  </a:lnTo>
                  <a:lnTo>
                    <a:pt x="1" y="532"/>
                  </a:lnTo>
                  <a:lnTo>
                    <a:pt x="1" y="620"/>
                  </a:lnTo>
                  <a:lnTo>
                    <a:pt x="89" y="709"/>
                  </a:lnTo>
                  <a:lnTo>
                    <a:pt x="178" y="753"/>
                  </a:lnTo>
                  <a:lnTo>
                    <a:pt x="1728" y="1462"/>
                  </a:lnTo>
                  <a:lnTo>
                    <a:pt x="1949" y="1506"/>
                  </a:lnTo>
                  <a:lnTo>
                    <a:pt x="2127" y="1506"/>
                  </a:lnTo>
                  <a:lnTo>
                    <a:pt x="2259" y="1462"/>
                  </a:lnTo>
                  <a:lnTo>
                    <a:pt x="2348" y="1329"/>
                  </a:lnTo>
                  <a:lnTo>
                    <a:pt x="2392" y="1152"/>
                  </a:lnTo>
                  <a:lnTo>
                    <a:pt x="2392" y="1019"/>
                  </a:lnTo>
                  <a:lnTo>
                    <a:pt x="2348" y="886"/>
                  </a:lnTo>
                  <a:lnTo>
                    <a:pt x="2215" y="709"/>
                  </a:lnTo>
                  <a:lnTo>
                    <a:pt x="1994" y="443"/>
                  </a:lnTo>
                  <a:lnTo>
                    <a:pt x="1684" y="222"/>
                  </a:lnTo>
                  <a:lnTo>
                    <a:pt x="1374" y="89"/>
                  </a:lnTo>
                  <a:lnTo>
                    <a:pt x="106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2;p31">
              <a:extLst>
                <a:ext uri="{FF2B5EF4-FFF2-40B4-BE49-F238E27FC236}">
                  <a16:creationId xmlns:a16="http://schemas.microsoft.com/office/drawing/2014/main" id="{615FF745-A08C-4042-7220-014746138516}"/>
                </a:ext>
              </a:extLst>
            </p:cNvPr>
            <p:cNvSpPr/>
            <p:nvPr/>
          </p:nvSpPr>
          <p:spPr>
            <a:xfrm>
              <a:off x="6837125" y="1542100"/>
              <a:ext cx="48725" cy="28825"/>
            </a:xfrm>
            <a:custGeom>
              <a:avLst/>
              <a:gdLst/>
              <a:ahLst/>
              <a:cxnLst/>
              <a:rect l="l" t="t" r="r" b="b"/>
              <a:pathLst>
                <a:path w="1949" h="1153" extrusionOk="0">
                  <a:moveTo>
                    <a:pt x="1196" y="1"/>
                  </a:moveTo>
                  <a:lnTo>
                    <a:pt x="974" y="45"/>
                  </a:lnTo>
                  <a:lnTo>
                    <a:pt x="753" y="134"/>
                  </a:lnTo>
                  <a:lnTo>
                    <a:pt x="531" y="266"/>
                  </a:lnTo>
                  <a:lnTo>
                    <a:pt x="354" y="399"/>
                  </a:lnTo>
                  <a:lnTo>
                    <a:pt x="177" y="576"/>
                  </a:lnTo>
                  <a:lnTo>
                    <a:pt x="44" y="709"/>
                  </a:lnTo>
                  <a:lnTo>
                    <a:pt x="0" y="842"/>
                  </a:lnTo>
                  <a:lnTo>
                    <a:pt x="0" y="931"/>
                  </a:lnTo>
                  <a:lnTo>
                    <a:pt x="0" y="1019"/>
                  </a:lnTo>
                  <a:lnTo>
                    <a:pt x="89" y="1108"/>
                  </a:lnTo>
                  <a:lnTo>
                    <a:pt x="177" y="1152"/>
                  </a:lnTo>
                  <a:lnTo>
                    <a:pt x="266" y="1152"/>
                  </a:lnTo>
                  <a:lnTo>
                    <a:pt x="1107" y="1064"/>
                  </a:lnTo>
                  <a:lnTo>
                    <a:pt x="1329" y="1019"/>
                  </a:lnTo>
                  <a:lnTo>
                    <a:pt x="1594" y="975"/>
                  </a:lnTo>
                  <a:lnTo>
                    <a:pt x="1772" y="842"/>
                  </a:lnTo>
                  <a:lnTo>
                    <a:pt x="1860" y="754"/>
                  </a:lnTo>
                  <a:lnTo>
                    <a:pt x="1904" y="665"/>
                  </a:lnTo>
                  <a:lnTo>
                    <a:pt x="1949" y="444"/>
                  </a:lnTo>
                  <a:lnTo>
                    <a:pt x="1904" y="311"/>
                  </a:lnTo>
                  <a:lnTo>
                    <a:pt x="1816" y="178"/>
                  </a:lnTo>
                  <a:lnTo>
                    <a:pt x="1639" y="89"/>
                  </a:lnTo>
                  <a:lnTo>
                    <a:pt x="1417" y="45"/>
                  </a:lnTo>
                  <a:lnTo>
                    <a:pt x="1196"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3;p31">
              <a:extLst>
                <a:ext uri="{FF2B5EF4-FFF2-40B4-BE49-F238E27FC236}">
                  <a16:creationId xmlns:a16="http://schemas.microsoft.com/office/drawing/2014/main" id="{A2FC03F0-2EF4-A456-7933-60893B26048E}"/>
                </a:ext>
              </a:extLst>
            </p:cNvPr>
            <p:cNvSpPr/>
            <p:nvPr/>
          </p:nvSpPr>
          <p:spPr>
            <a:xfrm>
              <a:off x="6717525" y="1658350"/>
              <a:ext cx="73100" cy="37675"/>
            </a:xfrm>
            <a:custGeom>
              <a:avLst/>
              <a:gdLst/>
              <a:ahLst/>
              <a:cxnLst/>
              <a:rect l="l" t="t" r="r" b="b"/>
              <a:pathLst>
                <a:path w="2924" h="1507" extrusionOk="0">
                  <a:moveTo>
                    <a:pt x="1" y="1"/>
                  </a:moveTo>
                  <a:lnTo>
                    <a:pt x="1" y="45"/>
                  </a:lnTo>
                  <a:lnTo>
                    <a:pt x="267" y="355"/>
                  </a:lnTo>
                  <a:lnTo>
                    <a:pt x="577" y="621"/>
                  </a:lnTo>
                  <a:lnTo>
                    <a:pt x="931" y="887"/>
                  </a:lnTo>
                  <a:lnTo>
                    <a:pt x="1285" y="1108"/>
                  </a:lnTo>
                  <a:lnTo>
                    <a:pt x="1640" y="1241"/>
                  </a:lnTo>
                  <a:lnTo>
                    <a:pt x="2038" y="1374"/>
                  </a:lnTo>
                  <a:lnTo>
                    <a:pt x="2437" y="1463"/>
                  </a:lnTo>
                  <a:lnTo>
                    <a:pt x="2880" y="1507"/>
                  </a:lnTo>
                  <a:lnTo>
                    <a:pt x="2924" y="1463"/>
                  </a:lnTo>
                  <a:lnTo>
                    <a:pt x="2880" y="1418"/>
                  </a:lnTo>
                  <a:lnTo>
                    <a:pt x="2481" y="1374"/>
                  </a:lnTo>
                  <a:lnTo>
                    <a:pt x="2082" y="1285"/>
                  </a:lnTo>
                  <a:lnTo>
                    <a:pt x="1684" y="1152"/>
                  </a:lnTo>
                  <a:lnTo>
                    <a:pt x="1330" y="975"/>
                  </a:lnTo>
                  <a:lnTo>
                    <a:pt x="975" y="798"/>
                  </a:lnTo>
                  <a:lnTo>
                    <a:pt x="665" y="577"/>
                  </a:lnTo>
                  <a:lnTo>
                    <a:pt x="355" y="311"/>
                  </a:lnTo>
                  <a:lnTo>
                    <a:pt x="8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4;p31">
              <a:extLst>
                <a:ext uri="{FF2B5EF4-FFF2-40B4-BE49-F238E27FC236}">
                  <a16:creationId xmlns:a16="http://schemas.microsoft.com/office/drawing/2014/main" id="{B8CCF804-CA74-4EDE-5832-5660129C60C6}"/>
                </a:ext>
              </a:extLst>
            </p:cNvPr>
            <p:cNvSpPr/>
            <p:nvPr/>
          </p:nvSpPr>
          <p:spPr>
            <a:xfrm>
              <a:off x="6565850" y="1307375"/>
              <a:ext cx="360975" cy="246925"/>
            </a:xfrm>
            <a:custGeom>
              <a:avLst/>
              <a:gdLst/>
              <a:ahLst/>
              <a:cxnLst/>
              <a:rect l="l" t="t" r="r" b="b"/>
              <a:pathLst>
                <a:path w="14439" h="9877" extrusionOk="0">
                  <a:moveTo>
                    <a:pt x="7264" y="1"/>
                  </a:moveTo>
                  <a:lnTo>
                    <a:pt x="6555" y="45"/>
                  </a:lnTo>
                  <a:lnTo>
                    <a:pt x="5846" y="133"/>
                  </a:lnTo>
                  <a:lnTo>
                    <a:pt x="5138" y="311"/>
                  </a:lnTo>
                  <a:lnTo>
                    <a:pt x="4473" y="576"/>
                  </a:lnTo>
                  <a:lnTo>
                    <a:pt x="3853" y="842"/>
                  </a:lnTo>
                  <a:lnTo>
                    <a:pt x="3278" y="1241"/>
                  </a:lnTo>
                  <a:lnTo>
                    <a:pt x="2702" y="1639"/>
                  </a:lnTo>
                  <a:lnTo>
                    <a:pt x="2215" y="2082"/>
                  </a:lnTo>
                  <a:lnTo>
                    <a:pt x="1728" y="2614"/>
                  </a:lnTo>
                  <a:lnTo>
                    <a:pt x="1329" y="3145"/>
                  </a:lnTo>
                  <a:lnTo>
                    <a:pt x="975" y="3765"/>
                  </a:lnTo>
                  <a:lnTo>
                    <a:pt x="665" y="4385"/>
                  </a:lnTo>
                  <a:lnTo>
                    <a:pt x="399" y="5049"/>
                  </a:lnTo>
                  <a:lnTo>
                    <a:pt x="222" y="5714"/>
                  </a:lnTo>
                  <a:lnTo>
                    <a:pt x="133" y="6422"/>
                  </a:lnTo>
                  <a:lnTo>
                    <a:pt x="89" y="7175"/>
                  </a:lnTo>
                  <a:lnTo>
                    <a:pt x="89" y="7485"/>
                  </a:lnTo>
                  <a:lnTo>
                    <a:pt x="0" y="7397"/>
                  </a:lnTo>
                  <a:lnTo>
                    <a:pt x="266" y="8548"/>
                  </a:lnTo>
                  <a:lnTo>
                    <a:pt x="532" y="9700"/>
                  </a:lnTo>
                  <a:lnTo>
                    <a:pt x="576" y="9788"/>
                  </a:lnTo>
                  <a:lnTo>
                    <a:pt x="620" y="9833"/>
                  </a:lnTo>
                  <a:lnTo>
                    <a:pt x="709" y="9833"/>
                  </a:lnTo>
                  <a:lnTo>
                    <a:pt x="798" y="9788"/>
                  </a:lnTo>
                  <a:lnTo>
                    <a:pt x="1019" y="9655"/>
                  </a:lnTo>
                  <a:lnTo>
                    <a:pt x="1196" y="9523"/>
                  </a:lnTo>
                  <a:lnTo>
                    <a:pt x="1329" y="9345"/>
                  </a:lnTo>
                  <a:lnTo>
                    <a:pt x="1462" y="9124"/>
                  </a:lnTo>
                  <a:lnTo>
                    <a:pt x="1639" y="8681"/>
                  </a:lnTo>
                  <a:lnTo>
                    <a:pt x="1728" y="8238"/>
                  </a:lnTo>
                  <a:lnTo>
                    <a:pt x="1816" y="7795"/>
                  </a:lnTo>
                  <a:lnTo>
                    <a:pt x="1949" y="7175"/>
                  </a:lnTo>
                  <a:lnTo>
                    <a:pt x="2126" y="6555"/>
                  </a:lnTo>
                  <a:lnTo>
                    <a:pt x="2392" y="5979"/>
                  </a:lnTo>
                  <a:lnTo>
                    <a:pt x="2702" y="5448"/>
                  </a:lnTo>
                  <a:lnTo>
                    <a:pt x="2879" y="5182"/>
                  </a:lnTo>
                  <a:lnTo>
                    <a:pt x="3101" y="4961"/>
                  </a:lnTo>
                  <a:lnTo>
                    <a:pt x="3366" y="4784"/>
                  </a:lnTo>
                  <a:lnTo>
                    <a:pt x="3632" y="4607"/>
                  </a:lnTo>
                  <a:lnTo>
                    <a:pt x="3898" y="4474"/>
                  </a:lnTo>
                  <a:lnTo>
                    <a:pt x="4208" y="4341"/>
                  </a:lnTo>
                  <a:lnTo>
                    <a:pt x="4518" y="4297"/>
                  </a:lnTo>
                  <a:lnTo>
                    <a:pt x="5138" y="4297"/>
                  </a:lnTo>
                  <a:lnTo>
                    <a:pt x="5404" y="4385"/>
                  </a:lnTo>
                  <a:lnTo>
                    <a:pt x="5714" y="4518"/>
                  </a:lnTo>
                  <a:lnTo>
                    <a:pt x="5979" y="4651"/>
                  </a:lnTo>
                  <a:lnTo>
                    <a:pt x="6511" y="5005"/>
                  </a:lnTo>
                  <a:lnTo>
                    <a:pt x="6998" y="5448"/>
                  </a:lnTo>
                  <a:lnTo>
                    <a:pt x="7884" y="6334"/>
                  </a:lnTo>
                  <a:lnTo>
                    <a:pt x="8327" y="6777"/>
                  </a:lnTo>
                  <a:lnTo>
                    <a:pt x="8592" y="6954"/>
                  </a:lnTo>
                  <a:lnTo>
                    <a:pt x="8858" y="7131"/>
                  </a:lnTo>
                  <a:lnTo>
                    <a:pt x="9168" y="7264"/>
                  </a:lnTo>
                  <a:lnTo>
                    <a:pt x="9478" y="7352"/>
                  </a:lnTo>
                  <a:lnTo>
                    <a:pt x="9788" y="7397"/>
                  </a:lnTo>
                  <a:lnTo>
                    <a:pt x="10098" y="7397"/>
                  </a:lnTo>
                  <a:lnTo>
                    <a:pt x="10408" y="7352"/>
                  </a:lnTo>
                  <a:lnTo>
                    <a:pt x="10718" y="7264"/>
                  </a:lnTo>
                  <a:lnTo>
                    <a:pt x="10984" y="7131"/>
                  </a:lnTo>
                  <a:lnTo>
                    <a:pt x="11205" y="6910"/>
                  </a:lnTo>
                  <a:lnTo>
                    <a:pt x="11427" y="6600"/>
                  </a:lnTo>
                  <a:lnTo>
                    <a:pt x="11604" y="6289"/>
                  </a:lnTo>
                  <a:lnTo>
                    <a:pt x="11781" y="5935"/>
                  </a:lnTo>
                  <a:lnTo>
                    <a:pt x="12003" y="5581"/>
                  </a:lnTo>
                  <a:lnTo>
                    <a:pt x="12224" y="5359"/>
                  </a:lnTo>
                  <a:lnTo>
                    <a:pt x="12534" y="5182"/>
                  </a:lnTo>
                  <a:lnTo>
                    <a:pt x="12844" y="5049"/>
                  </a:lnTo>
                  <a:lnTo>
                    <a:pt x="13154" y="5005"/>
                  </a:lnTo>
                  <a:lnTo>
                    <a:pt x="13331" y="5049"/>
                  </a:lnTo>
                  <a:lnTo>
                    <a:pt x="13508" y="5138"/>
                  </a:lnTo>
                  <a:lnTo>
                    <a:pt x="13641" y="5227"/>
                  </a:lnTo>
                  <a:lnTo>
                    <a:pt x="13774" y="5359"/>
                  </a:lnTo>
                  <a:lnTo>
                    <a:pt x="13907" y="5581"/>
                  </a:lnTo>
                  <a:lnTo>
                    <a:pt x="13996" y="5847"/>
                  </a:lnTo>
                  <a:lnTo>
                    <a:pt x="14040" y="6157"/>
                  </a:lnTo>
                  <a:lnTo>
                    <a:pt x="14040" y="6422"/>
                  </a:lnTo>
                  <a:lnTo>
                    <a:pt x="14084" y="7308"/>
                  </a:lnTo>
                  <a:lnTo>
                    <a:pt x="14084" y="8150"/>
                  </a:lnTo>
                  <a:lnTo>
                    <a:pt x="13996" y="9035"/>
                  </a:lnTo>
                  <a:lnTo>
                    <a:pt x="13907" y="9877"/>
                  </a:lnTo>
                  <a:lnTo>
                    <a:pt x="14084" y="9655"/>
                  </a:lnTo>
                  <a:lnTo>
                    <a:pt x="14261" y="8770"/>
                  </a:lnTo>
                  <a:lnTo>
                    <a:pt x="14394" y="8017"/>
                  </a:lnTo>
                  <a:lnTo>
                    <a:pt x="14438" y="7175"/>
                  </a:lnTo>
                  <a:lnTo>
                    <a:pt x="14438" y="6688"/>
                  </a:lnTo>
                  <a:lnTo>
                    <a:pt x="14394" y="6201"/>
                  </a:lnTo>
                  <a:lnTo>
                    <a:pt x="14306" y="5714"/>
                  </a:lnTo>
                  <a:lnTo>
                    <a:pt x="14173" y="5227"/>
                  </a:lnTo>
                  <a:lnTo>
                    <a:pt x="13996" y="4607"/>
                  </a:lnTo>
                  <a:lnTo>
                    <a:pt x="13730" y="3986"/>
                  </a:lnTo>
                  <a:lnTo>
                    <a:pt x="13420" y="3411"/>
                  </a:lnTo>
                  <a:lnTo>
                    <a:pt x="13021" y="2879"/>
                  </a:lnTo>
                  <a:lnTo>
                    <a:pt x="12623" y="2392"/>
                  </a:lnTo>
                  <a:lnTo>
                    <a:pt x="12180" y="1905"/>
                  </a:lnTo>
                  <a:lnTo>
                    <a:pt x="11693" y="1506"/>
                  </a:lnTo>
                  <a:lnTo>
                    <a:pt x="11161" y="1108"/>
                  </a:lnTo>
                  <a:lnTo>
                    <a:pt x="11117" y="1108"/>
                  </a:lnTo>
                  <a:lnTo>
                    <a:pt x="10718" y="886"/>
                  </a:lnTo>
                  <a:lnTo>
                    <a:pt x="10497" y="753"/>
                  </a:lnTo>
                  <a:lnTo>
                    <a:pt x="10275" y="665"/>
                  </a:lnTo>
                  <a:lnTo>
                    <a:pt x="10054" y="532"/>
                  </a:lnTo>
                  <a:lnTo>
                    <a:pt x="9744" y="443"/>
                  </a:lnTo>
                  <a:lnTo>
                    <a:pt x="9567" y="355"/>
                  </a:lnTo>
                  <a:lnTo>
                    <a:pt x="9079" y="222"/>
                  </a:lnTo>
                  <a:lnTo>
                    <a:pt x="8769" y="133"/>
                  </a:lnTo>
                  <a:lnTo>
                    <a:pt x="8504" y="89"/>
                  </a:lnTo>
                  <a:lnTo>
                    <a:pt x="8194" y="45"/>
                  </a:lnTo>
                  <a:lnTo>
                    <a:pt x="7972" y="45"/>
                  </a:lnTo>
                  <a:lnTo>
                    <a:pt x="779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5;p31">
              <a:extLst>
                <a:ext uri="{FF2B5EF4-FFF2-40B4-BE49-F238E27FC236}">
                  <a16:creationId xmlns:a16="http://schemas.microsoft.com/office/drawing/2014/main" id="{56CE1354-09F1-5DA1-B6EB-45C017AE8FFB}"/>
                </a:ext>
              </a:extLst>
            </p:cNvPr>
            <p:cNvSpPr/>
            <p:nvPr/>
          </p:nvSpPr>
          <p:spPr>
            <a:xfrm>
              <a:off x="6541475" y="1773525"/>
              <a:ext cx="212625" cy="167200"/>
            </a:xfrm>
            <a:custGeom>
              <a:avLst/>
              <a:gdLst/>
              <a:ahLst/>
              <a:cxnLst/>
              <a:rect l="l" t="t" r="r" b="b"/>
              <a:pathLst>
                <a:path w="8505" h="6688" extrusionOk="0">
                  <a:moveTo>
                    <a:pt x="45" y="0"/>
                  </a:moveTo>
                  <a:lnTo>
                    <a:pt x="1" y="44"/>
                  </a:lnTo>
                  <a:lnTo>
                    <a:pt x="1" y="89"/>
                  </a:lnTo>
                  <a:lnTo>
                    <a:pt x="45" y="177"/>
                  </a:lnTo>
                  <a:lnTo>
                    <a:pt x="887" y="841"/>
                  </a:lnTo>
                  <a:lnTo>
                    <a:pt x="1728" y="1550"/>
                  </a:lnTo>
                  <a:lnTo>
                    <a:pt x="2570" y="2303"/>
                  </a:lnTo>
                  <a:lnTo>
                    <a:pt x="3323" y="3100"/>
                  </a:lnTo>
                  <a:lnTo>
                    <a:pt x="4031" y="3897"/>
                  </a:lnTo>
                  <a:lnTo>
                    <a:pt x="4696" y="4783"/>
                  </a:lnTo>
                  <a:lnTo>
                    <a:pt x="5316" y="5669"/>
                  </a:lnTo>
                  <a:lnTo>
                    <a:pt x="5936" y="6643"/>
                  </a:lnTo>
                  <a:lnTo>
                    <a:pt x="6024" y="6688"/>
                  </a:lnTo>
                  <a:lnTo>
                    <a:pt x="6069" y="6643"/>
                  </a:lnTo>
                  <a:lnTo>
                    <a:pt x="6113" y="6599"/>
                  </a:lnTo>
                  <a:lnTo>
                    <a:pt x="6644" y="5270"/>
                  </a:lnTo>
                  <a:lnTo>
                    <a:pt x="7176" y="4119"/>
                  </a:lnTo>
                  <a:lnTo>
                    <a:pt x="7751" y="2967"/>
                  </a:lnTo>
                  <a:lnTo>
                    <a:pt x="8460" y="1772"/>
                  </a:lnTo>
                  <a:lnTo>
                    <a:pt x="8504" y="1683"/>
                  </a:lnTo>
                  <a:lnTo>
                    <a:pt x="8460" y="1594"/>
                  </a:lnTo>
                  <a:lnTo>
                    <a:pt x="8372" y="1594"/>
                  </a:lnTo>
                  <a:lnTo>
                    <a:pt x="8327" y="1639"/>
                  </a:lnTo>
                  <a:lnTo>
                    <a:pt x="7574" y="2879"/>
                  </a:lnTo>
                  <a:lnTo>
                    <a:pt x="6999" y="4030"/>
                  </a:lnTo>
                  <a:lnTo>
                    <a:pt x="6467" y="5226"/>
                  </a:lnTo>
                  <a:lnTo>
                    <a:pt x="5976" y="6360"/>
                  </a:lnTo>
                  <a:lnTo>
                    <a:pt x="5493" y="5580"/>
                  </a:lnTo>
                  <a:lnTo>
                    <a:pt x="4873" y="4650"/>
                  </a:lnTo>
                  <a:lnTo>
                    <a:pt x="4208" y="3765"/>
                  </a:lnTo>
                  <a:lnTo>
                    <a:pt x="3455" y="2923"/>
                  </a:lnTo>
                  <a:lnTo>
                    <a:pt x="2703" y="2126"/>
                  </a:lnTo>
                  <a:lnTo>
                    <a:pt x="1861" y="1373"/>
                  </a:lnTo>
                  <a:lnTo>
                    <a:pt x="1020" y="664"/>
                  </a:lnTo>
                  <a:lnTo>
                    <a:pt x="134"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6;p31">
              <a:extLst>
                <a:ext uri="{FF2B5EF4-FFF2-40B4-BE49-F238E27FC236}">
                  <a16:creationId xmlns:a16="http://schemas.microsoft.com/office/drawing/2014/main" id="{86BD3839-CB72-497E-C186-9ABD8BFD036E}"/>
                </a:ext>
              </a:extLst>
            </p:cNvPr>
            <p:cNvSpPr/>
            <p:nvPr/>
          </p:nvSpPr>
          <p:spPr>
            <a:xfrm>
              <a:off x="6633375" y="1896425"/>
              <a:ext cx="114075" cy="110725"/>
            </a:xfrm>
            <a:custGeom>
              <a:avLst/>
              <a:gdLst/>
              <a:ahLst/>
              <a:cxnLst/>
              <a:rect l="l" t="t" r="r" b="b"/>
              <a:pathLst>
                <a:path w="4563" h="4429" extrusionOk="0">
                  <a:moveTo>
                    <a:pt x="1772" y="0"/>
                  </a:moveTo>
                  <a:lnTo>
                    <a:pt x="1684" y="930"/>
                  </a:lnTo>
                  <a:lnTo>
                    <a:pt x="842" y="443"/>
                  </a:lnTo>
                  <a:lnTo>
                    <a:pt x="1197" y="1329"/>
                  </a:lnTo>
                  <a:lnTo>
                    <a:pt x="1197" y="1329"/>
                  </a:lnTo>
                  <a:lnTo>
                    <a:pt x="222" y="1240"/>
                  </a:lnTo>
                  <a:lnTo>
                    <a:pt x="931" y="1904"/>
                  </a:lnTo>
                  <a:lnTo>
                    <a:pt x="1" y="2214"/>
                  </a:lnTo>
                  <a:lnTo>
                    <a:pt x="931" y="2524"/>
                  </a:lnTo>
                  <a:lnTo>
                    <a:pt x="222" y="3189"/>
                  </a:lnTo>
                  <a:lnTo>
                    <a:pt x="1197" y="3100"/>
                  </a:lnTo>
                  <a:lnTo>
                    <a:pt x="842" y="3986"/>
                  </a:lnTo>
                  <a:lnTo>
                    <a:pt x="1684" y="3499"/>
                  </a:lnTo>
                  <a:lnTo>
                    <a:pt x="1772" y="4429"/>
                  </a:lnTo>
                  <a:lnTo>
                    <a:pt x="2304" y="3632"/>
                  </a:lnTo>
                  <a:lnTo>
                    <a:pt x="2791" y="4429"/>
                  </a:lnTo>
                  <a:lnTo>
                    <a:pt x="2880" y="3499"/>
                  </a:lnTo>
                  <a:lnTo>
                    <a:pt x="3721" y="3986"/>
                  </a:lnTo>
                  <a:lnTo>
                    <a:pt x="3367" y="3100"/>
                  </a:lnTo>
                  <a:lnTo>
                    <a:pt x="4341" y="3189"/>
                  </a:lnTo>
                  <a:lnTo>
                    <a:pt x="3633" y="2524"/>
                  </a:lnTo>
                  <a:lnTo>
                    <a:pt x="4563" y="2214"/>
                  </a:lnTo>
                  <a:lnTo>
                    <a:pt x="3633" y="1904"/>
                  </a:lnTo>
                  <a:lnTo>
                    <a:pt x="4341" y="1240"/>
                  </a:lnTo>
                  <a:lnTo>
                    <a:pt x="3367" y="1329"/>
                  </a:lnTo>
                  <a:lnTo>
                    <a:pt x="3367" y="1329"/>
                  </a:lnTo>
                  <a:lnTo>
                    <a:pt x="3721" y="443"/>
                  </a:lnTo>
                  <a:lnTo>
                    <a:pt x="2880" y="930"/>
                  </a:lnTo>
                  <a:lnTo>
                    <a:pt x="2791" y="0"/>
                  </a:lnTo>
                  <a:lnTo>
                    <a:pt x="2304" y="797"/>
                  </a:lnTo>
                  <a:lnTo>
                    <a:pt x="1772"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7;p31">
              <a:extLst>
                <a:ext uri="{FF2B5EF4-FFF2-40B4-BE49-F238E27FC236}">
                  <a16:creationId xmlns:a16="http://schemas.microsoft.com/office/drawing/2014/main" id="{BAE25036-69D2-852F-87E2-ADC98FA55785}"/>
                </a:ext>
              </a:extLst>
            </p:cNvPr>
            <p:cNvSpPr/>
            <p:nvPr/>
          </p:nvSpPr>
          <p:spPr>
            <a:xfrm>
              <a:off x="6414150" y="1775725"/>
              <a:ext cx="492750" cy="736325"/>
            </a:xfrm>
            <a:custGeom>
              <a:avLst/>
              <a:gdLst/>
              <a:ahLst/>
              <a:cxnLst/>
              <a:rect l="l" t="t" r="r" b="b"/>
              <a:pathLst>
                <a:path w="19710" h="29453" extrusionOk="0">
                  <a:moveTo>
                    <a:pt x="4917" y="1"/>
                  </a:moveTo>
                  <a:lnTo>
                    <a:pt x="4430" y="133"/>
                  </a:lnTo>
                  <a:lnTo>
                    <a:pt x="3942" y="311"/>
                  </a:lnTo>
                  <a:lnTo>
                    <a:pt x="3057" y="753"/>
                  </a:lnTo>
                  <a:lnTo>
                    <a:pt x="2259" y="1241"/>
                  </a:lnTo>
                  <a:lnTo>
                    <a:pt x="1551" y="1728"/>
                  </a:lnTo>
                  <a:lnTo>
                    <a:pt x="1064" y="2082"/>
                  </a:lnTo>
                  <a:lnTo>
                    <a:pt x="621" y="2436"/>
                  </a:lnTo>
                  <a:lnTo>
                    <a:pt x="444" y="2658"/>
                  </a:lnTo>
                  <a:lnTo>
                    <a:pt x="89" y="2968"/>
                  </a:lnTo>
                  <a:lnTo>
                    <a:pt x="45" y="3012"/>
                  </a:lnTo>
                  <a:lnTo>
                    <a:pt x="1" y="3012"/>
                  </a:lnTo>
                  <a:lnTo>
                    <a:pt x="1" y="3056"/>
                  </a:lnTo>
                  <a:lnTo>
                    <a:pt x="45" y="3588"/>
                  </a:lnTo>
                  <a:lnTo>
                    <a:pt x="134" y="4252"/>
                  </a:lnTo>
                  <a:lnTo>
                    <a:pt x="532" y="8150"/>
                  </a:lnTo>
                  <a:lnTo>
                    <a:pt x="1639" y="18823"/>
                  </a:lnTo>
                  <a:lnTo>
                    <a:pt x="2392" y="26397"/>
                  </a:lnTo>
                  <a:lnTo>
                    <a:pt x="2437" y="26397"/>
                  </a:lnTo>
                  <a:lnTo>
                    <a:pt x="6157" y="29452"/>
                  </a:lnTo>
                  <a:lnTo>
                    <a:pt x="10896" y="29452"/>
                  </a:lnTo>
                  <a:lnTo>
                    <a:pt x="12003" y="27459"/>
                  </a:lnTo>
                  <a:lnTo>
                    <a:pt x="13332" y="29452"/>
                  </a:lnTo>
                  <a:lnTo>
                    <a:pt x="16919" y="29452"/>
                  </a:lnTo>
                  <a:lnTo>
                    <a:pt x="19355" y="26264"/>
                  </a:lnTo>
                  <a:lnTo>
                    <a:pt x="19355" y="25688"/>
                  </a:lnTo>
                  <a:lnTo>
                    <a:pt x="19399" y="22765"/>
                  </a:lnTo>
                  <a:lnTo>
                    <a:pt x="19665" y="5802"/>
                  </a:lnTo>
                  <a:lnTo>
                    <a:pt x="19709" y="3101"/>
                  </a:lnTo>
                  <a:lnTo>
                    <a:pt x="19709" y="2835"/>
                  </a:lnTo>
                  <a:lnTo>
                    <a:pt x="19665" y="2348"/>
                  </a:lnTo>
                  <a:lnTo>
                    <a:pt x="19178" y="2304"/>
                  </a:lnTo>
                  <a:lnTo>
                    <a:pt x="17849" y="2082"/>
                  </a:lnTo>
                  <a:lnTo>
                    <a:pt x="17008" y="1994"/>
                  </a:lnTo>
                  <a:lnTo>
                    <a:pt x="14660" y="1639"/>
                  </a:lnTo>
                  <a:lnTo>
                    <a:pt x="14660" y="1728"/>
                  </a:lnTo>
                  <a:lnTo>
                    <a:pt x="14483" y="2835"/>
                  </a:lnTo>
                  <a:lnTo>
                    <a:pt x="11914" y="17406"/>
                  </a:lnTo>
                  <a:lnTo>
                    <a:pt x="10719" y="14040"/>
                  </a:lnTo>
                  <a:lnTo>
                    <a:pt x="9656" y="11117"/>
                  </a:lnTo>
                  <a:lnTo>
                    <a:pt x="8770" y="8460"/>
                  </a:lnTo>
                  <a:lnTo>
                    <a:pt x="8283" y="7175"/>
                  </a:lnTo>
                  <a:lnTo>
                    <a:pt x="7707" y="5758"/>
                  </a:lnTo>
                  <a:lnTo>
                    <a:pt x="7043" y="4297"/>
                  </a:lnTo>
                  <a:lnTo>
                    <a:pt x="6378" y="2879"/>
                  </a:lnTo>
                  <a:lnTo>
                    <a:pt x="5714" y="1595"/>
                  </a:lnTo>
                  <a:lnTo>
                    <a:pt x="4961" y="89"/>
                  </a:lnTo>
                  <a:lnTo>
                    <a:pt x="4917"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08;p31">
              <a:extLst>
                <a:ext uri="{FF2B5EF4-FFF2-40B4-BE49-F238E27FC236}">
                  <a16:creationId xmlns:a16="http://schemas.microsoft.com/office/drawing/2014/main" id="{B19C0FD1-B23F-2643-AF21-0317F0DB020F}"/>
                </a:ext>
              </a:extLst>
            </p:cNvPr>
            <p:cNvSpPr/>
            <p:nvPr/>
          </p:nvSpPr>
          <p:spPr>
            <a:xfrm>
              <a:off x="6710900" y="2209750"/>
              <a:ext cx="4450" cy="253575"/>
            </a:xfrm>
            <a:custGeom>
              <a:avLst/>
              <a:gdLst/>
              <a:ahLst/>
              <a:cxnLst/>
              <a:rect l="l" t="t" r="r" b="b"/>
              <a:pathLst>
                <a:path w="178" h="10143" extrusionOk="0">
                  <a:moveTo>
                    <a:pt x="0" y="1"/>
                  </a:moveTo>
                  <a:lnTo>
                    <a:pt x="0" y="45"/>
                  </a:lnTo>
                  <a:lnTo>
                    <a:pt x="89" y="10098"/>
                  </a:lnTo>
                  <a:lnTo>
                    <a:pt x="89" y="10143"/>
                  </a:lnTo>
                  <a:lnTo>
                    <a:pt x="133" y="10143"/>
                  </a:lnTo>
                  <a:lnTo>
                    <a:pt x="177" y="10098"/>
                  </a:lnTo>
                  <a:lnTo>
                    <a:pt x="89" y="45"/>
                  </a:lnTo>
                  <a:lnTo>
                    <a:pt x="44"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09;p31">
              <a:extLst>
                <a:ext uri="{FF2B5EF4-FFF2-40B4-BE49-F238E27FC236}">
                  <a16:creationId xmlns:a16="http://schemas.microsoft.com/office/drawing/2014/main" id="{1E5B6606-9A09-882F-5080-77B78AA13DC3}"/>
                </a:ext>
              </a:extLst>
            </p:cNvPr>
            <p:cNvSpPr/>
            <p:nvPr/>
          </p:nvSpPr>
          <p:spPr>
            <a:xfrm>
              <a:off x="6710900" y="2209750"/>
              <a:ext cx="4450" cy="253575"/>
            </a:xfrm>
            <a:custGeom>
              <a:avLst/>
              <a:gdLst/>
              <a:ahLst/>
              <a:cxnLst/>
              <a:rect l="l" t="t" r="r" b="b"/>
              <a:pathLst>
                <a:path w="178" h="10143" fill="none" extrusionOk="0">
                  <a:moveTo>
                    <a:pt x="177" y="10098"/>
                  </a:moveTo>
                  <a:lnTo>
                    <a:pt x="89" y="45"/>
                  </a:lnTo>
                  <a:lnTo>
                    <a:pt x="89" y="45"/>
                  </a:lnTo>
                  <a:lnTo>
                    <a:pt x="44" y="1"/>
                  </a:lnTo>
                  <a:lnTo>
                    <a:pt x="44" y="1"/>
                  </a:lnTo>
                  <a:lnTo>
                    <a:pt x="44" y="1"/>
                  </a:lnTo>
                  <a:lnTo>
                    <a:pt x="0" y="1"/>
                  </a:lnTo>
                  <a:lnTo>
                    <a:pt x="0" y="45"/>
                  </a:lnTo>
                  <a:lnTo>
                    <a:pt x="89" y="10098"/>
                  </a:lnTo>
                  <a:lnTo>
                    <a:pt x="89" y="10098"/>
                  </a:lnTo>
                  <a:lnTo>
                    <a:pt x="89" y="10143"/>
                  </a:lnTo>
                  <a:lnTo>
                    <a:pt x="133" y="10143"/>
                  </a:lnTo>
                  <a:lnTo>
                    <a:pt x="133" y="10143"/>
                  </a:lnTo>
                  <a:lnTo>
                    <a:pt x="133" y="10143"/>
                  </a:lnTo>
                  <a:lnTo>
                    <a:pt x="177" y="100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0;p31">
              <a:extLst>
                <a:ext uri="{FF2B5EF4-FFF2-40B4-BE49-F238E27FC236}">
                  <a16:creationId xmlns:a16="http://schemas.microsoft.com/office/drawing/2014/main" id="{AF7B459E-A371-BDE2-BBC5-007CF714EBD6}"/>
                </a:ext>
              </a:extLst>
            </p:cNvPr>
            <p:cNvSpPr/>
            <p:nvPr/>
          </p:nvSpPr>
          <p:spPr>
            <a:xfrm>
              <a:off x="6736350" y="2287250"/>
              <a:ext cx="29925" cy="28825"/>
            </a:xfrm>
            <a:custGeom>
              <a:avLst/>
              <a:gdLst/>
              <a:ahLst/>
              <a:cxnLst/>
              <a:rect l="l" t="t" r="r" b="b"/>
              <a:pathLst>
                <a:path w="1197" h="1153" extrusionOk="0">
                  <a:moveTo>
                    <a:pt x="577" y="1"/>
                  </a:moveTo>
                  <a:lnTo>
                    <a:pt x="355" y="45"/>
                  </a:lnTo>
                  <a:lnTo>
                    <a:pt x="178" y="178"/>
                  </a:lnTo>
                  <a:lnTo>
                    <a:pt x="45" y="355"/>
                  </a:lnTo>
                  <a:lnTo>
                    <a:pt x="1" y="577"/>
                  </a:lnTo>
                  <a:lnTo>
                    <a:pt x="45" y="798"/>
                  </a:lnTo>
                  <a:lnTo>
                    <a:pt x="178" y="975"/>
                  </a:lnTo>
                  <a:lnTo>
                    <a:pt x="355" y="1108"/>
                  </a:lnTo>
                  <a:lnTo>
                    <a:pt x="577" y="1152"/>
                  </a:lnTo>
                  <a:lnTo>
                    <a:pt x="842" y="1108"/>
                  </a:lnTo>
                  <a:lnTo>
                    <a:pt x="1019" y="975"/>
                  </a:lnTo>
                  <a:lnTo>
                    <a:pt x="1152" y="798"/>
                  </a:lnTo>
                  <a:lnTo>
                    <a:pt x="1197" y="577"/>
                  </a:lnTo>
                  <a:lnTo>
                    <a:pt x="1152" y="355"/>
                  </a:lnTo>
                  <a:lnTo>
                    <a:pt x="1019" y="178"/>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1;p31">
              <a:extLst>
                <a:ext uri="{FF2B5EF4-FFF2-40B4-BE49-F238E27FC236}">
                  <a16:creationId xmlns:a16="http://schemas.microsoft.com/office/drawing/2014/main" id="{5741B44A-4A15-9159-FBD8-B9E8CB860F3A}"/>
                </a:ext>
              </a:extLst>
            </p:cNvPr>
            <p:cNvSpPr/>
            <p:nvPr/>
          </p:nvSpPr>
          <p:spPr>
            <a:xfrm>
              <a:off x="6736350" y="2370300"/>
              <a:ext cx="29925" cy="28825"/>
            </a:xfrm>
            <a:custGeom>
              <a:avLst/>
              <a:gdLst/>
              <a:ahLst/>
              <a:cxnLst/>
              <a:rect l="l" t="t" r="r" b="b"/>
              <a:pathLst>
                <a:path w="1197" h="1153" extrusionOk="0">
                  <a:moveTo>
                    <a:pt x="577" y="1"/>
                  </a:moveTo>
                  <a:lnTo>
                    <a:pt x="355" y="45"/>
                  </a:lnTo>
                  <a:lnTo>
                    <a:pt x="178" y="133"/>
                  </a:lnTo>
                  <a:lnTo>
                    <a:pt x="45" y="355"/>
                  </a:lnTo>
                  <a:lnTo>
                    <a:pt x="1" y="576"/>
                  </a:lnTo>
                  <a:lnTo>
                    <a:pt x="45" y="798"/>
                  </a:lnTo>
                  <a:lnTo>
                    <a:pt x="178" y="975"/>
                  </a:lnTo>
                  <a:lnTo>
                    <a:pt x="355" y="1108"/>
                  </a:lnTo>
                  <a:lnTo>
                    <a:pt x="577" y="1152"/>
                  </a:lnTo>
                  <a:lnTo>
                    <a:pt x="842" y="1108"/>
                  </a:lnTo>
                  <a:lnTo>
                    <a:pt x="1019" y="975"/>
                  </a:lnTo>
                  <a:lnTo>
                    <a:pt x="1152" y="798"/>
                  </a:lnTo>
                  <a:lnTo>
                    <a:pt x="1197" y="576"/>
                  </a:lnTo>
                  <a:lnTo>
                    <a:pt x="1152" y="355"/>
                  </a:lnTo>
                  <a:lnTo>
                    <a:pt x="1019" y="133"/>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2;p31">
              <a:extLst>
                <a:ext uri="{FF2B5EF4-FFF2-40B4-BE49-F238E27FC236}">
                  <a16:creationId xmlns:a16="http://schemas.microsoft.com/office/drawing/2014/main" id="{2AEF901F-D1D2-E51A-7A0B-F5097F116688}"/>
                </a:ext>
              </a:extLst>
            </p:cNvPr>
            <p:cNvSpPr/>
            <p:nvPr/>
          </p:nvSpPr>
          <p:spPr>
            <a:xfrm>
              <a:off x="6097500" y="1805625"/>
              <a:ext cx="357650" cy="706425"/>
            </a:xfrm>
            <a:custGeom>
              <a:avLst/>
              <a:gdLst/>
              <a:ahLst/>
              <a:cxnLst/>
              <a:rect l="l" t="t" r="r" b="b"/>
              <a:pathLst>
                <a:path w="14306" h="28257" extrusionOk="0">
                  <a:moveTo>
                    <a:pt x="14305" y="0"/>
                  </a:moveTo>
                  <a:lnTo>
                    <a:pt x="13951" y="178"/>
                  </a:lnTo>
                  <a:lnTo>
                    <a:pt x="13597" y="399"/>
                  </a:lnTo>
                  <a:lnTo>
                    <a:pt x="13243" y="665"/>
                  </a:lnTo>
                  <a:lnTo>
                    <a:pt x="12888" y="975"/>
                  </a:lnTo>
                  <a:lnTo>
                    <a:pt x="12312" y="1550"/>
                  </a:lnTo>
                  <a:lnTo>
                    <a:pt x="11737" y="2171"/>
                  </a:lnTo>
                  <a:lnTo>
                    <a:pt x="11161" y="2879"/>
                  </a:lnTo>
                  <a:lnTo>
                    <a:pt x="10585" y="3676"/>
                  </a:lnTo>
                  <a:lnTo>
                    <a:pt x="10009" y="4562"/>
                  </a:lnTo>
                  <a:lnTo>
                    <a:pt x="9434" y="5492"/>
                  </a:lnTo>
                  <a:lnTo>
                    <a:pt x="8858" y="6466"/>
                  </a:lnTo>
                  <a:lnTo>
                    <a:pt x="8326" y="7485"/>
                  </a:lnTo>
                  <a:lnTo>
                    <a:pt x="7219" y="9700"/>
                  </a:lnTo>
                  <a:lnTo>
                    <a:pt x="6112" y="12003"/>
                  </a:lnTo>
                  <a:lnTo>
                    <a:pt x="5093" y="14394"/>
                  </a:lnTo>
                  <a:lnTo>
                    <a:pt x="4075" y="16830"/>
                  </a:lnTo>
                  <a:lnTo>
                    <a:pt x="2879" y="19975"/>
                  </a:lnTo>
                  <a:lnTo>
                    <a:pt x="1772" y="23030"/>
                  </a:lnTo>
                  <a:lnTo>
                    <a:pt x="797" y="25821"/>
                  </a:lnTo>
                  <a:lnTo>
                    <a:pt x="0" y="28256"/>
                  </a:lnTo>
                  <a:lnTo>
                    <a:pt x="11870" y="28256"/>
                  </a:lnTo>
                  <a:lnTo>
                    <a:pt x="12047" y="24005"/>
                  </a:lnTo>
                  <a:lnTo>
                    <a:pt x="12490" y="14217"/>
                  </a:lnTo>
                  <a:lnTo>
                    <a:pt x="12578" y="12401"/>
                  </a:lnTo>
                  <a:lnTo>
                    <a:pt x="12755" y="10585"/>
                  </a:lnTo>
                  <a:lnTo>
                    <a:pt x="12977" y="8725"/>
                  </a:lnTo>
                  <a:lnTo>
                    <a:pt x="13198" y="6954"/>
                  </a:lnTo>
                  <a:lnTo>
                    <a:pt x="13641" y="4031"/>
                  </a:lnTo>
                  <a:lnTo>
                    <a:pt x="13995" y="1683"/>
                  </a:lnTo>
                  <a:lnTo>
                    <a:pt x="14173" y="886"/>
                  </a:lnTo>
                  <a:lnTo>
                    <a:pt x="14173" y="842"/>
                  </a:lnTo>
                  <a:lnTo>
                    <a:pt x="14217" y="620"/>
                  </a:lnTo>
                  <a:lnTo>
                    <a:pt x="14217" y="532"/>
                  </a:lnTo>
                  <a:lnTo>
                    <a:pt x="1430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3;p31">
              <a:extLst>
                <a:ext uri="{FF2B5EF4-FFF2-40B4-BE49-F238E27FC236}">
                  <a16:creationId xmlns:a16="http://schemas.microsoft.com/office/drawing/2014/main" id="{A3D5EE91-370E-2815-8D8D-985801E1207C}"/>
                </a:ext>
              </a:extLst>
            </p:cNvPr>
            <p:cNvSpPr/>
            <p:nvPr/>
          </p:nvSpPr>
          <p:spPr>
            <a:xfrm>
              <a:off x="6841550" y="1783475"/>
              <a:ext cx="303400" cy="728575"/>
            </a:xfrm>
            <a:custGeom>
              <a:avLst/>
              <a:gdLst/>
              <a:ahLst/>
              <a:cxnLst/>
              <a:rect l="l" t="t" r="r" b="b"/>
              <a:pathLst>
                <a:path w="12136" h="29143" extrusionOk="0">
                  <a:moveTo>
                    <a:pt x="2082" y="1"/>
                  </a:moveTo>
                  <a:lnTo>
                    <a:pt x="1550" y="311"/>
                  </a:lnTo>
                  <a:lnTo>
                    <a:pt x="1063" y="665"/>
                  </a:lnTo>
                  <a:lnTo>
                    <a:pt x="44" y="1285"/>
                  </a:lnTo>
                  <a:lnTo>
                    <a:pt x="0" y="1285"/>
                  </a:lnTo>
                  <a:lnTo>
                    <a:pt x="266" y="1418"/>
                  </a:lnTo>
                  <a:lnTo>
                    <a:pt x="487" y="1551"/>
                  </a:lnTo>
                  <a:lnTo>
                    <a:pt x="753" y="1772"/>
                  </a:lnTo>
                  <a:lnTo>
                    <a:pt x="930" y="1994"/>
                  </a:lnTo>
                  <a:lnTo>
                    <a:pt x="1107" y="2215"/>
                  </a:lnTo>
                  <a:lnTo>
                    <a:pt x="1329" y="2525"/>
                  </a:lnTo>
                  <a:lnTo>
                    <a:pt x="1639" y="3057"/>
                  </a:lnTo>
                  <a:lnTo>
                    <a:pt x="1949" y="3721"/>
                  </a:lnTo>
                  <a:lnTo>
                    <a:pt x="2259" y="4518"/>
                  </a:lnTo>
                  <a:lnTo>
                    <a:pt x="2569" y="5492"/>
                  </a:lnTo>
                  <a:lnTo>
                    <a:pt x="2746" y="6157"/>
                  </a:lnTo>
                  <a:lnTo>
                    <a:pt x="2879" y="6865"/>
                  </a:lnTo>
                  <a:lnTo>
                    <a:pt x="2968" y="7441"/>
                  </a:lnTo>
                  <a:lnTo>
                    <a:pt x="3012" y="8105"/>
                  </a:lnTo>
                  <a:lnTo>
                    <a:pt x="3145" y="9700"/>
                  </a:lnTo>
                  <a:lnTo>
                    <a:pt x="3189" y="11693"/>
                  </a:lnTo>
                  <a:lnTo>
                    <a:pt x="3189" y="13907"/>
                  </a:lnTo>
                  <a:lnTo>
                    <a:pt x="3145" y="16343"/>
                  </a:lnTo>
                  <a:lnTo>
                    <a:pt x="3100" y="18912"/>
                  </a:lnTo>
                  <a:lnTo>
                    <a:pt x="2923" y="24182"/>
                  </a:lnTo>
                  <a:lnTo>
                    <a:pt x="2702" y="29142"/>
                  </a:lnTo>
                  <a:lnTo>
                    <a:pt x="12135" y="29142"/>
                  </a:lnTo>
                  <a:lnTo>
                    <a:pt x="11914" y="26131"/>
                  </a:lnTo>
                  <a:lnTo>
                    <a:pt x="11604" y="22853"/>
                  </a:lnTo>
                  <a:lnTo>
                    <a:pt x="11382" y="21171"/>
                  </a:lnTo>
                  <a:lnTo>
                    <a:pt x="11161" y="19532"/>
                  </a:lnTo>
                  <a:lnTo>
                    <a:pt x="10939" y="17849"/>
                  </a:lnTo>
                  <a:lnTo>
                    <a:pt x="10629" y="16255"/>
                  </a:lnTo>
                  <a:lnTo>
                    <a:pt x="10231" y="14306"/>
                  </a:lnTo>
                  <a:lnTo>
                    <a:pt x="9744" y="12534"/>
                  </a:lnTo>
                  <a:lnTo>
                    <a:pt x="9522" y="11693"/>
                  </a:lnTo>
                  <a:lnTo>
                    <a:pt x="9212" y="10896"/>
                  </a:lnTo>
                  <a:lnTo>
                    <a:pt x="8946" y="10187"/>
                  </a:lnTo>
                  <a:lnTo>
                    <a:pt x="8636" y="9523"/>
                  </a:lnTo>
                  <a:lnTo>
                    <a:pt x="7928" y="8150"/>
                  </a:lnTo>
                  <a:lnTo>
                    <a:pt x="7264" y="6954"/>
                  </a:lnTo>
                  <a:lnTo>
                    <a:pt x="6643" y="5847"/>
                  </a:lnTo>
                  <a:lnTo>
                    <a:pt x="6023" y="4828"/>
                  </a:lnTo>
                  <a:lnTo>
                    <a:pt x="5448" y="3942"/>
                  </a:lnTo>
                  <a:lnTo>
                    <a:pt x="4872" y="3189"/>
                  </a:lnTo>
                  <a:lnTo>
                    <a:pt x="3853" y="1861"/>
                  </a:lnTo>
                  <a:lnTo>
                    <a:pt x="3145" y="1019"/>
                  </a:lnTo>
                  <a:lnTo>
                    <a:pt x="2569" y="443"/>
                  </a:lnTo>
                  <a:lnTo>
                    <a:pt x="208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4;p31">
              <a:extLst>
                <a:ext uri="{FF2B5EF4-FFF2-40B4-BE49-F238E27FC236}">
                  <a16:creationId xmlns:a16="http://schemas.microsoft.com/office/drawing/2014/main" id="{B252F2F5-D04F-6527-01C5-4965918BA8A7}"/>
                </a:ext>
              </a:extLst>
            </p:cNvPr>
            <p:cNvSpPr/>
            <p:nvPr/>
          </p:nvSpPr>
          <p:spPr>
            <a:xfrm>
              <a:off x="6984375" y="1482325"/>
              <a:ext cx="320000" cy="188250"/>
            </a:xfrm>
            <a:custGeom>
              <a:avLst/>
              <a:gdLst/>
              <a:ahLst/>
              <a:cxnLst/>
              <a:rect l="l" t="t" r="r" b="b"/>
              <a:pathLst>
                <a:path w="12800" h="7530" extrusionOk="0">
                  <a:moveTo>
                    <a:pt x="1993" y="0"/>
                  </a:moveTo>
                  <a:lnTo>
                    <a:pt x="1639" y="89"/>
                  </a:lnTo>
                  <a:lnTo>
                    <a:pt x="1329" y="177"/>
                  </a:lnTo>
                  <a:lnTo>
                    <a:pt x="975" y="310"/>
                  </a:lnTo>
                  <a:lnTo>
                    <a:pt x="665" y="443"/>
                  </a:lnTo>
                  <a:lnTo>
                    <a:pt x="310" y="620"/>
                  </a:lnTo>
                  <a:lnTo>
                    <a:pt x="0" y="842"/>
                  </a:lnTo>
                  <a:lnTo>
                    <a:pt x="133" y="797"/>
                  </a:lnTo>
                  <a:lnTo>
                    <a:pt x="443" y="753"/>
                  </a:lnTo>
                  <a:lnTo>
                    <a:pt x="665" y="753"/>
                  </a:lnTo>
                  <a:lnTo>
                    <a:pt x="886" y="797"/>
                  </a:lnTo>
                  <a:lnTo>
                    <a:pt x="1108" y="886"/>
                  </a:lnTo>
                  <a:lnTo>
                    <a:pt x="1285" y="1019"/>
                  </a:lnTo>
                  <a:lnTo>
                    <a:pt x="1462" y="1196"/>
                  </a:lnTo>
                  <a:lnTo>
                    <a:pt x="1639" y="1417"/>
                  </a:lnTo>
                  <a:lnTo>
                    <a:pt x="1728" y="1639"/>
                  </a:lnTo>
                  <a:lnTo>
                    <a:pt x="1816" y="1860"/>
                  </a:lnTo>
                  <a:lnTo>
                    <a:pt x="1905" y="2215"/>
                  </a:lnTo>
                  <a:lnTo>
                    <a:pt x="1905" y="2347"/>
                  </a:lnTo>
                  <a:lnTo>
                    <a:pt x="2038" y="2259"/>
                  </a:lnTo>
                  <a:lnTo>
                    <a:pt x="2436" y="2082"/>
                  </a:lnTo>
                  <a:lnTo>
                    <a:pt x="2658" y="1993"/>
                  </a:lnTo>
                  <a:lnTo>
                    <a:pt x="3145" y="1993"/>
                  </a:lnTo>
                  <a:lnTo>
                    <a:pt x="3322" y="2126"/>
                  </a:lnTo>
                  <a:lnTo>
                    <a:pt x="3499" y="2347"/>
                  </a:lnTo>
                  <a:lnTo>
                    <a:pt x="3632" y="2569"/>
                  </a:lnTo>
                  <a:lnTo>
                    <a:pt x="3721" y="2835"/>
                  </a:lnTo>
                  <a:lnTo>
                    <a:pt x="3765" y="3100"/>
                  </a:lnTo>
                  <a:lnTo>
                    <a:pt x="3809" y="3543"/>
                  </a:lnTo>
                  <a:lnTo>
                    <a:pt x="3809" y="3720"/>
                  </a:lnTo>
                  <a:lnTo>
                    <a:pt x="3986" y="3676"/>
                  </a:lnTo>
                  <a:lnTo>
                    <a:pt x="4429" y="3499"/>
                  </a:lnTo>
                  <a:lnTo>
                    <a:pt x="4695" y="3455"/>
                  </a:lnTo>
                  <a:lnTo>
                    <a:pt x="5226" y="3455"/>
                  </a:lnTo>
                  <a:lnTo>
                    <a:pt x="5448" y="3587"/>
                  </a:lnTo>
                  <a:lnTo>
                    <a:pt x="5492" y="3632"/>
                  </a:lnTo>
                  <a:lnTo>
                    <a:pt x="5536" y="3765"/>
                  </a:lnTo>
                  <a:lnTo>
                    <a:pt x="5625" y="4030"/>
                  </a:lnTo>
                  <a:lnTo>
                    <a:pt x="5581" y="4340"/>
                  </a:lnTo>
                  <a:lnTo>
                    <a:pt x="5536" y="4695"/>
                  </a:lnTo>
                  <a:lnTo>
                    <a:pt x="5448" y="5270"/>
                  </a:lnTo>
                  <a:lnTo>
                    <a:pt x="5404" y="5448"/>
                  </a:lnTo>
                  <a:lnTo>
                    <a:pt x="5404" y="5492"/>
                  </a:lnTo>
                  <a:lnTo>
                    <a:pt x="5448" y="5536"/>
                  </a:lnTo>
                  <a:lnTo>
                    <a:pt x="5536" y="5492"/>
                  </a:lnTo>
                  <a:lnTo>
                    <a:pt x="5714" y="5403"/>
                  </a:lnTo>
                  <a:lnTo>
                    <a:pt x="6112" y="5049"/>
                  </a:lnTo>
                  <a:lnTo>
                    <a:pt x="6334" y="4872"/>
                  </a:lnTo>
                  <a:lnTo>
                    <a:pt x="6555" y="4739"/>
                  </a:lnTo>
                  <a:lnTo>
                    <a:pt x="6732" y="4695"/>
                  </a:lnTo>
                  <a:lnTo>
                    <a:pt x="6821" y="4695"/>
                  </a:lnTo>
                  <a:lnTo>
                    <a:pt x="6865" y="4739"/>
                  </a:lnTo>
                  <a:lnTo>
                    <a:pt x="6909" y="4828"/>
                  </a:lnTo>
                  <a:lnTo>
                    <a:pt x="6954" y="4916"/>
                  </a:lnTo>
                  <a:lnTo>
                    <a:pt x="6954" y="5138"/>
                  </a:lnTo>
                  <a:lnTo>
                    <a:pt x="6909" y="5403"/>
                  </a:lnTo>
                  <a:lnTo>
                    <a:pt x="6821" y="5713"/>
                  </a:lnTo>
                  <a:lnTo>
                    <a:pt x="6644" y="6245"/>
                  </a:lnTo>
                  <a:lnTo>
                    <a:pt x="6599" y="6422"/>
                  </a:lnTo>
                  <a:lnTo>
                    <a:pt x="6599" y="6466"/>
                  </a:lnTo>
                  <a:lnTo>
                    <a:pt x="6599" y="6511"/>
                  </a:lnTo>
                  <a:lnTo>
                    <a:pt x="6688" y="6422"/>
                  </a:lnTo>
                  <a:lnTo>
                    <a:pt x="6821" y="6289"/>
                  </a:lnTo>
                  <a:lnTo>
                    <a:pt x="7175" y="5802"/>
                  </a:lnTo>
                  <a:lnTo>
                    <a:pt x="7397" y="5580"/>
                  </a:lnTo>
                  <a:lnTo>
                    <a:pt x="7618" y="5359"/>
                  </a:lnTo>
                  <a:lnTo>
                    <a:pt x="7839" y="5226"/>
                  </a:lnTo>
                  <a:lnTo>
                    <a:pt x="8017" y="5226"/>
                  </a:lnTo>
                  <a:lnTo>
                    <a:pt x="8194" y="5359"/>
                  </a:lnTo>
                  <a:lnTo>
                    <a:pt x="8327" y="5536"/>
                  </a:lnTo>
                  <a:lnTo>
                    <a:pt x="8460" y="5758"/>
                  </a:lnTo>
                  <a:lnTo>
                    <a:pt x="8504" y="5979"/>
                  </a:lnTo>
                  <a:lnTo>
                    <a:pt x="8592" y="6378"/>
                  </a:lnTo>
                  <a:lnTo>
                    <a:pt x="8592" y="6555"/>
                  </a:lnTo>
                  <a:lnTo>
                    <a:pt x="8814" y="6422"/>
                  </a:lnTo>
                  <a:lnTo>
                    <a:pt x="9257" y="6156"/>
                  </a:lnTo>
                  <a:lnTo>
                    <a:pt x="9522" y="6068"/>
                  </a:lnTo>
                  <a:lnTo>
                    <a:pt x="9788" y="5979"/>
                  </a:lnTo>
                  <a:lnTo>
                    <a:pt x="10054" y="5979"/>
                  </a:lnTo>
                  <a:lnTo>
                    <a:pt x="10187" y="6023"/>
                  </a:lnTo>
                  <a:lnTo>
                    <a:pt x="10275" y="6112"/>
                  </a:lnTo>
                  <a:lnTo>
                    <a:pt x="10453" y="6289"/>
                  </a:lnTo>
                  <a:lnTo>
                    <a:pt x="10585" y="6511"/>
                  </a:lnTo>
                  <a:lnTo>
                    <a:pt x="10674" y="6732"/>
                  </a:lnTo>
                  <a:lnTo>
                    <a:pt x="10718" y="6953"/>
                  </a:lnTo>
                  <a:lnTo>
                    <a:pt x="10763" y="7396"/>
                  </a:lnTo>
                  <a:lnTo>
                    <a:pt x="10763" y="7529"/>
                  </a:lnTo>
                  <a:lnTo>
                    <a:pt x="10940" y="7396"/>
                  </a:lnTo>
                  <a:lnTo>
                    <a:pt x="11161" y="7219"/>
                  </a:lnTo>
                  <a:lnTo>
                    <a:pt x="11427" y="7086"/>
                  </a:lnTo>
                  <a:lnTo>
                    <a:pt x="11693" y="6998"/>
                  </a:lnTo>
                  <a:lnTo>
                    <a:pt x="12047" y="6998"/>
                  </a:lnTo>
                  <a:lnTo>
                    <a:pt x="12180" y="7042"/>
                  </a:lnTo>
                  <a:lnTo>
                    <a:pt x="12357" y="7086"/>
                  </a:lnTo>
                  <a:lnTo>
                    <a:pt x="12534" y="7219"/>
                  </a:lnTo>
                  <a:lnTo>
                    <a:pt x="12667" y="7396"/>
                  </a:lnTo>
                  <a:lnTo>
                    <a:pt x="12756" y="7086"/>
                  </a:lnTo>
                  <a:lnTo>
                    <a:pt x="12800" y="6732"/>
                  </a:lnTo>
                  <a:lnTo>
                    <a:pt x="12800" y="6289"/>
                  </a:lnTo>
                  <a:lnTo>
                    <a:pt x="12756" y="5846"/>
                  </a:lnTo>
                  <a:lnTo>
                    <a:pt x="12623" y="5359"/>
                  </a:lnTo>
                  <a:lnTo>
                    <a:pt x="12490" y="5093"/>
                  </a:lnTo>
                  <a:lnTo>
                    <a:pt x="12357" y="4872"/>
                  </a:lnTo>
                  <a:lnTo>
                    <a:pt x="12180" y="4650"/>
                  </a:lnTo>
                  <a:lnTo>
                    <a:pt x="11958" y="4429"/>
                  </a:lnTo>
                  <a:lnTo>
                    <a:pt x="11515" y="4119"/>
                  </a:lnTo>
                  <a:lnTo>
                    <a:pt x="11028" y="3809"/>
                  </a:lnTo>
                  <a:lnTo>
                    <a:pt x="10541" y="3632"/>
                  </a:lnTo>
                  <a:lnTo>
                    <a:pt x="10098" y="3499"/>
                  </a:lnTo>
                  <a:lnTo>
                    <a:pt x="9700" y="3410"/>
                  </a:lnTo>
                  <a:lnTo>
                    <a:pt x="9390" y="3366"/>
                  </a:lnTo>
                  <a:lnTo>
                    <a:pt x="9124" y="3322"/>
                  </a:lnTo>
                  <a:lnTo>
                    <a:pt x="10142" y="1462"/>
                  </a:lnTo>
                  <a:lnTo>
                    <a:pt x="8902" y="2259"/>
                  </a:lnTo>
                  <a:lnTo>
                    <a:pt x="8592" y="1993"/>
                  </a:lnTo>
                  <a:lnTo>
                    <a:pt x="8902" y="753"/>
                  </a:lnTo>
                  <a:lnTo>
                    <a:pt x="7131" y="2215"/>
                  </a:lnTo>
                  <a:lnTo>
                    <a:pt x="6998" y="2037"/>
                  </a:lnTo>
                  <a:lnTo>
                    <a:pt x="6511" y="1639"/>
                  </a:lnTo>
                  <a:lnTo>
                    <a:pt x="5802" y="1107"/>
                  </a:lnTo>
                  <a:lnTo>
                    <a:pt x="5404" y="842"/>
                  </a:lnTo>
                  <a:lnTo>
                    <a:pt x="4916" y="576"/>
                  </a:lnTo>
                  <a:lnTo>
                    <a:pt x="4385" y="354"/>
                  </a:lnTo>
                  <a:lnTo>
                    <a:pt x="3809" y="133"/>
                  </a:lnTo>
                  <a:lnTo>
                    <a:pt x="3233" y="44"/>
                  </a:lnTo>
                  <a:lnTo>
                    <a:pt x="2613"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5;p31">
              <a:extLst>
                <a:ext uri="{FF2B5EF4-FFF2-40B4-BE49-F238E27FC236}">
                  <a16:creationId xmlns:a16="http://schemas.microsoft.com/office/drawing/2014/main" id="{E8E122B0-E4C7-4F94-5559-0B3C88F9A1A2}"/>
                </a:ext>
              </a:extLst>
            </p:cNvPr>
            <p:cNvSpPr/>
            <p:nvPr/>
          </p:nvSpPr>
          <p:spPr>
            <a:xfrm>
              <a:off x="6042125" y="1913025"/>
              <a:ext cx="240300" cy="139525"/>
            </a:xfrm>
            <a:custGeom>
              <a:avLst/>
              <a:gdLst/>
              <a:ahLst/>
              <a:cxnLst/>
              <a:rect l="l" t="t" r="r" b="b"/>
              <a:pathLst>
                <a:path w="9612" h="5581" extrusionOk="0">
                  <a:moveTo>
                    <a:pt x="5050" y="0"/>
                  </a:moveTo>
                  <a:lnTo>
                    <a:pt x="4917" y="1108"/>
                  </a:lnTo>
                  <a:lnTo>
                    <a:pt x="4607" y="1152"/>
                  </a:lnTo>
                  <a:lnTo>
                    <a:pt x="4031" y="399"/>
                  </a:lnTo>
                  <a:lnTo>
                    <a:pt x="4075" y="2082"/>
                  </a:lnTo>
                  <a:lnTo>
                    <a:pt x="3898" y="2082"/>
                  </a:lnTo>
                  <a:lnTo>
                    <a:pt x="3455" y="2170"/>
                  </a:lnTo>
                  <a:lnTo>
                    <a:pt x="2835" y="2348"/>
                  </a:lnTo>
                  <a:lnTo>
                    <a:pt x="2481" y="2481"/>
                  </a:lnTo>
                  <a:lnTo>
                    <a:pt x="2082" y="2613"/>
                  </a:lnTo>
                  <a:lnTo>
                    <a:pt x="1728" y="2791"/>
                  </a:lnTo>
                  <a:lnTo>
                    <a:pt x="1329" y="3056"/>
                  </a:lnTo>
                  <a:lnTo>
                    <a:pt x="1019" y="3322"/>
                  </a:lnTo>
                  <a:lnTo>
                    <a:pt x="709" y="3676"/>
                  </a:lnTo>
                  <a:lnTo>
                    <a:pt x="444" y="4075"/>
                  </a:lnTo>
                  <a:lnTo>
                    <a:pt x="222" y="4518"/>
                  </a:lnTo>
                  <a:lnTo>
                    <a:pt x="45" y="5005"/>
                  </a:lnTo>
                  <a:lnTo>
                    <a:pt x="1" y="5581"/>
                  </a:lnTo>
                  <a:lnTo>
                    <a:pt x="45" y="5492"/>
                  </a:lnTo>
                  <a:lnTo>
                    <a:pt x="134" y="5271"/>
                  </a:lnTo>
                  <a:lnTo>
                    <a:pt x="222" y="5138"/>
                  </a:lnTo>
                  <a:lnTo>
                    <a:pt x="355" y="5049"/>
                  </a:lnTo>
                  <a:lnTo>
                    <a:pt x="488" y="4961"/>
                  </a:lnTo>
                  <a:lnTo>
                    <a:pt x="665" y="4916"/>
                  </a:lnTo>
                  <a:lnTo>
                    <a:pt x="887" y="4872"/>
                  </a:lnTo>
                  <a:lnTo>
                    <a:pt x="1064" y="4916"/>
                  </a:lnTo>
                  <a:lnTo>
                    <a:pt x="1374" y="5005"/>
                  </a:lnTo>
                  <a:lnTo>
                    <a:pt x="1639" y="5094"/>
                  </a:lnTo>
                  <a:lnTo>
                    <a:pt x="1728" y="5182"/>
                  </a:lnTo>
                  <a:lnTo>
                    <a:pt x="1728" y="5049"/>
                  </a:lnTo>
                  <a:lnTo>
                    <a:pt x="1817" y="4739"/>
                  </a:lnTo>
                  <a:lnTo>
                    <a:pt x="1861" y="4562"/>
                  </a:lnTo>
                  <a:lnTo>
                    <a:pt x="1994" y="4429"/>
                  </a:lnTo>
                  <a:lnTo>
                    <a:pt x="2127" y="4296"/>
                  </a:lnTo>
                  <a:lnTo>
                    <a:pt x="2260" y="4252"/>
                  </a:lnTo>
                  <a:lnTo>
                    <a:pt x="2481" y="4252"/>
                  </a:lnTo>
                  <a:lnTo>
                    <a:pt x="2658" y="4296"/>
                  </a:lnTo>
                  <a:lnTo>
                    <a:pt x="3012" y="4429"/>
                  </a:lnTo>
                  <a:lnTo>
                    <a:pt x="3322" y="4606"/>
                  </a:lnTo>
                  <a:lnTo>
                    <a:pt x="3411" y="4695"/>
                  </a:lnTo>
                  <a:lnTo>
                    <a:pt x="3455" y="4562"/>
                  </a:lnTo>
                  <a:lnTo>
                    <a:pt x="3588" y="4252"/>
                  </a:lnTo>
                  <a:lnTo>
                    <a:pt x="3677" y="4075"/>
                  </a:lnTo>
                  <a:lnTo>
                    <a:pt x="3765" y="3898"/>
                  </a:lnTo>
                  <a:lnTo>
                    <a:pt x="3898" y="3765"/>
                  </a:lnTo>
                  <a:lnTo>
                    <a:pt x="4075" y="3721"/>
                  </a:lnTo>
                  <a:lnTo>
                    <a:pt x="4253" y="3721"/>
                  </a:lnTo>
                  <a:lnTo>
                    <a:pt x="4430" y="3809"/>
                  </a:lnTo>
                  <a:lnTo>
                    <a:pt x="4607" y="3986"/>
                  </a:lnTo>
                  <a:lnTo>
                    <a:pt x="4740" y="4163"/>
                  </a:lnTo>
                  <a:lnTo>
                    <a:pt x="5050" y="4474"/>
                  </a:lnTo>
                  <a:lnTo>
                    <a:pt x="5138" y="4606"/>
                  </a:lnTo>
                  <a:lnTo>
                    <a:pt x="5227" y="4606"/>
                  </a:lnTo>
                  <a:lnTo>
                    <a:pt x="5227" y="4518"/>
                  </a:lnTo>
                  <a:lnTo>
                    <a:pt x="5227" y="4385"/>
                  </a:lnTo>
                  <a:lnTo>
                    <a:pt x="5227" y="3986"/>
                  </a:lnTo>
                  <a:lnTo>
                    <a:pt x="5271" y="3588"/>
                  </a:lnTo>
                  <a:lnTo>
                    <a:pt x="5315" y="3455"/>
                  </a:lnTo>
                  <a:lnTo>
                    <a:pt x="5404" y="3411"/>
                  </a:lnTo>
                  <a:lnTo>
                    <a:pt x="5537" y="3455"/>
                  </a:lnTo>
                  <a:lnTo>
                    <a:pt x="5670" y="3543"/>
                  </a:lnTo>
                  <a:lnTo>
                    <a:pt x="5935" y="3898"/>
                  </a:lnTo>
                  <a:lnTo>
                    <a:pt x="6157" y="4252"/>
                  </a:lnTo>
                  <a:lnTo>
                    <a:pt x="6246" y="4341"/>
                  </a:lnTo>
                  <a:lnTo>
                    <a:pt x="6290" y="4385"/>
                  </a:lnTo>
                  <a:lnTo>
                    <a:pt x="6334" y="4296"/>
                  </a:lnTo>
                  <a:lnTo>
                    <a:pt x="6290" y="4163"/>
                  </a:lnTo>
                  <a:lnTo>
                    <a:pt x="6201" y="3721"/>
                  </a:lnTo>
                  <a:lnTo>
                    <a:pt x="6157" y="3499"/>
                  </a:lnTo>
                  <a:lnTo>
                    <a:pt x="6113" y="3278"/>
                  </a:lnTo>
                  <a:lnTo>
                    <a:pt x="6157" y="3101"/>
                  </a:lnTo>
                  <a:lnTo>
                    <a:pt x="6246" y="2968"/>
                  </a:lnTo>
                  <a:lnTo>
                    <a:pt x="6378" y="2923"/>
                  </a:lnTo>
                  <a:lnTo>
                    <a:pt x="6556" y="2923"/>
                  </a:lnTo>
                  <a:lnTo>
                    <a:pt x="6688" y="2968"/>
                  </a:lnTo>
                  <a:lnTo>
                    <a:pt x="6866" y="3012"/>
                  </a:lnTo>
                  <a:lnTo>
                    <a:pt x="7131" y="3189"/>
                  </a:lnTo>
                  <a:lnTo>
                    <a:pt x="7264" y="3233"/>
                  </a:lnTo>
                  <a:lnTo>
                    <a:pt x="7264" y="3101"/>
                  </a:lnTo>
                  <a:lnTo>
                    <a:pt x="7353" y="2702"/>
                  </a:lnTo>
                  <a:lnTo>
                    <a:pt x="7397" y="2481"/>
                  </a:lnTo>
                  <a:lnTo>
                    <a:pt x="7486" y="2303"/>
                  </a:lnTo>
                  <a:lnTo>
                    <a:pt x="7618" y="2170"/>
                  </a:lnTo>
                  <a:lnTo>
                    <a:pt x="7751" y="2082"/>
                  </a:lnTo>
                  <a:lnTo>
                    <a:pt x="7973" y="2038"/>
                  </a:lnTo>
                  <a:lnTo>
                    <a:pt x="8150" y="2082"/>
                  </a:lnTo>
                  <a:lnTo>
                    <a:pt x="8327" y="2126"/>
                  </a:lnTo>
                  <a:lnTo>
                    <a:pt x="8504" y="2215"/>
                  </a:lnTo>
                  <a:lnTo>
                    <a:pt x="8726" y="2392"/>
                  </a:lnTo>
                  <a:lnTo>
                    <a:pt x="8814" y="2481"/>
                  </a:lnTo>
                  <a:lnTo>
                    <a:pt x="8814" y="2303"/>
                  </a:lnTo>
                  <a:lnTo>
                    <a:pt x="8814" y="2082"/>
                  </a:lnTo>
                  <a:lnTo>
                    <a:pt x="8859" y="1860"/>
                  </a:lnTo>
                  <a:lnTo>
                    <a:pt x="8947" y="1683"/>
                  </a:lnTo>
                  <a:lnTo>
                    <a:pt x="9080" y="1462"/>
                  </a:lnTo>
                  <a:lnTo>
                    <a:pt x="9301" y="1329"/>
                  </a:lnTo>
                  <a:lnTo>
                    <a:pt x="9434" y="1285"/>
                  </a:lnTo>
                  <a:lnTo>
                    <a:pt x="9611" y="1285"/>
                  </a:lnTo>
                  <a:lnTo>
                    <a:pt x="9479" y="1108"/>
                  </a:lnTo>
                  <a:lnTo>
                    <a:pt x="9301" y="930"/>
                  </a:lnTo>
                  <a:lnTo>
                    <a:pt x="9036" y="709"/>
                  </a:lnTo>
                  <a:lnTo>
                    <a:pt x="8770" y="532"/>
                  </a:lnTo>
                  <a:lnTo>
                    <a:pt x="8416" y="399"/>
                  </a:lnTo>
                  <a:lnTo>
                    <a:pt x="8017" y="310"/>
                  </a:lnTo>
                  <a:lnTo>
                    <a:pt x="7840" y="310"/>
                  </a:lnTo>
                  <a:lnTo>
                    <a:pt x="7618" y="355"/>
                  </a:lnTo>
                  <a:lnTo>
                    <a:pt x="7176" y="443"/>
                  </a:lnTo>
                  <a:lnTo>
                    <a:pt x="6777" y="620"/>
                  </a:lnTo>
                  <a:lnTo>
                    <a:pt x="6467" y="798"/>
                  </a:lnTo>
                  <a:lnTo>
                    <a:pt x="6201" y="975"/>
                  </a:lnTo>
                  <a:lnTo>
                    <a:pt x="5803" y="1329"/>
                  </a:lnTo>
                  <a:lnTo>
                    <a:pt x="5670" y="1462"/>
                  </a:lnTo>
                  <a:lnTo>
                    <a:pt x="5050"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6;p31">
              <a:extLst>
                <a:ext uri="{FF2B5EF4-FFF2-40B4-BE49-F238E27FC236}">
                  <a16:creationId xmlns:a16="http://schemas.microsoft.com/office/drawing/2014/main" id="{C253D6CB-E280-0602-FA45-764D7DDAC03A}"/>
                </a:ext>
              </a:extLst>
            </p:cNvPr>
            <p:cNvSpPr/>
            <p:nvPr/>
          </p:nvSpPr>
          <p:spPr>
            <a:xfrm>
              <a:off x="6166150" y="1374925"/>
              <a:ext cx="317775" cy="197100"/>
            </a:xfrm>
            <a:custGeom>
              <a:avLst/>
              <a:gdLst/>
              <a:ahLst/>
              <a:cxnLst/>
              <a:rect l="l" t="t" r="r" b="b"/>
              <a:pathLst>
                <a:path w="12711" h="7884" extrusionOk="0">
                  <a:moveTo>
                    <a:pt x="6422" y="0"/>
                  </a:moveTo>
                  <a:lnTo>
                    <a:pt x="6333" y="1462"/>
                  </a:lnTo>
                  <a:lnTo>
                    <a:pt x="5935" y="1595"/>
                  </a:lnTo>
                  <a:lnTo>
                    <a:pt x="5138" y="620"/>
                  </a:lnTo>
                  <a:lnTo>
                    <a:pt x="5270" y="2879"/>
                  </a:lnTo>
                  <a:lnTo>
                    <a:pt x="5049" y="2923"/>
                  </a:lnTo>
                  <a:lnTo>
                    <a:pt x="4429" y="3056"/>
                  </a:lnTo>
                  <a:lnTo>
                    <a:pt x="3588" y="3322"/>
                  </a:lnTo>
                  <a:lnTo>
                    <a:pt x="3145" y="3499"/>
                  </a:lnTo>
                  <a:lnTo>
                    <a:pt x="2613" y="3720"/>
                  </a:lnTo>
                  <a:lnTo>
                    <a:pt x="2126" y="4030"/>
                  </a:lnTo>
                  <a:lnTo>
                    <a:pt x="1683" y="4385"/>
                  </a:lnTo>
                  <a:lnTo>
                    <a:pt x="1240" y="4783"/>
                  </a:lnTo>
                  <a:lnTo>
                    <a:pt x="842" y="5270"/>
                  </a:lnTo>
                  <a:lnTo>
                    <a:pt x="487" y="5802"/>
                  </a:lnTo>
                  <a:lnTo>
                    <a:pt x="354" y="6112"/>
                  </a:lnTo>
                  <a:lnTo>
                    <a:pt x="222" y="6422"/>
                  </a:lnTo>
                  <a:lnTo>
                    <a:pt x="133" y="6732"/>
                  </a:lnTo>
                  <a:lnTo>
                    <a:pt x="44" y="7086"/>
                  </a:lnTo>
                  <a:lnTo>
                    <a:pt x="0" y="7485"/>
                  </a:lnTo>
                  <a:lnTo>
                    <a:pt x="0" y="7883"/>
                  </a:lnTo>
                  <a:lnTo>
                    <a:pt x="44" y="7751"/>
                  </a:lnTo>
                  <a:lnTo>
                    <a:pt x="177" y="7485"/>
                  </a:lnTo>
                  <a:lnTo>
                    <a:pt x="310" y="7308"/>
                  </a:lnTo>
                  <a:lnTo>
                    <a:pt x="443" y="7131"/>
                  </a:lnTo>
                  <a:lnTo>
                    <a:pt x="664" y="6998"/>
                  </a:lnTo>
                  <a:lnTo>
                    <a:pt x="886" y="6909"/>
                  </a:lnTo>
                  <a:lnTo>
                    <a:pt x="1152" y="6865"/>
                  </a:lnTo>
                  <a:lnTo>
                    <a:pt x="1417" y="6909"/>
                  </a:lnTo>
                  <a:lnTo>
                    <a:pt x="1639" y="6953"/>
                  </a:lnTo>
                  <a:lnTo>
                    <a:pt x="1860" y="6998"/>
                  </a:lnTo>
                  <a:lnTo>
                    <a:pt x="2215" y="7131"/>
                  </a:lnTo>
                  <a:lnTo>
                    <a:pt x="2303" y="7219"/>
                  </a:lnTo>
                  <a:lnTo>
                    <a:pt x="2347" y="7042"/>
                  </a:lnTo>
                  <a:lnTo>
                    <a:pt x="2392" y="6643"/>
                  </a:lnTo>
                  <a:lnTo>
                    <a:pt x="2480" y="6378"/>
                  </a:lnTo>
                  <a:lnTo>
                    <a:pt x="2613" y="6201"/>
                  </a:lnTo>
                  <a:lnTo>
                    <a:pt x="2790" y="6023"/>
                  </a:lnTo>
                  <a:lnTo>
                    <a:pt x="3012" y="5935"/>
                  </a:lnTo>
                  <a:lnTo>
                    <a:pt x="3277" y="5890"/>
                  </a:lnTo>
                  <a:lnTo>
                    <a:pt x="3543" y="5935"/>
                  </a:lnTo>
                  <a:lnTo>
                    <a:pt x="3809" y="6023"/>
                  </a:lnTo>
                  <a:lnTo>
                    <a:pt x="4030" y="6156"/>
                  </a:lnTo>
                  <a:lnTo>
                    <a:pt x="4429" y="6378"/>
                  </a:lnTo>
                  <a:lnTo>
                    <a:pt x="4562" y="6466"/>
                  </a:lnTo>
                  <a:lnTo>
                    <a:pt x="4606" y="6289"/>
                  </a:lnTo>
                  <a:lnTo>
                    <a:pt x="4739" y="5846"/>
                  </a:lnTo>
                  <a:lnTo>
                    <a:pt x="4872" y="5580"/>
                  </a:lnTo>
                  <a:lnTo>
                    <a:pt x="5005" y="5359"/>
                  </a:lnTo>
                  <a:lnTo>
                    <a:pt x="5182" y="5182"/>
                  </a:lnTo>
                  <a:lnTo>
                    <a:pt x="5359" y="5049"/>
                  </a:lnTo>
                  <a:lnTo>
                    <a:pt x="5625" y="5049"/>
                  </a:lnTo>
                  <a:lnTo>
                    <a:pt x="5846" y="5182"/>
                  </a:lnTo>
                  <a:lnTo>
                    <a:pt x="6112" y="5403"/>
                  </a:lnTo>
                  <a:lnTo>
                    <a:pt x="6333" y="5625"/>
                  </a:lnTo>
                  <a:lnTo>
                    <a:pt x="6732" y="6068"/>
                  </a:lnTo>
                  <a:lnTo>
                    <a:pt x="6909" y="6201"/>
                  </a:lnTo>
                  <a:lnTo>
                    <a:pt x="6998" y="6201"/>
                  </a:lnTo>
                  <a:lnTo>
                    <a:pt x="7042" y="6112"/>
                  </a:lnTo>
                  <a:lnTo>
                    <a:pt x="7042" y="5890"/>
                  </a:lnTo>
                  <a:lnTo>
                    <a:pt x="6998" y="5359"/>
                  </a:lnTo>
                  <a:lnTo>
                    <a:pt x="6953" y="5093"/>
                  </a:lnTo>
                  <a:lnTo>
                    <a:pt x="6998" y="4828"/>
                  </a:lnTo>
                  <a:lnTo>
                    <a:pt x="7042" y="4650"/>
                  </a:lnTo>
                  <a:lnTo>
                    <a:pt x="7086" y="4606"/>
                  </a:lnTo>
                  <a:lnTo>
                    <a:pt x="7175" y="4562"/>
                  </a:lnTo>
                  <a:lnTo>
                    <a:pt x="7263" y="4562"/>
                  </a:lnTo>
                  <a:lnTo>
                    <a:pt x="7352" y="4606"/>
                  </a:lnTo>
                  <a:lnTo>
                    <a:pt x="7529" y="4739"/>
                  </a:lnTo>
                  <a:lnTo>
                    <a:pt x="7751" y="4960"/>
                  </a:lnTo>
                  <a:lnTo>
                    <a:pt x="7928" y="5182"/>
                  </a:lnTo>
                  <a:lnTo>
                    <a:pt x="8238" y="5669"/>
                  </a:lnTo>
                  <a:lnTo>
                    <a:pt x="8371" y="5802"/>
                  </a:lnTo>
                  <a:lnTo>
                    <a:pt x="8459" y="5802"/>
                  </a:lnTo>
                  <a:lnTo>
                    <a:pt x="8459" y="5713"/>
                  </a:lnTo>
                  <a:lnTo>
                    <a:pt x="8415" y="5536"/>
                  </a:lnTo>
                  <a:lnTo>
                    <a:pt x="8238" y="4960"/>
                  </a:lnTo>
                  <a:lnTo>
                    <a:pt x="8149" y="4650"/>
                  </a:lnTo>
                  <a:lnTo>
                    <a:pt x="8105" y="4340"/>
                  </a:lnTo>
                  <a:lnTo>
                    <a:pt x="8149" y="4075"/>
                  </a:lnTo>
                  <a:lnTo>
                    <a:pt x="8194" y="3986"/>
                  </a:lnTo>
                  <a:lnTo>
                    <a:pt x="8282" y="3942"/>
                  </a:lnTo>
                  <a:lnTo>
                    <a:pt x="8459" y="3853"/>
                  </a:lnTo>
                  <a:lnTo>
                    <a:pt x="8681" y="3853"/>
                  </a:lnTo>
                  <a:lnTo>
                    <a:pt x="8902" y="3898"/>
                  </a:lnTo>
                  <a:lnTo>
                    <a:pt x="9124" y="3986"/>
                  </a:lnTo>
                  <a:lnTo>
                    <a:pt x="9522" y="4163"/>
                  </a:lnTo>
                  <a:lnTo>
                    <a:pt x="9655" y="4252"/>
                  </a:lnTo>
                  <a:lnTo>
                    <a:pt x="9655" y="4030"/>
                  </a:lnTo>
                  <a:lnTo>
                    <a:pt x="9744" y="3499"/>
                  </a:lnTo>
                  <a:lnTo>
                    <a:pt x="9788" y="3189"/>
                  </a:lnTo>
                  <a:lnTo>
                    <a:pt x="9876" y="2923"/>
                  </a:lnTo>
                  <a:lnTo>
                    <a:pt x="10054" y="2746"/>
                  </a:lnTo>
                  <a:lnTo>
                    <a:pt x="10142" y="2657"/>
                  </a:lnTo>
                  <a:lnTo>
                    <a:pt x="10275" y="2613"/>
                  </a:lnTo>
                  <a:lnTo>
                    <a:pt x="10541" y="2569"/>
                  </a:lnTo>
                  <a:lnTo>
                    <a:pt x="10762" y="2569"/>
                  </a:lnTo>
                  <a:lnTo>
                    <a:pt x="11028" y="2657"/>
                  </a:lnTo>
                  <a:lnTo>
                    <a:pt x="11249" y="2746"/>
                  </a:lnTo>
                  <a:lnTo>
                    <a:pt x="11604" y="2967"/>
                  </a:lnTo>
                  <a:lnTo>
                    <a:pt x="11737" y="3056"/>
                  </a:lnTo>
                  <a:lnTo>
                    <a:pt x="11692" y="2835"/>
                  </a:lnTo>
                  <a:lnTo>
                    <a:pt x="11692" y="2569"/>
                  </a:lnTo>
                  <a:lnTo>
                    <a:pt x="11737" y="2259"/>
                  </a:lnTo>
                  <a:lnTo>
                    <a:pt x="11825" y="1993"/>
                  </a:lnTo>
                  <a:lnTo>
                    <a:pt x="11914" y="1816"/>
                  </a:lnTo>
                  <a:lnTo>
                    <a:pt x="12002" y="1727"/>
                  </a:lnTo>
                  <a:lnTo>
                    <a:pt x="12135" y="1595"/>
                  </a:lnTo>
                  <a:lnTo>
                    <a:pt x="12312" y="1506"/>
                  </a:lnTo>
                  <a:lnTo>
                    <a:pt x="12490" y="1462"/>
                  </a:lnTo>
                  <a:lnTo>
                    <a:pt x="12711" y="1417"/>
                  </a:lnTo>
                  <a:lnTo>
                    <a:pt x="12490" y="1196"/>
                  </a:lnTo>
                  <a:lnTo>
                    <a:pt x="12224" y="930"/>
                  </a:lnTo>
                  <a:lnTo>
                    <a:pt x="11914" y="709"/>
                  </a:lnTo>
                  <a:lnTo>
                    <a:pt x="11471" y="443"/>
                  </a:lnTo>
                  <a:lnTo>
                    <a:pt x="11028" y="266"/>
                  </a:lnTo>
                  <a:lnTo>
                    <a:pt x="10762" y="222"/>
                  </a:lnTo>
                  <a:lnTo>
                    <a:pt x="10231" y="222"/>
                  </a:lnTo>
                  <a:lnTo>
                    <a:pt x="9921" y="266"/>
                  </a:lnTo>
                  <a:lnTo>
                    <a:pt x="9345" y="443"/>
                  </a:lnTo>
                  <a:lnTo>
                    <a:pt x="8858" y="664"/>
                  </a:lnTo>
                  <a:lnTo>
                    <a:pt x="8415" y="974"/>
                  </a:lnTo>
                  <a:lnTo>
                    <a:pt x="8061" y="1240"/>
                  </a:lnTo>
                  <a:lnTo>
                    <a:pt x="7751" y="1506"/>
                  </a:lnTo>
                  <a:lnTo>
                    <a:pt x="7529" y="1727"/>
                  </a:lnTo>
                  <a:lnTo>
                    <a:pt x="7352" y="1905"/>
                  </a:lnTo>
                  <a:lnTo>
                    <a:pt x="642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17;p31">
              <a:extLst>
                <a:ext uri="{FF2B5EF4-FFF2-40B4-BE49-F238E27FC236}">
                  <a16:creationId xmlns:a16="http://schemas.microsoft.com/office/drawing/2014/main" id="{C2099D2B-7F74-6DC6-0DD5-F09EC79D4013}"/>
                </a:ext>
              </a:extLst>
            </p:cNvPr>
            <p:cNvSpPr/>
            <p:nvPr/>
          </p:nvSpPr>
          <p:spPr>
            <a:xfrm>
              <a:off x="6929000" y="2018200"/>
              <a:ext cx="368750" cy="493850"/>
            </a:xfrm>
            <a:custGeom>
              <a:avLst/>
              <a:gdLst/>
              <a:ahLst/>
              <a:cxnLst/>
              <a:rect l="l" t="t" r="r" b="b"/>
              <a:pathLst>
                <a:path w="14750" h="19754" extrusionOk="0">
                  <a:moveTo>
                    <a:pt x="14749" y="1"/>
                  </a:moveTo>
                  <a:lnTo>
                    <a:pt x="14262" y="444"/>
                  </a:lnTo>
                  <a:lnTo>
                    <a:pt x="13775" y="887"/>
                  </a:lnTo>
                  <a:lnTo>
                    <a:pt x="13376" y="1418"/>
                  </a:lnTo>
                  <a:lnTo>
                    <a:pt x="12978" y="1949"/>
                  </a:lnTo>
                  <a:lnTo>
                    <a:pt x="12712" y="2392"/>
                  </a:lnTo>
                  <a:lnTo>
                    <a:pt x="12490" y="2880"/>
                  </a:lnTo>
                  <a:lnTo>
                    <a:pt x="12047" y="3810"/>
                  </a:lnTo>
                  <a:lnTo>
                    <a:pt x="11737" y="4828"/>
                  </a:lnTo>
                  <a:lnTo>
                    <a:pt x="11516" y="5847"/>
                  </a:lnTo>
                  <a:lnTo>
                    <a:pt x="11383" y="6866"/>
                  </a:lnTo>
                  <a:lnTo>
                    <a:pt x="11383" y="7928"/>
                  </a:lnTo>
                  <a:lnTo>
                    <a:pt x="11472" y="8947"/>
                  </a:lnTo>
                  <a:lnTo>
                    <a:pt x="11560" y="9479"/>
                  </a:lnTo>
                  <a:lnTo>
                    <a:pt x="11649" y="10010"/>
                  </a:lnTo>
                  <a:lnTo>
                    <a:pt x="10896" y="8947"/>
                  </a:lnTo>
                  <a:lnTo>
                    <a:pt x="10453" y="8416"/>
                  </a:lnTo>
                  <a:lnTo>
                    <a:pt x="10010" y="7973"/>
                  </a:lnTo>
                  <a:lnTo>
                    <a:pt x="9523" y="7530"/>
                  </a:lnTo>
                  <a:lnTo>
                    <a:pt x="8992" y="7220"/>
                  </a:lnTo>
                  <a:lnTo>
                    <a:pt x="8682" y="7087"/>
                  </a:lnTo>
                  <a:lnTo>
                    <a:pt x="8416" y="6998"/>
                  </a:lnTo>
                  <a:lnTo>
                    <a:pt x="8106" y="6910"/>
                  </a:lnTo>
                  <a:lnTo>
                    <a:pt x="7796" y="6866"/>
                  </a:lnTo>
                  <a:lnTo>
                    <a:pt x="7441" y="6821"/>
                  </a:lnTo>
                  <a:lnTo>
                    <a:pt x="7131" y="6866"/>
                  </a:lnTo>
                  <a:lnTo>
                    <a:pt x="6600" y="6954"/>
                  </a:lnTo>
                  <a:lnTo>
                    <a:pt x="6113" y="7176"/>
                  </a:lnTo>
                  <a:lnTo>
                    <a:pt x="5626" y="7441"/>
                  </a:lnTo>
                  <a:lnTo>
                    <a:pt x="5183" y="7840"/>
                  </a:lnTo>
                  <a:lnTo>
                    <a:pt x="4961" y="8061"/>
                  </a:lnTo>
                  <a:lnTo>
                    <a:pt x="4740" y="8327"/>
                  </a:lnTo>
                  <a:lnTo>
                    <a:pt x="4518" y="8637"/>
                  </a:lnTo>
                  <a:lnTo>
                    <a:pt x="4341" y="8947"/>
                  </a:lnTo>
                  <a:lnTo>
                    <a:pt x="4164" y="9257"/>
                  </a:lnTo>
                  <a:lnTo>
                    <a:pt x="4031" y="9611"/>
                  </a:lnTo>
                  <a:lnTo>
                    <a:pt x="3898" y="9921"/>
                  </a:lnTo>
                  <a:lnTo>
                    <a:pt x="3810" y="10276"/>
                  </a:lnTo>
                  <a:lnTo>
                    <a:pt x="3721" y="10674"/>
                  </a:lnTo>
                  <a:lnTo>
                    <a:pt x="3677" y="11427"/>
                  </a:lnTo>
                  <a:lnTo>
                    <a:pt x="3721" y="12180"/>
                  </a:lnTo>
                  <a:lnTo>
                    <a:pt x="3810" y="12933"/>
                  </a:lnTo>
                  <a:lnTo>
                    <a:pt x="3987" y="13686"/>
                  </a:lnTo>
                  <a:lnTo>
                    <a:pt x="4208" y="14395"/>
                  </a:lnTo>
                  <a:lnTo>
                    <a:pt x="4474" y="15147"/>
                  </a:lnTo>
                  <a:lnTo>
                    <a:pt x="5006" y="16609"/>
                  </a:lnTo>
                  <a:lnTo>
                    <a:pt x="4784" y="16299"/>
                  </a:lnTo>
                  <a:lnTo>
                    <a:pt x="4518" y="16033"/>
                  </a:lnTo>
                  <a:lnTo>
                    <a:pt x="4164" y="15856"/>
                  </a:lnTo>
                  <a:lnTo>
                    <a:pt x="3810" y="15723"/>
                  </a:lnTo>
                  <a:lnTo>
                    <a:pt x="3411" y="15679"/>
                  </a:lnTo>
                  <a:lnTo>
                    <a:pt x="3057" y="15679"/>
                  </a:lnTo>
                  <a:lnTo>
                    <a:pt x="2658" y="15723"/>
                  </a:lnTo>
                  <a:lnTo>
                    <a:pt x="2304" y="15856"/>
                  </a:lnTo>
                  <a:lnTo>
                    <a:pt x="1994" y="15989"/>
                  </a:lnTo>
                  <a:lnTo>
                    <a:pt x="1684" y="16166"/>
                  </a:lnTo>
                  <a:lnTo>
                    <a:pt x="1418" y="16388"/>
                  </a:lnTo>
                  <a:lnTo>
                    <a:pt x="1197" y="16653"/>
                  </a:lnTo>
                  <a:lnTo>
                    <a:pt x="975" y="16919"/>
                  </a:lnTo>
                  <a:lnTo>
                    <a:pt x="798" y="17185"/>
                  </a:lnTo>
                  <a:lnTo>
                    <a:pt x="621" y="17495"/>
                  </a:lnTo>
                  <a:lnTo>
                    <a:pt x="488" y="17805"/>
                  </a:lnTo>
                  <a:lnTo>
                    <a:pt x="355" y="18159"/>
                  </a:lnTo>
                  <a:lnTo>
                    <a:pt x="134" y="19001"/>
                  </a:lnTo>
                  <a:lnTo>
                    <a:pt x="1" y="19753"/>
                  </a:lnTo>
                  <a:lnTo>
                    <a:pt x="14749" y="19753"/>
                  </a:lnTo>
                  <a:lnTo>
                    <a:pt x="14749"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18;p31">
              <a:extLst>
                <a:ext uri="{FF2B5EF4-FFF2-40B4-BE49-F238E27FC236}">
                  <a16:creationId xmlns:a16="http://schemas.microsoft.com/office/drawing/2014/main" id="{DBDD9642-BF49-F104-06D3-C6FF21A64C2B}"/>
                </a:ext>
              </a:extLst>
            </p:cNvPr>
            <p:cNvSpPr/>
            <p:nvPr/>
          </p:nvSpPr>
          <p:spPr>
            <a:xfrm>
              <a:off x="5986775" y="2126725"/>
              <a:ext cx="388650" cy="385325"/>
            </a:xfrm>
            <a:custGeom>
              <a:avLst/>
              <a:gdLst/>
              <a:ahLst/>
              <a:cxnLst/>
              <a:rect l="l" t="t" r="r" b="b"/>
              <a:pathLst>
                <a:path w="15546" h="15413" extrusionOk="0">
                  <a:moveTo>
                    <a:pt x="1019" y="0"/>
                  </a:moveTo>
                  <a:lnTo>
                    <a:pt x="665" y="89"/>
                  </a:lnTo>
                  <a:lnTo>
                    <a:pt x="310" y="221"/>
                  </a:lnTo>
                  <a:lnTo>
                    <a:pt x="0" y="399"/>
                  </a:lnTo>
                  <a:lnTo>
                    <a:pt x="0" y="15412"/>
                  </a:lnTo>
                  <a:lnTo>
                    <a:pt x="15546" y="15412"/>
                  </a:lnTo>
                  <a:lnTo>
                    <a:pt x="15147" y="14970"/>
                  </a:lnTo>
                  <a:lnTo>
                    <a:pt x="14704" y="14527"/>
                  </a:lnTo>
                  <a:lnTo>
                    <a:pt x="14217" y="14172"/>
                  </a:lnTo>
                  <a:lnTo>
                    <a:pt x="13686" y="13862"/>
                  </a:lnTo>
                  <a:lnTo>
                    <a:pt x="13154" y="13597"/>
                  </a:lnTo>
                  <a:lnTo>
                    <a:pt x="12800" y="13508"/>
                  </a:lnTo>
                  <a:lnTo>
                    <a:pt x="12180" y="13331"/>
                  </a:lnTo>
                  <a:lnTo>
                    <a:pt x="11515" y="13242"/>
                  </a:lnTo>
                  <a:lnTo>
                    <a:pt x="10895" y="13242"/>
                  </a:lnTo>
                  <a:lnTo>
                    <a:pt x="10231" y="13287"/>
                  </a:lnTo>
                  <a:lnTo>
                    <a:pt x="9567" y="13375"/>
                  </a:lnTo>
                  <a:lnTo>
                    <a:pt x="8947" y="13508"/>
                  </a:lnTo>
                  <a:lnTo>
                    <a:pt x="8327" y="13730"/>
                  </a:lnTo>
                  <a:lnTo>
                    <a:pt x="7707" y="13995"/>
                  </a:lnTo>
                  <a:lnTo>
                    <a:pt x="7131" y="14305"/>
                  </a:lnTo>
                  <a:lnTo>
                    <a:pt x="7308" y="13818"/>
                  </a:lnTo>
                  <a:lnTo>
                    <a:pt x="8061" y="12091"/>
                  </a:lnTo>
                  <a:lnTo>
                    <a:pt x="8371" y="11249"/>
                  </a:lnTo>
                  <a:lnTo>
                    <a:pt x="8681" y="10364"/>
                  </a:lnTo>
                  <a:lnTo>
                    <a:pt x="8947" y="9434"/>
                  </a:lnTo>
                  <a:lnTo>
                    <a:pt x="9168" y="8548"/>
                  </a:lnTo>
                  <a:lnTo>
                    <a:pt x="9301" y="7662"/>
                  </a:lnTo>
                  <a:lnTo>
                    <a:pt x="9434" y="6732"/>
                  </a:lnTo>
                  <a:lnTo>
                    <a:pt x="9434" y="6333"/>
                  </a:lnTo>
                  <a:lnTo>
                    <a:pt x="9434" y="5846"/>
                  </a:lnTo>
                  <a:lnTo>
                    <a:pt x="9390" y="5403"/>
                  </a:lnTo>
                  <a:lnTo>
                    <a:pt x="9301" y="4960"/>
                  </a:lnTo>
                  <a:lnTo>
                    <a:pt x="9080" y="4562"/>
                  </a:lnTo>
                  <a:lnTo>
                    <a:pt x="8858" y="4252"/>
                  </a:lnTo>
                  <a:lnTo>
                    <a:pt x="8504" y="3986"/>
                  </a:lnTo>
                  <a:lnTo>
                    <a:pt x="8194" y="3809"/>
                  </a:lnTo>
                  <a:lnTo>
                    <a:pt x="7884" y="3720"/>
                  </a:lnTo>
                  <a:lnTo>
                    <a:pt x="7529" y="3632"/>
                  </a:lnTo>
                  <a:lnTo>
                    <a:pt x="7175" y="3632"/>
                  </a:lnTo>
                  <a:lnTo>
                    <a:pt x="6821" y="3676"/>
                  </a:lnTo>
                  <a:lnTo>
                    <a:pt x="6467" y="3720"/>
                  </a:lnTo>
                  <a:lnTo>
                    <a:pt x="6112" y="3853"/>
                  </a:lnTo>
                  <a:lnTo>
                    <a:pt x="5802" y="3986"/>
                  </a:lnTo>
                  <a:lnTo>
                    <a:pt x="5404" y="4252"/>
                  </a:lnTo>
                  <a:lnTo>
                    <a:pt x="5049" y="4517"/>
                  </a:lnTo>
                  <a:lnTo>
                    <a:pt x="4695" y="4872"/>
                  </a:lnTo>
                  <a:lnTo>
                    <a:pt x="4429" y="5182"/>
                  </a:lnTo>
                  <a:lnTo>
                    <a:pt x="3853" y="5979"/>
                  </a:lnTo>
                  <a:lnTo>
                    <a:pt x="3366" y="6732"/>
                  </a:lnTo>
                  <a:lnTo>
                    <a:pt x="3455" y="5625"/>
                  </a:lnTo>
                  <a:lnTo>
                    <a:pt x="3499" y="4517"/>
                  </a:lnTo>
                  <a:lnTo>
                    <a:pt x="3455" y="3410"/>
                  </a:lnTo>
                  <a:lnTo>
                    <a:pt x="3322" y="2303"/>
                  </a:lnTo>
                  <a:lnTo>
                    <a:pt x="3233" y="1904"/>
                  </a:lnTo>
                  <a:lnTo>
                    <a:pt x="3101" y="1462"/>
                  </a:lnTo>
                  <a:lnTo>
                    <a:pt x="2968" y="1107"/>
                  </a:lnTo>
                  <a:lnTo>
                    <a:pt x="2702" y="753"/>
                  </a:lnTo>
                  <a:lnTo>
                    <a:pt x="2392" y="443"/>
                  </a:lnTo>
                  <a:lnTo>
                    <a:pt x="2038" y="221"/>
                  </a:lnTo>
                  <a:lnTo>
                    <a:pt x="1683" y="44"/>
                  </a:lnTo>
                  <a:lnTo>
                    <a:pt x="137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19;p31">
              <a:extLst>
                <a:ext uri="{FF2B5EF4-FFF2-40B4-BE49-F238E27FC236}">
                  <a16:creationId xmlns:a16="http://schemas.microsoft.com/office/drawing/2014/main" id="{E11122FC-DE6E-C1CD-21B2-2083E3D7AF7C}"/>
                </a:ext>
              </a:extLst>
            </p:cNvPr>
            <p:cNvSpPr/>
            <p:nvPr/>
          </p:nvSpPr>
          <p:spPr>
            <a:xfrm>
              <a:off x="7153775" y="1926300"/>
              <a:ext cx="75325" cy="75325"/>
            </a:xfrm>
            <a:custGeom>
              <a:avLst/>
              <a:gdLst/>
              <a:ahLst/>
              <a:cxnLst/>
              <a:rect l="l" t="t" r="r" b="b"/>
              <a:pathLst>
                <a:path w="3013" h="3013" extrusionOk="0">
                  <a:moveTo>
                    <a:pt x="1506" y="1"/>
                  </a:moveTo>
                  <a:lnTo>
                    <a:pt x="1285" y="975"/>
                  </a:lnTo>
                  <a:lnTo>
                    <a:pt x="1196" y="1108"/>
                  </a:lnTo>
                  <a:lnTo>
                    <a:pt x="1019" y="1197"/>
                  </a:lnTo>
                  <a:lnTo>
                    <a:pt x="1" y="1507"/>
                  </a:lnTo>
                  <a:lnTo>
                    <a:pt x="975" y="1772"/>
                  </a:lnTo>
                  <a:lnTo>
                    <a:pt x="1108" y="1861"/>
                  </a:lnTo>
                  <a:lnTo>
                    <a:pt x="1196" y="1994"/>
                  </a:lnTo>
                  <a:lnTo>
                    <a:pt x="1506" y="3012"/>
                  </a:lnTo>
                  <a:lnTo>
                    <a:pt x="1816" y="2038"/>
                  </a:lnTo>
                  <a:lnTo>
                    <a:pt x="1905" y="1905"/>
                  </a:lnTo>
                  <a:lnTo>
                    <a:pt x="2038" y="1817"/>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0;p31">
              <a:extLst>
                <a:ext uri="{FF2B5EF4-FFF2-40B4-BE49-F238E27FC236}">
                  <a16:creationId xmlns:a16="http://schemas.microsoft.com/office/drawing/2014/main" id="{C21AE7A4-DC70-C608-0424-184C3E2C66FB}"/>
                </a:ext>
              </a:extLst>
            </p:cNvPr>
            <p:cNvSpPr/>
            <p:nvPr/>
          </p:nvSpPr>
          <p:spPr>
            <a:xfrm>
              <a:off x="6078675" y="2156600"/>
              <a:ext cx="74200" cy="75325"/>
            </a:xfrm>
            <a:custGeom>
              <a:avLst/>
              <a:gdLst/>
              <a:ahLst/>
              <a:cxnLst/>
              <a:rect l="l" t="t" r="r" b="b"/>
              <a:pathLst>
                <a:path w="2968" h="3013" extrusionOk="0">
                  <a:moveTo>
                    <a:pt x="1462" y="1"/>
                  </a:moveTo>
                  <a:lnTo>
                    <a:pt x="1240" y="975"/>
                  </a:lnTo>
                  <a:lnTo>
                    <a:pt x="1152" y="1108"/>
                  </a:lnTo>
                  <a:lnTo>
                    <a:pt x="1019" y="1197"/>
                  </a:lnTo>
                  <a:lnTo>
                    <a:pt x="0" y="1507"/>
                  </a:lnTo>
                  <a:lnTo>
                    <a:pt x="930" y="1772"/>
                  </a:lnTo>
                  <a:lnTo>
                    <a:pt x="1108" y="1861"/>
                  </a:lnTo>
                  <a:lnTo>
                    <a:pt x="1196" y="1994"/>
                  </a:lnTo>
                  <a:lnTo>
                    <a:pt x="1462" y="3012"/>
                  </a:lnTo>
                  <a:lnTo>
                    <a:pt x="1772" y="2038"/>
                  </a:lnTo>
                  <a:lnTo>
                    <a:pt x="1860" y="1905"/>
                  </a:lnTo>
                  <a:lnTo>
                    <a:pt x="1993" y="1817"/>
                  </a:lnTo>
                  <a:lnTo>
                    <a:pt x="2968" y="1507"/>
                  </a:lnTo>
                  <a:lnTo>
                    <a:pt x="2038" y="1197"/>
                  </a:lnTo>
                  <a:lnTo>
                    <a:pt x="1905" y="1152"/>
                  </a:lnTo>
                  <a:lnTo>
                    <a:pt x="1816" y="975"/>
                  </a:lnTo>
                  <a:lnTo>
                    <a:pt x="146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1;p31">
              <a:extLst>
                <a:ext uri="{FF2B5EF4-FFF2-40B4-BE49-F238E27FC236}">
                  <a16:creationId xmlns:a16="http://schemas.microsoft.com/office/drawing/2014/main" id="{80ADA879-1DDF-96DD-24FB-8690DC91ACFA}"/>
                </a:ext>
              </a:extLst>
            </p:cNvPr>
            <p:cNvSpPr/>
            <p:nvPr/>
          </p:nvSpPr>
          <p:spPr>
            <a:xfrm>
              <a:off x="6480600" y="1276375"/>
              <a:ext cx="74200" cy="75325"/>
            </a:xfrm>
            <a:custGeom>
              <a:avLst/>
              <a:gdLst/>
              <a:ahLst/>
              <a:cxnLst/>
              <a:rect l="l" t="t" r="r" b="b"/>
              <a:pathLst>
                <a:path w="2968" h="3013" extrusionOk="0">
                  <a:moveTo>
                    <a:pt x="1506" y="0"/>
                  </a:moveTo>
                  <a:lnTo>
                    <a:pt x="1240" y="975"/>
                  </a:lnTo>
                  <a:lnTo>
                    <a:pt x="1152" y="1108"/>
                  </a:lnTo>
                  <a:lnTo>
                    <a:pt x="1019" y="1196"/>
                  </a:lnTo>
                  <a:lnTo>
                    <a:pt x="0" y="1506"/>
                  </a:lnTo>
                  <a:lnTo>
                    <a:pt x="930" y="1772"/>
                  </a:lnTo>
                  <a:lnTo>
                    <a:pt x="1107" y="1861"/>
                  </a:lnTo>
                  <a:lnTo>
                    <a:pt x="1196" y="1993"/>
                  </a:lnTo>
                  <a:lnTo>
                    <a:pt x="1506" y="3012"/>
                  </a:lnTo>
                  <a:lnTo>
                    <a:pt x="1772" y="2038"/>
                  </a:lnTo>
                  <a:lnTo>
                    <a:pt x="1860" y="1905"/>
                  </a:lnTo>
                  <a:lnTo>
                    <a:pt x="1993" y="1816"/>
                  </a:lnTo>
                  <a:lnTo>
                    <a:pt x="2967" y="1506"/>
                  </a:lnTo>
                  <a:lnTo>
                    <a:pt x="2037" y="1196"/>
                  </a:lnTo>
                  <a:lnTo>
                    <a:pt x="1905" y="1108"/>
                  </a:lnTo>
                  <a:lnTo>
                    <a:pt x="1816" y="975"/>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22;p31">
              <a:extLst>
                <a:ext uri="{FF2B5EF4-FFF2-40B4-BE49-F238E27FC236}">
                  <a16:creationId xmlns:a16="http://schemas.microsoft.com/office/drawing/2014/main" id="{B5782974-DEB2-5357-1CED-2BF84477DF2A}"/>
                </a:ext>
              </a:extLst>
            </p:cNvPr>
            <p:cNvSpPr/>
            <p:nvPr/>
          </p:nvSpPr>
          <p:spPr>
            <a:xfrm>
              <a:off x="6946725" y="1378225"/>
              <a:ext cx="75325" cy="74225"/>
            </a:xfrm>
            <a:custGeom>
              <a:avLst/>
              <a:gdLst/>
              <a:ahLst/>
              <a:cxnLst/>
              <a:rect l="l" t="t" r="r" b="b"/>
              <a:pathLst>
                <a:path w="3013" h="2969" extrusionOk="0">
                  <a:moveTo>
                    <a:pt x="1506" y="1"/>
                  </a:moveTo>
                  <a:lnTo>
                    <a:pt x="1285" y="931"/>
                  </a:lnTo>
                  <a:lnTo>
                    <a:pt x="1196" y="1108"/>
                  </a:lnTo>
                  <a:lnTo>
                    <a:pt x="1019" y="1197"/>
                  </a:lnTo>
                  <a:lnTo>
                    <a:pt x="1" y="1463"/>
                  </a:lnTo>
                  <a:lnTo>
                    <a:pt x="975" y="1728"/>
                  </a:lnTo>
                  <a:lnTo>
                    <a:pt x="1152" y="1817"/>
                  </a:lnTo>
                  <a:lnTo>
                    <a:pt x="1241" y="1994"/>
                  </a:lnTo>
                  <a:lnTo>
                    <a:pt x="1506" y="2968"/>
                  </a:lnTo>
                  <a:lnTo>
                    <a:pt x="1816" y="1994"/>
                  </a:lnTo>
                  <a:lnTo>
                    <a:pt x="1905" y="1861"/>
                  </a:lnTo>
                  <a:lnTo>
                    <a:pt x="2038" y="1773"/>
                  </a:lnTo>
                  <a:lnTo>
                    <a:pt x="3012" y="1463"/>
                  </a:lnTo>
                  <a:lnTo>
                    <a:pt x="2082" y="1197"/>
                  </a:lnTo>
                  <a:lnTo>
                    <a:pt x="1905" y="1108"/>
                  </a:lnTo>
                  <a:lnTo>
                    <a:pt x="1861"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23;p31">
              <a:extLst>
                <a:ext uri="{FF2B5EF4-FFF2-40B4-BE49-F238E27FC236}">
                  <a16:creationId xmlns:a16="http://schemas.microsoft.com/office/drawing/2014/main" id="{A9D9F728-049D-C38C-2C3F-980357767534}"/>
                </a:ext>
              </a:extLst>
            </p:cNvPr>
            <p:cNvSpPr/>
            <p:nvPr/>
          </p:nvSpPr>
          <p:spPr>
            <a:xfrm>
              <a:off x="6129600" y="1700425"/>
              <a:ext cx="75325" cy="74225"/>
            </a:xfrm>
            <a:custGeom>
              <a:avLst/>
              <a:gdLst/>
              <a:ahLst/>
              <a:cxnLst/>
              <a:rect l="l" t="t" r="r" b="b"/>
              <a:pathLst>
                <a:path w="3013" h="2969" extrusionOk="0">
                  <a:moveTo>
                    <a:pt x="1506" y="1"/>
                  </a:moveTo>
                  <a:lnTo>
                    <a:pt x="1285" y="931"/>
                  </a:lnTo>
                  <a:lnTo>
                    <a:pt x="1196" y="1108"/>
                  </a:lnTo>
                  <a:lnTo>
                    <a:pt x="1019" y="1197"/>
                  </a:lnTo>
                  <a:lnTo>
                    <a:pt x="1" y="1507"/>
                  </a:lnTo>
                  <a:lnTo>
                    <a:pt x="975" y="1772"/>
                  </a:lnTo>
                  <a:lnTo>
                    <a:pt x="1108" y="1861"/>
                  </a:lnTo>
                  <a:lnTo>
                    <a:pt x="1196" y="1994"/>
                  </a:lnTo>
                  <a:lnTo>
                    <a:pt x="1506" y="2968"/>
                  </a:lnTo>
                  <a:lnTo>
                    <a:pt x="1816" y="1994"/>
                  </a:lnTo>
                  <a:lnTo>
                    <a:pt x="1905" y="1861"/>
                  </a:lnTo>
                  <a:lnTo>
                    <a:pt x="2038" y="1772"/>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4;p31">
              <a:extLst>
                <a:ext uri="{FF2B5EF4-FFF2-40B4-BE49-F238E27FC236}">
                  <a16:creationId xmlns:a16="http://schemas.microsoft.com/office/drawing/2014/main" id="{2B1C6CC8-55CC-B7B7-F449-90E4BC5D3A89}"/>
                </a:ext>
              </a:extLst>
            </p:cNvPr>
            <p:cNvSpPr/>
            <p:nvPr/>
          </p:nvSpPr>
          <p:spPr>
            <a:xfrm>
              <a:off x="7033100" y="2249625"/>
              <a:ext cx="74200" cy="75300"/>
            </a:xfrm>
            <a:custGeom>
              <a:avLst/>
              <a:gdLst/>
              <a:ahLst/>
              <a:cxnLst/>
              <a:rect l="l" t="t" r="r" b="b"/>
              <a:pathLst>
                <a:path w="2968" h="3012" extrusionOk="0">
                  <a:moveTo>
                    <a:pt x="1506" y="0"/>
                  </a:moveTo>
                  <a:lnTo>
                    <a:pt x="1240" y="974"/>
                  </a:lnTo>
                  <a:lnTo>
                    <a:pt x="1152" y="1107"/>
                  </a:lnTo>
                  <a:lnTo>
                    <a:pt x="1019" y="1196"/>
                  </a:lnTo>
                  <a:lnTo>
                    <a:pt x="0" y="1506"/>
                  </a:lnTo>
                  <a:lnTo>
                    <a:pt x="974" y="1772"/>
                  </a:lnTo>
                  <a:lnTo>
                    <a:pt x="1107" y="1860"/>
                  </a:lnTo>
                  <a:lnTo>
                    <a:pt x="1196" y="1993"/>
                  </a:lnTo>
                  <a:lnTo>
                    <a:pt x="1506" y="3012"/>
                  </a:lnTo>
                  <a:lnTo>
                    <a:pt x="1772" y="2037"/>
                  </a:lnTo>
                  <a:lnTo>
                    <a:pt x="1860" y="1904"/>
                  </a:lnTo>
                  <a:lnTo>
                    <a:pt x="2037" y="1816"/>
                  </a:lnTo>
                  <a:lnTo>
                    <a:pt x="2967" y="1506"/>
                  </a:lnTo>
                  <a:lnTo>
                    <a:pt x="2037" y="1196"/>
                  </a:lnTo>
                  <a:lnTo>
                    <a:pt x="1905" y="1107"/>
                  </a:lnTo>
                  <a:lnTo>
                    <a:pt x="1816" y="974"/>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5;p31">
              <a:extLst>
                <a:ext uri="{FF2B5EF4-FFF2-40B4-BE49-F238E27FC236}">
                  <a16:creationId xmlns:a16="http://schemas.microsoft.com/office/drawing/2014/main" id="{994CF4CC-C583-6208-5A35-02681DA5A519}"/>
                </a:ext>
              </a:extLst>
            </p:cNvPr>
            <p:cNvSpPr/>
            <p:nvPr/>
          </p:nvSpPr>
          <p:spPr>
            <a:xfrm>
              <a:off x="6956700" y="1780150"/>
              <a:ext cx="111850" cy="110750"/>
            </a:xfrm>
            <a:custGeom>
              <a:avLst/>
              <a:gdLst/>
              <a:ahLst/>
              <a:cxnLst/>
              <a:rect l="l" t="t" r="r" b="b"/>
              <a:pathLst>
                <a:path w="4474" h="4430" extrusionOk="0">
                  <a:moveTo>
                    <a:pt x="2215" y="1"/>
                  </a:moveTo>
                  <a:lnTo>
                    <a:pt x="1860" y="1418"/>
                  </a:lnTo>
                  <a:lnTo>
                    <a:pt x="1816" y="1551"/>
                  </a:lnTo>
                  <a:lnTo>
                    <a:pt x="1727" y="1639"/>
                  </a:lnTo>
                  <a:lnTo>
                    <a:pt x="1639" y="1728"/>
                  </a:lnTo>
                  <a:lnTo>
                    <a:pt x="1506" y="1772"/>
                  </a:lnTo>
                  <a:lnTo>
                    <a:pt x="0" y="2215"/>
                  </a:lnTo>
                  <a:lnTo>
                    <a:pt x="1462" y="2614"/>
                  </a:lnTo>
                  <a:lnTo>
                    <a:pt x="1550" y="2658"/>
                  </a:lnTo>
                  <a:lnTo>
                    <a:pt x="1683" y="2747"/>
                  </a:lnTo>
                  <a:lnTo>
                    <a:pt x="1727" y="2835"/>
                  </a:lnTo>
                  <a:lnTo>
                    <a:pt x="1772" y="2968"/>
                  </a:lnTo>
                  <a:lnTo>
                    <a:pt x="2215" y="4430"/>
                  </a:lnTo>
                  <a:lnTo>
                    <a:pt x="2658" y="3012"/>
                  </a:lnTo>
                  <a:lnTo>
                    <a:pt x="2702" y="2879"/>
                  </a:lnTo>
                  <a:lnTo>
                    <a:pt x="2790" y="2791"/>
                  </a:lnTo>
                  <a:lnTo>
                    <a:pt x="2879" y="2702"/>
                  </a:lnTo>
                  <a:lnTo>
                    <a:pt x="3012" y="2658"/>
                  </a:lnTo>
                  <a:lnTo>
                    <a:pt x="4473" y="2215"/>
                  </a:lnTo>
                  <a:lnTo>
                    <a:pt x="3056" y="1772"/>
                  </a:lnTo>
                  <a:lnTo>
                    <a:pt x="2923" y="1728"/>
                  </a:lnTo>
                  <a:lnTo>
                    <a:pt x="2835" y="1639"/>
                  </a:lnTo>
                  <a:lnTo>
                    <a:pt x="2746" y="1551"/>
                  </a:lnTo>
                  <a:lnTo>
                    <a:pt x="2702" y="1462"/>
                  </a:lnTo>
                  <a:lnTo>
                    <a:pt x="2215"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20;p9">
            <a:extLst>
              <a:ext uri="{FF2B5EF4-FFF2-40B4-BE49-F238E27FC236}">
                <a16:creationId xmlns:a16="http://schemas.microsoft.com/office/drawing/2014/main" id="{60799C06-3E7D-1994-FA2A-7516B599C3DC}"/>
              </a:ext>
            </a:extLst>
          </p:cNvPr>
          <p:cNvSpPr/>
          <p:nvPr/>
        </p:nvSpPr>
        <p:spPr>
          <a:xfrm>
            <a:off x="-731875" y="9529"/>
            <a:ext cx="3111117" cy="4068189"/>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p9">
            <a:extLst>
              <a:ext uri="{FF2B5EF4-FFF2-40B4-BE49-F238E27FC236}">
                <a16:creationId xmlns:a16="http://schemas.microsoft.com/office/drawing/2014/main" id="{ED0458D3-4237-9DBB-B10E-057574E5DFA9}"/>
              </a:ext>
            </a:extLst>
          </p:cNvPr>
          <p:cNvSpPr/>
          <p:nvPr/>
        </p:nvSpPr>
        <p:spPr>
          <a:xfrm>
            <a:off x="-1719043" y="2418930"/>
            <a:ext cx="18051818" cy="2831036"/>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499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nodeType="withEffect">
                                  <p:stCondLst>
                                    <p:cond delay="0"/>
                                  </p:stCondLst>
                                  <p:childTnLst>
                                    <p:animMotion origin="layout" path="M 3.95833E-6 -3.7037E-6 L -0.00079 -0.43657 " pathEditMode="relative" rAng="0" ptsTypes="AA">
                                      <p:cBhvr>
                                        <p:cTn id="6" dur="5000" fill="hold"/>
                                        <p:tgtEl>
                                          <p:spTgt spid="63498"/>
                                        </p:tgtEl>
                                        <p:attrNameLst>
                                          <p:attrName>ppt_x</p:attrName>
                                          <p:attrName>ppt_y</p:attrName>
                                        </p:attrNameLst>
                                      </p:cBhvr>
                                      <p:rCtr x="-39" y="-21829"/>
                                    </p:animMotion>
                                  </p:childTnLst>
                                </p:cTn>
                              </p:par>
                              <p:par>
                                <p:cTn id="7" presetID="42" presetClass="path" presetSubtype="0" repeatCount="indefinite" accel="50000" decel="50000" fill="hold" nodeType="withEffect">
                                  <p:stCondLst>
                                    <p:cond delay="0"/>
                                  </p:stCondLst>
                                  <p:childTnLst>
                                    <p:animMotion origin="layout" path="M -2.08333E-6 4.07407E-6 L -2.08333E-6 0.25 " pathEditMode="relative" rAng="0" ptsTypes="AA">
                                      <p:cBhvr>
                                        <p:cTn id="8" dur="5000" fill="hold"/>
                                        <p:tgtEl>
                                          <p:spTgt spid="63497"/>
                                        </p:tgtEl>
                                        <p:attrNameLst>
                                          <p:attrName>ppt_x</p:attrName>
                                          <p:attrName>ppt_y</p:attrName>
                                        </p:attrNameLst>
                                      </p:cBhvr>
                                      <p:rCtr x="0" y="1250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06"/>
                                        </p:tgtEl>
                                        <p:attrNameLst>
                                          <p:attrName>style.visibility</p:attrName>
                                        </p:attrNameLst>
                                      </p:cBhvr>
                                      <p:to>
                                        <p:strVal val="visible"/>
                                      </p:to>
                                    </p:set>
                                    <p:animEffect transition="in" filter="fade">
                                      <p:cBhvr>
                                        <p:cTn id="13" dur="1000"/>
                                        <p:tgtEl>
                                          <p:spTgt spid="2306"/>
                                        </p:tgtEl>
                                      </p:cBhvr>
                                    </p:animEffect>
                                    <p:anim calcmode="lin" valueType="num">
                                      <p:cBhvr>
                                        <p:cTn id="14" dur="1000" fill="hold"/>
                                        <p:tgtEl>
                                          <p:spTgt spid="2306"/>
                                        </p:tgtEl>
                                        <p:attrNameLst>
                                          <p:attrName>ppt_x</p:attrName>
                                        </p:attrNameLst>
                                      </p:cBhvr>
                                      <p:tavLst>
                                        <p:tav tm="0">
                                          <p:val>
                                            <p:strVal val="#ppt_x"/>
                                          </p:val>
                                        </p:tav>
                                        <p:tav tm="100000">
                                          <p:val>
                                            <p:strVal val="#ppt_x"/>
                                          </p:val>
                                        </p:tav>
                                      </p:tavLst>
                                    </p:anim>
                                    <p:anim calcmode="lin" valueType="num">
                                      <p:cBhvr>
                                        <p:cTn id="15" dur="1000" fill="hold"/>
                                        <p:tgtEl>
                                          <p:spTgt spid="230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07"/>
                                        </p:tgtEl>
                                        <p:attrNameLst>
                                          <p:attrName>style.visibility</p:attrName>
                                        </p:attrNameLst>
                                      </p:cBhvr>
                                      <p:to>
                                        <p:strVal val="visible"/>
                                      </p:to>
                                    </p:set>
                                    <p:animEffect transition="in" filter="fade">
                                      <p:cBhvr>
                                        <p:cTn id="18" dur="1000"/>
                                        <p:tgtEl>
                                          <p:spTgt spid="2307"/>
                                        </p:tgtEl>
                                      </p:cBhvr>
                                    </p:animEffect>
                                    <p:anim calcmode="lin" valueType="num">
                                      <p:cBhvr>
                                        <p:cTn id="19" dur="1000" fill="hold"/>
                                        <p:tgtEl>
                                          <p:spTgt spid="2307"/>
                                        </p:tgtEl>
                                        <p:attrNameLst>
                                          <p:attrName>ppt_x</p:attrName>
                                        </p:attrNameLst>
                                      </p:cBhvr>
                                      <p:tavLst>
                                        <p:tav tm="0">
                                          <p:val>
                                            <p:strVal val="#ppt_x"/>
                                          </p:val>
                                        </p:tav>
                                        <p:tav tm="100000">
                                          <p:val>
                                            <p:strVal val="#ppt_x"/>
                                          </p:val>
                                        </p:tav>
                                      </p:tavLst>
                                    </p:anim>
                                    <p:anim calcmode="lin" valueType="num">
                                      <p:cBhvr>
                                        <p:cTn id="20" dur="1000" fill="hold"/>
                                        <p:tgtEl>
                                          <p:spTgt spid="2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3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20" name="Rectangle 19">
            <a:extLst>
              <a:ext uri="{FF2B5EF4-FFF2-40B4-BE49-F238E27FC236}">
                <a16:creationId xmlns:a16="http://schemas.microsoft.com/office/drawing/2014/main" id="{F6868320-AA9B-10F1-A09B-64A80421189E}"/>
              </a:ext>
            </a:extLst>
          </p:cNvPr>
          <p:cNvSpPr/>
          <p:nvPr/>
        </p:nvSpPr>
        <p:spPr>
          <a:xfrm>
            <a:off x="1152240" y="965608"/>
            <a:ext cx="7042404" cy="3037642"/>
          </a:xfrm>
          <a:prstGeom prst="rect">
            <a:avLst/>
          </a:prstGeom>
          <a:solidFill>
            <a:srgbClr val="FFFFFF">
              <a:alpha val="90980"/>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Google Shape;667;p30"/>
          <p:cNvSpPr txBox="1">
            <a:spLocks noGrp="1"/>
          </p:cNvSpPr>
          <p:nvPr>
            <p:ph type="title"/>
          </p:nvPr>
        </p:nvSpPr>
        <p:spPr>
          <a:xfrm>
            <a:off x="1754958" y="2034593"/>
            <a:ext cx="609667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rgbClr val="000000"/>
                </a:solidFill>
                <a:latin typeface="UTM Gille Classic" panose="02040603050506020204" pitchFamily="18" charset="0"/>
              </a:rPr>
              <a:t>Đ</a:t>
            </a:r>
            <a:r>
              <a:rPr lang="en" sz="3600" dirty="0">
                <a:solidFill>
                  <a:srgbClr val="000000"/>
                </a:solidFill>
                <a:latin typeface="UTM Gille Classic" panose="02040603050506020204" pitchFamily="18" charset="0"/>
              </a:rPr>
              <a:t>ọc thầm đoạn 1 và trả lời câu hỏi</a:t>
            </a:r>
            <a:endParaRPr sz="3600" dirty="0">
              <a:solidFill>
                <a:srgbClr val="000000"/>
              </a:solidFill>
              <a:latin typeface="UTM Gille Classic" panose="02040603050506020204" pitchFamily="18" charset="0"/>
            </a:endParaRPr>
          </a:p>
        </p:txBody>
      </p:sp>
      <p:sp>
        <p:nvSpPr>
          <p:cNvPr id="669" name="Google Shape;669;p30"/>
          <p:cNvSpPr/>
          <p:nvPr/>
        </p:nvSpPr>
        <p:spPr>
          <a:xfrm>
            <a:off x="1325415" y="1083620"/>
            <a:ext cx="1617335" cy="87782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rot="1202423">
            <a:off x="6743887" y="2747115"/>
            <a:ext cx="1171336" cy="83679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rot="1202423">
            <a:off x="788786" y="2253556"/>
            <a:ext cx="280690" cy="15864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0"/>
          <p:cNvGrpSpPr/>
          <p:nvPr/>
        </p:nvGrpSpPr>
        <p:grpSpPr>
          <a:xfrm>
            <a:off x="7170732" y="352981"/>
            <a:ext cx="1361807" cy="466337"/>
            <a:chOff x="238125" y="1942175"/>
            <a:chExt cx="781525" cy="267625"/>
          </a:xfrm>
        </p:grpSpPr>
        <p:sp>
          <p:nvSpPr>
            <p:cNvPr id="673" name="Google Shape;673;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flipH="1">
            <a:off x="-521080" y="737231"/>
            <a:ext cx="1361807" cy="466337"/>
            <a:chOff x="238125" y="1942175"/>
            <a:chExt cx="781525" cy="267625"/>
          </a:xfrm>
        </p:grpSpPr>
        <p:sp>
          <p:nvSpPr>
            <p:cNvPr id="676" name="Google Shape;676;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09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69"/>
                                        </p:tgtEl>
                                        <p:attrNameLst>
                                          <p:attrName>style.visibility</p:attrName>
                                        </p:attrNameLst>
                                      </p:cBhvr>
                                      <p:to>
                                        <p:strVal val="visible"/>
                                      </p:to>
                                    </p:set>
                                    <p:anim calcmode="lin" valueType="num">
                                      <p:cBhvr additive="base">
                                        <p:cTn id="7" dur="500" fill="hold"/>
                                        <p:tgtEl>
                                          <p:spTgt spid="669"/>
                                        </p:tgtEl>
                                        <p:attrNameLst>
                                          <p:attrName>ppt_x</p:attrName>
                                        </p:attrNameLst>
                                      </p:cBhvr>
                                      <p:tavLst>
                                        <p:tav tm="0">
                                          <p:val>
                                            <p:strVal val="0-#ppt_w/2"/>
                                          </p:val>
                                        </p:tav>
                                        <p:tav tm="100000">
                                          <p:val>
                                            <p:strVal val="#ppt_x"/>
                                          </p:val>
                                        </p:tav>
                                      </p:tavLst>
                                    </p:anim>
                                    <p:anim calcmode="lin" valueType="num">
                                      <p:cBhvr additive="base">
                                        <p:cTn id="8" dur="500" fill="hold"/>
                                        <p:tgtEl>
                                          <p:spTgt spid="66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70"/>
                                        </p:tgtEl>
                                        <p:attrNameLst>
                                          <p:attrName>style.visibility</p:attrName>
                                        </p:attrNameLst>
                                      </p:cBhvr>
                                      <p:to>
                                        <p:strVal val="visible"/>
                                      </p:to>
                                    </p:set>
                                    <p:anim calcmode="lin" valueType="num">
                                      <p:cBhvr additive="base">
                                        <p:cTn id="11" dur="500" fill="hold"/>
                                        <p:tgtEl>
                                          <p:spTgt spid="670"/>
                                        </p:tgtEl>
                                        <p:attrNameLst>
                                          <p:attrName>ppt_x</p:attrName>
                                        </p:attrNameLst>
                                      </p:cBhvr>
                                      <p:tavLst>
                                        <p:tav tm="0">
                                          <p:val>
                                            <p:strVal val="1+#ppt_w/2"/>
                                          </p:val>
                                        </p:tav>
                                        <p:tav tm="100000">
                                          <p:val>
                                            <p:strVal val="#ppt_x"/>
                                          </p:val>
                                        </p:tav>
                                      </p:tavLst>
                                    </p:anim>
                                    <p:anim calcmode="lin" valueType="num">
                                      <p:cBhvr additive="base">
                                        <p:cTn id="12" dur="500" fill="hold"/>
                                        <p:tgtEl>
                                          <p:spTgt spid="67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67"/>
                                        </p:tgtEl>
                                        <p:attrNameLst>
                                          <p:attrName>style.visibility</p:attrName>
                                        </p:attrNameLst>
                                      </p:cBhvr>
                                      <p:to>
                                        <p:strVal val="visible"/>
                                      </p:to>
                                    </p:set>
                                    <p:animEffect transition="in" filter="fade">
                                      <p:cBhvr>
                                        <p:cTn id="16"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p:bldP spid="669" grpId="0" animBg="1"/>
      <p:bldP spid="6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9D22280-11D4-D38E-CB5D-4D55635DD13F}"/>
              </a:ext>
            </a:extLst>
          </p:cNvPr>
          <p:cNvSpPr/>
          <p:nvPr/>
        </p:nvSpPr>
        <p:spPr>
          <a:xfrm>
            <a:off x="160420" y="183607"/>
            <a:ext cx="6849979" cy="1500814"/>
          </a:xfrm>
          <a:prstGeom prst="roundRect">
            <a:avLst/>
          </a:prstGeom>
          <a:solidFill>
            <a:srgbClr val="FFFFFF"/>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NL" altLang="vi-VN" sz="4000" b="1" dirty="0">
                <a:solidFill>
                  <a:srgbClr val="C00000"/>
                </a:solidFill>
                <a:latin typeface="#9Slide03 AmpleSoft Bold" panose="02000000000000000000" pitchFamily="2" charset="0"/>
                <a:cs typeface="Times New Roman" panose="02020603050405020304" pitchFamily="18" charset="0"/>
              </a:rPr>
              <a:t>Nhân vật Tôi trong đoạn văn là ai?</a:t>
            </a:r>
            <a:endParaRPr lang="vi-VN" altLang="vi-VN" sz="4000" b="1" dirty="0">
              <a:solidFill>
                <a:srgbClr val="C00000"/>
              </a:solidFill>
              <a:latin typeface="#9Slide03 AmpleSoft Bold" panose="02000000000000000000" pitchFamily="2"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id="{013B1FFF-F1EA-A157-9E01-9298777E1ACF}"/>
              </a:ext>
            </a:extLst>
          </p:cNvPr>
          <p:cNvSpPr/>
          <p:nvPr/>
        </p:nvSpPr>
        <p:spPr>
          <a:xfrm flipH="1">
            <a:off x="1120097" y="1743910"/>
            <a:ext cx="5287600" cy="2791302"/>
          </a:xfrm>
          <a:prstGeom prst="cloudCallout">
            <a:avLst>
              <a:gd name="adj1" fmla="val -56821"/>
              <a:gd name="adj2" fmla="val 29793"/>
            </a:avLst>
          </a:prstGeom>
          <a:solidFill>
            <a:schemeClr val="bg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tLang="vi-VN" sz="2800" i="1" dirty="0">
                <a:solidFill>
                  <a:srgbClr val="000000"/>
                </a:solidFill>
                <a:latin typeface="#9Slide03 AmpleSoft Bold" panose="02000000000000000000" pitchFamily="2" charset="0"/>
                <a:cs typeface="Times New Roman" panose="02020603050405020304" pitchFamily="18" charset="0"/>
              </a:rPr>
              <a:t>Nhân vật tôi trong đoạn văn là chị phụ trách Đội Thiếu niên Tiền </a:t>
            </a:r>
            <a:r>
              <a:rPr lang="vi-VN" altLang="vi-VN" sz="2800" i="1" dirty="0">
                <a:solidFill>
                  <a:srgbClr val="000000"/>
                </a:solidFill>
                <a:latin typeface="#9Slide03 AmpleSoft Bold" panose="02000000000000000000" pitchFamily="2" charset="0"/>
                <a:cs typeface="Times New Roman" panose="02020603050405020304" pitchFamily="18" charset="0"/>
              </a:rPr>
              <a:t>Phong.</a:t>
            </a:r>
          </a:p>
          <a:p>
            <a:pPr algn="ctr"/>
            <a:endParaRPr lang="en-US" sz="2800" dirty="0">
              <a:solidFill>
                <a:srgbClr val="000000"/>
              </a:solidFill>
              <a:latin typeface="#9Slide03 AmpleSoft Bold" panose="02000000000000000000" pitchFamily="2" charset="0"/>
            </a:endParaRPr>
          </a:p>
        </p:txBody>
      </p:sp>
      <p:grpSp>
        <p:nvGrpSpPr>
          <p:cNvPr id="9" name="Google Shape;1248;p46">
            <a:extLst>
              <a:ext uri="{FF2B5EF4-FFF2-40B4-BE49-F238E27FC236}">
                <a16:creationId xmlns:a16="http://schemas.microsoft.com/office/drawing/2014/main" id="{B3230E7D-E928-B034-0FCA-6791063DF727}"/>
              </a:ext>
            </a:extLst>
          </p:cNvPr>
          <p:cNvGrpSpPr/>
          <p:nvPr/>
        </p:nvGrpSpPr>
        <p:grpSpPr>
          <a:xfrm rot="-163693" flipH="1">
            <a:off x="6757659" y="2913697"/>
            <a:ext cx="2141473" cy="1996362"/>
            <a:chOff x="2150125" y="1251350"/>
            <a:chExt cx="1518550" cy="1415650"/>
          </a:xfrm>
        </p:grpSpPr>
        <p:sp>
          <p:nvSpPr>
            <p:cNvPr id="11" name="Google Shape;1249;p46">
              <a:extLst>
                <a:ext uri="{FF2B5EF4-FFF2-40B4-BE49-F238E27FC236}">
                  <a16:creationId xmlns:a16="http://schemas.microsoft.com/office/drawing/2014/main" id="{3AEC0FA9-F9DD-5CA0-6555-0E977C14B95E}"/>
                </a:ext>
              </a:extLst>
            </p:cNvPr>
            <p:cNvSpPr/>
            <p:nvPr/>
          </p:nvSpPr>
          <p:spPr>
            <a:xfrm>
              <a:off x="2150125" y="1251350"/>
              <a:ext cx="1518550" cy="1415650"/>
            </a:xfrm>
            <a:custGeom>
              <a:avLst/>
              <a:gdLst/>
              <a:ahLst/>
              <a:cxnLst/>
              <a:rect l="l" t="t" r="r" b="b"/>
              <a:pathLst>
                <a:path w="60742" h="56626" extrusionOk="0">
                  <a:moveTo>
                    <a:pt x="30394" y="0"/>
                  </a:moveTo>
                  <a:lnTo>
                    <a:pt x="28811" y="45"/>
                  </a:lnTo>
                  <a:lnTo>
                    <a:pt x="27273" y="181"/>
                  </a:lnTo>
                  <a:lnTo>
                    <a:pt x="25780" y="362"/>
                  </a:lnTo>
                  <a:lnTo>
                    <a:pt x="24243" y="633"/>
                  </a:lnTo>
                  <a:lnTo>
                    <a:pt x="22795" y="950"/>
                  </a:lnTo>
                  <a:lnTo>
                    <a:pt x="21348" y="1357"/>
                  </a:lnTo>
                  <a:lnTo>
                    <a:pt x="19946" y="1855"/>
                  </a:lnTo>
                  <a:lnTo>
                    <a:pt x="18544" y="2397"/>
                  </a:lnTo>
                  <a:lnTo>
                    <a:pt x="17232" y="2985"/>
                  </a:lnTo>
                  <a:lnTo>
                    <a:pt x="15921" y="3664"/>
                  </a:lnTo>
                  <a:lnTo>
                    <a:pt x="14654" y="4433"/>
                  </a:lnTo>
                  <a:lnTo>
                    <a:pt x="13388" y="5201"/>
                  </a:lnTo>
                  <a:lnTo>
                    <a:pt x="12212" y="6061"/>
                  </a:lnTo>
                  <a:lnTo>
                    <a:pt x="11081" y="6965"/>
                  </a:lnTo>
                  <a:lnTo>
                    <a:pt x="9951" y="7915"/>
                  </a:lnTo>
                  <a:lnTo>
                    <a:pt x="8910" y="8910"/>
                  </a:lnTo>
                  <a:lnTo>
                    <a:pt x="7915" y="9950"/>
                  </a:lnTo>
                  <a:lnTo>
                    <a:pt x="6920" y="11081"/>
                  </a:lnTo>
                  <a:lnTo>
                    <a:pt x="6061" y="12212"/>
                  </a:lnTo>
                  <a:lnTo>
                    <a:pt x="5202" y="13433"/>
                  </a:lnTo>
                  <a:lnTo>
                    <a:pt x="4388" y="14654"/>
                  </a:lnTo>
                  <a:lnTo>
                    <a:pt x="3664" y="15920"/>
                  </a:lnTo>
                  <a:lnTo>
                    <a:pt x="2985" y="17232"/>
                  </a:lnTo>
                  <a:lnTo>
                    <a:pt x="2397" y="18589"/>
                  </a:lnTo>
                  <a:lnTo>
                    <a:pt x="1855" y="19946"/>
                  </a:lnTo>
                  <a:lnTo>
                    <a:pt x="1357" y="21348"/>
                  </a:lnTo>
                  <a:lnTo>
                    <a:pt x="950" y="22795"/>
                  </a:lnTo>
                  <a:lnTo>
                    <a:pt x="634" y="24287"/>
                  </a:lnTo>
                  <a:lnTo>
                    <a:pt x="362" y="25780"/>
                  </a:lnTo>
                  <a:lnTo>
                    <a:pt x="136" y="27272"/>
                  </a:lnTo>
                  <a:lnTo>
                    <a:pt x="46" y="28810"/>
                  </a:lnTo>
                  <a:lnTo>
                    <a:pt x="0" y="30393"/>
                  </a:lnTo>
                  <a:lnTo>
                    <a:pt x="0" y="54771"/>
                  </a:lnTo>
                  <a:lnTo>
                    <a:pt x="46" y="55133"/>
                  </a:lnTo>
                  <a:lnTo>
                    <a:pt x="136" y="55494"/>
                  </a:lnTo>
                  <a:lnTo>
                    <a:pt x="317" y="55811"/>
                  </a:lnTo>
                  <a:lnTo>
                    <a:pt x="543" y="56082"/>
                  </a:lnTo>
                  <a:lnTo>
                    <a:pt x="815" y="56309"/>
                  </a:lnTo>
                  <a:lnTo>
                    <a:pt x="1131" y="56489"/>
                  </a:lnTo>
                  <a:lnTo>
                    <a:pt x="1493" y="56580"/>
                  </a:lnTo>
                  <a:lnTo>
                    <a:pt x="1855" y="56625"/>
                  </a:lnTo>
                  <a:lnTo>
                    <a:pt x="58887" y="56625"/>
                  </a:lnTo>
                  <a:lnTo>
                    <a:pt x="59249" y="56580"/>
                  </a:lnTo>
                  <a:lnTo>
                    <a:pt x="59611" y="56489"/>
                  </a:lnTo>
                  <a:lnTo>
                    <a:pt x="59927" y="56309"/>
                  </a:lnTo>
                  <a:lnTo>
                    <a:pt x="60199" y="56082"/>
                  </a:lnTo>
                  <a:lnTo>
                    <a:pt x="60425" y="55811"/>
                  </a:lnTo>
                  <a:lnTo>
                    <a:pt x="60606" y="55494"/>
                  </a:lnTo>
                  <a:lnTo>
                    <a:pt x="60742" y="55133"/>
                  </a:lnTo>
                  <a:lnTo>
                    <a:pt x="60742" y="54771"/>
                  </a:lnTo>
                  <a:lnTo>
                    <a:pt x="60742" y="30393"/>
                  </a:lnTo>
                  <a:lnTo>
                    <a:pt x="60742" y="28855"/>
                  </a:lnTo>
                  <a:lnTo>
                    <a:pt x="60606" y="27318"/>
                  </a:lnTo>
                  <a:lnTo>
                    <a:pt x="60425" y="25825"/>
                  </a:lnTo>
                  <a:lnTo>
                    <a:pt x="60154" y="24333"/>
                  </a:lnTo>
                  <a:lnTo>
                    <a:pt x="59792" y="22885"/>
                  </a:lnTo>
                  <a:lnTo>
                    <a:pt x="59385" y="21483"/>
                  </a:lnTo>
                  <a:lnTo>
                    <a:pt x="58887" y="20036"/>
                  </a:lnTo>
                  <a:lnTo>
                    <a:pt x="58344" y="18679"/>
                  </a:lnTo>
                  <a:lnTo>
                    <a:pt x="57711" y="17322"/>
                  </a:lnTo>
                  <a:lnTo>
                    <a:pt x="57033" y="16056"/>
                  </a:lnTo>
                  <a:lnTo>
                    <a:pt x="56309" y="14744"/>
                  </a:lnTo>
                  <a:lnTo>
                    <a:pt x="55495" y="13523"/>
                  </a:lnTo>
                  <a:lnTo>
                    <a:pt x="54636" y="12347"/>
                  </a:lnTo>
                  <a:lnTo>
                    <a:pt x="53731" y="11171"/>
                  </a:lnTo>
                  <a:lnTo>
                    <a:pt x="52781" y="10086"/>
                  </a:lnTo>
                  <a:lnTo>
                    <a:pt x="51741" y="9001"/>
                  </a:lnTo>
                  <a:lnTo>
                    <a:pt x="50701" y="8006"/>
                  </a:lnTo>
                  <a:lnTo>
                    <a:pt x="49570" y="7056"/>
                  </a:lnTo>
                  <a:lnTo>
                    <a:pt x="48440" y="6106"/>
                  </a:lnTo>
                  <a:lnTo>
                    <a:pt x="47264" y="5292"/>
                  </a:lnTo>
                  <a:lnTo>
                    <a:pt x="45997" y="4478"/>
                  </a:lnTo>
                  <a:lnTo>
                    <a:pt x="44731" y="3754"/>
                  </a:lnTo>
                  <a:lnTo>
                    <a:pt x="43419" y="3030"/>
                  </a:lnTo>
                  <a:lnTo>
                    <a:pt x="42108" y="2443"/>
                  </a:lnTo>
                  <a:lnTo>
                    <a:pt x="40706" y="1900"/>
                  </a:lnTo>
                  <a:lnTo>
                    <a:pt x="39303" y="1402"/>
                  </a:lnTo>
                  <a:lnTo>
                    <a:pt x="37901" y="995"/>
                  </a:lnTo>
                  <a:lnTo>
                    <a:pt x="36409" y="633"/>
                  </a:lnTo>
                  <a:lnTo>
                    <a:pt x="34962" y="362"/>
                  </a:lnTo>
                  <a:lnTo>
                    <a:pt x="33424" y="181"/>
                  </a:lnTo>
                  <a:lnTo>
                    <a:pt x="31931" y="45"/>
                  </a:lnTo>
                  <a:lnTo>
                    <a:pt x="3039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6">
              <a:extLst>
                <a:ext uri="{FF2B5EF4-FFF2-40B4-BE49-F238E27FC236}">
                  <a16:creationId xmlns:a16="http://schemas.microsoft.com/office/drawing/2014/main" id="{060E3D76-9633-F312-21BB-ADCBB132F2B0}"/>
                </a:ext>
              </a:extLst>
            </p:cNvPr>
            <p:cNvSpPr/>
            <p:nvPr/>
          </p:nvSpPr>
          <p:spPr>
            <a:xfrm>
              <a:off x="2202125" y="1297700"/>
              <a:ext cx="1425850" cy="1322925"/>
            </a:xfrm>
            <a:custGeom>
              <a:avLst/>
              <a:gdLst/>
              <a:ahLst/>
              <a:cxnLst/>
              <a:rect l="l" t="t" r="r" b="b"/>
              <a:pathLst>
                <a:path w="57034" h="52917" extrusionOk="0">
                  <a:moveTo>
                    <a:pt x="28540" y="1"/>
                  </a:moveTo>
                  <a:lnTo>
                    <a:pt x="27092" y="46"/>
                  </a:lnTo>
                  <a:lnTo>
                    <a:pt x="25645" y="181"/>
                  </a:lnTo>
                  <a:lnTo>
                    <a:pt x="24198" y="362"/>
                  </a:lnTo>
                  <a:lnTo>
                    <a:pt x="22796" y="589"/>
                  </a:lnTo>
                  <a:lnTo>
                    <a:pt x="21394" y="905"/>
                  </a:lnTo>
                  <a:lnTo>
                    <a:pt x="20037" y="1312"/>
                  </a:lnTo>
                  <a:lnTo>
                    <a:pt x="18725" y="1764"/>
                  </a:lnTo>
                  <a:lnTo>
                    <a:pt x="17459" y="2262"/>
                  </a:lnTo>
                  <a:lnTo>
                    <a:pt x="16192" y="2850"/>
                  </a:lnTo>
                  <a:lnTo>
                    <a:pt x="14926" y="3483"/>
                  </a:lnTo>
                  <a:lnTo>
                    <a:pt x="13750" y="4161"/>
                  </a:lnTo>
                  <a:lnTo>
                    <a:pt x="12574" y="4885"/>
                  </a:lnTo>
                  <a:lnTo>
                    <a:pt x="11489" y="5699"/>
                  </a:lnTo>
                  <a:lnTo>
                    <a:pt x="10403" y="6513"/>
                  </a:lnTo>
                  <a:lnTo>
                    <a:pt x="9363" y="7418"/>
                  </a:lnTo>
                  <a:lnTo>
                    <a:pt x="8368" y="8368"/>
                  </a:lnTo>
                  <a:lnTo>
                    <a:pt x="7418" y="9363"/>
                  </a:lnTo>
                  <a:lnTo>
                    <a:pt x="6514" y="10403"/>
                  </a:lnTo>
                  <a:lnTo>
                    <a:pt x="5700" y="11488"/>
                  </a:lnTo>
                  <a:lnTo>
                    <a:pt x="4886" y="12574"/>
                  </a:lnTo>
                  <a:lnTo>
                    <a:pt x="4162" y="13750"/>
                  </a:lnTo>
                  <a:lnTo>
                    <a:pt x="3483" y="14926"/>
                  </a:lnTo>
                  <a:lnTo>
                    <a:pt x="2850" y="16192"/>
                  </a:lnTo>
                  <a:lnTo>
                    <a:pt x="2262" y="17458"/>
                  </a:lnTo>
                  <a:lnTo>
                    <a:pt x="1765" y="18725"/>
                  </a:lnTo>
                  <a:lnTo>
                    <a:pt x="1313" y="20036"/>
                  </a:lnTo>
                  <a:lnTo>
                    <a:pt x="905" y="21393"/>
                  </a:lnTo>
                  <a:lnTo>
                    <a:pt x="589" y="22795"/>
                  </a:lnTo>
                  <a:lnTo>
                    <a:pt x="363" y="24197"/>
                  </a:lnTo>
                  <a:lnTo>
                    <a:pt x="182" y="25599"/>
                  </a:lnTo>
                  <a:lnTo>
                    <a:pt x="46" y="27047"/>
                  </a:lnTo>
                  <a:lnTo>
                    <a:pt x="1" y="28539"/>
                  </a:lnTo>
                  <a:lnTo>
                    <a:pt x="1" y="52917"/>
                  </a:lnTo>
                  <a:lnTo>
                    <a:pt x="57033" y="52917"/>
                  </a:lnTo>
                  <a:lnTo>
                    <a:pt x="57033" y="28539"/>
                  </a:lnTo>
                  <a:lnTo>
                    <a:pt x="57033" y="27408"/>
                  </a:lnTo>
                  <a:lnTo>
                    <a:pt x="56943" y="26278"/>
                  </a:lnTo>
                  <a:lnTo>
                    <a:pt x="56852" y="25147"/>
                  </a:lnTo>
                  <a:lnTo>
                    <a:pt x="56717" y="24062"/>
                  </a:lnTo>
                  <a:lnTo>
                    <a:pt x="56491" y="22976"/>
                  </a:lnTo>
                  <a:lnTo>
                    <a:pt x="56264" y="21891"/>
                  </a:lnTo>
                  <a:lnTo>
                    <a:pt x="55993" y="20805"/>
                  </a:lnTo>
                  <a:lnTo>
                    <a:pt x="55676" y="19765"/>
                  </a:lnTo>
                  <a:lnTo>
                    <a:pt x="55315" y="18770"/>
                  </a:lnTo>
                  <a:lnTo>
                    <a:pt x="54953" y="17730"/>
                  </a:lnTo>
                  <a:lnTo>
                    <a:pt x="54501" y="16735"/>
                  </a:lnTo>
                  <a:lnTo>
                    <a:pt x="54048" y="15785"/>
                  </a:lnTo>
                  <a:lnTo>
                    <a:pt x="53551" y="14835"/>
                  </a:lnTo>
                  <a:lnTo>
                    <a:pt x="53008" y="13931"/>
                  </a:lnTo>
                  <a:lnTo>
                    <a:pt x="52465" y="13026"/>
                  </a:lnTo>
                  <a:lnTo>
                    <a:pt x="51877" y="12122"/>
                  </a:lnTo>
                  <a:lnTo>
                    <a:pt x="51787" y="11986"/>
                  </a:lnTo>
                  <a:lnTo>
                    <a:pt x="50837" y="10765"/>
                  </a:lnTo>
                  <a:lnTo>
                    <a:pt x="49842" y="9589"/>
                  </a:lnTo>
                  <a:lnTo>
                    <a:pt x="49299" y="8956"/>
                  </a:lnTo>
                  <a:lnTo>
                    <a:pt x="48711" y="8368"/>
                  </a:lnTo>
                  <a:lnTo>
                    <a:pt x="48169" y="7825"/>
                  </a:lnTo>
                  <a:lnTo>
                    <a:pt x="47355" y="7101"/>
                  </a:lnTo>
                  <a:lnTo>
                    <a:pt x="46495" y="6378"/>
                  </a:lnTo>
                  <a:lnTo>
                    <a:pt x="45636" y="5744"/>
                  </a:lnTo>
                  <a:lnTo>
                    <a:pt x="44777" y="5066"/>
                  </a:lnTo>
                  <a:lnTo>
                    <a:pt x="43782" y="4433"/>
                  </a:lnTo>
                  <a:lnTo>
                    <a:pt x="42832" y="3845"/>
                  </a:lnTo>
                  <a:lnTo>
                    <a:pt x="41746" y="3257"/>
                  </a:lnTo>
                  <a:lnTo>
                    <a:pt x="40570" y="2669"/>
                  </a:lnTo>
                  <a:lnTo>
                    <a:pt x="39394" y="2171"/>
                  </a:lnTo>
                  <a:lnTo>
                    <a:pt x="38128" y="1674"/>
                  </a:lnTo>
                  <a:lnTo>
                    <a:pt x="36816" y="1267"/>
                  </a:lnTo>
                  <a:lnTo>
                    <a:pt x="35505" y="860"/>
                  </a:lnTo>
                  <a:lnTo>
                    <a:pt x="34148" y="589"/>
                  </a:lnTo>
                  <a:lnTo>
                    <a:pt x="32791" y="317"/>
                  </a:lnTo>
                  <a:lnTo>
                    <a:pt x="31389" y="181"/>
                  </a:lnTo>
                  <a:lnTo>
                    <a:pt x="29987" y="46"/>
                  </a:lnTo>
                  <a:lnTo>
                    <a:pt x="28540"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1;p46">
              <a:extLst>
                <a:ext uri="{FF2B5EF4-FFF2-40B4-BE49-F238E27FC236}">
                  <a16:creationId xmlns:a16="http://schemas.microsoft.com/office/drawing/2014/main" id="{72E46F1F-581C-2904-798D-60DE2DE67620}"/>
                </a:ext>
              </a:extLst>
            </p:cNvPr>
            <p:cNvSpPr/>
            <p:nvPr/>
          </p:nvSpPr>
          <p:spPr>
            <a:xfrm>
              <a:off x="2265450" y="1699100"/>
              <a:ext cx="713500" cy="757575"/>
            </a:xfrm>
            <a:custGeom>
              <a:avLst/>
              <a:gdLst/>
              <a:ahLst/>
              <a:cxnLst/>
              <a:rect l="l" t="t" r="r" b="b"/>
              <a:pathLst>
                <a:path w="28540" h="30303" extrusionOk="0">
                  <a:moveTo>
                    <a:pt x="10086" y="0"/>
                  </a:moveTo>
                  <a:lnTo>
                    <a:pt x="9679" y="46"/>
                  </a:lnTo>
                  <a:lnTo>
                    <a:pt x="9272" y="136"/>
                  </a:lnTo>
                  <a:lnTo>
                    <a:pt x="8911" y="317"/>
                  </a:lnTo>
                  <a:lnTo>
                    <a:pt x="8504" y="498"/>
                  </a:lnTo>
                  <a:lnTo>
                    <a:pt x="8142" y="679"/>
                  </a:lnTo>
                  <a:lnTo>
                    <a:pt x="7780" y="950"/>
                  </a:lnTo>
                  <a:lnTo>
                    <a:pt x="7463" y="1221"/>
                  </a:lnTo>
                  <a:lnTo>
                    <a:pt x="7101" y="1538"/>
                  </a:lnTo>
                  <a:lnTo>
                    <a:pt x="6785" y="1900"/>
                  </a:lnTo>
                  <a:lnTo>
                    <a:pt x="6468" y="2262"/>
                  </a:lnTo>
                  <a:lnTo>
                    <a:pt x="5880" y="3121"/>
                  </a:lnTo>
                  <a:lnTo>
                    <a:pt x="5338" y="4071"/>
                  </a:lnTo>
                  <a:lnTo>
                    <a:pt x="4795" y="5111"/>
                  </a:lnTo>
                  <a:lnTo>
                    <a:pt x="4297" y="6197"/>
                  </a:lnTo>
                  <a:lnTo>
                    <a:pt x="3845" y="7418"/>
                  </a:lnTo>
                  <a:lnTo>
                    <a:pt x="3438" y="8639"/>
                  </a:lnTo>
                  <a:lnTo>
                    <a:pt x="3031" y="9950"/>
                  </a:lnTo>
                  <a:lnTo>
                    <a:pt x="2669" y="11307"/>
                  </a:lnTo>
                  <a:lnTo>
                    <a:pt x="2307" y="12664"/>
                  </a:lnTo>
                  <a:lnTo>
                    <a:pt x="2036" y="14066"/>
                  </a:lnTo>
                  <a:lnTo>
                    <a:pt x="1765" y="15468"/>
                  </a:lnTo>
                  <a:lnTo>
                    <a:pt x="1267" y="18272"/>
                  </a:lnTo>
                  <a:lnTo>
                    <a:pt x="860" y="20941"/>
                  </a:lnTo>
                  <a:lnTo>
                    <a:pt x="589" y="23473"/>
                  </a:lnTo>
                  <a:lnTo>
                    <a:pt x="362" y="25690"/>
                  </a:lnTo>
                  <a:lnTo>
                    <a:pt x="182" y="27589"/>
                  </a:lnTo>
                  <a:lnTo>
                    <a:pt x="91" y="29036"/>
                  </a:lnTo>
                  <a:lnTo>
                    <a:pt x="1" y="30303"/>
                  </a:lnTo>
                  <a:lnTo>
                    <a:pt x="28539" y="29579"/>
                  </a:lnTo>
                  <a:lnTo>
                    <a:pt x="28087" y="28268"/>
                  </a:lnTo>
                  <a:lnTo>
                    <a:pt x="27590" y="26775"/>
                  </a:lnTo>
                  <a:lnTo>
                    <a:pt x="26866" y="24830"/>
                  </a:lnTo>
                  <a:lnTo>
                    <a:pt x="26007" y="22524"/>
                  </a:lnTo>
                  <a:lnTo>
                    <a:pt x="25012" y="19991"/>
                  </a:lnTo>
                  <a:lnTo>
                    <a:pt x="23881" y="17277"/>
                  </a:lnTo>
                  <a:lnTo>
                    <a:pt x="22615" y="14473"/>
                  </a:lnTo>
                  <a:lnTo>
                    <a:pt x="21936" y="13071"/>
                  </a:lnTo>
                  <a:lnTo>
                    <a:pt x="21213" y="11669"/>
                  </a:lnTo>
                  <a:lnTo>
                    <a:pt x="20534" y="10312"/>
                  </a:lnTo>
                  <a:lnTo>
                    <a:pt x="19765" y="9001"/>
                  </a:lnTo>
                  <a:lnTo>
                    <a:pt x="19042" y="7689"/>
                  </a:lnTo>
                  <a:lnTo>
                    <a:pt x="18273" y="6468"/>
                  </a:lnTo>
                  <a:lnTo>
                    <a:pt x="17459" y="5337"/>
                  </a:lnTo>
                  <a:lnTo>
                    <a:pt x="16690" y="4252"/>
                  </a:lnTo>
                  <a:lnTo>
                    <a:pt x="15876" y="3302"/>
                  </a:lnTo>
                  <a:lnTo>
                    <a:pt x="15062" y="2397"/>
                  </a:lnTo>
                  <a:lnTo>
                    <a:pt x="14202" y="1674"/>
                  </a:lnTo>
                  <a:lnTo>
                    <a:pt x="13795" y="1312"/>
                  </a:lnTo>
                  <a:lnTo>
                    <a:pt x="13388" y="1041"/>
                  </a:lnTo>
                  <a:lnTo>
                    <a:pt x="12981" y="769"/>
                  </a:lnTo>
                  <a:lnTo>
                    <a:pt x="12574" y="543"/>
                  </a:lnTo>
                  <a:lnTo>
                    <a:pt x="12167" y="362"/>
                  </a:lnTo>
                  <a:lnTo>
                    <a:pt x="11715" y="181"/>
                  </a:lnTo>
                  <a:lnTo>
                    <a:pt x="11308" y="91"/>
                  </a:lnTo>
                  <a:lnTo>
                    <a:pt x="1090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2;p46">
              <a:extLst>
                <a:ext uri="{FF2B5EF4-FFF2-40B4-BE49-F238E27FC236}">
                  <a16:creationId xmlns:a16="http://schemas.microsoft.com/office/drawing/2014/main" id="{7F7DCBBD-CCE4-AC06-0C8B-B68A8D11F7B0}"/>
                </a:ext>
              </a:extLst>
            </p:cNvPr>
            <p:cNvSpPr/>
            <p:nvPr/>
          </p:nvSpPr>
          <p:spPr>
            <a:xfrm>
              <a:off x="2302775" y="1699100"/>
              <a:ext cx="712350" cy="757575"/>
            </a:xfrm>
            <a:custGeom>
              <a:avLst/>
              <a:gdLst/>
              <a:ahLst/>
              <a:cxnLst/>
              <a:rect l="l" t="t" r="r" b="b"/>
              <a:pathLst>
                <a:path w="28494" h="30303" extrusionOk="0">
                  <a:moveTo>
                    <a:pt x="10086" y="0"/>
                  </a:moveTo>
                  <a:lnTo>
                    <a:pt x="9679" y="46"/>
                  </a:lnTo>
                  <a:lnTo>
                    <a:pt x="9272" y="136"/>
                  </a:lnTo>
                  <a:lnTo>
                    <a:pt x="8865" y="317"/>
                  </a:lnTo>
                  <a:lnTo>
                    <a:pt x="8503" y="498"/>
                  </a:lnTo>
                  <a:lnTo>
                    <a:pt x="8141" y="679"/>
                  </a:lnTo>
                  <a:lnTo>
                    <a:pt x="7779" y="950"/>
                  </a:lnTo>
                  <a:lnTo>
                    <a:pt x="7463" y="1221"/>
                  </a:lnTo>
                  <a:lnTo>
                    <a:pt x="7101" y="1538"/>
                  </a:lnTo>
                  <a:lnTo>
                    <a:pt x="6784" y="1900"/>
                  </a:lnTo>
                  <a:lnTo>
                    <a:pt x="6468" y="2262"/>
                  </a:lnTo>
                  <a:lnTo>
                    <a:pt x="5880" y="3121"/>
                  </a:lnTo>
                  <a:lnTo>
                    <a:pt x="5292" y="4071"/>
                  </a:lnTo>
                  <a:lnTo>
                    <a:pt x="4794" y="5111"/>
                  </a:lnTo>
                  <a:lnTo>
                    <a:pt x="4297" y="6197"/>
                  </a:lnTo>
                  <a:lnTo>
                    <a:pt x="3845" y="7418"/>
                  </a:lnTo>
                  <a:lnTo>
                    <a:pt x="3392" y="8639"/>
                  </a:lnTo>
                  <a:lnTo>
                    <a:pt x="3030" y="9950"/>
                  </a:lnTo>
                  <a:lnTo>
                    <a:pt x="2669" y="11307"/>
                  </a:lnTo>
                  <a:lnTo>
                    <a:pt x="2307" y="12664"/>
                  </a:lnTo>
                  <a:lnTo>
                    <a:pt x="2035" y="14066"/>
                  </a:lnTo>
                  <a:lnTo>
                    <a:pt x="1719" y="15468"/>
                  </a:lnTo>
                  <a:lnTo>
                    <a:pt x="1267" y="18272"/>
                  </a:lnTo>
                  <a:lnTo>
                    <a:pt x="860" y="20941"/>
                  </a:lnTo>
                  <a:lnTo>
                    <a:pt x="543" y="23473"/>
                  </a:lnTo>
                  <a:lnTo>
                    <a:pt x="317" y="25690"/>
                  </a:lnTo>
                  <a:lnTo>
                    <a:pt x="181" y="27589"/>
                  </a:lnTo>
                  <a:lnTo>
                    <a:pt x="91" y="29036"/>
                  </a:lnTo>
                  <a:lnTo>
                    <a:pt x="0" y="30303"/>
                  </a:lnTo>
                  <a:lnTo>
                    <a:pt x="28494" y="29579"/>
                  </a:lnTo>
                  <a:lnTo>
                    <a:pt x="28087" y="28268"/>
                  </a:lnTo>
                  <a:lnTo>
                    <a:pt x="27544" y="26775"/>
                  </a:lnTo>
                  <a:lnTo>
                    <a:pt x="26866" y="24830"/>
                  </a:lnTo>
                  <a:lnTo>
                    <a:pt x="26006" y="22524"/>
                  </a:lnTo>
                  <a:lnTo>
                    <a:pt x="25011" y="19991"/>
                  </a:lnTo>
                  <a:lnTo>
                    <a:pt x="23835" y="17277"/>
                  </a:lnTo>
                  <a:lnTo>
                    <a:pt x="22569" y="14473"/>
                  </a:lnTo>
                  <a:lnTo>
                    <a:pt x="21936" y="13071"/>
                  </a:lnTo>
                  <a:lnTo>
                    <a:pt x="21212" y="11669"/>
                  </a:lnTo>
                  <a:lnTo>
                    <a:pt x="20488" y="10312"/>
                  </a:lnTo>
                  <a:lnTo>
                    <a:pt x="19765" y="9001"/>
                  </a:lnTo>
                  <a:lnTo>
                    <a:pt x="18996" y="7689"/>
                  </a:lnTo>
                  <a:lnTo>
                    <a:pt x="18227" y="6468"/>
                  </a:lnTo>
                  <a:lnTo>
                    <a:pt x="17458" y="5337"/>
                  </a:lnTo>
                  <a:lnTo>
                    <a:pt x="16644" y="4252"/>
                  </a:lnTo>
                  <a:lnTo>
                    <a:pt x="15875" y="3302"/>
                  </a:lnTo>
                  <a:lnTo>
                    <a:pt x="15016" y="2397"/>
                  </a:lnTo>
                  <a:lnTo>
                    <a:pt x="14202" y="1674"/>
                  </a:lnTo>
                  <a:lnTo>
                    <a:pt x="13795" y="1312"/>
                  </a:lnTo>
                  <a:lnTo>
                    <a:pt x="13388" y="1041"/>
                  </a:lnTo>
                  <a:lnTo>
                    <a:pt x="12981" y="769"/>
                  </a:lnTo>
                  <a:lnTo>
                    <a:pt x="12574" y="543"/>
                  </a:lnTo>
                  <a:lnTo>
                    <a:pt x="12121" y="362"/>
                  </a:lnTo>
                  <a:lnTo>
                    <a:pt x="11714" y="181"/>
                  </a:lnTo>
                  <a:lnTo>
                    <a:pt x="11307" y="91"/>
                  </a:lnTo>
                  <a:lnTo>
                    <a:pt x="10900"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3;p46">
              <a:extLst>
                <a:ext uri="{FF2B5EF4-FFF2-40B4-BE49-F238E27FC236}">
                  <a16:creationId xmlns:a16="http://schemas.microsoft.com/office/drawing/2014/main" id="{5CDC1C40-D093-14C6-A806-D71ECD01FA2A}"/>
                </a:ext>
              </a:extLst>
            </p:cNvPr>
            <p:cNvSpPr/>
            <p:nvPr/>
          </p:nvSpPr>
          <p:spPr>
            <a:xfrm>
              <a:off x="2323125" y="1720575"/>
              <a:ext cx="672775" cy="762125"/>
            </a:xfrm>
            <a:custGeom>
              <a:avLst/>
              <a:gdLst/>
              <a:ahLst/>
              <a:cxnLst/>
              <a:rect l="l" t="t" r="r" b="b"/>
              <a:pathLst>
                <a:path w="26911" h="30485" extrusionOk="0">
                  <a:moveTo>
                    <a:pt x="10222" y="182"/>
                  </a:moveTo>
                  <a:lnTo>
                    <a:pt x="10584" y="227"/>
                  </a:lnTo>
                  <a:lnTo>
                    <a:pt x="10945" y="317"/>
                  </a:lnTo>
                  <a:lnTo>
                    <a:pt x="11307" y="453"/>
                  </a:lnTo>
                  <a:lnTo>
                    <a:pt x="11669" y="634"/>
                  </a:lnTo>
                  <a:lnTo>
                    <a:pt x="12076" y="815"/>
                  </a:lnTo>
                  <a:lnTo>
                    <a:pt x="12800" y="1267"/>
                  </a:lnTo>
                  <a:lnTo>
                    <a:pt x="13523" y="1855"/>
                  </a:lnTo>
                  <a:lnTo>
                    <a:pt x="14247" y="2579"/>
                  </a:lnTo>
                  <a:lnTo>
                    <a:pt x="14971" y="3348"/>
                  </a:lnTo>
                  <a:lnTo>
                    <a:pt x="15694" y="4207"/>
                  </a:lnTo>
                  <a:lnTo>
                    <a:pt x="16373" y="5202"/>
                  </a:lnTo>
                  <a:lnTo>
                    <a:pt x="17096" y="6197"/>
                  </a:lnTo>
                  <a:lnTo>
                    <a:pt x="17775" y="7282"/>
                  </a:lnTo>
                  <a:lnTo>
                    <a:pt x="18453" y="8413"/>
                  </a:lnTo>
                  <a:lnTo>
                    <a:pt x="19086" y="9589"/>
                  </a:lnTo>
                  <a:lnTo>
                    <a:pt x="19765" y="10810"/>
                  </a:lnTo>
                  <a:lnTo>
                    <a:pt x="20986" y="13298"/>
                  </a:lnTo>
                  <a:lnTo>
                    <a:pt x="22117" y="15785"/>
                  </a:lnTo>
                  <a:lnTo>
                    <a:pt x="23157" y="18227"/>
                  </a:lnTo>
                  <a:lnTo>
                    <a:pt x="24107" y="20534"/>
                  </a:lnTo>
                  <a:lnTo>
                    <a:pt x="24921" y="22660"/>
                  </a:lnTo>
                  <a:lnTo>
                    <a:pt x="26097" y="26052"/>
                  </a:lnTo>
                  <a:lnTo>
                    <a:pt x="26685" y="27725"/>
                  </a:lnTo>
                  <a:lnTo>
                    <a:pt x="181" y="30303"/>
                  </a:lnTo>
                  <a:lnTo>
                    <a:pt x="272" y="28539"/>
                  </a:lnTo>
                  <a:lnTo>
                    <a:pt x="407" y="26911"/>
                  </a:lnTo>
                  <a:lnTo>
                    <a:pt x="543" y="24921"/>
                  </a:lnTo>
                  <a:lnTo>
                    <a:pt x="814" y="22660"/>
                  </a:lnTo>
                  <a:lnTo>
                    <a:pt x="1086" y="20172"/>
                  </a:lnTo>
                  <a:lnTo>
                    <a:pt x="1493" y="17549"/>
                  </a:lnTo>
                  <a:lnTo>
                    <a:pt x="1945" y="14835"/>
                  </a:lnTo>
                  <a:lnTo>
                    <a:pt x="2488" y="12167"/>
                  </a:lnTo>
                  <a:lnTo>
                    <a:pt x="2804" y="10855"/>
                  </a:lnTo>
                  <a:lnTo>
                    <a:pt x="3121" y="9589"/>
                  </a:lnTo>
                  <a:lnTo>
                    <a:pt x="3483" y="8323"/>
                  </a:lnTo>
                  <a:lnTo>
                    <a:pt x="3890" y="7147"/>
                  </a:lnTo>
                  <a:lnTo>
                    <a:pt x="4297" y="6016"/>
                  </a:lnTo>
                  <a:lnTo>
                    <a:pt x="4749" y="4976"/>
                  </a:lnTo>
                  <a:lnTo>
                    <a:pt x="5247" y="3981"/>
                  </a:lnTo>
                  <a:lnTo>
                    <a:pt x="5744" y="3076"/>
                  </a:lnTo>
                  <a:lnTo>
                    <a:pt x="6287" y="2307"/>
                  </a:lnTo>
                  <a:lnTo>
                    <a:pt x="6875" y="1629"/>
                  </a:lnTo>
                  <a:lnTo>
                    <a:pt x="7192" y="1312"/>
                  </a:lnTo>
                  <a:lnTo>
                    <a:pt x="7508" y="1041"/>
                  </a:lnTo>
                  <a:lnTo>
                    <a:pt x="7825" y="815"/>
                  </a:lnTo>
                  <a:lnTo>
                    <a:pt x="8141" y="634"/>
                  </a:lnTo>
                  <a:lnTo>
                    <a:pt x="8458" y="453"/>
                  </a:lnTo>
                  <a:lnTo>
                    <a:pt x="8820" y="317"/>
                  </a:lnTo>
                  <a:lnTo>
                    <a:pt x="9182" y="227"/>
                  </a:lnTo>
                  <a:lnTo>
                    <a:pt x="9543" y="182"/>
                  </a:lnTo>
                  <a:close/>
                  <a:moveTo>
                    <a:pt x="9860" y="1"/>
                  </a:moveTo>
                  <a:lnTo>
                    <a:pt x="9498" y="46"/>
                  </a:lnTo>
                  <a:lnTo>
                    <a:pt x="9182" y="91"/>
                  </a:lnTo>
                  <a:lnTo>
                    <a:pt x="8865" y="136"/>
                  </a:lnTo>
                  <a:lnTo>
                    <a:pt x="8548" y="272"/>
                  </a:lnTo>
                  <a:lnTo>
                    <a:pt x="8277" y="362"/>
                  </a:lnTo>
                  <a:lnTo>
                    <a:pt x="7644" y="724"/>
                  </a:lnTo>
                  <a:lnTo>
                    <a:pt x="7056" y="1177"/>
                  </a:lnTo>
                  <a:lnTo>
                    <a:pt x="6513" y="1765"/>
                  </a:lnTo>
                  <a:lnTo>
                    <a:pt x="5970" y="2443"/>
                  </a:lnTo>
                  <a:lnTo>
                    <a:pt x="5428" y="3257"/>
                  </a:lnTo>
                  <a:lnTo>
                    <a:pt x="4930" y="4162"/>
                  </a:lnTo>
                  <a:lnTo>
                    <a:pt x="4478" y="5202"/>
                  </a:lnTo>
                  <a:lnTo>
                    <a:pt x="3980" y="6333"/>
                  </a:lnTo>
                  <a:lnTo>
                    <a:pt x="3573" y="7599"/>
                  </a:lnTo>
                  <a:lnTo>
                    <a:pt x="3121" y="8956"/>
                  </a:lnTo>
                  <a:lnTo>
                    <a:pt x="2714" y="10448"/>
                  </a:lnTo>
                  <a:lnTo>
                    <a:pt x="2352" y="12031"/>
                  </a:lnTo>
                  <a:lnTo>
                    <a:pt x="1990" y="13705"/>
                  </a:lnTo>
                  <a:lnTo>
                    <a:pt x="1628" y="15514"/>
                  </a:lnTo>
                  <a:lnTo>
                    <a:pt x="1176" y="18273"/>
                  </a:lnTo>
                  <a:lnTo>
                    <a:pt x="814" y="20941"/>
                  </a:lnTo>
                  <a:lnTo>
                    <a:pt x="543" y="23474"/>
                  </a:lnTo>
                  <a:lnTo>
                    <a:pt x="317" y="25690"/>
                  </a:lnTo>
                  <a:lnTo>
                    <a:pt x="91" y="29082"/>
                  </a:lnTo>
                  <a:lnTo>
                    <a:pt x="0" y="30394"/>
                  </a:lnTo>
                  <a:lnTo>
                    <a:pt x="0" y="30484"/>
                  </a:lnTo>
                  <a:lnTo>
                    <a:pt x="26775" y="27861"/>
                  </a:lnTo>
                  <a:lnTo>
                    <a:pt x="26911" y="27861"/>
                  </a:lnTo>
                  <a:lnTo>
                    <a:pt x="26866" y="27770"/>
                  </a:lnTo>
                  <a:lnTo>
                    <a:pt x="26459" y="26504"/>
                  </a:lnTo>
                  <a:lnTo>
                    <a:pt x="25283" y="23248"/>
                  </a:lnTo>
                  <a:lnTo>
                    <a:pt x="24514" y="21122"/>
                  </a:lnTo>
                  <a:lnTo>
                    <a:pt x="23564" y="18770"/>
                  </a:lnTo>
                  <a:lnTo>
                    <a:pt x="22479" y="16237"/>
                  </a:lnTo>
                  <a:lnTo>
                    <a:pt x="21303" y="13614"/>
                  </a:lnTo>
                  <a:lnTo>
                    <a:pt x="20489" y="11941"/>
                  </a:lnTo>
                  <a:lnTo>
                    <a:pt x="19674" y="10358"/>
                  </a:lnTo>
                  <a:lnTo>
                    <a:pt x="18906" y="8865"/>
                  </a:lnTo>
                  <a:lnTo>
                    <a:pt x="18091" y="7508"/>
                  </a:lnTo>
                  <a:lnTo>
                    <a:pt x="17323" y="6242"/>
                  </a:lnTo>
                  <a:lnTo>
                    <a:pt x="16554" y="5111"/>
                  </a:lnTo>
                  <a:lnTo>
                    <a:pt x="15830" y="4116"/>
                  </a:lnTo>
                  <a:lnTo>
                    <a:pt x="15061" y="3212"/>
                  </a:lnTo>
                  <a:lnTo>
                    <a:pt x="14338" y="2398"/>
                  </a:lnTo>
                  <a:lnTo>
                    <a:pt x="13614" y="1719"/>
                  </a:lnTo>
                  <a:lnTo>
                    <a:pt x="12890" y="1131"/>
                  </a:lnTo>
                  <a:lnTo>
                    <a:pt x="12212" y="679"/>
                  </a:lnTo>
                  <a:lnTo>
                    <a:pt x="11488" y="362"/>
                  </a:lnTo>
                  <a:lnTo>
                    <a:pt x="10855" y="136"/>
                  </a:lnTo>
                  <a:lnTo>
                    <a:pt x="10493" y="46"/>
                  </a:lnTo>
                  <a:lnTo>
                    <a:pt x="10177" y="46"/>
                  </a:lnTo>
                  <a:lnTo>
                    <a:pt x="986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4;p46">
              <a:extLst>
                <a:ext uri="{FF2B5EF4-FFF2-40B4-BE49-F238E27FC236}">
                  <a16:creationId xmlns:a16="http://schemas.microsoft.com/office/drawing/2014/main" id="{18EABCDB-9BC0-0120-BF82-9F58AB47F2D0}"/>
                </a:ext>
              </a:extLst>
            </p:cNvPr>
            <p:cNvSpPr/>
            <p:nvPr/>
          </p:nvSpPr>
          <p:spPr>
            <a:xfrm>
              <a:off x="2570750" y="1842700"/>
              <a:ext cx="101775" cy="457950"/>
            </a:xfrm>
            <a:custGeom>
              <a:avLst/>
              <a:gdLst/>
              <a:ahLst/>
              <a:cxnLst/>
              <a:rect l="l" t="t" r="r" b="b"/>
              <a:pathLst>
                <a:path w="4071" h="18318" extrusionOk="0">
                  <a:moveTo>
                    <a:pt x="588" y="0"/>
                  </a:moveTo>
                  <a:lnTo>
                    <a:pt x="0" y="136"/>
                  </a:lnTo>
                  <a:lnTo>
                    <a:pt x="3438" y="18317"/>
                  </a:lnTo>
                  <a:lnTo>
                    <a:pt x="4071" y="18182"/>
                  </a:lnTo>
                  <a:lnTo>
                    <a:pt x="58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p46">
              <a:extLst>
                <a:ext uri="{FF2B5EF4-FFF2-40B4-BE49-F238E27FC236}">
                  <a16:creationId xmlns:a16="http://schemas.microsoft.com/office/drawing/2014/main" id="{EE1ACF26-9523-AFAE-F08F-8D8BD4484EAA}"/>
                </a:ext>
              </a:extLst>
            </p:cNvPr>
            <p:cNvSpPr/>
            <p:nvPr/>
          </p:nvSpPr>
          <p:spPr>
            <a:xfrm>
              <a:off x="2496125" y="1953500"/>
              <a:ext cx="220500" cy="65600"/>
            </a:xfrm>
            <a:custGeom>
              <a:avLst/>
              <a:gdLst/>
              <a:ahLst/>
              <a:cxnLst/>
              <a:rect l="l" t="t" r="r" b="b"/>
              <a:pathLst>
                <a:path w="8820" h="2624" extrusionOk="0">
                  <a:moveTo>
                    <a:pt x="8684" y="1"/>
                  </a:moveTo>
                  <a:lnTo>
                    <a:pt x="0" y="1991"/>
                  </a:lnTo>
                  <a:lnTo>
                    <a:pt x="136" y="2624"/>
                  </a:lnTo>
                  <a:lnTo>
                    <a:pt x="8820" y="634"/>
                  </a:lnTo>
                  <a:lnTo>
                    <a:pt x="868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6;p46">
              <a:extLst>
                <a:ext uri="{FF2B5EF4-FFF2-40B4-BE49-F238E27FC236}">
                  <a16:creationId xmlns:a16="http://schemas.microsoft.com/office/drawing/2014/main" id="{2B62869B-BBFA-49C1-4F23-6D9C157910F8}"/>
                </a:ext>
              </a:extLst>
            </p:cNvPr>
            <p:cNvSpPr/>
            <p:nvPr/>
          </p:nvSpPr>
          <p:spPr>
            <a:xfrm>
              <a:off x="2766350" y="1483125"/>
              <a:ext cx="745150" cy="889875"/>
            </a:xfrm>
            <a:custGeom>
              <a:avLst/>
              <a:gdLst/>
              <a:ahLst/>
              <a:cxnLst/>
              <a:rect l="l" t="t" r="r" b="b"/>
              <a:pathLst>
                <a:path w="29806" h="35595" extrusionOk="0">
                  <a:moveTo>
                    <a:pt x="18815" y="1"/>
                  </a:moveTo>
                  <a:lnTo>
                    <a:pt x="17866" y="91"/>
                  </a:lnTo>
                  <a:lnTo>
                    <a:pt x="16961" y="227"/>
                  </a:lnTo>
                  <a:lnTo>
                    <a:pt x="16102" y="408"/>
                  </a:lnTo>
                  <a:lnTo>
                    <a:pt x="15197" y="725"/>
                  </a:lnTo>
                  <a:lnTo>
                    <a:pt x="14383" y="1041"/>
                  </a:lnTo>
                  <a:lnTo>
                    <a:pt x="13569" y="1448"/>
                  </a:lnTo>
                  <a:lnTo>
                    <a:pt x="12755" y="1946"/>
                  </a:lnTo>
                  <a:lnTo>
                    <a:pt x="12031" y="2488"/>
                  </a:lnTo>
                  <a:lnTo>
                    <a:pt x="11308" y="3076"/>
                  </a:lnTo>
                  <a:lnTo>
                    <a:pt x="10674" y="3710"/>
                  </a:lnTo>
                  <a:lnTo>
                    <a:pt x="10086" y="4388"/>
                  </a:lnTo>
                  <a:lnTo>
                    <a:pt x="9544" y="5112"/>
                  </a:lnTo>
                  <a:lnTo>
                    <a:pt x="9046" y="5926"/>
                  </a:lnTo>
                  <a:lnTo>
                    <a:pt x="8639" y="6740"/>
                  </a:lnTo>
                  <a:lnTo>
                    <a:pt x="8368" y="7418"/>
                  </a:lnTo>
                  <a:lnTo>
                    <a:pt x="8142" y="8051"/>
                  </a:lnTo>
                  <a:lnTo>
                    <a:pt x="7916" y="8730"/>
                  </a:lnTo>
                  <a:lnTo>
                    <a:pt x="7780" y="9453"/>
                  </a:lnTo>
                  <a:lnTo>
                    <a:pt x="7554" y="10856"/>
                  </a:lnTo>
                  <a:lnTo>
                    <a:pt x="7373" y="12258"/>
                  </a:lnTo>
                  <a:lnTo>
                    <a:pt x="7282" y="13433"/>
                  </a:lnTo>
                  <a:lnTo>
                    <a:pt x="7192" y="14655"/>
                  </a:lnTo>
                  <a:lnTo>
                    <a:pt x="7101" y="17052"/>
                  </a:lnTo>
                  <a:lnTo>
                    <a:pt x="7011" y="21801"/>
                  </a:lnTo>
                  <a:lnTo>
                    <a:pt x="6966" y="24107"/>
                  </a:lnTo>
                  <a:lnTo>
                    <a:pt x="6875" y="25283"/>
                  </a:lnTo>
                  <a:lnTo>
                    <a:pt x="6785" y="26414"/>
                  </a:lnTo>
                  <a:lnTo>
                    <a:pt x="6604" y="27544"/>
                  </a:lnTo>
                  <a:lnTo>
                    <a:pt x="6333" y="28630"/>
                  </a:lnTo>
                  <a:lnTo>
                    <a:pt x="6016" y="29715"/>
                  </a:lnTo>
                  <a:lnTo>
                    <a:pt x="5790" y="30258"/>
                  </a:lnTo>
                  <a:lnTo>
                    <a:pt x="5564" y="30801"/>
                  </a:lnTo>
                  <a:lnTo>
                    <a:pt x="5111" y="31615"/>
                  </a:lnTo>
                  <a:lnTo>
                    <a:pt x="4569" y="32429"/>
                  </a:lnTo>
                  <a:lnTo>
                    <a:pt x="3981" y="33107"/>
                  </a:lnTo>
                  <a:lnTo>
                    <a:pt x="3302" y="33741"/>
                  </a:lnTo>
                  <a:lnTo>
                    <a:pt x="2533" y="34329"/>
                  </a:lnTo>
                  <a:lnTo>
                    <a:pt x="1765" y="34781"/>
                  </a:lnTo>
                  <a:lnTo>
                    <a:pt x="905" y="35188"/>
                  </a:lnTo>
                  <a:lnTo>
                    <a:pt x="1" y="35459"/>
                  </a:lnTo>
                  <a:lnTo>
                    <a:pt x="317" y="35550"/>
                  </a:lnTo>
                  <a:lnTo>
                    <a:pt x="679" y="35595"/>
                  </a:lnTo>
                  <a:lnTo>
                    <a:pt x="1629" y="35595"/>
                  </a:lnTo>
                  <a:lnTo>
                    <a:pt x="2669" y="35505"/>
                  </a:lnTo>
                  <a:lnTo>
                    <a:pt x="3800" y="35369"/>
                  </a:lnTo>
                  <a:lnTo>
                    <a:pt x="4885" y="35188"/>
                  </a:lnTo>
                  <a:lnTo>
                    <a:pt x="5925" y="35007"/>
                  </a:lnTo>
                  <a:lnTo>
                    <a:pt x="7282" y="34736"/>
                  </a:lnTo>
                  <a:lnTo>
                    <a:pt x="9272" y="34283"/>
                  </a:lnTo>
                  <a:lnTo>
                    <a:pt x="10267" y="34012"/>
                  </a:lnTo>
                  <a:lnTo>
                    <a:pt x="11217" y="33695"/>
                  </a:lnTo>
                  <a:lnTo>
                    <a:pt x="12167" y="33379"/>
                  </a:lnTo>
                  <a:lnTo>
                    <a:pt x="13117" y="33017"/>
                  </a:lnTo>
                  <a:lnTo>
                    <a:pt x="14067" y="32610"/>
                  </a:lnTo>
                  <a:lnTo>
                    <a:pt x="14971" y="32158"/>
                  </a:lnTo>
                  <a:lnTo>
                    <a:pt x="16147" y="31570"/>
                  </a:lnTo>
                  <a:lnTo>
                    <a:pt x="17278" y="30846"/>
                  </a:lnTo>
                  <a:lnTo>
                    <a:pt x="18363" y="30122"/>
                  </a:lnTo>
                  <a:lnTo>
                    <a:pt x="19403" y="29354"/>
                  </a:lnTo>
                  <a:lnTo>
                    <a:pt x="20398" y="28494"/>
                  </a:lnTo>
                  <a:lnTo>
                    <a:pt x="21393" y="27635"/>
                  </a:lnTo>
                  <a:lnTo>
                    <a:pt x="22343" y="26730"/>
                  </a:lnTo>
                  <a:lnTo>
                    <a:pt x="23248" y="25781"/>
                  </a:lnTo>
                  <a:lnTo>
                    <a:pt x="23971" y="24967"/>
                  </a:lnTo>
                  <a:lnTo>
                    <a:pt x="24695" y="24152"/>
                  </a:lnTo>
                  <a:lnTo>
                    <a:pt x="25374" y="23293"/>
                  </a:lnTo>
                  <a:lnTo>
                    <a:pt x="26007" y="22434"/>
                  </a:lnTo>
                  <a:lnTo>
                    <a:pt x="26640" y="21529"/>
                  </a:lnTo>
                  <a:lnTo>
                    <a:pt x="27183" y="20579"/>
                  </a:lnTo>
                  <a:lnTo>
                    <a:pt x="27725" y="19630"/>
                  </a:lnTo>
                  <a:lnTo>
                    <a:pt x="28223" y="18680"/>
                  </a:lnTo>
                  <a:lnTo>
                    <a:pt x="28539" y="17956"/>
                  </a:lnTo>
                  <a:lnTo>
                    <a:pt x="28811" y="17233"/>
                  </a:lnTo>
                  <a:lnTo>
                    <a:pt x="29037" y="16509"/>
                  </a:lnTo>
                  <a:lnTo>
                    <a:pt x="29263" y="15740"/>
                  </a:lnTo>
                  <a:lnTo>
                    <a:pt x="29444" y="15062"/>
                  </a:lnTo>
                  <a:lnTo>
                    <a:pt x="29580" y="14383"/>
                  </a:lnTo>
                  <a:lnTo>
                    <a:pt x="29670" y="13705"/>
                  </a:lnTo>
                  <a:lnTo>
                    <a:pt x="29761" y="13026"/>
                  </a:lnTo>
                  <a:lnTo>
                    <a:pt x="29806" y="11896"/>
                  </a:lnTo>
                  <a:lnTo>
                    <a:pt x="29761" y="10810"/>
                  </a:lnTo>
                  <a:lnTo>
                    <a:pt x="29625" y="9725"/>
                  </a:lnTo>
                  <a:lnTo>
                    <a:pt x="29399" y="8639"/>
                  </a:lnTo>
                  <a:lnTo>
                    <a:pt x="29127" y="7599"/>
                  </a:lnTo>
                  <a:lnTo>
                    <a:pt x="28720" y="6559"/>
                  </a:lnTo>
                  <a:lnTo>
                    <a:pt x="28268" y="5609"/>
                  </a:lnTo>
                  <a:lnTo>
                    <a:pt x="27725" y="4659"/>
                  </a:lnTo>
                  <a:lnTo>
                    <a:pt x="27092" y="3800"/>
                  </a:lnTo>
                  <a:lnTo>
                    <a:pt x="26369" y="3031"/>
                  </a:lnTo>
                  <a:lnTo>
                    <a:pt x="26007" y="2669"/>
                  </a:lnTo>
                  <a:lnTo>
                    <a:pt x="25600" y="2307"/>
                  </a:lnTo>
                  <a:lnTo>
                    <a:pt x="25193" y="1991"/>
                  </a:lnTo>
                  <a:lnTo>
                    <a:pt x="24740" y="1674"/>
                  </a:lnTo>
                  <a:lnTo>
                    <a:pt x="24288" y="1358"/>
                  </a:lnTo>
                  <a:lnTo>
                    <a:pt x="23836" y="1132"/>
                  </a:lnTo>
                  <a:lnTo>
                    <a:pt x="23338" y="905"/>
                  </a:lnTo>
                  <a:lnTo>
                    <a:pt x="22841" y="679"/>
                  </a:lnTo>
                  <a:lnTo>
                    <a:pt x="22298" y="498"/>
                  </a:lnTo>
                  <a:lnTo>
                    <a:pt x="21755" y="317"/>
                  </a:lnTo>
                  <a:lnTo>
                    <a:pt x="21213" y="227"/>
                  </a:lnTo>
                  <a:lnTo>
                    <a:pt x="20625" y="91"/>
                  </a:lnTo>
                  <a:lnTo>
                    <a:pt x="1972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p46">
              <a:extLst>
                <a:ext uri="{FF2B5EF4-FFF2-40B4-BE49-F238E27FC236}">
                  <a16:creationId xmlns:a16="http://schemas.microsoft.com/office/drawing/2014/main" id="{2561620A-5002-D565-BFC0-BD38CD58ED9B}"/>
                </a:ext>
              </a:extLst>
            </p:cNvPr>
            <p:cNvSpPr/>
            <p:nvPr/>
          </p:nvSpPr>
          <p:spPr>
            <a:xfrm>
              <a:off x="3036600" y="1792950"/>
              <a:ext cx="158325" cy="159450"/>
            </a:xfrm>
            <a:custGeom>
              <a:avLst/>
              <a:gdLst/>
              <a:ahLst/>
              <a:cxnLst/>
              <a:rect l="l" t="t" r="r" b="b"/>
              <a:pathLst>
                <a:path w="6333" h="6378" extrusionOk="0">
                  <a:moveTo>
                    <a:pt x="2849" y="0"/>
                  </a:moveTo>
                  <a:lnTo>
                    <a:pt x="2533" y="91"/>
                  </a:lnTo>
                  <a:lnTo>
                    <a:pt x="2216" y="136"/>
                  </a:lnTo>
                  <a:lnTo>
                    <a:pt x="1945" y="272"/>
                  </a:lnTo>
                  <a:lnTo>
                    <a:pt x="1628" y="407"/>
                  </a:lnTo>
                  <a:lnTo>
                    <a:pt x="1402" y="543"/>
                  </a:lnTo>
                  <a:lnTo>
                    <a:pt x="1131" y="724"/>
                  </a:lnTo>
                  <a:lnTo>
                    <a:pt x="905" y="950"/>
                  </a:lnTo>
                  <a:lnTo>
                    <a:pt x="724" y="1176"/>
                  </a:lnTo>
                  <a:lnTo>
                    <a:pt x="543" y="1402"/>
                  </a:lnTo>
                  <a:lnTo>
                    <a:pt x="362" y="1674"/>
                  </a:lnTo>
                  <a:lnTo>
                    <a:pt x="226" y="1945"/>
                  </a:lnTo>
                  <a:lnTo>
                    <a:pt x="136" y="2262"/>
                  </a:lnTo>
                  <a:lnTo>
                    <a:pt x="45" y="2533"/>
                  </a:lnTo>
                  <a:lnTo>
                    <a:pt x="0" y="2850"/>
                  </a:lnTo>
                  <a:lnTo>
                    <a:pt x="0" y="3166"/>
                  </a:lnTo>
                  <a:lnTo>
                    <a:pt x="0" y="3528"/>
                  </a:lnTo>
                  <a:lnTo>
                    <a:pt x="45" y="3845"/>
                  </a:lnTo>
                  <a:lnTo>
                    <a:pt x="136" y="4116"/>
                  </a:lnTo>
                  <a:lnTo>
                    <a:pt x="226" y="4433"/>
                  </a:lnTo>
                  <a:lnTo>
                    <a:pt x="362" y="4704"/>
                  </a:lnTo>
                  <a:lnTo>
                    <a:pt x="543" y="4975"/>
                  </a:lnTo>
                  <a:lnTo>
                    <a:pt x="724" y="5201"/>
                  </a:lnTo>
                  <a:lnTo>
                    <a:pt x="905" y="5428"/>
                  </a:lnTo>
                  <a:lnTo>
                    <a:pt x="1131" y="5654"/>
                  </a:lnTo>
                  <a:lnTo>
                    <a:pt x="1402" y="5835"/>
                  </a:lnTo>
                  <a:lnTo>
                    <a:pt x="1628" y="5970"/>
                  </a:lnTo>
                  <a:lnTo>
                    <a:pt x="1945" y="6106"/>
                  </a:lnTo>
                  <a:lnTo>
                    <a:pt x="2216" y="6242"/>
                  </a:lnTo>
                  <a:lnTo>
                    <a:pt x="2533" y="6287"/>
                  </a:lnTo>
                  <a:lnTo>
                    <a:pt x="2849" y="6332"/>
                  </a:lnTo>
                  <a:lnTo>
                    <a:pt x="3166" y="6377"/>
                  </a:lnTo>
                  <a:lnTo>
                    <a:pt x="3483" y="6332"/>
                  </a:lnTo>
                  <a:lnTo>
                    <a:pt x="3799" y="6287"/>
                  </a:lnTo>
                  <a:lnTo>
                    <a:pt x="4116" y="6242"/>
                  </a:lnTo>
                  <a:lnTo>
                    <a:pt x="4387" y="6106"/>
                  </a:lnTo>
                  <a:lnTo>
                    <a:pt x="4659" y="5970"/>
                  </a:lnTo>
                  <a:lnTo>
                    <a:pt x="4930" y="5835"/>
                  </a:lnTo>
                  <a:lnTo>
                    <a:pt x="5201" y="5654"/>
                  </a:lnTo>
                  <a:lnTo>
                    <a:pt x="5427" y="5428"/>
                  </a:lnTo>
                  <a:lnTo>
                    <a:pt x="5608" y="5201"/>
                  </a:lnTo>
                  <a:lnTo>
                    <a:pt x="5789" y="4975"/>
                  </a:lnTo>
                  <a:lnTo>
                    <a:pt x="5970" y="4704"/>
                  </a:lnTo>
                  <a:lnTo>
                    <a:pt x="6106" y="4433"/>
                  </a:lnTo>
                  <a:lnTo>
                    <a:pt x="6196" y="4116"/>
                  </a:lnTo>
                  <a:lnTo>
                    <a:pt x="6287" y="3845"/>
                  </a:lnTo>
                  <a:lnTo>
                    <a:pt x="6332" y="3528"/>
                  </a:lnTo>
                  <a:lnTo>
                    <a:pt x="6332" y="3166"/>
                  </a:lnTo>
                  <a:lnTo>
                    <a:pt x="6332" y="2850"/>
                  </a:lnTo>
                  <a:lnTo>
                    <a:pt x="6287" y="2533"/>
                  </a:lnTo>
                  <a:lnTo>
                    <a:pt x="6196" y="2262"/>
                  </a:lnTo>
                  <a:lnTo>
                    <a:pt x="6106" y="1945"/>
                  </a:lnTo>
                  <a:lnTo>
                    <a:pt x="5970" y="1674"/>
                  </a:lnTo>
                  <a:lnTo>
                    <a:pt x="5789" y="1402"/>
                  </a:lnTo>
                  <a:lnTo>
                    <a:pt x="5608" y="1176"/>
                  </a:lnTo>
                  <a:lnTo>
                    <a:pt x="5427" y="950"/>
                  </a:lnTo>
                  <a:lnTo>
                    <a:pt x="5201" y="724"/>
                  </a:lnTo>
                  <a:lnTo>
                    <a:pt x="4930" y="543"/>
                  </a:lnTo>
                  <a:lnTo>
                    <a:pt x="4659" y="407"/>
                  </a:lnTo>
                  <a:lnTo>
                    <a:pt x="4387" y="272"/>
                  </a:lnTo>
                  <a:lnTo>
                    <a:pt x="4116" y="136"/>
                  </a:lnTo>
                  <a:lnTo>
                    <a:pt x="3799" y="91"/>
                  </a:lnTo>
                  <a:lnTo>
                    <a:pt x="348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8;p46">
              <a:extLst>
                <a:ext uri="{FF2B5EF4-FFF2-40B4-BE49-F238E27FC236}">
                  <a16:creationId xmlns:a16="http://schemas.microsoft.com/office/drawing/2014/main" id="{D54FAF7C-386B-2459-883A-D8C14AADFBBE}"/>
                </a:ext>
              </a:extLst>
            </p:cNvPr>
            <p:cNvSpPr/>
            <p:nvPr/>
          </p:nvSpPr>
          <p:spPr>
            <a:xfrm>
              <a:off x="3381450" y="1791825"/>
              <a:ext cx="128925" cy="159450"/>
            </a:xfrm>
            <a:custGeom>
              <a:avLst/>
              <a:gdLst/>
              <a:ahLst/>
              <a:cxnLst/>
              <a:rect l="l" t="t" r="r" b="b"/>
              <a:pathLst>
                <a:path w="5157" h="6378" extrusionOk="0">
                  <a:moveTo>
                    <a:pt x="2895" y="0"/>
                  </a:moveTo>
                  <a:lnTo>
                    <a:pt x="2579" y="45"/>
                  </a:lnTo>
                  <a:lnTo>
                    <a:pt x="2262" y="136"/>
                  </a:lnTo>
                  <a:lnTo>
                    <a:pt x="1945" y="226"/>
                  </a:lnTo>
                  <a:lnTo>
                    <a:pt x="1674" y="362"/>
                  </a:lnTo>
                  <a:lnTo>
                    <a:pt x="1403" y="543"/>
                  </a:lnTo>
                  <a:lnTo>
                    <a:pt x="1177" y="724"/>
                  </a:lnTo>
                  <a:lnTo>
                    <a:pt x="950" y="950"/>
                  </a:lnTo>
                  <a:lnTo>
                    <a:pt x="770" y="1176"/>
                  </a:lnTo>
                  <a:lnTo>
                    <a:pt x="543" y="1402"/>
                  </a:lnTo>
                  <a:lnTo>
                    <a:pt x="408" y="1673"/>
                  </a:lnTo>
                  <a:lnTo>
                    <a:pt x="272" y="1945"/>
                  </a:lnTo>
                  <a:lnTo>
                    <a:pt x="182" y="2216"/>
                  </a:lnTo>
                  <a:lnTo>
                    <a:pt x="91" y="2533"/>
                  </a:lnTo>
                  <a:lnTo>
                    <a:pt x="46" y="2849"/>
                  </a:lnTo>
                  <a:lnTo>
                    <a:pt x="1" y="3166"/>
                  </a:lnTo>
                  <a:lnTo>
                    <a:pt x="46" y="3483"/>
                  </a:lnTo>
                  <a:lnTo>
                    <a:pt x="91" y="3799"/>
                  </a:lnTo>
                  <a:lnTo>
                    <a:pt x="182" y="4116"/>
                  </a:lnTo>
                  <a:lnTo>
                    <a:pt x="272" y="4432"/>
                  </a:lnTo>
                  <a:lnTo>
                    <a:pt x="408" y="4704"/>
                  </a:lnTo>
                  <a:lnTo>
                    <a:pt x="543" y="4975"/>
                  </a:lnTo>
                  <a:lnTo>
                    <a:pt x="770" y="5201"/>
                  </a:lnTo>
                  <a:lnTo>
                    <a:pt x="950" y="5427"/>
                  </a:lnTo>
                  <a:lnTo>
                    <a:pt x="1177" y="5653"/>
                  </a:lnTo>
                  <a:lnTo>
                    <a:pt x="1403" y="5834"/>
                  </a:lnTo>
                  <a:lnTo>
                    <a:pt x="1674" y="5970"/>
                  </a:lnTo>
                  <a:lnTo>
                    <a:pt x="1945" y="6106"/>
                  </a:lnTo>
                  <a:lnTo>
                    <a:pt x="2262" y="6196"/>
                  </a:lnTo>
                  <a:lnTo>
                    <a:pt x="2579" y="6287"/>
                  </a:lnTo>
                  <a:lnTo>
                    <a:pt x="2895" y="6332"/>
                  </a:lnTo>
                  <a:lnTo>
                    <a:pt x="3212" y="6377"/>
                  </a:lnTo>
                  <a:lnTo>
                    <a:pt x="3619" y="6332"/>
                  </a:lnTo>
                  <a:lnTo>
                    <a:pt x="3935" y="5608"/>
                  </a:lnTo>
                  <a:lnTo>
                    <a:pt x="4207" y="4885"/>
                  </a:lnTo>
                  <a:lnTo>
                    <a:pt x="4433" y="4161"/>
                  </a:lnTo>
                  <a:lnTo>
                    <a:pt x="4659" y="3392"/>
                  </a:lnTo>
                  <a:lnTo>
                    <a:pt x="4840" y="2714"/>
                  </a:lnTo>
                  <a:lnTo>
                    <a:pt x="4976" y="2035"/>
                  </a:lnTo>
                  <a:lnTo>
                    <a:pt x="5066" y="1357"/>
                  </a:lnTo>
                  <a:lnTo>
                    <a:pt x="5157" y="678"/>
                  </a:lnTo>
                  <a:lnTo>
                    <a:pt x="4704" y="407"/>
                  </a:lnTo>
                  <a:lnTo>
                    <a:pt x="4252" y="181"/>
                  </a:lnTo>
                  <a:lnTo>
                    <a:pt x="3755" y="45"/>
                  </a:lnTo>
                  <a:lnTo>
                    <a:pt x="321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p46">
              <a:extLst>
                <a:ext uri="{FF2B5EF4-FFF2-40B4-BE49-F238E27FC236}">
                  <a16:creationId xmlns:a16="http://schemas.microsoft.com/office/drawing/2014/main" id="{AFFA2FD2-6D4B-62A0-A2F9-6C07831A6BC1}"/>
                </a:ext>
              </a:extLst>
            </p:cNvPr>
            <p:cNvSpPr/>
            <p:nvPr/>
          </p:nvSpPr>
          <p:spPr>
            <a:xfrm>
              <a:off x="3140625" y="1738675"/>
              <a:ext cx="55425" cy="55425"/>
            </a:xfrm>
            <a:custGeom>
              <a:avLst/>
              <a:gdLst/>
              <a:ahLst/>
              <a:cxnLst/>
              <a:rect l="l" t="t" r="r" b="b"/>
              <a:pathLst>
                <a:path w="2217" h="2217" extrusionOk="0">
                  <a:moveTo>
                    <a:pt x="1086" y="0"/>
                  </a:moveTo>
                  <a:lnTo>
                    <a:pt x="859" y="46"/>
                  </a:lnTo>
                  <a:lnTo>
                    <a:pt x="678" y="91"/>
                  </a:lnTo>
                  <a:lnTo>
                    <a:pt x="452" y="181"/>
                  </a:lnTo>
                  <a:lnTo>
                    <a:pt x="317" y="317"/>
                  </a:lnTo>
                  <a:lnTo>
                    <a:pt x="181" y="498"/>
                  </a:lnTo>
                  <a:lnTo>
                    <a:pt x="91" y="679"/>
                  </a:lnTo>
                  <a:lnTo>
                    <a:pt x="0" y="905"/>
                  </a:lnTo>
                  <a:lnTo>
                    <a:pt x="0" y="1131"/>
                  </a:lnTo>
                  <a:lnTo>
                    <a:pt x="0" y="1357"/>
                  </a:lnTo>
                  <a:lnTo>
                    <a:pt x="91" y="1538"/>
                  </a:lnTo>
                  <a:lnTo>
                    <a:pt x="181" y="1719"/>
                  </a:lnTo>
                  <a:lnTo>
                    <a:pt x="317" y="1900"/>
                  </a:lnTo>
                  <a:lnTo>
                    <a:pt x="452" y="2036"/>
                  </a:lnTo>
                  <a:lnTo>
                    <a:pt x="678" y="2126"/>
                  </a:lnTo>
                  <a:lnTo>
                    <a:pt x="859" y="2216"/>
                  </a:lnTo>
                  <a:lnTo>
                    <a:pt x="1312" y="2216"/>
                  </a:lnTo>
                  <a:lnTo>
                    <a:pt x="1538" y="2126"/>
                  </a:lnTo>
                  <a:lnTo>
                    <a:pt x="1719" y="2036"/>
                  </a:lnTo>
                  <a:lnTo>
                    <a:pt x="1900" y="1900"/>
                  </a:lnTo>
                  <a:lnTo>
                    <a:pt x="2035" y="1719"/>
                  </a:lnTo>
                  <a:lnTo>
                    <a:pt x="2126" y="1538"/>
                  </a:lnTo>
                  <a:lnTo>
                    <a:pt x="2171" y="1357"/>
                  </a:lnTo>
                  <a:lnTo>
                    <a:pt x="2216" y="1131"/>
                  </a:lnTo>
                  <a:lnTo>
                    <a:pt x="2171" y="905"/>
                  </a:lnTo>
                  <a:lnTo>
                    <a:pt x="2126" y="679"/>
                  </a:lnTo>
                  <a:lnTo>
                    <a:pt x="2035" y="498"/>
                  </a:lnTo>
                  <a:lnTo>
                    <a:pt x="1900" y="317"/>
                  </a:lnTo>
                  <a:lnTo>
                    <a:pt x="1719" y="181"/>
                  </a:lnTo>
                  <a:lnTo>
                    <a:pt x="1538" y="91"/>
                  </a:lnTo>
                  <a:lnTo>
                    <a:pt x="1312" y="46"/>
                  </a:lnTo>
                  <a:lnTo>
                    <a:pt x="108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0;p46">
              <a:extLst>
                <a:ext uri="{FF2B5EF4-FFF2-40B4-BE49-F238E27FC236}">
                  <a16:creationId xmlns:a16="http://schemas.microsoft.com/office/drawing/2014/main" id="{CA9B897E-52CD-F97A-D79A-32D58776ECEF}"/>
                </a:ext>
              </a:extLst>
            </p:cNvPr>
            <p:cNvSpPr/>
            <p:nvPr/>
          </p:nvSpPr>
          <p:spPr>
            <a:xfrm>
              <a:off x="3372400" y="1731875"/>
              <a:ext cx="52050" cy="52050"/>
            </a:xfrm>
            <a:custGeom>
              <a:avLst/>
              <a:gdLst/>
              <a:ahLst/>
              <a:cxnLst/>
              <a:rect l="l" t="t" r="r" b="b"/>
              <a:pathLst>
                <a:path w="2082" h="2082" extrusionOk="0">
                  <a:moveTo>
                    <a:pt x="815" y="1"/>
                  </a:moveTo>
                  <a:lnTo>
                    <a:pt x="634" y="91"/>
                  </a:lnTo>
                  <a:lnTo>
                    <a:pt x="453" y="182"/>
                  </a:lnTo>
                  <a:lnTo>
                    <a:pt x="317" y="318"/>
                  </a:lnTo>
                  <a:lnTo>
                    <a:pt x="182" y="453"/>
                  </a:lnTo>
                  <a:lnTo>
                    <a:pt x="91" y="634"/>
                  </a:lnTo>
                  <a:lnTo>
                    <a:pt x="1" y="815"/>
                  </a:lnTo>
                  <a:lnTo>
                    <a:pt x="1" y="1041"/>
                  </a:lnTo>
                  <a:lnTo>
                    <a:pt x="1" y="1222"/>
                  </a:lnTo>
                  <a:lnTo>
                    <a:pt x="91" y="1448"/>
                  </a:lnTo>
                  <a:lnTo>
                    <a:pt x="182" y="1629"/>
                  </a:lnTo>
                  <a:lnTo>
                    <a:pt x="317" y="1765"/>
                  </a:lnTo>
                  <a:lnTo>
                    <a:pt x="453" y="1901"/>
                  </a:lnTo>
                  <a:lnTo>
                    <a:pt x="634" y="1991"/>
                  </a:lnTo>
                  <a:lnTo>
                    <a:pt x="815" y="2036"/>
                  </a:lnTo>
                  <a:lnTo>
                    <a:pt x="1041" y="2081"/>
                  </a:lnTo>
                  <a:lnTo>
                    <a:pt x="1222" y="2036"/>
                  </a:lnTo>
                  <a:lnTo>
                    <a:pt x="1448" y="1991"/>
                  </a:lnTo>
                  <a:lnTo>
                    <a:pt x="1629" y="1901"/>
                  </a:lnTo>
                  <a:lnTo>
                    <a:pt x="1765" y="1765"/>
                  </a:lnTo>
                  <a:lnTo>
                    <a:pt x="1900" y="1629"/>
                  </a:lnTo>
                  <a:lnTo>
                    <a:pt x="1991" y="1448"/>
                  </a:lnTo>
                  <a:lnTo>
                    <a:pt x="2036" y="1222"/>
                  </a:lnTo>
                  <a:lnTo>
                    <a:pt x="2081" y="1041"/>
                  </a:lnTo>
                  <a:lnTo>
                    <a:pt x="2036" y="815"/>
                  </a:lnTo>
                  <a:lnTo>
                    <a:pt x="1991" y="634"/>
                  </a:lnTo>
                  <a:lnTo>
                    <a:pt x="1900" y="453"/>
                  </a:lnTo>
                  <a:lnTo>
                    <a:pt x="1765" y="318"/>
                  </a:lnTo>
                  <a:lnTo>
                    <a:pt x="1629" y="182"/>
                  </a:lnTo>
                  <a:lnTo>
                    <a:pt x="1448" y="91"/>
                  </a:lnTo>
                  <a:lnTo>
                    <a:pt x="122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p46">
              <a:extLst>
                <a:ext uri="{FF2B5EF4-FFF2-40B4-BE49-F238E27FC236}">
                  <a16:creationId xmlns:a16="http://schemas.microsoft.com/office/drawing/2014/main" id="{74C3C2FD-D8B8-D480-7D77-BB3F6E582696}"/>
                </a:ext>
              </a:extLst>
            </p:cNvPr>
            <p:cNvSpPr/>
            <p:nvPr/>
          </p:nvSpPr>
          <p:spPr>
            <a:xfrm>
              <a:off x="3252550" y="1768075"/>
              <a:ext cx="92750" cy="55425"/>
            </a:xfrm>
            <a:custGeom>
              <a:avLst/>
              <a:gdLst/>
              <a:ahLst/>
              <a:cxnLst/>
              <a:rect l="l" t="t" r="r" b="b"/>
              <a:pathLst>
                <a:path w="3710" h="2217" extrusionOk="0">
                  <a:moveTo>
                    <a:pt x="3483" y="0"/>
                  </a:moveTo>
                  <a:lnTo>
                    <a:pt x="3393" y="136"/>
                  </a:lnTo>
                  <a:lnTo>
                    <a:pt x="3302" y="453"/>
                  </a:lnTo>
                  <a:lnTo>
                    <a:pt x="3167" y="769"/>
                  </a:lnTo>
                  <a:lnTo>
                    <a:pt x="3031" y="1086"/>
                  </a:lnTo>
                  <a:lnTo>
                    <a:pt x="2805" y="1402"/>
                  </a:lnTo>
                  <a:lnTo>
                    <a:pt x="2579" y="1628"/>
                  </a:lnTo>
                  <a:lnTo>
                    <a:pt x="2307" y="1809"/>
                  </a:lnTo>
                  <a:lnTo>
                    <a:pt x="1991" y="1900"/>
                  </a:lnTo>
                  <a:lnTo>
                    <a:pt x="1810" y="1945"/>
                  </a:lnTo>
                  <a:lnTo>
                    <a:pt x="1629" y="1900"/>
                  </a:lnTo>
                  <a:lnTo>
                    <a:pt x="1448" y="1855"/>
                  </a:lnTo>
                  <a:lnTo>
                    <a:pt x="1312" y="1809"/>
                  </a:lnTo>
                  <a:lnTo>
                    <a:pt x="1041" y="1583"/>
                  </a:lnTo>
                  <a:lnTo>
                    <a:pt x="815" y="1357"/>
                  </a:lnTo>
                  <a:lnTo>
                    <a:pt x="679" y="1176"/>
                  </a:lnTo>
                  <a:lnTo>
                    <a:pt x="453" y="724"/>
                  </a:lnTo>
                  <a:lnTo>
                    <a:pt x="272" y="272"/>
                  </a:lnTo>
                  <a:lnTo>
                    <a:pt x="182" y="181"/>
                  </a:lnTo>
                  <a:lnTo>
                    <a:pt x="91" y="181"/>
                  </a:lnTo>
                  <a:lnTo>
                    <a:pt x="1" y="226"/>
                  </a:lnTo>
                  <a:lnTo>
                    <a:pt x="1" y="362"/>
                  </a:lnTo>
                  <a:lnTo>
                    <a:pt x="182" y="860"/>
                  </a:lnTo>
                  <a:lnTo>
                    <a:pt x="408" y="1312"/>
                  </a:lnTo>
                  <a:lnTo>
                    <a:pt x="679" y="1674"/>
                  </a:lnTo>
                  <a:lnTo>
                    <a:pt x="950" y="1945"/>
                  </a:lnTo>
                  <a:lnTo>
                    <a:pt x="1267" y="2126"/>
                  </a:lnTo>
                  <a:lnTo>
                    <a:pt x="1584" y="2216"/>
                  </a:lnTo>
                  <a:lnTo>
                    <a:pt x="2036" y="2216"/>
                  </a:lnTo>
                  <a:lnTo>
                    <a:pt x="2217" y="2171"/>
                  </a:lnTo>
                  <a:lnTo>
                    <a:pt x="2533" y="2035"/>
                  </a:lnTo>
                  <a:lnTo>
                    <a:pt x="2850" y="1809"/>
                  </a:lnTo>
                  <a:lnTo>
                    <a:pt x="3076" y="1538"/>
                  </a:lnTo>
                  <a:lnTo>
                    <a:pt x="3302" y="1221"/>
                  </a:lnTo>
                  <a:lnTo>
                    <a:pt x="3483" y="860"/>
                  </a:lnTo>
                  <a:lnTo>
                    <a:pt x="3619" y="543"/>
                  </a:lnTo>
                  <a:lnTo>
                    <a:pt x="3709" y="181"/>
                  </a:lnTo>
                  <a:lnTo>
                    <a:pt x="3709" y="91"/>
                  </a:lnTo>
                  <a:lnTo>
                    <a:pt x="35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2;p46">
              <a:extLst>
                <a:ext uri="{FF2B5EF4-FFF2-40B4-BE49-F238E27FC236}">
                  <a16:creationId xmlns:a16="http://schemas.microsoft.com/office/drawing/2014/main" id="{6D65E5EC-247D-DF97-5313-2416AA1EBFE7}"/>
                </a:ext>
              </a:extLst>
            </p:cNvPr>
            <p:cNvSpPr/>
            <p:nvPr/>
          </p:nvSpPr>
          <p:spPr>
            <a:xfrm>
              <a:off x="2202125" y="2147975"/>
              <a:ext cx="1425850" cy="472650"/>
            </a:xfrm>
            <a:custGeom>
              <a:avLst/>
              <a:gdLst/>
              <a:ahLst/>
              <a:cxnLst/>
              <a:rect l="l" t="t" r="r" b="b"/>
              <a:pathLst>
                <a:path w="57034" h="18906" extrusionOk="0">
                  <a:moveTo>
                    <a:pt x="56536" y="1"/>
                  </a:moveTo>
                  <a:lnTo>
                    <a:pt x="56038" y="136"/>
                  </a:lnTo>
                  <a:lnTo>
                    <a:pt x="55541" y="317"/>
                  </a:lnTo>
                  <a:lnTo>
                    <a:pt x="55089" y="634"/>
                  </a:lnTo>
                  <a:lnTo>
                    <a:pt x="54681" y="996"/>
                  </a:lnTo>
                  <a:lnTo>
                    <a:pt x="54274" y="1358"/>
                  </a:lnTo>
                  <a:lnTo>
                    <a:pt x="53913" y="1810"/>
                  </a:lnTo>
                  <a:lnTo>
                    <a:pt x="53596" y="2262"/>
                  </a:lnTo>
                  <a:lnTo>
                    <a:pt x="53189" y="2986"/>
                  </a:lnTo>
                  <a:lnTo>
                    <a:pt x="52872" y="3709"/>
                  </a:lnTo>
                  <a:lnTo>
                    <a:pt x="52601" y="4433"/>
                  </a:lnTo>
                  <a:lnTo>
                    <a:pt x="52420" y="5247"/>
                  </a:lnTo>
                  <a:lnTo>
                    <a:pt x="52239" y="6016"/>
                  </a:lnTo>
                  <a:lnTo>
                    <a:pt x="52194" y="6830"/>
                  </a:lnTo>
                  <a:lnTo>
                    <a:pt x="52149" y="7599"/>
                  </a:lnTo>
                  <a:lnTo>
                    <a:pt x="52194" y="8413"/>
                  </a:lnTo>
                  <a:lnTo>
                    <a:pt x="51742" y="7508"/>
                  </a:lnTo>
                  <a:lnTo>
                    <a:pt x="51199" y="6604"/>
                  </a:lnTo>
                  <a:lnTo>
                    <a:pt x="50928" y="6152"/>
                  </a:lnTo>
                  <a:lnTo>
                    <a:pt x="50611" y="5745"/>
                  </a:lnTo>
                  <a:lnTo>
                    <a:pt x="50294" y="5338"/>
                  </a:lnTo>
                  <a:lnTo>
                    <a:pt x="49933" y="4976"/>
                  </a:lnTo>
                  <a:lnTo>
                    <a:pt x="49480" y="4569"/>
                  </a:lnTo>
                  <a:lnTo>
                    <a:pt x="49209" y="4388"/>
                  </a:lnTo>
                  <a:lnTo>
                    <a:pt x="48938" y="4252"/>
                  </a:lnTo>
                  <a:lnTo>
                    <a:pt x="48621" y="4116"/>
                  </a:lnTo>
                  <a:lnTo>
                    <a:pt x="48350" y="4071"/>
                  </a:lnTo>
                  <a:lnTo>
                    <a:pt x="48033" y="4026"/>
                  </a:lnTo>
                  <a:lnTo>
                    <a:pt x="47762" y="4071"/>
                  </a:lnTo>
                  <a:lnTo>
                    <a:pt x="47400" y="4207"/>
                  </a:lnTo>
                  <a:lnTo>
                    <a:pt x="47128" y="4388"/>
                  </a:lnTo>
                  <a:lnTo>
                    <a:pt x="46857" y="4659"/>
                  </a:lnTo>
                  <a:lnTo>
                    <a:pt x="46631" y="4931"/>
                  </a:lnTo>
                  <a:lnTo>
                    <a:pt x="46450" y="5247"/>
                  </a:lnTo>
                  <a:lnTo>
                    <a:pt x="46314" y="5609"/>
                  </a:lnTo>
                  <a:lnTo>
                    <a:pt x="46224" y="5971"/>
                  </a:lnTo>
                  <a:lnTo>
                    <a:pt x="46179" y="6333"/>
                  </a:lnTo>
                  <a:lnTo>
                    <a:pt x="46133" y="7056"/>
                  </a:lnTo>
                  <a:lnTo>
                    <a:pt x="46179" y="7825"/>
                  </a:lnTo>
                  <a:lnTo>
                    <a:pt x="46179" y="8549"/>
                  </a:lnTo>
                  <a:lnTo>
                    <a:pt x="46133" y="8911"/>
                  </a:lnTo>
                  <a:lnTo>
                    <a:pt x="46088" y="9272"/>
                  </a:lnTo>
                  <a:lnTo>
                    <a:pt x="45726" y="8639"/>
                  </a:lnTo>
                  <a:lnTo>
                    <a:pt x="45274" y="8051"/>
                  </a:lnTo>
                  <a:lnTo>
                    <a:pt x="45003" y="7780"/>
                  </a:lnTo>
                  <a:lnTo>
                    <a:pt x="44731" y="7508"/>
                  </a:lnTo>
                  <a:lnTo>
                    <a:pt x="44460" y="7282"/>
                  </a:lnTo>
                  <a:lnTo>
                    <a:pt x="44189" y="7101"/>
                  </a:lnTo>
                  <a:lnTo>
                    <a:pt x="43872" y="6966"/>
                  </a:lnTo>
                  <a:lnTo>
                    <a:pt x="43601" y="6921"/>
                  </a:lnTo>
                  <a:lnTo>
                    <a:pt x="43284" y="6875"/>
                  </a:lnTo>
                  <a:lnTo>
                    <a:pt x="43013" y="6921"/>
                  </a:lnTo>
                  <a:lnTo>
                    <a:pt x="42696" y="7056"/>
                  </a:lnTo>
                  <a:lnTo>
                    <a:pt x="42425" y="7237"/>
                  </a:lnTo>
                  <a:lnTo>
                    <a:pt x="42108" y="7554"/>
                  </a:lnTo>
                  <a:lnTo>
                    <a:pt x="41837" y="7916"/>
                  </a:lnTo>
                  <a:lnTo>
                    <a:pt x="41565" y="8413"/>
                  </a:lnTo>
                  <a:lnTo>
                    <a:pt x="41430" y="8956"/>
                  </a:lnTo>
                  <a:lnTo>
                    <a:pt x="41384" y="9453"/>
                  </a:lnTo>
                  <a:lnTo>
                    <a:pt x="41430" y="9951"/>
                  </a:lnTo>
                  <a:lnTo>
                    <a:pt x="13343" y="11896"/>
                  </a:lnTo>
                  <a:lnTo>
                    <a:pt x="13343" y="11489"/>
                  </a:lnTo>
                  <a:lnTo>
                    <a:pt x="13253" y="11081"/>
                  </a:lnTo>
                  <a:lnTo>
                    <a:pt x="13117" y="10674"/>
                  </a:lnTo>
                  <a:lnTo>
                    <a:pt x="12936" y="10313"/>
                  </a:lnTo>
                  <a:lnTo>
                    <a:pt x="12665" y="9996"/>
                  </a:lnTo>
                  <a:lnTo>
                    <a:pt x="12393" y="9770"/>
                  </a:lnTo>
                  <a:lnTo>
                    <a:pt x="12032" y="9589"/>
                  </a:lnTo>
                  <a:lnTo>
                    <a:pt x="11670" y="9498"/>
                  </a:lnTo>
                  <a:lnTo>
                    <a:pt x="11263" y="9498"/>
                  </a:lnTo>
                  <a:lnTo>
                    <a:pt x="10901" y="9634"/>
                  </a:lnTo>
                  <a:lnTo>
                    <a:pt x="10539" y="9815"/>
                  </a:lnTo>
                  <a:lnTo>
                    <a:pt x="10222" y="10041"/>
                  </a:lnTo>
                  <a:lnTo>
                    <a:pt x="9906" y="10358"/>
                  </a:lnTo>
                  <a:lnTo>
                    <a:pt x="9634" y="10674"/>
                  </a:lnTo>
                  <a:lnTo>
                    <a:pt x="9137" y="11398"/>
                  </a:lnTo>
                  <a:lnTo>
                    <a:pt x="9273" y="9951"/>
                  </a:lnTo>
                  <a:lnTo>
                    <a:pt x="9273" y="8503"/>
                  </a:lnTo>
                  <a:lnTo>
                    <a:pt x="9227" y="7056"/>
                  </a:lnTo>
                  <a:lnTo>
                    <a:pt x="9046" y="5654"/>
                  </a:lnTo>
                  <a:lnTo>
                    <a:pt x="9001" y="5247"/>
                  </a:lnTo>
                  <a:lnTo>
                    <a:pt x="8911" y="4885"/>
                  </a:lnTo>
                  <a:lnTo>
                    <a:pt x="8730" y="4523"/>
                  </a:lnTo>
                  <a:lnTo>
                    <a:pt x="8639" y="4388"/>
                  </a:lnTo>
                  <a:lnTo>
                    <a:pt x="8504" y="4252"/>
                  </a:lnTo>
                  <a:lnTo>
                    <a:pt x="8323" y="4116"/>
                  </a:lnTo>
                  <a:lnTo>
                    <a:pt x="8142" y="4026"/>
                  </a:lnTo>
                  <a:lnTo>
                    <a:pt x="7961" y="3981"/>
                  </a:lnTo>
                  <a:lnTo>
                    <a:pt x="7780" y="3935"/>
                  </a:lnTo>
                  <a:lnTo>
                    <a:pt x="7373" y="3935"/>
                  </a:lnTo>
                  <a:lnTo>
                    <a:pt x="6966" y="4071"/>
                  </a:lnTo>
                  <a:lnTo>
                    <a:pt x="6604" y="4252"/>
                  </a:lnTo>
                  <a:lnTo>
                    <a:pt x="6288" y="4523"/>
                  </a:lnTo>
                  <a:lnTo>
                    <a:pt x="5971" y="4795"/>
                  </a:lnTo>
                  <a:lnTo>
                    <a:pt x="5700" y="5111"/>
                  </a:lnTo>
                  <a:lnTo>
                    <a:pt x="5112" y="5835"/>
                  </a:lnTo>
                  <a:lnTo>
                    <a:pt x="4614" y="6559"/>
                  </a:lnTo>
                  <a:lnTo>
                    <a:pt x="4117" y="7328"/>
                  </a:lnTo>
                  <a:lnTo>
                    <a:pt x="3710" y="8142"/>
                  </a:lnTo>
                  <a:lnTo>
                    <a:pt x="3348" y="8956"/>
                  </a:lnTo>
                  <a:lnTo>
                    <a:pt x="3031" y="9815"/>
                  </a:lnTo>
                  <a:lnTo>
                    <a:pt x="2805" y="10720"/>
                  </a:lnTo>
                  <a:lnTo>
                    <a:pt x="2624" y="11579"/>
                  </a:lnTo>
                  <a:lnTo>
                    <a:pt x="2443" y="10629"/>
                  </a:lnTo>
                  <a:lnTo>
                    <a:pt x="2172" y="9634"/>
                  </a:lnTo>
                  <a:lnTo>
                    <a:pt x="1810" y="8730"/>
                  </a:lnTo>
                  <a:lnTo>
                    <a:pt x="1403" y="7825"/>
                  </a:lnTo>
                  <a:lnTo>
                    <a:pt x="1267" y="7554"/>
                  </a:lnTo>
                  <a:lnTo>
                    <a:pt x="1132" y="7463"/>
                  </a:lnTo>
                  <a:lnTo>
                    <a:pt x="1041" y="7373"/>
                  </a:lnTo>
                  <a:lnTo>
                    <a:pt x="905" y="7328"/>
                  </a:lnTo>
                  <a:lnTo>
                    <a:pt x="634" y="7328"/>
                  </a:lnTo>
                  <a:lnTo>
                    <a:pt x="498" y="7418"/>
                  </a:lnTo>
                  <a:lnTo>
                    <a:pt x="227" y="7599"/>
                  </a:lnTo>
                  <a:lnTo>
                    <a:pt x="1" y="7870"/>
                  </a:lnTo>
                  <a:lnTo>
                    <a:pt x="1" y="18906"/>
                  </a:lnTo>
                  <a:lnTo>
                    <a:pt x="57033" y="18906"/>
                  </a:lnTo>
                  <a:lnTo>
                    <a:pt x="57033"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3;p46">
              <a:extLst>
                <a:ext uri="{FF2B5EF4-FFF2-40B4-BE49-F238E27FC236}">
                  <a16:creationId xmlns:a16="http://schemas.microsoft.com/office/drawing/2014/main" id="{633196C4-4D49-DC4C-3D3D-8B227FE10D84}"/>
                </a:ext>
              </a:extLst>
            </p:cNvPr>
            <p:cNvSpPr/>
            <p:nvPr/>
          </p:nvSpPr>
          <p:spPr>
            <a:xfrm>
              <a:off x="3127050" y="2425000"/>
              <a:ext cx="456825" cy="195625"/>
            </a:xfrm>
            <a:custGeom>
              <a:avLst/>
              <a:gdLst/>
              <a:ahLst/>
              <a:cxnLst/>
              <a:rect l="l" t="t" r="r" b="b"/>
              <a:pathLst>
                <a:path w="18273" h="7825" extrusionOk="0">
                  <a:moveTo>
                    <a:pt x="15604" y="0"/>
                  </a:moveTo>
                  <a:lnTo>
                    <a:pt x="15423" y="46"/>
                  </a:lnTo>
                  <a:lnTo>
                    <a:pt x="15061" y="136"/>
                  </a:lnTo>
                  <a:lnTo>
                    <a:pt x="14745" y="362"/>
                  </a:lnTo>
                  <a:lnTo>
                    <a:pt x="14428" y="588"/>
                  </a:lnTo>
                  <a:lnTo>
                    <a:pt x="14157" y="905"/>
                  </a:lnTo>
                  <a:lnTo>
                    <a:pt x="13931" y="1267"/>
                  </a:lnTo>
                  <a:lnTo>
                    <a:pt x="13750" y="1629"/>
                  </a:lnTo>
                  <a:lnTo>
                    <a:pt x="13569" y="2171"/>
                  </a:lnTo>
                  <a:lnTo>
                    <a:pt x="13433" y="2805"/>
                  </a:lnTo>
                  <a:lnTo>
                    <a:pt x="13297" y="3393"/>
                  </a:lnTo>
                  <a:lnTo>
                    <a:pt x="13252" y="4026"/>
                  </a:lnTo>
                  <a:lnTo>
                    <a:pt x="13252" y="4659"/>
                  </a:lnTo>
                  <a:lnTo>
                    <a:pt x="13207" y="5292"/>
                  </a:lnTo>
                  <a:lnTo>
                    <a:pt x="13252" y="6558"/>
                  </a:lnTo>
                  <a:lnTo>
                    <a:pt x="13026" y="5699"/>
                  </a:lnTo>
                  <a:lnTo>
                    <a:pt x="12709" y="4885"/>
                  </a:lnTo>
                  <a:lnTo>
                    <a:pt x="12528" y="4478"/>
                  </a:lnTo>
                  <a:lnTo>
                    <a:pt x="12302" y="4116"/>
                  </a:lnTo>
                  <a:lnTo>
                    <a:pt x="12076" y="3754"/>
                  </a:lnTo>
                  <a:lnTo>
                    <a:pt x="11805" y="3393"/>
                  </a:lnTo>
                  <a:lnTo>
                    <a:pt x="11533" y="3076"/>
                  </a:lnTo>
                  <a:lnTo>
                    <a:pt x="11172" y="2805"/>
                  </a:lnTo>
                  <a:lnTo>
                    <a:pt x="10810" y="2533"/>
                  </a:lnTo>
                  <a:lnTo>
                    <a:pt x="10403" y="2352"/>
                  </a:lnTo>
                  <a:lnTo>
                    <a:pt x="9996" y="2217"/>
                  </a:lnTo>
                  <a:lnTo>
                    <a:pt x="9589" y="2171"/>
                  </a:lnTo>
                  <a:lnTo>
                    <a:pt x="9136" y="2171"/>
                  </a:lnTo>
                  <a:lnTo>
                    <a:pt x="8729" y="2307"/>
                  </a:lnTo>
                  <a:lnTo>
                    <a:pt x="8413" y="2443"/>
                  </a:lnTo>
                  <a:lnTo>
                    <a:pt x="8096" y="2624"/>
                  </a:lnTo>
                  <a:lnTo>
                    <a:pt x="7825" y="2850"/>
                  </a:lnTo>
                  <a:lnTo>
                    <a:pt x="7599" y="3121"/>
                  </a:lnTo>
                  <a:lnTo>
                    <a:pt x="7418" y="3393"/>
                  </a:lnTo>
                  <a:lnTo>
                    <a:pt x="7237" y="3709"/>
                  </a:lnTo>
                  <a:lnTo>
                    <a:pt x="7101" y="4026"/>
                  </a:lnTo>
                  <a:lnTo>
                    <a:pt x="6965" y="4388"/>
                  </a:lnTo>
                  <a:lnTo>
                    <a:pt x="6830" y="5066"/>
                  </a:lnTo>
                  <a:lnTo>
                    <a:pt x="6830" y="5790"/>
                  </a:lnTo>
                  <a:lnTo>
                    <a:pt x="6830" y="6513"/>
                  </a:lnTo>
                  <a:lnTo>
                    <a:pt x="6875" y="7192"/>
                  </a:lnTo>
                  <a:lnTo>
                    <a:pt x="6649" y="6649"/>
                  </a:lnTo>
                  <a:lnTo>
                    <a:pt x="6332" y="6151"/>
                  </a:lnTo>
                  <a:lnTo>
                    <a:pt x="5925" y="5744"/>
                  </a:lnTo>
                  <a:lnTo>
                    <a:pt x="5518" y="5428"/>
                  </a:lnTo>
                  <a:lnTo>
                    <a:pt x="5021" y="5156"/>
                  </a:lnTo>
                  <a:lnTo>
                    <a:pt x="4523" y="4975"/>
                  </a:lnTo>
                  <a:lnTo>
                    <a:pt x="3980" y="4840"/>
                  </a:lnTo>
                  <a:lnTo>
                    <a:pt x="2895" y="4840"/>
                  </a:lnTo>
                  <a:lnTo>
                    <a:pt x="2352" y="4975"/>
                  </a:lnTo>
                  <a:lnTo>
                    <a:pt x="1855" y="5156"/>
                  </a:lnTo>
                  <a:lnTo>
                    <a:pt x="1402" y="5428"/>
                  </a:lnTo>
                  <a:lnTo>
                    <a:pt x="950" y="5790"/>
                  </a:lnTo>
                  <a:lnTo>
                    <a:pt x="588" y="6197"/>
                  </a:lnTo>
                  <a:lnTo>
                    <a:pt x="317" y="6694"/>
                  </a:lnTo>
                  <a:lnTo>
                    <a:pt x="181" y="7011"/>
                  </a:lnTo>
                  <a:lnTo>
                    <a:pt x="91" y="7282"/>
                  </a:lnTo>
                  <a:lnTo>
                    <a:pt x="0" y="7553"/>
                  </a:lnTo>
                  <a:lnTo>
                    <a:pt x="0" y="7825"/>
                  </a:lnTo>
                  <a:lnTo>
                    <a:pt x="18227" y="7825"/>
                  </a:lnTo>
                  <a:lnTo>
                    <a:pt x="18272" y="7056"/>
                  </a:lnTo>
                  <a:lnTo>
                    <a:pt x="18227" y="6287"/>
                  </a:lnTo>
                  <a:lnTo>
                    <a:pt x="18137" y="5563"/>
                  </a:lnTo>
                  <a:lnTo>
                    <a:pt x="18046" y="4840"/>
                  </a:lnTo>
                  <a:lnTo>
                    <a:pt x="17911" y="4116"/>
                  </a:lnTo>
                  <a:lnTo>
                    <a:pt x="17730" y="3393"/>
                  </a:lnTo>
                  <a:lnTo>
                    <a:pt x="17504" y="2714"/>
                  </a:lnTo>
                  <a:lnTo>
                    <a:pt x="17277" y="1990"/>
                  </a:lnTo>
                  <a:lnTo>
                    <a:pt x="17006" y="1312"/>
                  </a:lnTo>
                  <a:lnTo>
                    <a:pt x="16870" y="950"/>
                  </a:lnTo>
                  <a:lnTo>
                    <a:pt x="16644" y="634"/>
                  </a:lnTo>
                  <a:lnTo>
                    <a:pt x="16418" y="362"/>
                  </a:lnTo>
                  <a:lnTo>
                    <a:pt x="16282" y="227"/>
                  </a:lnTo>
                  <a:lnTo>
                    <a:pt x="16101" y="136"/>
                  </a:lnTo>
                  <a:lnTo>
                    <a:pt x="15921" y="91"/>
                  </a:lnTo>
                  <a:lnTo>
                    <a:pt x="15785" y="46"/>
                  </a:lnTo>
                  <a:lnTo>
                    <a:pt x="1560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4;p46">
              <a:extLst>
                <a:ext uri="{FF2B5EF4-FFF2-40B4-BE49-F238E27FC236}">
                  <a16:creationId xmlns:a16="http://schemas.microsoft.com/office/drawing/2014/main" id="{C1955E61-D49C-AFBA-FE38-129DA83FB948}"/>
                </a:ext>
              </a:extLst>
            </p:cNvPr>
            <p:cNvSpPr/>
            <p:nvPr/>
          </p:nvSpPr>
          <p:spPr>
            <a:xfrm>
              <a:off x="2202125" y="2417075"/>
              <a:ext cx="503200" cy="203550"/>
            </a:xfrm>
            <a:custGeom>
              <a:avLst/>
              <a:gdLst/>
              <a:ahLst/>
              <a:cxnLst/>
              <a:rect l="l" t="t" r="r" b="b"/>
              <a:pathLst>
                <a:path w="20128" h="8142" extrusionOk="0">
                  <a:moveTo>
                    <a:pt x="10584" y="1"/>
                  </a:moveTo>
                  <a:lnTo>
                    <a:pt x="10222" y="46"/>
                  </a:lnTo>
                  <a:lnTo>
                    <a:pt x="9861" y="91"/>
                  </a:lnTo>
                  <a:lnTo>
                    <a:pt x="9544" y="182"/>
                  </a:lnTo>
                  <a:lnTo>
                    <a:pt x="9001" y="363"/>
                  </a:lnTo>
                  <a:lnTo>
                    <a:pt x="8459" y="589"/>
                  </a:lnTo>
                  <a:lnTo>
                    <a:pt x="8006" y="905"/>
                  </a:lnTo>
                  <a:lnTo>
                    <a:pt x="7509" y="1222"/>
                  </a:lnTo>
                  <a:lnTo>
                    <a:pt x="7102" y="1584"/>
                  </a:lnTo>
                  <a:lnTo>
                    <a:pt x="6695" y="1946"/>
                  </a:lnTo>
                  <a:lnTo>
                    <a:pt x="6288" y="2353"/>
                  </a:lnTo>
                  <a:lnTo>
                    <a:pt x="5926" y="2805"/>
                  </a:lnTo>
                  <a:lnTo>
                    <a:pt x="5609" y="3302"/>
                  </a:lnTo>
                  <a:lnTo>
                    <a:pt x="5293" y="3800"/>
                  </a:lnTo>
                  <a:lnTo>
                    <a:pt x="4976" y="4297"/>
                  </a:lnTo>
                  <a:lnTo>
                    <a:pt x="4705" y="4840"/>
                  </a:lnTo>
                  <a:lnTo>
                    <a:pt x="4252" y="5880"/>
                  </a:lnTo>
                  <a:lnTo>
                    <a:pt x="3891" y="7011"/>
                  </a:lnTo>
                  <a:lnTo>
                    <a:pt x="3755" y="5609"/>
                  </a:lnTo>
                  <a:lnTo>
                    <a:pt x="3619" y="4252"/>
                  </a:lnTo>
                  <a:lnTo>
                    <a:pt x="3574" y="4026"/>
                  </a:lnTo>
                  <a:lnTo>
                    <a:pt x="3483" y="3800"/>
                  </a:lnTo>
                  <a:lnTo>
                    <a:pt x="3393" y="3619"/>
                  </a:lnTo>
                  <a:lnTo>
                    <a:pt x="3212" y="3483"/>
                  </a:lnTo>
                  <a:lnTo>
                    <a:pt x="3076" y="3393"/>
                  </a:lnTo>
                  <a:lnTo>
                    <a:pt x="2895" y="3393"/>
                  </a:lnTo>
                  <a:lnTo>
                    <a:pt x="2579" y="3483"/>
                  </a:lnTo>
                  <a:lnTo>
                    <a:pt x="2127" y="3619"/>
                  </a:lnTo>
                  <a:lnTo>
                    <a:pt x="1765" y="3845"/>
                  </a:lnTo>
                  <a:lnTo>
                    <a:pt x="1403" y="4071"/>
                  </a:lnTo>
                  <a:lnTo>
                    <a:pt x="1086" y="4388"/>
                  </a:lnTo>
                  <a:lnTo>
                    <a:pt x="770" y="4705"/>
                  </a:lnTo>
                  <a:lnTo>
                    <a:pt x="498" y="5066"/>
                  </a:lnTo>
                  <a:lnTo>
                    <a:pt x="272" y="5428"/>
                  </a:lnTo>
                  <a:lnTo>
                    <a:pt x="1" y="5835"/>
                  </a:lnTo>
                  <a:lnTo>
                    <a:pt x="1" y="8142"/>
                  </a:lnTo>
                  <a:lnTo>
                    <a:pt x="19585" y="8142"/>
                  </a:lnTo>
                  <a:lnTo>
                    <a:pt x="19811" y="7690"/>
                  </a:lnTo>
                  <a:lnTo>
                    <a:pt x="19946" y="7192"/>
                  </a:lnTo>
                  <a:lnTo>
                    <a:pt x="20082" y="6740"/>
                  </a:lnTo>
                  <a:lnTo>
                    <a:pt x="20127" y="6242"/>
                  </a:lnTo>
                  <a:lnTo>
                    <a:pt x="20082" y="5790"/>
                  </a:lnTo>
                  <a:lnTo>
                    <a:pt x="19992" y="5383"/>
                  </a:lnTo>
                  <a:lnTo>
                    <a:pt x="19901" y="4931"/>
                  </a:lnTo>
                  <a:lnTo>
                    <a:pt x="19675" y="4569"/>
                  </a:lnTo>
                  <a:lnTo>
                    <a:pt x="19449" y="4207"/>
                  </a:lnTo>
                  <a:lnTo>
                    <a:pt x="19178" y="3890"/>
                  </a:lnTo>
                  <a:lnTo>
                    <a:pt x="18861" y="3619"/>
                  </a:lnTo>
                  <a:lnTo>
                    <a:pt x="18454" y="3393"/>
                  </a:lnTo>
                  <a:lnTo>
                    <a:pt x="18183" y="3302"/>
                  </a:lnTo>
                  <a:lnTo>
                    <a:pt x="17911" y="3212"/>
                  </a:lnTo>
                  <a:lnTo>
                    <a:pt x="17595" y="3167"/>
                  </a:lnTo>
                  <a:lnTo>
                    <a:pt x="17278" y="3167"/>
                  </a:lnTo>
                  <a:lnTo>
                    <a:pt x="16690" y="3212"/>
                  </a:lnTo>
                  <a:lnTo>
                    <a:pt x="16102" y="3302"/>
                  </a:lnTo>
                  <a:lnTo>
                    <a:pt x="15469" y="3529"/>
                  </a:lnTo>
                  <a:lnTo>
                    <a:pt x="14836" y="3755"/>
                  </a:lnTo>
                  <a:lnTo>
                    <a:pt x="14293" y="4071"/>
                  </a:lnTo>
                  <a:lnTo>
                    <a:pt x="13705" y="4388"/>
                  </a:lnTo>
                  <a:lnTo>
                    <a:pt x="13207" y="4795"/>
                  </a:lnTo>
                  <a:lnTo>
                    <a:pt x="12710" y="5247"/>
                  </a:lnTo>
                  <a:lnTo>
                    <a:pt x="12303" y="5745"/>
                  </a:lnTo>
                  <a:lnTo>
                    <a:pt x="11896" y="6287"/>
                  </a:lnTo>
                  <a:lnTo>
                    <a:pt x="12032" y="5202"/>
                  </a:lnTo>
                  <a:lnTo>
                    <a:pt x="12167" y="4117"/>
                  </a:lnTo>
                  <a:lnTo>
                    <a:pt x="12212" y="3076"/>
                  </a:lnTo>
                  <a:lnTo>
                    <a:pt x="12258" y="1991"/>
                  </a:lnTo>
                  <a:lnTo>
                    <a:pt x="12258" y="1674"/>
                  </a:lnTo>
                  <a:lnTo>
                    <a:pt x="12212" y="1358"/>
                  </a:lnTo>
                  <a:lnTo>
                    <a:pt x="12167" y="1041"/>
                  </a:lnTo>
                  <a:lnTo>
                    <a:pt x="12032" y="725"/>
                  </a:lnTo>
                  <a:lnTo>
                    <a:pt x="11805" y="453"/>
                  </a:lnTo>
                  <a:lnTo>
                    <a:pt x="11579" y="272"/>
                  </a:lnTo>
                  <a:lnTo>
                    <a:pt x="11263" y="137"/>
                  </a:lnTo>
                  <a:lnTo>
                    <a:pt x="10946" y="46"/>
                  </a:lnTo>
                  <a:lnTo>
                    <a:pt x="10584"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5;p46">
              <a:extLst>
                <a:ext uri="{FF2B5EF4-FFF2-40B4-BE49-F238E27FC236}">
                  <a16:creationId xmlns:a16="http://schemas.microsoft.com/office/drawing/2014/main" id="{A91D7E0C-826F-372E-3134-436BF9B7659D}"/>
                </a:ext>
              </a:extLst>
            </p:cNvPr>
            <p:cNvSpPr/>
            <p:nvPr/>
          </p:nvSpPr>
          <p:spPr>
            <a:xfrm>
              <a:off x="2722250" y="1373450"/>
              <a:ext cx="238600" cy="238600"/>
            </a:xfrm>
            <a:custGeom>
              <a:avLst/>
              <a:gdLst/>
              <a:ahLst/>
              <a:cxnLst/>
              <a:rect l="l" t="t" r="r" b="b"/>
              <a:pathLst>
                <a:path w="9544" h="9544" extrusionOk="0">
                  <a:moveTo>
                    <a:pt x="4297" y="1"/>
                  </a:moveTo>
                  <a:lnTo>
                    <a:pt x="3800" y="91"/>
                  </a:lnTo>
                  <a:lnTo>
                    <a:pt x="3348" y="182"/>
                  </a:lnTo>
                  <a:lnTo>
                    <a:pt x="2895" y="363"/>
                  </a:lnTo>
                  <a:lnTo>
                    <a:pt x="2488" y="544"/>
                  </a:lnTo>
                  <a:lnTo>
                    <a:pt x="2081" y="815"/>
                  </a:lnTo>
                  <a:lnTo>
                    <a:pt x="1719" y="1086"/>
                  </a:lnTo>
                  <a:lnTo>
                    <a:pt x="1403" y="1403"/>
                  </a:lnTo>
                  <a:lnTo>
                    <a:pt x="1086" y="1719"/>
                  </a:lnTo>
                  <a:lnTo>
                    <a:pt x="815" y="2081"/>
                  </a:lnTo>
                  <a:lnTo>
                    <a:pt x="589" y="2488"/>
                  </a:lnTo>
                  <a:lnTo>
                    <a:pt x="363" y="2895"/>
                  </a:lnTo>
                  <a:lnTo>
                    <a:pt x="227" y="3348"/>
                  </a:lnTo>
                  <a:lnTo>
                    <a:pt x="91" y="3800"/>
                  </a:lnTo>
                  <a:lnTo>
                    <a:pt x="1" y="4252"/>
                  </a:lnTo>
                  <a:lnTo>
                    <a:pt x="1" y="4750"/>
                  </a:lnTo>
                  <a:lnTo>
                    <a:pt x="1" y="5247"/>
                  </a:lnTo>
                  <a:lnTo>
                    <a:pt x="91" y="5699"/>
                  </a:lnTo>
                  <a:lnTo>
                    <a:pt x="227" y="6152"/>
                  </a:lnTo>
                  <a:lnTo>
                    <a:pt x="363" y="6604"/>
                  </a:lnTo>
                  <a:lnTo>
                    <a:pt x="589" y="7011"/>
                  </a:lnTo>
                  <a:lnTo>
                    <a:pt x="815" y="7418"/>
                  </a:lnTo>
                  <a:lnTo>
                    <a:pt x="1086" y="7780"/>
                  </a:lnTo>
                  <a:lnTo>
                    <a:pt x="1403" y="8142"/>
                  </a:lnTo>
                  <a:lnTo>
                    <a:pt x="1719" y="8413"/>
                  </a:lnTo>
                  <a:lnTo>
                    <a:pt x="2081" y="8730"/>
                  </a:lnTo>
                  <a:lnTo>
                    <a:pt x="2488" y="8956"/>
                  </a:lnTo>
                  <a:lnTo>
                    <a:pt x="2895" y="9137"/>
                  </a:lnTo>
                  <a:lnTo>
                    <a:pt x="3348" y="9318"/>
                  </a:lnTo>
                  <a:lnTo>
                    <a:pt x="3800" y="9408"/>
                  </a:lnTo>
                  <a:lnTo>
                    <a:pt x="4297" y="9499"/>
                  </a:lnTo>
                  <a:lnTo>
                    <a:pt x="4750" y="9544"/>
                  </a:lnTo>
                  <a:lnTo>
                    <a:pt x="5247" y="9499"/>
                  </a:lnTo>
                  <a:lnTo>
                    <a:pt x="5745" y="9408"/>
                  </a:lnTo>
                  <a:lnTo>
                    <a:pt x="6197" y="9318"/>
                  </a:lnTo>
                  <a:lnTo>
                    <a:pt x="6604" y="9137"/>
                  </a:lnTo>
                  <a:lnTo>
                    <a:pt x="7056" y="8956"/>
                  </a:lnTo>
                  <a:lnTo>
                    <a:pt x="7418" y="8730"/>
                  </a:lnTo>
                  <a:lnTo>
                    <a:pt x="7780" y="8413"/>
                  </a:lnTo>
                  <a:lnTo>
                    <a:pt x="8142" y="8142"/>
                  </a:lnTo>
                  <a:lnTo>
                    <a:pt x="8458" y="7780"/>
                  </a:lnTo>
                  <a:lnTo>
                    <a:pt x="8730" y="7418"/>
                  </a:lnTo>
                  <a:lnTo>
                    <a:pt x="8956" y="7011"/>
                  </a:lnTo>
                  <a:lnTo>
                    <a:pt x="9182" y="6604"/>
                  </a:lnTo>
                  <a:lnTo>
                    <a:pt x="9318" y="6152"/>
                  </a:lnTo>
                  <a:lnTo>
                    <a:pt x="9453" y="5699"/>
                  </a:lnTo>
                  <a:lnTo>
                    <a:pt x="9499" y="5247"/>
                  </a:lnTo>
                  <a:lnTo>
                    <a:pt x="9544" y="4750"/>
                  </a:lnTo>
                  <a:lnTo>
                    <a:pt x="9499" y="4252"/>
                  </a:lnTo>
                  <a:lnTo>
                    <a:pt x="9453" y="3800"/>
                  </a:lnTo>
                  <a:lnTo>
                    <a:pt x="9318" y="3348"/>
                  </a:lnTo>
                  <a:lnTo>
                    <a:pt x="9182" y="2895"/>
                  </a:lnTo>
                  <a:lnTo>
                    <a:pt x="8956" y="2488"/>
                  </a:lnTo>
                  <a:lnTo>
                    <a:pt x="8730" y="2081"/>
                  </a:lnTo>
                  <a:lnTo>
                    <a:pt x="8458" y="1719"/>
                  </a:lnTo>
                  <a:lnTo>
                    <a:pt x="8142" y="1403"/>
                  </a:lnTo>
                  <a:lnTo>
                    <a:pt x="7780" y="1086"/>
                  </a:lnTo>
                  <a:lnTo>
                    <a:pt x="7418" y="815"/>
                  </a:lnTo>
                  <a:lnTo>
                    <a:pt x="7056" y="544"/>
                  </a:lnTo>
                  <a:lnTo>
                    <a:pt x="6604" y="363"/>
                  </a:lnTo>
                  <a:lnTo>
                    <a:pt x="6197" y="182"/>
                  </a:lnTo>
                  <a:lnTo>
                    <a:pt x="5745" y="91"/>
                  </a:lnTo>
                  <a:lnTo>
                    <a:pt x="524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6;p46">
              <a:extLst>
                <a:ext uri="{FF2B5EF4-FFF2-40B4-BE49-F238E27FC236}">
                  <a16:creationId xmlns:a16="http://schemas.microsoft.com/office/drawing/2014/main" id="{1FACAE0C-82BF-CD9E-0BE5-5A8EC5ECE16A}"/>
                </a:ext>
              </a:extLst>
            </p:cNvPr>
            <p:cNvSpPr/>
            <p:nvPr/>
          </p:nvSpPr>
          <p:spPr>
            <a:xfrm>
              <a:off x="2323125" y="1578100"/>
              <a:ext cx="332450" cy="84850"/>
            </a:xfrm>
            <a:custGeom>
              <a:avLst/>
              <a:gdLst/>
              <a:ahLst/>
              <a:cxnLst/>
              <a:rect l="l" t="t" r="r" b="b"/>
              <a:pathLst>
                <a:path w="13298" h="3394" extrusionOk="0">
                  <a:moveTo>
                    <a:pt x="8367" y="1"/>
                  </a:moveTo>
                  <a:lnTo>
                    <a:pt x="8096" y="46"/>
                  </a:lnTo>
                  <a:lnTo>
                    <a:pt x="7870" y="137"/>
                  </a:lnTo>
                  <a:lnTo>
                    <a:pt x="7644" y="318"/>
                  </a:lnTo>
                  <a:lnTo>
                    <a:pt x="7418" y="499"/>
                  </a:lnTo>
                  <a:lnTo>
                    <a:pt x="7237" y="725"/>
                  </a:lnTo>
                  <a:lnTo>
                    <a:pt x="6965" y="1177"/>
                  </a:lnTo>
                  <a:lnTo>
                    <a:pt x="6513" y="2127"/>
                  </a:lnTo>
                  <a:lnTo>
                    <a:pt x="6151" y="3122"/>
                  </a:lnTo>
                  <a:lnTo>
                    <a:pt x="6061" y="2262"/>
                  </a:lnTo>
                  <a:lnTo>
                    <a:pt x="5970" y="1855"/>
                  </a:lnTo>
                  <a:lnTo>
                    <a:pt x="5880" y="1448"/>
                  </a:lnTo>
                  <a:lnTo>
                    <a:pt x="5699" y="1041"/>
                  </a:lnTo>
                  <a:lnTo>
                    <a:pt x="5563" y="815"/>
                  </a:lnTo>
                  <a:lnTo>
                    <a:pt x="5428" y="679"/>
                  </a:lnTo>
                  <a:lnTo>
                    <a:pt x="5292" y="499"/>
                  </a:lnTo>
                  <a:lnTo>
                    <a:pt x="5111" y="408"/>
                  </a:lnTo>
                  <a:lnTo>
                    <a:pt x="4930" y="363"/>
                  </a:lnTo>
                  <a:lnTo>
                    <a:pt x="4704" y="318"/>
                  </a:lnTo>
                  <a:lnTo>
                    <a:pt x="4523" y="363"/>
                  </a:lnTo>
                  <a:lnTo>
                    <a:pt x="4342" y="453"/>
                  </a:lnTo>
                  <a:lnTo>
                    <a:pt x="3980" y="679"/>
                  </a:lnTo>
                  <a:lnTo>
                    <a:pt x="3709" y="951"/>
                  </a:lnTo>
                  <a:lnTo>
                    <a:pt x="3438" y="1222"/>
                  </a:lnTo>
                  <a:lnTo>
                    <a:pt x="3166" y="1539"/>
                  </a:lnTo>
                  <a:lnTo>
                    <a:pt x="2985" y="1855"/>
                  </a:lnTo>
                  <a:lnTo>
                    <a:pt x="2804" y="2217"/>
                  </a:lnTo>
                  <a:lnTo>
                    <a:pt x="2624" y="2579"/>
                  </a:lnTo>
                  <a:lnTo>
                    <a:pt x="2488" y="2941"/>
                  </a:lnTo>
                  <a:lnTo>
                    <a:pt x="2397" y="3348"/>
                  </a:lnTo>
                  <a:lnTo>
                    <a:pt x="2307" y="3122"/>
                  </a:lnTo>
                  <a:lnTo>
                    <a:pt x="2171" y="2941"/>
                  </a:lnTo>
                  <a:lnTo>
                    <a:pt x="1990" y="2805"/>
                  </a:lnTo>
                  <a:lnTo>
                    <a:pt x="1809" y="2715"/>
                  </a:lnTo>
                  <a:lnTo>
                    <a:pt x="1583" y="2624"/>
                  </a:lnTo>
                  <a:lnTo>
                    <a:pt x="1086" y="2624"/>
                  </a:lnTo>
                  <a:lnTo>
                    <a:pt x="860" y="2715"/>
                  </a:lnTo>
                  <a:lnTo>
                    <a:pt x="588" y="2805"/>
                  </a:lnTo>
                  <a:lnTo>
                    <a:pt x="362" y="2986"/>
                  </a:lnTo>
                  <a:lnTo>
                    <a:pt x="181" y="3167"/>
                  </a:lnTo>
                  <a:lnTo>
                    <a:pt x="0" y="3393"/>
                  </a:lnTo>
                  <a:lnTo>
                    <a:pt x="13297" y="3393"/>
                  </a:lnTo>
                  <a:lnTo>
                    <a:pt x="13252" y="2941"/>
                  </a:lnTo>
                  <a:lnTo>
                    <a:pt x="13162" y="2534"/>
                  </a:lnTo>
                  <a:lnTo>
                    <a:pt x="13071" y="2308"/>
                  </a:lnTo>
                  <a:lnTo>
                    <a:pt x="12981" y="2127"/>
                  </a:lnTo>
                  <a:lnTo>
                    <a:pt x="12845" y="1991"/>
                  </a:lnTo>
                  <a:lnTo>
                    <a:pt x="12664" y="1855"/>
                  </a:lnTo>
                  <a:lnTo>
                    <a:pt x="12483" y="1720"/>
                  </a:lnTo>
                  <a:lnTo>
                    <a:pt x="12302" y="1674"/>
                  </a:lnTo>
                  <a:lnTo>
                    <a:pt x="11895" y="1674"/>
                  </a:lnTo>
                  <a:lnTo>
                    <a:pt x="11669" y="1720"/>
                  </a:lnTo>
                  <a:lnTo>
                    <a:pt x="11443" y="1765"/>
                  </a:lnTo>
                  <a:lnTo>
                    <a:pt x="11081" y="1991"/>
                  </a:lnTo>
                  <a:lnTo>
                    <a:pt x="10765" y="2262"/>
                  </a:lnTo>
                  <a:lnTo>
                    <a:pt x="10493" y="2579"/>
                  </a:lnTo>
                  <a:lnTo>
                    <a:pt x="10222" y="2941"/>
                  </a:lnTo>
                  <a:lnTo>
                    <a:pt x="9996" y="3303"/>
                  </a:lnTo>
                  <a:lnTo>
                    <a:pt x="9996" y="2760"/>
                  </a:lnTo>
                  <a:lnTo>
                    <a:pt x="9905" y="2262"/>
                  </a:lnTo>
                  <a:lnTo>
                    <a:pt x="9815" y="1720"/>
                  </a:lnTo>
                  <a:lnTo>
                    <a:pt x="9634" y="1222"/>
                  </a:lnTo>
                  <a:lnTo>
                    <a:pt x="9498" y="860"/>
                  </a:lnTo>
                  <a:lnTo>
                    <a:pt x="9272" y="499"/>
                  </a:lnTo>
                  <a:lnTo>
                    <a:pt x="9136" y="318"/>
                  </a:lnTo>
                  <a:lnTo>
                    <a:pt x="9001" y="182"/>
                  </a:lnTo>
                  <a:lnTo>
                    <a:pt x="8820" y="91"/>
                  </a:lnTo>
                  <a:lnTo>
                    <a:pt x="8639" y="46"/>
                  </a:lnTo>
                  <a:lnTo>
                    <a:pt x="836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7;p46">
              <a:extLst>
                <a:ext uri="{FF2B5EF4-FFF2-40B4-BE49-F238E27FC236}">
                  <a16:creationId xmlns:a16="http://schemas.microsoft.com/office/drawing/2014/main" id="{C89BCFCD-1611-A781-59C5-346F8718BB69}"/>
                </a:ext>
              </a:extLst>
            </p:cNvPr>
            <p:cNvSpPr/>
            <p:nvPr/>
          </p:nvSpPr>
          <p:spPr>
            <a:xfrm>
              <a:off x="3001550" y="1347450"/>
              <a:ext cx="320000" cy="76925"/>
            </a:xfrm>
            <a:custGeom>
              <a:avLst/>
              <a:gdLst/>
              <a:ahLst/>
              <a:cxnLst/>
              <a:rect l="l" t="t" r="r" b="b"/>
              <a:pathLst>
                <a:path w="12800" h="3077" extrusionOk="0">
                  <a:moveTo>
                    <a:pt x="4704" y="1"/>
                  </a:moveTo>
                  <a:lnTo>
                    <a:pt x="4523" y="46"/>
                  </a:lnTo>
                  <a:lnTo>
                    <a:pt x="4342" y="136"/>
                  </a:lnTo>
                  <a:lnTo>
                    <a:pt x="3980" y="362"/>
                  </a:lnTo>
                  <a:lnTo>
                    <a:pt x="3709" y="634"/>
                  </a:lnTo>
                  <a:lnTo>
                    <a:pt x="3437" y="905"/>
                  </a:lnTo>
                  <a:lnTo>
                    <a:pt x="3166" y="1222"/>
                  </a:lnTo>
                  <a:lnTo>
                    <a:pt x="2985" y="1538"/>
                  </a:lnTo>
                  <a:lnTo>
                    <a:pt x="2804" y="1900"/>
                  </a:lnTo>
                  <a:lnTo>
                    <a:pt x="2623" y="2262"/>
                  </a:lnTo>
                  <a:lnTo>
                    <a:pt x="2488" y="2624"/>
                  </a:lnTo>
                  <a:lnTo>
                    <a:pt x="2397" y="3031"/>
                  </a:lnTo>
                  <a:lnTo>
                    <a:pt x="2307" y="2805"/>
                  </a:lnTo>
                  <a:lnTo>
                    <a:pt x="2171" y="2624"/>
                  </a:lnTo>
                  <a:lnTo>
                    <a:pt x="1990" y="2488"/>
                  </a:lnTo>
                  <a:lnTo>
                    <a:pt x="1809" y="2398"/>
                  </a:lnTo>
                  <a:lnTo>
                    <a:pt x="1583" y="2307"/>
                  </a:lnTo>
                  <a:lnTo>
                    <a:pt x="1086" y="2307"/>
                  </a:lnTo>
                  <a:lnTo>
                    <a:pt x="859" y="2398"/>
                  </a:lnTo>
                  <a:lnTo>
                    <a:pt x="588" y="2488"/>
                  </a:lnTo>
                  <a:lnTo>
                    <a:pt x="407" y="2669"/>
                  </a:lnTo>
                  <a:lnTo>
                    <a:pt x="181" y="2850"/>
                  </a:lnTo>
                  <a:lnTo>
                    <a:pt x="0" y="3076"/>
                  </a:lnTo>
                  <a:lnTo>
                    <a:pt x="12800" y="3076"/>
                  </a:lnTo>
                  <a:lnTo>
                    <a:pt x="11805" y="2443"/>
                  </a:lnTo>
                  <a:lnTo>
                    <a:pt x="10855" y="1855"/>
                  </a:lnTo>
                  <a:lnTo>
                    <a:pt x="10629" y="2126"/>
                  </a:lnTo>
                  <a:lnTo>
                    <a:pt x="10402" y="2398"/>
                  </a:lnTo>
                  <a:lnTo>
                    <a:pt x="9995" y="2986"/>
                  </a:lnTo>
                  <a:lnTo>
                    <a:pt x="9995" y="2533"/>
                  </a:lnTo>
                  <a:lnTo>
                    <a:pt x="9950" y="2126"/>
                  </a:lnTo>
                  <a:lnTo>
                    <a:pt x="9860" y="1674"/>
                  </a:lnTo>
                  <a:lnTo>
                    <a:pt x="9769" y="1267"/>
                  </a:lnTo>
                  <a:lnTo>
                    <a:pt x="8593" y="679"/>
                  </a:lnTo>
                  <a:lnTo>
                    <a:pt x="7417" y="181"/>
                  </a:lnTo>
                  <a:lnTo>
                    <a:pt x="7191" y="498"/>
                  </a:lnTo>
                  <a:lnTo>
                    <a:pt x="6965" y="860"/>
                  </a:lnTo>
                  <a:lnTo>
                    <a:pt x="6513" y="1810"/>
                  </a:lnTo>
                  <a:lnTo>
                    <a:pt x="6151" y="2805"/>
                  </a:lnTo>
                  <a:lnTo>
                    <a:pt x="6061" y="1945"/>
                  </a:lnTo>
                  <a:lnTo>
                    <a:pt x="5970" y="1538"/>
                  </a:lnTo>
                  <a:lnTo>
                    <a:pt x="5880" y="1131"/>
                  </a:lnTo>
                  <a:lnTo>
                    <a:pt x="5699" y="724"/>
                  </a:lnTo>
                  <a:lnTo>
                    <a:pt x="5563" y="543"/>
                  </a:lnTo>
                  <a:lnTo>
                    <a:pt x="5427" y="362"/>
                  </a:lnTo>
                  <a:lnTo>
                    <a:pt x="5292" y="181"/>
                  </a:lnTo>
                  <a:lnTo>
                    <a:pt x="5111" y="91"/>
                  </a:lnTo>
                  <a:lnTo>
                    <a:pt x="4930" y="46"/>
                  </a:lnTo>
                  <a:lnTo>
                    <a:pt x="470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9D22280-11D4-D38E-CB5D-4D55635DD13F}"/>
              </a:ext>
            </a:extLst>
          </p:cNvPr>
          <p:cNvSpPr/>
          <p:nvPr/>
        </p:nvSpPr>
        <p:spPr>
          <a:xfrm>
            <a:off x="160420" y="183607"/>
            <a:ext cx="6849979" cy="1018803"/>
          </a:xfrm>
          <a:prstGeom prst="roundRect">
            <a:avLst/>
          </a:prstGeom>
          <a:solidFill>
            <a:srgbClr val="FFFFFF"/>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NL" altLang="vi-VN" sz="3200" b="1" dirty="0">
                <a:solidFill>
                  <a:srgbClr val="C00000"/>
                </a:solidFill>
                <a:latin typeface="#9Slide03 AmpleSoft Bold" panose="02000000000000000000" pitchFamily="2" charset="0"/>
                <a:cs typeface="Times New Roman" panose="02020603050405020304" pitchFamily="18" charset="0"/>
              </a:rPr>
              <a:t>Ngày bé, chị từng mơ ước điều gì?</a:t>
            </a:r>
            <a:endParaRPr lang="vi-VN" altLang="vi-VN" sz="3200" b="1" dirty="0">
              <a:solidFill>
                <a:srgbClr val="C00000"/>
              </a:solidFill>
              <a:latin typeface="#9Slide03 AmpleSoft Bold" panose="02000000000000000000" pitchFamily="2"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id="{013B1FFF-F1EA-A157-9E01-9298777E1ACF}"/>
              </a:ext>
            </a:extLst>
          </p:cNvPr>
          <p:cNvSpPr/>
          <p:nvPr/>
        </p:nvSpPr>
        <p:spPr>
          <a:xfrm rot="20865192" flipH="1">
            <a:off x="1054762" y="1750920"/>
            <a:ext cx="5287600" cy="2814326"/>
          </a:xfrm>
          <a:prstGeom prst="cloudCallout">
            <a:avLst>
              <a:gd name="adj1" fmla="val -56821"/>
              <a:gd name="adj2" fmla="val 29793"/>
            </a:avLst>
          </a:prstGeom>
          <a:solidFill>
            <a:schemeClr val="bg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9" name="Google Shape;1248;p46">
            <a:extLst>
              <a:ext uri="{FF2B5EF4-FFF2-40B4-BE49-F238E27FC236}">
                <a16:creationId xmlns:a16="http://schemas.microsoft.com/office/drawing/2014/main" id="{B3230E7D-E928-B034-0FCA-6791063DF727}"/>
              </a:ext>
            </a:extLst>
          </p:cNvPr>
          <p:cNvGrpSpPr/>
          <p:nvPr/>
        </p:nvGrpSpPr>
        <p:grpSpPr>
          <a:xfrm rot="-163693" flipH="1">
            <a:off x="6757659" y="2913697"/>
            <a:ext cx="2141473" cy="1996362"/>
            <a:chOff x="2150125" y="1251350"/>
            <a:chExt cx="1518550" cy="1415650"/>
          </a:xfrm>
        </p:grpSpPr>
        <p:sp>
          <p:nvSpPr>
            <p:cNvPr id="11" name="Google Shape;1249;p46">
              <a:extLst>
                <a:ext uri="{FF2B5EF4-FFF2-40B4-BE49-F238E27FC236}">
                  <a16:creationId xmlns:a16="http://schemas.microsoft.com/office/drawing/2014/main" id="{3AEC0FA9-F9DD-5CA0-6555-0E977C14B95E}"/>
                </a:ext>
              </a:extLst>
            </p:cNvPr>
            <p:cNvSpPr/>
            <p:nvPr/>
          </p:nvSpPr>
          <p:spPr>
            <a:xfrm>
              <a:off x="2150125" y="1251350"/>
              <a:ext cx="1518550" cy="1415650"/>
            </a:xfrm>
            <a:custGeom>
              <a:avLst/>
              <a:gdLst/>
              <a:ahLst/>
              <a:cxnLst/>
              <a:rect l="l" t="t" r="r" b="b"/>
              <a:pathLst>
                <a:path w="60742" h="56626" extrusionOk="0">
                  <a:moveTo>
                    <a:pt x="30394" y="0"/>
                  </a:moveTo>
                  <a:lnTo>
                    <a:pt x="28811" y="45"/>
                  </a:lnTo>
                  <a:lnTo>
                    <a:pt x="27273" y="181"/>
                  </a:lnTo>
                  <a:lnTo>
                    <a:pt x="25780" y="362"/>
                  </a:lnTo>
                  <a:lnTo>
                    <a:pt x="24243" y="633"/>
                  </a:lnTo>
                  <a:lnTo>
                    <a:pt x="22795" y="950"/>
                  </a:lnTo>
                  <a:lnTo>
                    <a:pt x="21348" y="1357"/>
                  </a:lnTo>
                  <a:lnTo>
                    <a:pt x="19946" y="1855"/>
                  </a:lnTo>
                  <a:lnTo>
                    <a:pt x="18544" y="2397"/>
                  </a:lnTo>
                  <a:lnTo>
                    <a:pt x="17232" y="2985"/>
                  </a:lnTo>
                  <a:lnTo>
                    <a:pt x="15921" y="3664"/>
                  </a:lnTo>
                  <a:lnTo>
                    <a:pt x="14654" y="4433"/>
                  </a:lnTo>
                  <a:lnTo>
                    <a:pt x="13388" y="5201"/>
                  </a:lnTo>
                  <a:lnTo>
                    <a:pt x="12212" y="6061"/>
                  </a:lnTo>
                  <a:lnTo>
                    <a:pt x="11081" y="6965"/>
                  </a:lnTo>
                  <a:lnTo>
                    <a:pt x="9951" y="7915"/>
                  </a:lnTo>
                  <a:lnTo>
                    <a:pt x="8910" y="8910"/>
                  </a:lnTo>
                  <a:lnTo>
                    <a:pt x="7915" y="9950"/>
                  </a:lnTo>
                  <a:lnTo>
                    <a:pt x="6920" y="11081"/>
                  </a:lnTo>
                  <a:lnTo>
                    <a:pt x="6061" y="12212"/>
                  </a:lnTo>
                  <a:lnTo>
                    <a:pt x="5202" y="13433"/>
                  </a:lnTo>
                  <a:lnTo>
                    <a:pt x="4388" y="14654"/>
                  </a:lnTo>
                  <a:lnTo>
                    <a:pt x="3664" y="15920"/>
                  </a:lnTo>
                  <a:lnTo>
                    <a:pt x="2985" y="17232"/>
                  </a:lnTo>
                  <a:lnTo>
                    <a:pt x="2397" y="18589"/>
                  </a:lnTo>
                  <a:lnTo>
                    <a:pt x="1855" y="19946"/>
                  </a:lnTo>
                  <a:lnTo>
                    <a:pt x="1357" y="21348"/>
                  </a:lnTo>
                  <a:lnTo>
                    <a:pt x="950" y="22795"/>
                  </a:lnTo>
                  <a:lnTo>
                    <a:pt x="634" y="24287"/>
                  </a:lnTo>
                  <a:lnTo>
                    <a:pt x="362" y="25780"/>
                  </a:lnTo>
                  <a:lnTo>
                    <a:pt x="136" y="27272"/>
                  </a:lnTo>
                  <a:lnTo>
                    <a:pt x="46" y="28810"/>
                  </a:lnTo>
                  <a:lnTo>
                    <a:pt x="0" y="30393"/>
                  </a:lnTo>
                  <a:lnTo>
                    <a:pt x="0" y="54771"/>
                  </a:lnTo>
                  <a:lnTo>
                    <a:pt x="46" y="55133"/>
                  </a:lnTo>
                  <a:lnTo>
                    <a:pt x="136" y="55494"/>
                  </a:lnTo>
                  <a:lnTo>
                    <a:pt x="317" y="55811"/>
                  </a:lnTo>
                  <a:lnTo>
                    <a:pt x="543" y="56082"/>
                  </a:lnTo>
                  <a:lnTo>
                    <a:pt x="815" y="56309"/>
                  </a:lnTo>
                  <a:lnTo>
                    <a:pt x="1131" y="56489"/>
                  </a:lnTo>
                  <a:lnTo>
                    <a:pt x="1493" y="56580"/>
                  </a:lnTo>
                  <a:lnTo>
                    <a:pt x="1855" y="56625"/>
                  </a:lnTo>
                  <a:lnTo>
                    <a:pt x="58887" y="56625"/>
                  </a:lnTo>
                  <a:lnTo>
                    <a:pt x="59249" y="56580"/>
                  </a:lnTo>
                  <a:lnTo>
                    <a:pt x="59611" y="56489"/>
                  </a:lnTo>
                  <a:lnTo>
                    <a:pt x="59927" y="56309"/>
                  </a:lnTo>
                  <a:lnTo>
                    <a:pt x="60199" y="56082"/>
                  </a:lnTo>
                  <a:lnTo>
                    <a:pt x="60425" y="55811"/>
                  </a:lnTo>
                  <a:lnTo>
                    <a:pt x="60606" y="55494"/>
                  </a:lnTo>
                  <a:lnTo>
                    <a:pt x="60742" y="55133"/>
                  </a:lnTo>
                  <a:lnTo>
                    <a:pt x="60742" y="54771"/>
                  </a:lnTo>
                  <a:lnTo>
                    <a:pt x="60742" y="30393"/>
                  </a:lnTo>
                  <a:lnTo>
                    <a:pt x="60742" y="28855"/>
                  </a:lnTo>
                  <a:lnTo>
                    <a:pt x="60606" y="27318"/>
                  </a:lnTo>
                  <a:lnTo>
                    <a:pt x="60425" y="25825"/>
                  </a:lnTo>
                  <a:lnTo>
                    <a:pt x="60154" y="24333"/>
                  </a:lnTo>
                  <a:lnTo>
                    <a:pt x="59792" y="22885"/>
                  </a:lnTo>
                  <a:lnTo>
                    <a:pt x="59385" y="21483"/>
                  </a:lnTo>
                  <a:lnTo>
                    <a:pt x="58887" y="20036"/>
                  </a:lnTo>
                  <a:lnTo>
                    <a:pt x="58344" y="18679"/>
                  </a:lnTo>
                  <a:lnTo>
                    <a:pt x="57711" y="17322"/>
                  </a:lnTo>
                  <a:lnTo>
                    <a:pt x="57033" y="16056"/>
                  </a:lnTo>
                  <a:lnTo>
                    <a:pt x="56309" y="14744"/>
                  </a:lnTo>
                  <a:lnTo>
                    <a:pt x="55495" y="13523"/>
                  </a:lnTo>
                  <a:lnTo>
                    <a:pt x="54636" y="12347"/>
                  </a:lnTo>
                  <a:lnTo>
                    <a:pt x="53731" y="11171"/>
                  </a:lnTo>
                  <a:lnTo>
                    <a:pt x="52781" y="10086"/>
                  </a:lnTo>
                  <a:lnTo>
                    <a:pt x="51741" y="9001"/>
                  </a:lnTo>
                  <a:lnTo>
                    <a:pt x="50701" y="8006"/>
                  </a:lnTo>
                  <a:lnTo>
                    <a:pt x="49570" y="7056"/>
                  </a:lnTo>
                  <a:lnTo>
                    <a:pt x="48440" y="6106"/>
                  </a:lnTo>
                  <a:lnTo>
                    <a:pt x="47264" y="5292"/>
                  </a:lnTo>
                  <a:lnTo>
                    <a:pt x="45997" y="4478"/>
                  </a:lnTo>
                  <a:lnTo>
                    <a:pt x="44731" y="3754"/>
                  </a:lnTo>
                  <a:lnTo>
                    <a:pt x="43419" y="3030"/>
                  </a:lnTo>
                  <a:lnTo>
                    <a:pt x="42108" y="2443"/>
                  </a:lnTo>
                  <a:lnTo>
                    <a:pt x="40706" y="1900"/>
                  </a:lnTo>
                  <a:lnTo>
                    <a:pt x="39303" y="1402"/>
                  </a:lnTo>
                  <a:lnTo>
                    <a:pt x="37901" y="995"/>
                  </a:lnTo>
                  <a:lnTo>
                    <a:pt x="36409" y="633"/>
                  </a:lnTo>
                  <a:lnTo>
                    <a:pt x="34962" y="362"/>
                  </a:lnTo>
                  <a:lnTo>
                    <a:pt x="33424" y="181"/>
                  </a:lnTo>
                  <a:lnTo>
                    <a:pt x="31931" y="45"/>
                  </a:lnTo>
                  <a:lnTo>
                    <a:pt x="3039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6">
              <a:extLst>
                <a:ext uri="{FF2B5EF4-FFF2-40B4-BE49-F238E27FC236}">
                  <a16:creationId xmlns:a16="http://schemas.microsoft.com/office/drawing/2014/main" id="{060E3D76-9633-F312-21BB-ADCBB132F2B0}"/>
                </a:ext>
              </a:extLst>
            </p:cNvPr>
            <p:cNvSpPr/>
            <p:nvPr/>
          </p:nvSpPr>
          <p:spPr>
            <a:xfrm>
              <a:off x="2202125" y="1297700"/>
              <a:ext cx="1425850" cy="1322925"/>
            </a:xfrm>
            <a:custGeom>
              <a:avLst/>
              <a:gdLst/>
              <a:ahLst/>
              <a:cxnLst/>
              <a:rect l="l" t="t" r="r" b="b"/>
              <a:pathLst>
                <a:path w="57034" h="52917" extrusionOk="0">
                  <a:moveTo>
                    <a:pt x="28540" y="1"/>
                  </a:moveTo>
                  <a:lnTo>
                    <a:pt x="27092" y="46"/>
                  </a:lnTo>
                  <a:lnTo>
                    <a:pt x="25645" y="181"/>
                  </a:lnTo>
                  <a:lnTo>
                    <a:pt x="24198" y="362"/>
                  </a:lnTo>
                  <a:lnTo>
                    <a:pt x="22796" y="589"/>
                  </a:lnTo>
                  <a:lnTo>
                    <a:pt x="21394" y="905"/>
                  </a:lnTo>
                  <a:lnTo>
                    <a:pt x="20037" y="1312"/>
                  </a:lnTo>
                  <a:lnTo>
                    <a:pt x="18725" y="1764"/>
                  </a:lnTo>
                  <a:lnTo>
                    <a:pt x="17459" y="2262"/>
                  </a:lnTo>
                  <a:lnTo>
                    <a:pt x="16192" y="2850"/>
                  </a:lnTo>
                  <a:lnTo>
                    <a:pt x="14926" y="3483"/>
                  </a:lnTo>
                  <a:lnTo>
                    <a:pt x="13750" y="4161"/>
                  </a:lnTo>
                  <a:lnTo>
                    <a:pt x="12574" y="4885"/>
                  </a:lnTo>
                  <a:lnTo>
                    <a:pt x="11489" y="5699"/>
                  </a:lnTo>
                  <a:lnTo>
                    <a:pt x="10403" y="6513"/>
                  </a:lnTo>
                  <a:lnTo>
                    <a:pt x="9363" y="7418"/>
                  </a:lnTo>
                  <a:lnTo>
                    <a:pt x="8368" y="8368"/>
                  </a:lnTo>
                  <a:lnTo>
                    <a:pt x="7418" y="9363"/>
                  </a:lnTo>
                  <a:lnTo>
                    <a:pt x="6514" y="10403"/>
                  </a:lnTo>
                  <a:lnTo>
                    <a:pt x="5700" y="11488"/>
                  </a:lnTo>
                  <a:lnTo>
                    <a:pt x="4886" y="12574"/>
                  </a:lnTo>
                  <a:lnTo>
                    <a:pt x="4162" y="13750"/>
                  </a:lnTo>
                  <a:lnTo>
                    <a:pt x="3483" y="14926"/>
                  </a:lnTo>
                  <a:lnTo>
                    <a:pt x="2850" y="16192"/>
                  </a:lnTo>
                  <a:lnTo>
                    <a:pt x="2262" y="17458"/>
                  </a:lnTo>
                  <a:lnTo>
                    <a:pt x="1765" y="18725"/>
                  </a:lnTo>
                  <a:lnTo>
                    <a:pt x="1313" y="20036"/>
                  </a:lnTo>
                  <a:lnTo>
                    <a:pt x="905" y="21393"/>
                  </a:lnTo>
                  <a:lnTo>
                    <a:pt x="589" y="22795"/>
                  </a:lnTo>
                  <a:lnTo>
                    <a:pt x="363" y="24197"/>
                  </a:lnTo>
                  <a:lnTo>
                    <a:pt x="182" y="25599"/>
                  </a:lnTo>
                  <a:lnTo>
                    <a:pt x="46" y="27047"/>
                  </a:lnTo>
                  <a:lnTo>
                    <a:pt x="1" y="28539"/>
                  </a:lnTo>
                  <a:lnTo>
                    <a:pt x="1" y="52917"/>
                  </a:lnTo>
                  <a:lnTo>
                    <a:pt x="57033" y="52917"/>
                  </a:lnTo>
                  <a:lnTo>
                    <a:pt x="57033" y="28539"/>
                  </a:lnTo>
                  <a:lnTo>
                    <a:pt x="57033" y="27408"/>
                  </a:lnTo>
                  <a:lnTo>
                    <a:pt x="56943" y="26278"/>
                  </a:lnTo>
                  <a:lnTo>
                    <a:pt x="56852" y="25147"/>
                  </a:lnTo>
                  <a:lnTo>
                    <a:pt x="56717" y="24062"/>
                  </a:lnTo>
                  <a:lnTo>
                    <a:pt x="56491" y="22976"/>
                  </a:lnTo>
                  <a:lnTo>
                    <a:pt x="56264" y="21891"/>
                  </a:lnTo>
                  <a:lnTo>
                    <a:pt x="55993" y="20805"/>
                  </a:lnTo>
                  <a:lnTo>
                    <a:pt x="55676" y="19765"/>
                  </a:lnTo>
                  <a:lnTo>
                    <a:pt x="55315" y="18770"/>
                  </a:lnTo>
                  <a:lnTo>
                    <a:pt x="54953" y="17730"/>
                  </a:lnTo>
                  <a:lnTo>
                    <a:pt x="54501" y="16735"/>
                  </a:lnTo>
                  <a:lnTo>
                    <a:pt x="54048" y="15785"/>
                  </a:lnTo>
                  <a:lnTo>
                    <a:pt x="53551" y="14835"/>
                  </a:lnTo>
                  <a:lnTo>
                    <a:pt x="53008" y="13931"/>
                  </a:lnTo>
                  <a:lnTo>
                    <a:pt x="52465" y="13026"/>
                  </a:lnTo>
                  <a:lnTo>
                    <a:pt x="51877" y="12122"/>
                  </a:lnTo>
                  <a:lnTo>
                    <a:pt x="51787" y="11986"/>
                  </a:lnTo>
                  <a:lnTo>
                    <a:pt x="50837" y="10765"/>
                  </a:lnTo>
                  <a:lnTo>
                    <a:pt x="49842" y="9589"/>
                  </a:lnTo>
                  <a:lnTo>
                    <a:pt x="49299" y="8956"/>
                  </a:lnTo>
                  <a:lnTo>
                    <a:pt x="48711" y="8368"/>
                  </a:lnTo>
                  <a:lnTo>
                    <a:pt x="48169" y="7825"/>
                  </a:lnTo>
                  <a:lnTo>
                    <a:pt x="47355" y="7101"/>
                  </a:lnTo>
                  <a:lnTo>
                    <a:pt x="46495" y="6378"/>
                  </a:lnTo>
                  <a:lnTo>
                    <a:pt x="45636" y="5744"/>
                  </a:lnTo>
                  <a:lnTo>
                    <a:pt x="44777" y="5066"/>
                  </a:lnTo>
                  <a:lnTo>
                    <a:pt x="43782" y="4433"/>
                  </a:lnTo>
                  <a:lnTo>
                    <a:pt x="42832" y="3845"/>
                  </a:lnTo>
                  <a:lnTo>
                    <a:pt x="41746" y="3257"/>
                  </a:lnTo>
                  <a:lnTo>
                    <a:pt x="40570" y="2669"/>
                  </a:lnTo>
                  <a:lnTo>
                    <a:pt x="39394" y="2171"/>
                  </a:lnTo>
                  <a:lnTo>
                    <a:pt x="38128" y="1674"/>
                  </a:lnTo>
                  <a:lnTo>
                    <a:pt x="36816" y="1267"/>
                  </a:lnTo>
                  <a:lnTo>
                    <a:pt x="35505" y="860"/>
                  </a:lnTo>
                  <a:lnTo>
                    <a:pt x="34148" y="589"/>
                  </a:lnTo>
                  <a:lnTo>
                    <a:pt x="32791" y="317"/>
                  </a:lnTo>
                  <a:lnTo>
                    <a:pt x="31389" y="181"/>
                  </a:lnTo>
                  <a:lnTo>
                    <a:pt x="29987" y="46"/>
                  </a:lnTo>
                  <a:lnTo>
                    <a:pt x="28540"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1;p46">
              <a:extLst>
                <a:ext uri="{FF2B5EF4-FFF2-40B4-BE49-F238E27FC236}">
                  <a16:creationId xmlns:a16="http://schemas.microsoft.com/office/drawing/2014/main" id="{72E46F1F-581C-2904-798D-60DE2DE67620}"/>
                </a:ext>
              </a:extLst>
            </p:cNvPr>
            <p:cNvSpPr/>
            <p:nvPr/>
          </p:nvSpPr>
          <p:spPr>
            <a:xfrm>
              <a:off x="2265450" y="1699100"/>
              <a:ext cx="713500" cy="757575"/>
            </a:xfrm>
            <a:custGeom>
              <a:avLst/>
              <a:gdLst/>
              <a:ahLst/>
              <a:cxnLst/>
              <a:rect l="l" t="t" r="r" b="b"/>
              <a:pathLst>
                <a:path w="28540" h="30303" extrusionOk="0">
                  <a:moveTo>
                    <a:pt x="10086" y="0"/>
                  </a:moveTo>
                  <a:lnTo>
                    <a:pt x="9679" y="46"/>
                  </a:lnTo>
                  <a:lnTo>
                    <a:pt x="9272" y="136"/>
                  </a:lnTo>
                  <a:lnTo>
                    <a:pt x="8911" y="317"/>
                  </a:lnTo>
                  <a:lnTo>
                    <a:pt x="8504" y="498"/>
                  </a:lnTo>
                  <a:lnTo>
                    <a:pt x="8142" y="679"/>
                  </a:lnTo>
                  <a:lnTo>
                    <a:pt x="7780" y="950"/>
                  </a:lnTo>
                  <a:lnTo>
                    <a:pt x="7463" y="1221"/>
                  </a:lnTo>
                  <a:lnTo>
                    <a:pt x="7101" y="1538"/>
                  </a:lnTo>
                  <a:lnTo>
                    <a:pt x="6785" y="1900"/>
                  </a:lnTo>
                  <a:lnTo>
                    <a:pt x="6468" y="2262"/>
                  </a:lnTo>
                  <a:lnTo>
                    <a:pt x="5880" y="3121"/>
                  </a:lnTo>
                  <a:lnTo>
                    <a:pt x="5338" y="4071"/>
                  </a:lnTo>
                  <a:lnTo>
                    <a:pt x="4795" y="5111"/>
                  </a:lnTo>
                  <a:lnTo>
                    <a:pt x="4297" y="6197"/>
                  </a:lnTo>
                  <a:lnTo>
                    <a:pt x="3845" y="7418"/>
                  </a:lnTo>
                  <a:lnTo>
                    <a:pt x="3438" y="8639"/>
                  </a:lnTo>
                  <a:lnTo>
                    <a:pt x="3031" y="9950"/>
                  </a:lnTo>
                  <a:lnTo>
                    <a:pt x="2669" y="11307"/>
                  </a:lnTo>
                  <a:lnTo>
                    <a:pt x="2307" y="12664"/>
                  </a:lnTo>
                  <a:lnTo>
                    <a:pt x="2036" y="14066"/>
                  </a:lnTo>
                  <a:lnTo>
                    <a:pt x="1765" y="15468"/>
                  </a:lnTo>
                  <a:lnTo>
                    <a:pt x="1267" y="18272"/>
                  </a:lnTo>
                  <a:lnTo>
                    <a:pt x="860" y="20941"/>
                  </a:lnTo>
                  <a:lnTo>
                    <a:pt x="589" y="23473"/>
                  </a:lnTo>
                  <a:lnTo>
                    <a:pt x="362" y="25690"/>
                  </a:lnTo>
                  <a:lnTo>
                    <a:pt x="182" y="27589"/>
                  </a:lnTo>
                  <a:lnTo>
                    <a:pt x="91" y="29036"/>
                  </a:lnTo>
                  <a:lnTo>
                    <a:pt x="1" y="30303"/>
                  </a:lnTo>
                  <a:lnTo>
                    <a:pt x="28539" y="29579"/>
                  </a:lnTo>
                  <a:lnTo>
                    <a:pt x="28087" y="28268"/>
                  </a:lnTo>
                  <a:lnTo>
                    <a:pt x="27590" y="26775"/>
                  </a:lnTo>
                  <a:lnTo>
                    <a:pt x="26866" y="24830"/>
                  </a:lnTo>
                  <a:lnTo>
                    <a:pt x="26007" y="22524"/>
                  </a:lnTo>
                  <a:lnTo>
                    <a:pt x="25012" y="19991"/>
                  </a:lnTo>
                  <a:lnTo>
                    <a:pt x="23881" y="17277"/>
                  </a:lnTo>
                  <a:lnTo>
                    <a:pt x="22615" y="14473"/>
                  </a:lnTo>
                  <a:lnTo>
                    <a:pt x="21936" y="13071"/>
                  </a:lnTo>
                  <a:lnTo>
                    <a:pt x="21213" y="11669"/>
                  </a:lnTo>
                  <a:lnTo>
                    <a:pt x="20534" y="10312"/>
                  </a:lnTo>
                  <a:lnTo>
                    <a:pt x="19765" y="9001"/>
                  </a:lnTo>
                  <a:lnTo>
                    <a:pt x="19042" y="7689"/>
                  </a:lnTo>
                  <a:lnTo>
                    <a:pt x="18273" y="6468"/>
                  </a:lnTo>
                  <a:lnTo>
                    <a:pt x="17459" y="5337"/>
                  </a:lnTo>
                  <a:lnTo>
                    <a:pt x="16690" y="4252"/>
                  </a:lnTo>
                  <a:lnTo>
                    <a:pt x="15876" y="3302"/>
                  </a:lnTo>
                  <a:lnTo>
                    <a:pt x="15062" y="2397"/>
                  </a:lnTo>
                  <a:lnTo>
                    <a:pt x="14202" y="1674"/>
                  </a:lnTo>
                  <a:lnTo>
                    <a:pt x="13795" y="1312"/>
                  </a:lnTo>
                  <a:lnTo>
                    <a:pt x="13388" y="1041"/>
                  </a:lnTo>
                  <a:lnTo>
                    <a:pt x="12981" y="769"/>
                  </a:lnTo>
                  <a:lnTo>
                    <a:pt x="12574" y="543"/>
                  </a:lnTo>
                  <a:lnTo>
                    <a:pt x="12167" y="362"/>
                  </a:lnTo>
                  <a:lnTo>
                    <a:pt x="11715" y="181"/>
                  </a:lnTo>
                  <a:lnTo>
                    <a:pt x="11308" y="91"/>
                  </a:lnTo>
                  <a:lnTo>
                    <a:pt x="1090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2;p46">
              <a:extLst>
                <a:ext uri="{FF2B5EF4-FFF2-40B4-BE49-F238E27FC236}">
                  <a16:creationId xmlns:a16="http://schemas.microsoft.com/office/drawing/2014/main" id="{7F7DCBBD-CCE4-AC06-0C8B-B68A8D11F7B0}"/>
                </a:ext>
              </a:extLst>
            </p:cNvPr>
            <p:cNvSpPr/>
            <p:nvPr/>
          </p:nvSpPr>
          <p:spPr>
            <a:xfrm>
              <a:off x="2302775" y="1699100"/>
              <a:ext cx="712350" cy="757575"/>
            </a:xfrm>
            <a:custGeom>
              <a:avLst/>
              <a:gdLst/>
              <a:ahLst/>
              <a:cxnLst/>
              <a:rect l="l" t="t" r="r" b="b"/>
              <a:pathLst>
                <a:path w="28494" h="30303" extrusionOk="0">
                  <a:moveTo>
                    <a:pt x="10086" y="0"/>
                  </a:moveTo>
                  <a:lnTo>
                    <a:pt x="9679" y="46"/>
                  </a:lnTo>
                  <a:lnTo>
                    <a:pt x="9272" y="136"/>
                  </a:lnTo>
                  <a:lnTo>
                    <a:pt x="8865" y="317"/>
                  </a:lnTo>
                  <a:lnTo>
                    <a:pt x="8503" y="498"/>
                  </a:lnTo>
                  <a:lnTo>
                    <a:pt x="8141" y="679"/>
                  </a:lnTo>
                  <a:lnTo>
                    <a:pt x="7779" y="950"/>
                  </a:lnTo>
                  <a:lnTo>
                    <a:pt x="7463" y="1221"/>
                  </a:lnTo>
                  <a:lnTo>
                    <a:pt x="7101" y="1538"/>
                  </a:lnTo>
                  <a:lnTo>
                    <a:pt x="6784" y="1900"/>
                  </a:lnTo>
                  <a:lnTo>
                    <a:pt x="6468" y="2262"/>
                  </a:lnTo>
                  <a:lnTo>
                    <a:pt x="5880" y="3121"/>
                  </a:lnTo>
                  <a:lnTo>
                    <a:pt x="5292" y="4071"/>
                  </a:lnTo>
                  <a:lnTo>
                    <a:pt x="4794" y="5111"/>
                  </a:lnTo>
                  <a:lnTo>
                    <a:pt x="4297" y="6197"/>
                  </a:lnTo>
                  <a:lnTo>
                    <a:pt x="3845" y="7418"/>
                  </a:lnTo>
                  <a:lnTo>
                    <a:pt x="3392" y="8639"/>
                  </a:lnTo>
                  <a:lnTo>
                    <a:pt x="3030" y="9950"/>
                  </a:lnTo>
                  <a:lnTo>
                    <a:pt x="2669" y="11307"/>
                  </a:lnTo>
                  <a:lnTo>
                    <a:pt x="2307" y="12664"/>
                  </a:lnTo>
                  <a:lnTo>
                    <a:pt x="2035" y="14066"/>
                  </a:lnTo>
                  <a:lnTo>
                    <a:pt x="1719" y="15468"/>
                  </a:lnTo>
                  <a:lnTo>
                    <a:pt x="1267" y="18272"/>
                  </a:lnTo>
                  <a:lnTo>
                    <a:pt x="860" y="20941"/>
                  </a:lnTo>
                  <a:lnTo>
                    <a:pt x="543" y="23473"/>
                  </a:lnTo>
                  <a:lnTo>
                    <a:pt x="317" y="25690"/>
                  </a:lnTo>
                  <a:lnTo>
                    <a:pt x="181" y="27589"/>
                  </a:lnTo>
                  <a:lnTo>
                    <a:pt x="91" y="29036"/>
                  </a:lnTo>
                  <a:lnTo>
                    <a:pt x="0" y="30303"/>
                  </a:lnTo>
                  <a:lnTo>
                    <a:pt x="28494" y="29579"/>
                  </a:lnTo>
                  <a:lnTo>
                    <a:pt x="28087" y="28268"/>
                  </a:lnTo>
                  <a:lnTo>
                    <a:pt x="27544" y="26775"/>
                  </a:lnTo>
                  <a:lnTo>
                    <a:pt x="26866" y="24830"/>
                  </a:lnTo>
                  <a:lnTo>
                    <a:pt x="26006" y="22524"/>
                  </a:lnTo>
                  <a:lnTo>
                    <a:pt x="25011" y="19991"/>
                  </a:lnTo>
                  <a:lnTo>
                    <a:pt x="23835" y="17277"/>
                  </a:lnTo>
                  <a:lnTo>
                    <a:pt x="22569" y="14473"/>
                  </a:lnTo>
                  <a:lnTo>
                    <a:pt x="21936" y="13071"/>
                  </a:lnTo>
                  <a:lnTo>
                    <a:pt x="21212" y="11669"/>
                  </a:lnTo>
                  <a:lnTo>
                    <a:pt x="20488" y="10312"/>
                  </a:lnTo>
                  <a:lnTo>
                    <a:pt x="19765" y="9001"/>
                  </a:lnTo>
                  <a:lnTo>
                    <a:pt x="18996" y="7689"/>
                  </a:lnTo>
                  <a:lnTo>
                    <a:pt x="18227" y="6468"/>
                  </a:lnTo>
                  <a:lnTo>
                    <a:pt x="17458" y="5337"/>
                  </a:lnTo>
                  <a:lnTo>
                    <a:pt x="16644" y="4252"/>
                  </a:lnTo>
                  <a:lnTo>
                    <a:pt x="15875" y="3302"/>
                  </a:lnTo>
                  <a:lnTo>
                    <a:pt x="15016" y="2397"/>
                  </a:lnTo>
                  <a:lnTo>
                    <a:pt x="14202" y="1674"/>
                  </a:lnTo>
                  <a:lnTo>
                    <a:pt x="13795" y="1312"/>
                  </a:lnTo>
                  <a:lnTo>
                    <a:pt x="13388" y="1041"/>
                  </a:lnTo>
                  <a:lnTo>
                    <a:pt x="12981" y="769"/>
                  </a:lnTo>
                  <a:lnTo>
                    <a:pt x="12574" y="543"/>
                  </a:lnTo>
                  <a:lnTo>
                    <a:pt x="12121" y="362"/>
                  </a:lnTo>
                  <a:lnTo>
                    <a:pt x="11714" y="181"/>
                  </a:lnTo>
                  <a:lnTo>
                    <a:pt x="11307" y="91"/>
                  </a:lnTo>
                  <a:lnTo>
                    <a:pt x="10900"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3;p46">
              <a:extLst>
                <a:ext uri="{FF2B5EF4-FFF2-40B4-BE49-F238E27FC236}">
                  <a16:creationId xmlns:a16="http://schemas.microsoft.com/office/drawing/2014/main" id="{5CDC1C40-D093-14C6-A806-D71ECD01FA2A}"/>
                </a:ext>
              </a:extLst>
            </p:cNvPr>
            <p:cNvSpPr/>
            <p:nvPr/>
          </p:nvSpPr>
          <p:spPr>
            <a:xfrm>
              <a:off x="2323125" y="1720575"/>
              <a:ext cx="672775" cy="762125"/>
            </a:xfrm>
            <a:custGeom>
              <a:avLst/>
              <a:gdLst/>
              <a:ahLst/>
              <a:cxnLst/>
              <a:rect l="l" t="t" r="r" b="b"/>
              <a:pathLst>
                <a:path w="26911" h="30485" extrusionOk="0">
                  <a:moveTo>
                    <a:pt x="10222" y="182"/>
                  </a:moveTo>
                  <a:lnTo>
                    <a:pt x="10584" y="227"/>
                  </a:lnTo>
                  <a:lnTo>
                    <a:pt x="10945" y="317"/>
                  </a:lnTo>
                  <a:lnTo>
                    <a:pt x="11307" y="453"/>
                  </a:lnTo>
                  <a:lnTo>
                    <a:pt x="11669" y="634"/>
                  </a:lnTo>
                  <a:lnTo>
                    <a:pt x="12076" y="815"/>
                  </a:lnTo>
                  <a:lnTo>
                    <a:pt x="12800" y="1267"/>
                  </a:lnTo>
                  <a:lnTo>
                    <a:pt x="13523" y="1855"/>
                  </a:lnTo>
                  <a:lnTo>
                    <a:pt x="14247" y="2579"/>
                  </a:lnTo>
                  <a:lnTo>
                    <a:pt x="14971" y="3348"/>
                  </a:lnTo>
                  <a:lnTo>
                    <a:pt x="15694" y="4207"/>
                  </a:lnTo>
                  <a:lnTo>
                    <a:pt x="16373" y="5202"/>
                  </a:lnTo>
                  <a:lnTo>
                    <a:pt x="17096" y="6197"/>
                  </a:lnTo>
                  <a:lnTo>
                    <a:pt x="17775" y="7282"/>
                  </a:lnTo>
                  <a:lnTo>
                    <a:pt x="18453" y="8413"/>
                  </a:lnTo>
                  <a:lnTo>
                    <a:pt x="19086" y="9589"/>
                  </a:lnTo>
                  <a:lnTo>
                    <a:pt x="19765" y="10810"/>
                  </a:lnTo>
                  <a:lnTo>
                    <a:pt x="20986" y="13298"/>
                  </a:lnTo>
                  <a:lnTo>
                    <a:pt x="22117" y="15785"/>
                  </a:lnTo>
                  <a:lnTo>
                    <a:pt x="23157" y="18227"/>
                  </a:lnTo>
                  <a:lnTo>
                    <a:pt x="24107" y="20534"/>
                  </a:lnTo>
                  <a:lnTo>
                    <a:pt x="24921" y="22660"/>
                  </a:lnTo>
                  <a:lnTo>
                    <a:pt x="26097" y="26052"/>
                  </a:lnTo>
                  <a:lnTo>
                    <a:pt x="26685" y="27725"/>
                  </a:lnTo>
                  <a:lnTo>
                    <a:pt x="181" y="30303"/>
                  </a:lnTo>
                  <a:lnTo>
                    <a:pt x="272" y="28539"/>
                  </a:lnTo>
                  <a:lnTo>
                    <a:pt x="407" y="26911"/>
                  </a:lnTo>
                  <a:lnTo>
                    <a:pt x="543" y="24921"/>
                  </a:lnTo>
                  <a:lnTo>
                    <a:pt x="814" y="22660"/>
                  </a:lnTo>
                  <a:lnTo>
                    <a:pt x="1086" y="20172"/>
                  </a:lnTo>
                  <a:lnTo>
                    <a:pt x="1493" y="17549"/>
                  </a:lnTo>
                  <a:lnTo>
                    <a:pt x="1945" y="14835"/>
                  </a:lnTo>
                  <a:lnTo>
                    <a:pt x="2488" y="12167"/>
                  </a:lnTo>
                  <a:lnTo>
                    <a:pt x="2804" y="10855"/>
                  </a:lnTo>
                  <a:lnTo>
                    <a:pt x="3121" y="9589"/>
                  </a:lnTo>
                  <a:lnTo>
                    <a:pt x="3483" y="8323"/>
                  </a:lnTo>
                  <a:lnTo>
                    <a:pt x="3890" y="7147"/>
                  </a:lnTo>
                  <a:lnTo>
                    <a:pt x="4297" y="6016"/>
                  </a:lnTo>
                  <a:lnTo>
                    <a:pt x="4749" y="4976"/>
                  </a:lnTo>
                  <a:lnTo>
                    <a:pt x="5247" y="3981"/>
                  </a:lnTo>
                  <a:lnTo>
                    <a:pt x="5744" y="3076"/>
                  </a:lnTo>
                  <a:lnTo>
                    <a:pt x="6287" y="2307"/>
                  </a:lnTo>
                  <a:lnTo>
                    <a:pt x="6875" y="1629"/>
                  </a:lnTo>
                  <a:lnTo>
                    <a:pt x="7192" y="1312"/>
                  </a:lnTo>
                  <a:lnTo>
                    <a:pt x="7508" y="1041"/>
                  </a:lnTo>
                  <a:lnTo>
                    <a:pt x="7825" y="815"/>
                  </a:lnTo>
                  <a:lnTo>
                    <a:pt x="8141" y="634"/>
                  </a:lnTo>
                  <a:lnTo>
                    <a:pt x="8458" y="453"/>
                  </a:lnTo>
                  <a:lnTo>
                    <a:pt x="8820" y="317"/>
                  </a:lnTo>
                  <a:lnTo>
                    <a:pt x="9182" y="227"/>
                  </a:lnTo>
                  <a:lnTo>
                    <a:pt x="9543" y="182"/>
                  </a:lnTo>
                  <a:close/>
                  <a:moveTo>
                    <a:pt x="9860" y="1"/>
                  </a:moveTo>
                  <a:lnTo>
                    <a:pt x="9498" y="46"/>
                  </a:lnTo>
                  <a:lnTo>
                    <a:pt x="9182" y="91"/>
                  </a:lnTo>
                  <a:lnTo>
                    <a:pt x="8865" y="136"/>
                  </a:lnTo>
                  <a:lnTo>
                    <a:pt x="8548" y="272"/>
                  </a:lnTo>
                  <a:lnTo>
                    <a:pt x="8277" y="362"/>
                  </a:lnTo>
                  <a:lnTo>
                    <a:pt x="7644" y="724"/>
                  </a:lnTo>
                  <a:lnTo>
                    <a:pt x="7056" y="1177"/>
                  </a:lnTo>
                  <a:lnTo>
                    <a:pt x="6513" y="1765"/>
                  </a:lnTo>
                  <a:lnTo>
                    <a:pt x="5970" y="2443"/>
                  </a:lnTo>
                  <a:lnTo>
                    <a:pt x="5428" y="3257"/>
                  </a:lnTo>
                  <a:lnTo>
                    <a:pt x="4930" y="4162"/>
                  </a:lnTo>
                  <a:lnTo>
                    <a:pt x="4478" y="5202"/>
                  </a:lnTo>
                  <a:lnTo>
                    <a:pt x="3980" y="6333"/>
                  </a:lnTo>
                  <a:lnTo>
                    <a:pt x="3573" y="7599"/>
                  </a:lnTo>
                  <a:lnTo>
                    <a:pt x="3121" y="8956"/>
                  </a:lnTo>
                  <a:lnTo>
                    <a:pt x="2714" y="10448"/>
                  </a:lnTo>
                  <a:lnTo>
                    <a:pt x="2352" y="12031"/>
                  </a:lnTo>
                  <a:lnTo>
                    <a:pt x="1990" y="13705"/>
                  </a:lnTo>
                  <a:lnTo>
                    <a:pt x="1628" y="15514"/>
                  </a:lnTo>
                  <a:lnTo>
                    <a:pt x="1176" y="18273"/>
                  </a:lnTo>
                  <a:lnTo>
                    <a:pt x="814" y="20941"/>
                  </a:lnTo>
                  <a:lnTo>
                    <a:pt x="543" y="23474"/>
                  </a:lnTo>
                  <a:lnTo>
                    <a:pt x="317" y="25690"/>
                  </a:lnTo>
                  <a:lnTo>
                    <a:pt x="91" y="29082"/>
                  </a:lnTo>
                  <a:lnTo>
                    <a:pt x="0" y="30394"/>
                  </a:lnTo>
                  <a:lnTo>
                    <a:pt x="0" y="30484"/>
                  </a:lnTo>
                  <a:lnTo>
                    <a:pt x="26775" y="27861"/>
                  </a:lnTo>
                  <a:lnTo>
                    <a:pt x="26911" y="27861"/>
                  </a:lnTo>
                  <a:lnTo>
                    <a:pt x="26866" y="27770"/>
                  </a:lnTo>
                  <a:lnTo>
                    <a:pt x="26459" y="26504"/>
                  </a:lnTo>
                  <a:lnTo>
                    <a:pt x="25283" y="23248"/>
                  </a:lnTo>
                  <a:lnTo>
                    <a:pt x="24514" y="21122"/>
                  </a:lnTo>
                  <a:lnTo>
                    <a:pt x="23564" y="18770"/>
                  </a:lnTo>
                  <a:lnTo>
                    <a:pt x="22479" y="16237"/>
                  </a:lnTo>
                  <a:lnTo>
                    <a:pt x="21303" y="13614"/>
                  </a:lnTo>
                  <a:lnTo>
                    <a:pt x="20489" y="11941"/>
                  </a:lnTo>
                  <a:lnTo>
                    <a:pt x="19674" y="10358"/>
                  </a:lnTo>
                  <a:lnTo>
                    <a:pt x="18906" y="8865"/>
                  </a:lnTo>
                  <a:lnTo>
                    <a:pt x="18091" y="7508"/>
                  </a:lnTo>
                  <a:lnTo>
                    <a:pt x="17323" y="6242"/>
                  </a:lnTo>
                  <a:lnTo>
                    <a:pt x="16554" y="5111"/>
                  </a:lnTo>
                  <a:lnTo>
                    <a:pt x="15830" y="4116"/>
                  </a:lnTo>
                  <a:lnTo>
                    <a:pt x="15061" y="3212"/>
                  </a:lnTo>
                  <a:lnTo>
                    <a:pt x="14338" y="2398"/>
                  </a:lnTo>
                  <a:lnTo>
                    <a:pt x="13614" y="1719"/>
                  </a:lnTo>
                  <a:lnTo>
                    <a:pt x="12890" y="1131"/>
                  </a:lnTo>
                  <a:lnTo>
                    <a:pt x="12212" y="679"/>
                  </a:lnTo>
                  <a:lnTo>
                    <a:pt x="11488" y="362"/>
                  </a:lnTo>
                  <a:lnTo>
                    <a:pt x="10855" y="136"/>
                  </a:lnTo>
                  <a:lnTo>
                    <a:pt x="10493" y="46"/>
                  </a:lnTo>
                  <a:lnTo>
                    <a:pt x="10177" y="46"/>
                  </a:lnTo>
                  <a:lnTo>
                    <a:pt x="986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4;p46">
              <a:extLst>
                <a:ext uri="{FF2B5EF4-FFF2-40B4-BE49-F238E27FC236}">
                  <a16:creationId xmlns:a16="http://schemas.microsoft.com/office/drawing/2014/main" id="{18EABCDB-9BC0-0120-BF82-9F58AB47F2D0}"/>
                </a:ext>
              </a:extLst>
            </p:cNvPr>
            <p:cNvSpPr/>
            <p:nvPr/>
          </p:nvSpPr>
          <p:spPr>
            <a:xfrm>
              <a:off x="2570750" y="1842700"/>
              <a:ext cx="101775" cy="457950"/>
            </a:xfrm>
            <a:custGeom>
              <a:avLst/>
              <a:gdLst/>
              <a:ahLst/>
              <a:cxnLst/>
              <a:rect l="l" t="t" r="r" b="b"/>
              <a:pathLst>
                <a:path w="4071" h="18318" extrusionOk="0">
                  <a:moveTo>
                    <a:pt x="588" y="0"/>
                  </a:moveTo>
                  <a:lnTo>
                    <a:pt x="0" y="136"/>
                  </a:lnTo>
                  <a:lnTo>
                    <a:pt x="3438" y="18317"/>
                  </a:lnTo>
                  <a:lnTo>
                    <a:pt x="4071" y="18182"/>
                  </a:lnTo>
                  <a:lnTo>
                    <a:pt x="58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p46">
              <a:extLst>
                <a:ext uri="{FF2B5EF4-FFF2-40B4-BE49-F238E27FC236}">
                  <a16:creationId xmlns:a16="http://schemas.microsoft.com/office/drawing/2014/main" id="{EE1ACF26-9523-AFAE-F08F-8D8BD4484EAA}"/>
                </a:ext>
              </a:extLst>
            </p:cNvPr>
            <p:cNvSpPr/>
            <p:nvPr/>
          </p:nvSpPr>
          <p:spPr>
            <a:xfrm>
              <a:off x="2496125" y="1953500"/>
              <a:ext cx="220500" cy="65600"/>
            </a:xfrm>
            <a:custGeom>
              <a:avLst/>
              <a:gdLst/>
              <a:ahLst/>
              <a:cxnLst/>
              <a:rect l="l" t="t" r="r" b="b"/>
              <a:pathLst>
                <a:path w="8820" h="2624" extrusionOk="0">
                  <a:moveTo>
                    <a:pt x="8684" y="1"/>
                  </a:moveTo>
                  <a:lnTo>
                    <a:pt x="0" y="1991"/>
                  </a:lnTo>
                  <a:lnTo>
                    <a:pt x="136" y="2624"/>
                  </a:lnTo>
                  <a:lnTo>
                    <a:pt x="8820" y="634"/>
                  </a:lnTo>
                  <a:lnTo>
                    <a:pt x="868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6;p46">
              <a:extLst>
                <a:ext uri="{FF2B5EF4-FFF2-40B4-BE49-F238E27FC236}">
                  <a16:creationId xmlns:a16="http://schemas.microsoft.com/office/drawing/2014/main" id="{2B62869B-BBFA-49C1-4F23-6D9C157910F8}"/>
                </a:ext>
              </a:extLst>
            </p:cNvPr>
            <p:cNvSpPr/>
            <p:nvPr/>
          </p:nvSpPr>
          <p:spPr>
            <a:xfrm>
              <a:off x="2766350" y="1483125"/>
              <a:ext cx="745150" cy="889875"/>
            </a:xfrm>
            <a:custGeom>
              <a:avLst/>
              <a:gdLst/>
              <a:ahLst/>
              <a:cxnLst/>
              <a:rect l="l" t="t" r="r" b="b"/>
              <a:pathLst>
                <a:path w="29806" h="35595" extrusionOk="0">
                  <a:moveTo>
                    <a:pt x="18815" y="1"/>
                  </a:moveTo>
                  <a:lnTo>
                    <a:pt x="17866" y="91"/>
                  </a:lnTo>
                  <a:lnTo>
                    <a:pt x="16961" y="227"/>
                  </a:lnTo>
                  <a:lnTo>
                    <a:pt x="16102" y="408"/>
                  </a:lnTo>
                  <a:lnTo>
                    <a:pt x="15197" y="725"/>
                  </a:lnTo>
                  <a:lnTo>
                    <a:pt x="14383" y="1041"/>
                  </a:lnTo>
                  <a:lnTo>
                    <a:pt x="13569" y="1448"/>
                  </a:lnTo>
                  <a:lnTo>
                    <a:pt x="12755" y="1946"/>
                  </a:lnTo>
                  <a:lnTo>
                    <a:pt x="12031" y="2488"/>
                  </a:lnTo>
                  <a:lnTo>
                    <a:pt x="11308" y="3076"/>
                  </a:lnTo>
                  <a:lnTo>
                    <a:pt x="10674" y="3710"/>
                  </a:lnTo>
                  <a:lnTo>
                    <a:pt x="10086" y="4388"/>
                  </a:lnTo>
                  <a:lnTo>
                    <a:pt x="9544" y="5112"/>
                  </a:lnTo>
                  <a:lnTo>
                    <a:pt x="9046" y="5926"/>
                  </a:lnTo>
                  <a:lnTo>
                    <a:pt x="8639" y="6740"/>
                  </a:lnTo>
                  <a:lnTo>
                    <a:pt x="8368" y="7418"/>
                  </a:lnTo>
                  <a:lnTo>
                    <a:pt x="8142" y="8051"/>
                  </a:lnTo>
                  <a:lnTo>
                    <a:pt x="7916" y="8730"/>
                  </a:lnTo>
                  <a:lnTo>
                    <a:pt x="7780" y="9453"/>
                  </a:lnTo>
                  <a:lnTo>
                    <a:pt x="7554" y="10856"/>
                  </a:lnTo>
                  <a:lnTo>
                    <a:pt x="7373" y="12258"/>
                  </a:lnTo>
                  <a:lnTo>
                    <a:pt x="7282" y="13433"/>
                  </a:lnTo>
                  <a:lnTo>
                    <a:pt x="7192" y="14655"/>
                  </a:lnTo>
                  <a:lnTo>
                    <a:pt x="7101" y="17052"/>
                  </a:lnTo>
                  <a:lnTo>
                    <a:pt x="7011" y="21801"/>
                  </a:lnTo>
                  <a:lnTo>
                    <a:pt x="6966" y="24107"/>
                  </a:lnTo>
                  <a:lnTo>
                    <a:pt x="6875" y="25283"/>
                  </a:lnTo>
                  <a:lnTo>
                    <a:pt x="6785" y="26414"/>
                  </a:lnTo>
                  <a:lnTo>
                    <a:pt x="6604" y="27544"/>
                  </a:lnTo>
                  <a:lnTo>
                    <a:pt x="6333" y="28630"/>
                  </a:lnTo>
                  <a:lnTo>
                    <a:pt x="6016" y="29715"/>
                  </a:lnTo>
                  <a:lnTo>
                    <a:pt x="5790" y="30258"/>
                  </a:lnTo>
                  <a:lnTo>
                    <a:pt x="5564" y="30801"/>
                  </a:lnTo>
                  <a:lnTo>
                    <a:pt x="5111" y="31615"/>
                  </a:lnTo>
                  <a:lnTo>
                    <a:pt x="4569" y="32429"/>
                  </a:lnTo>
                  <a:lnTo>
                    <a:pt x="3981" y="33107"/>
                  </a:lnTo>
                  <a:lnTo>
                    <a:pt x="3302" y="33741"/>
                  </a:lnTo>
                  <a:lnTo>
                    <a:pt x="2533" y="34329"/>
                  </a:lnTo>
                  <a:lnTo>
                    <a:pt x="1765" y="34781"/>
                  </a:lnTo>
                  <a:lnTo>
                    <a:pt x="905" y="35188"/>
                  </a:lnTo>
                  <a:lnTo>
                    <a:pt x="1" y="35459"/>
                  </a:lnTo>
                  <a:lnTo>
                    <a:pt x="317" y="35550"/>
                  </a:lnTo>
                  <a:lnTo>
                    <a:pt x="679" y="35595"/>
                  </a:lnTo>
                  <a:lnTo>
                    <a:pt x="1629" y="35595"/>
                  </a:lnTo>
                  <a:lnTo>
                    <a:pt x="2669" y="35505"/>
                  </a:lnTo>
                  <a:lnTo>
                    <a:pt x="3800" y="35369"/>
                  </a:lnTo>
                  <a:lnTo>
                    <a:pt x="4885" y="35188"/>
                  </a:lnTo>
                  <a:lnTo>
                    <a:pt x="5925" y="35007"/>
                  </a:lnTo>
                  <a:lnTo>
                    <a:pt x="7282" y="34736"/>
                  </a:lnTo>
                  <a:lnTo>
                    <a:pt x="9272" y="34283"/>
                  </a:lnTo>
                  <a:lnTo>
                    <a:pt x="10267" y="34012"/>
                  </a:lnTo>
                  <a:lnTo>
                    <a:pt x="11217" y="33695"/>
                  </a:lnTo>
                  <a:lnTo>
                    <a:pt x="12167" y="33379"/>
                  </a:lnTo>
                  <a:lnTo>
                    <a:pt x="13117" y="33017"/>
                  </a:lnTo>
                  <a:lnTo>
                    <a:pt x="14067" y="32610"/>
                  </a:lnTo>
                  <a:lnTo>
                    <a:pt x="14971" y="32158"/>
                  </a:lnTo>
                  <a:lnTo>
                    <a:pt x="16147" y="31570"/>
                  </a:lnTo>
                  <a:lnTo>
                    <a:pt x="17278" y="30846"/>
                  </a:lnTo>
                  <a:lnTo>
                    <a:pt x="18363" y="30122"/>
                  </a:lnTo>
                  <a:lnTo>
                    <a:pt x="19403" y="29354"/>
                  </a:lnTo>
                  <a:lnTo>
                    <a:pt x="20398" y="28494"/>
                  </a:lnTo>
                  <a:lnTo>
                    <a:pt x="21393" y="27635"/>
                  </a:lnTo>
                  <a:lnTo>
                    <a:pt x="22343" y="26730"/>
                  </a:lnTo>
                  <a:lnTo>
                    <a:pt x="23248" y="25781"/>
                  </a:lnTo>
                  <a:lnTo>
                    <a:pt x="23971" y="24967"/>
                  </a:lnTo>
                  <a:lnTo>
                    <a:pt x="24695" y="24152"/>
                  </a:lnTo>
                  <a:lnTo>
                    <a:pt x="25374" y="23293"/>
                  </a:lnTo>
                  <a:lnTo>
                    <a:pt x="26007" y="22434"/>
                  </a:lnTo>
                  <a:lnTo>
                    <a:pt x="26640" y="21529"/>
                  </a:lnTo>
                  <a:lnTo>
                    <a:pt x="27183" y="20579"/>
                  </a:lnTo>
                  <a:lnTo>
                    <a:pt x="27725" y="19630"/>
                  </a:lnTo>
                  <a:lnTo>
                    <a:pt x="28223" y="18680"/>
                  </a:lnTo>
                  <a:lnTo>
                    <a:pt x="28539" y="17956"/>
                  </a:lnTo>
                  <a:lnTo>
                    <a:pt x="28811" y="17233"/>
                  </a:lnTo>
                  <a:lnTo>
                    <a:pt x="29037" y="16509"/>
                  </a:lnTo>
                  <a:lnTo>
                    <a:pt x="29263" y="15740"/>
                  </a:lnTo>
                  <a:lnTo>
                    <a:pt x="29444" y="15062"/>
                  </a:lnTo>
                  <a:lnTo>
                    <a:pt x="29580" y="14383"/>
                  </a:lnTo>
                  <a:lnTo>
                    <a:pt x="29670" y="13705"/>
                  </a:lnTo>
                  <a:lnTo>
                    <a:pt x="29761" y="13026"/>
                  </a:lnTo>
                  <a:lnTo>
                    <a:pt x="29806" y="11896"/>
                  </a:lnTo>
                  <a:lnTo>
                    <a:pt x="29761" y="10810"/>
                  </a:lnTo>
                  <a:lnTo>
                    <a:pt x="29625" y="9725"/>
                  </a:lnTo>
                  <a:lnTo>
                    <a:pt x="29399" y="8639"/>
                  </a:lnTo>
                  <a:lnTo>
                    <a:pt x="29127" y="7599"/>
                  </a:lnTo>
                  <a:lnTo>
                    <a:pt x="28720" y="6559"/>
                  </a:lnTo>
                  <a:lnTo>
                    <a:pt x="28268" y="5609"/>
                  </a:lnTo>
                  <a:lnTo>
                    <a:pt x="27725" y="4659"/>
                  </a:lnTo>
                  <a:lnTo>
                    <a:pt x="27092" y="3800"/>
                  </a:lnTo>
                  <a:lnTo>
                    <a:pt x="26369" y="3031"/>
                  </a:lnTo>
                  <a:lnTo>
                    <a:pt x="26007" y="2669"/>
                  </a:lnTo>
                  <a:lnTo>
                    <a:pt x="25600" y="2307"/>
                  </a:lnTo>
                  <a:lnTo>
                    <a:pt x="25193" y="1991"/>
                  </a:lnTo>
                  <a:lnTo>
                    <a:pt x="24740" y="1674"/>
                  </a:lnTo>
                  <a:lnTo>
                    <a:pt x="24288" y="1358"/>
                  </a:lnTo>
                  <a:lnTo>
                    <a:pt x="23836" y="1132"/>
                  </a:lnTo>
                  <a:lnTo>
                    <a:pt x="23338" y="905"/>
                  </a:lnTo>
                  <a:lnTo>
                    <a:pt x="22841" y="679"/>
                  </a:lnTo>
                  <a:lnTo>
                    <a:pt x="22298" y="498"/>
                  </a:lnTo>
                  <a:lnTo>
                    <a:pt x="21755" y="317"/>
                  </a:lnTo>
                  <a:lnTo>
                    <a:pt x="21213" y="227"/>
                  </a:lnTo>
                  <a:lnTo>
                    <a:pt x="20625" y="91"/>
                  </a:lnTo>
                  <a:lnTo>
                    <a:pt x="1972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p46">
              <a:extLst>
                <a:ext uri="{FF2B5EF4-FFF2-40B4-BE49-F238E27FC236}">
                  <a16:creationId xmlns:a16="http://schemas.microsoft.com/office/drawing/2014/main" id="{2561620A-5002-D565-BFC0-BD38CD58ED9B}"/>
                </a:ext>
              </a:extLst>
            </p:cNvPr>
            <p:cNvSpPr/>
            <p:nvPr/>
          </p:nvSpPr>
          <p:spPr>
            <a:xfrm>
              <a:off x="3036600" y="1792950"/>
              <a:ext cx="158325" cy="159450"/>
            </a:xfrm>
            <a:custGeom>
              <a:avLst/>
              <a:gdLst/>
              <a:ahLst/>
              <a:cxnLst/>
              <a:rect l="l" t="t" r="r" b="b"/>
              <a:pathLst>
                <a:path w="6333" h="6378" extrusionOk="0">
                  <a:moveTo>
                    <a:pt x="2849" y="0"/>
                  </a:moveTo>
                  <a:lnTo>
                    <a:pt x="2533" y="91"/>
                  </a:lnTo>
                  <a:lnTo>
                    <a:pt x="2216" y="136"/>
                  </a:lnTo>
                  <a:lnTo>
                    <a:pt x="1945" y="272"/>
                  </a:lnTo>
                  <a:lnTo>
                    <a:pt x="1628" y="407"/>
                  </a:lnTo>
                  <a:lnTo>
                    <a:pt x="1402" y="543"/>
                  </a:lnTo>
                  <a:lnTo>
                    <a:pt x="1131" y="724"/>
                  </a:lnTo>
                  <a:lnTo>
                    <a:pt x="905" y="950"/>
                  </a:lnTo>
                  <a:lnTo>
                    <a:pt x="724" y="1176"/>
                  </a:lnTo>
                  <a:lnTo>
                    <a:pt x="543" y="1402"/>
                  </a:lnTo>
                  <a:lnTo>
                    <a:pt x="362" y="1674"/>
                  </a:lnTo>
                  <a:lnTo>
                    <a:pt x="226" y="1945"/>
                  </a:lnTo>
                  <a:lnTo>
                    <a:pt x="136" y="2262"/>
                  </a:lnTo>
                  <a:lnTo>
                    <a:pt x="45" y="2533"/>
                  </a:lnTo>
                  <a:lnTo>
                    <a:pt x="0" y="2850"/>
                  </a:lnTo>
                  <a:lnTo>
                    <a:pt x="0" y="3166"/>
                  </a:lnTo>
                  <a:lnTo>
                    <a:pt x="0" y="3528"/>
                  </a:lnTo>
                  <a:lnTo>
                    <a:pt x="45" y="3845"/>
                  </a:lnTo>
                  <a:lnTo>
                    <a:pt x="136" y="4116"/>
                  </a:lnTo>
                  <a:lnTo>
                    <a:pt x="226" y="4433"/>
                  </a:lnTo>
                  <a:lnTo>
                    <a:pt x="362" y="4704"/>
                  </a:lnTo>
                  <a:lnTo>
                    <a:pt x="543" y="4975"/>
                  </a:lnTo>
                  <a:lnTo>
                    <a:pt x="724" y="5201"/>
                  </a:lnTo>
                  <a:lnTo>
                    <a:pt x="905" y="5428"/>
                  </a:lnTo>
                  <a:lnTo>
                    <a:pt x="1131" y="5654"/>
                  </a:lnTo>
                  <a:lnTo>
                    <a:pt x="1402" y="5835"/>
                  </a:lnTo>
                  <a:lnTo>
                    <a:pt x="1628" y="5970"/>
                  </a:lnTo>
                  <a:lnTo>
                    <a:pt x="1945" y="6106"/>
                  </a:lnTo>
                  <a:lnTo>
                    <a:pt x="2216" y="6242"/>
                  </a:lnTo>
                  <a:lnTo>
                    <a:pt x="2533" y="6287"/>
                  </a:lnTo>
                  <a:lnTo>
                    <a:pt x="2849" y="6332"/>
                  </a:lnTo>
                  <a:lnTo>
                    <a:pt x="3166" y="6377"/>
                  </a:lnTo>
                  <a:lnTo>
                    <a:pt x="3483" y="6332"/>
                  </a:lnTo>
                  <a:lnTo>
                    <a:pt x="3799" y="6287"/>
                  </a:lnTo>
                  <a:lnTo>
                    <a:pt x="4116" y="6242"/>
                  </a:lnTo>
                  <a:lnTo>
                    <a:pt x="4387" y="6106"/>
                  </a:lnTo>
                  <a:lnTo>
                    <a:pt x="4659" y="5970"/>
                  </a:lnTo>
                  <a:lnTo>
                    <a:pt x="4930" y="5835"/>
                  </a:lnTo>
                  <a:lnTo>
                    <a:pt x="5201" y="5654"/>
                  </a:lnTo>
                  <a:lnTo>
                    <a:pt x="5427" y="5428"/>
                  </a:lnTo>
                  <a:lnTo>
                    <a:pt x="5608" y="5201"/>
                  </a:lnTo>
                  <a:lnTo>
                    <a:pt x="5789" y="4975"/>
                  </a:lnTo>
                  <a:lnTo>
                    <a:pt x="5970" y="4704"/>
                  </a:lnTo>
                  <a:lnTo>
                    <a:pt x="6106" y="4433"/>
                  </a:lnTo>
                  <a:lnTo>
                    <a:pt x="6196" y="4116"/>
                  </a:lnTo>
                  <a:lnTo>
                    <a:pt x="6287" y="3845"/>
                  </a:lnTo>
                  <a:lnTo>
                    <a:pt x="6332" y="3528"/>
                  </a:lnTo>
                  <a:lnTo>
                    <a:pt x="6332" y="3166"/>
                  </a:lnTo>
                  <a:lnTo>
                    <a:pt x="6332" y="2850"/>
                  </a:lnTo>
                  <a:lnTo>
                    <a:pt x="6287" y="2533"/>
                  </a:lnTo>
                  <a:lnTo>
                    <a:pt x="6196" y="2262"/>
                  </a:lnTo>
                  <a:lnTo>
                    <a:pt x="6106" y="1945"/>
                  </a:lnTo>
                  <a:lnTo>
                    <a:pt x="5970" y="1674"/>
                  </a:lnTo>
                  <a:lnTo>
                    <a:pt x="5789" y="1402"/>
                  </a:lnTo>
                  <a:lnTo>
                    <a:pt x="5608" y="1176"/>
                  </a:lnTo>
                  <a:lnTo>
                    <a:pt x="5427" y="950"/>
                  </a:lnTo>
                  <a:lnTo>
                    <a:pt x="5201" y="724"/>
                  </a:lnTo>
                  <a:lnTo>
                    <a:pt x="4930" y="543"/>
                  </a:lnTo>
                  <a:lnTo>
                    <a:pt x="4659" y="407"/>
                  </a:lnTo>
                  <a:lnTo>
                    <a:pt x="4387" y="272"/>
                  </a:lnTo>
                  <a:lnTo>
                    <a:pt x="4116" y="136"/>
                  </a:lnTo>
                  <a:lnTo>
                    <a:pt x="3799" y="91"/>
                  </a:lnTo>
                  <a:lnTo>
                    <a:pt x="348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8;p46">
              <a:extLst>
                <a:ext uri="{FF2B5EF4-FFF2-40B4-BE49-F238E27FC236}">
                  <a16:creationId xmlns:a16="http://schemas.microsoft.com/office/drawing/2014/main" id="{D54FAF7C-386B-2459-883A-D8C14AADFBBE}"/>
                </a:ext>
              </a:extLst>
            </p:cNvPr>
            <p:cNvSpPr/>
            <p:nvPr/>
          </p:nvSpPr>
          <p:spPr>
            <a:xfrm>
              <a:off x="3381450" y="1791825"/>
              <a:ext cx="128925" cy="159450"/>
            </a:xfrm>
            <a:custGeom>
              <a:avLst/>
              <a:gdLst/>
              <a:ahLst/>
              <a:cxnLst/>
              <a:rect l="l" t="t" r="r" b="b"/>
              <a:pathLst>
                <a:path w="5157" h="6378" extrusionOk="0">
                  <a:moveTo>
                    <a:pt x="2895" y="0"/>
                  </a:moveTo>
                  <a:lnTo>
                    <a:pt x="2579" y="45"/>
                  </a:lnTo>
                  <a:lnTo>
                    <a:pt x="2262" y="136"/>
                  </a:lnTo>
                  <a:lnTo>
                    <a:pt x="1945" y="226"/>
                  </a:lnTo>
                  <a:lnTo>
                    <a:pt x="1674" y="362"/>
                  </a:lnTo>
                  <a:lnTo>
                    <a:pt x="1403" y="543"/>
                  </a:lnTo>
                  <a:lnTo>
                    <a:pt x="1177" y="724"/>
                  </a:lnTo>
                  <a:lnTo>
                    <a:pt x="950" y="950"/>
                  </a:lnTo>
                  <a:lnTo>
                    <a:pt x="770" y="1176"/>
                  </a:lnTo>
                  <a:lnTo>
                    <a:pt x="543" y="1402"/>
                  </a:lnTo>
                  <a:lnTo>
                    <a:pt x="408" y="1673"/>
                  </a:lnTo>
                  <a:lnTo>
                    <a:pt x="272" y="1945"/>
                  </a:lnTo>
                  <a:lnTo>
                    <a:pt x="182" y="2216"/>
                  </a:lnTo>
                  <a:lnTo>
                    <a:pt x="91" y="2533"/>
                  </a:lnTo>
                  <a:lnTo>
                    <a:pt x="46" y="2849"/>
                  </a:lnTo>
                  <a:lnTo>
                    <a:pt x="1" y="3166"/>
                  </a:lnTo>
                  <a:lnTo>
                    <a:pt x="46" y="3483"/>
                  </a:lnTo>
                  <a:lnTo>
                    <a:pt x="91" y="3799"/>
                  </a:lnTo>
                  <a:lnTo>
                    <a:pt x="182" y="4116"/>
                  </a:lnTo>
                  <a:lnTo>
                    <a:pt x="272" y="4432"/>
                  </a:lnTo>
                  <a:lnTo>
                    <a:pt x="408" y="4704"/>
                  </a:lnTo>
                  <a:lnTo>
                    <a:pt x="543" y="4975"/>
                  </a:lnTo>
                  <a:lnTo>
                    <a:pt x="770" y="5201"/>
                  </a:lnTo>
                  <a:lnTo>
                    <a:pt x="950" y="5427"/>
                  </a:lnTo>
                  <a:lnTo>
                    <a:pt x="1177" y="5653"/>
                  </a:lnTo>
                  <a:lnTo>
                    <a:pt x="1403" y="5834"/>
                  </a:lnTo>
                  <a:lnTo>
                    <a:pt x="1674" y="5970"/>
                  </a:lnTo>
                  <a:lnTo>
                    <a:pt x="1945" y="6106"/>
                  </a:lnTo>
                  <a:lnTo>
                    <a:pt x="2262" y="6196"/>
                  </a:lnTo>
                  <a:lnTo>
                    <a:pt x="2579" y="6287"/>
                  </a:lnTo>
                  <a:lnTo>
                    <a:pt x="2895" y="6332"/>
                  </a:lnTo>
                  <a:lnTo>
                    <a:pt x="3212" y="6377"/>
                  </a:lnTo>
                  <a:lnTo>
                    <a:pt x="3619" y="6332"/>
                  </a:lnTo>
                  <a:lnTo>
                    <a:pt x="3935" y="5608"/>
                  </a:lnTo>
                  <a:lnTo>
                    <a:pt x="4207" y="4885"/>
                  </a:lnTo>
                  <a:lnTo>
                    <a:pt x="4433" y="4161"/>
                  </a:lnTo>
                  <a:lnTo>
                    <a:pt x="4659" y="3392"/>
                  </a:lnTo>
                  <a:lnTo>
                    <a:pt x="4840" y="2714"/>
                  </a:lnTo>
                  <a:lnTo>
                    <a:pt x="4976" y="2035"/>
                  </a:lnTo>
                  <a:lnTo>
                    <a:pt x="5066" y="1357"/>
                  </a:lnTo>
                  <a:lnTo>
                    <a:pt x="5157" y="678"/>
                  </a:lnTo>
                  <a:lnTo>
                    <a:pt x="4704" y="407"/>
                  </a:lnTo>
                  <a:lnTo>
                    <a:pt x="4252" y="181"/>
                  </a:lnTo>
                  <a:lnTo>
                    <a:pt x="3755" y="45"/>
                  </a:lnTo>
                  <a:lnTo>
                    <a:pt x="321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p46">
              <a:extLst>
                <a:ext uri="{FF2B5EF4-FFF2-40B4-BE49-F238E27FC236}">
                  <a16:creationId xmlns:a16="http://schemas.microsoft.com/office/drawing/2014/main" id="{AFFA2FD2-6D4B-62A0-A2F9-6C07831A6BC1}"/>
                </a:ext>
              </a:extLst>
            </p:cNvPr>
            <p:cNvSpPr/>
            <p:nvPr/>
          </p:nvSpPr>
          <p:spPr>
            <a:xfrm>
              <a:off x="3140625" y="1738675"/>
              <a:ext cx="55425" cy="55425"/>
            </a:xfrm>
            <a:custGeom>
              <a:avLst/>
              <a:gdLst/>
              <a:ahLst/>
              <a:cxnLst/>
              <a:rect l="l" t="t" r="r" b="b"/>
              <a:pathLst>
                <a:path w="2217" h="2217" extrusionOk="0">
                  <a:moveTo>
                    <a:pt x="1086" y="0"/>
                  </a:moveTo>
                  <a:lnTo>
                    <a:pt x="859" y="46"/>
                  </a:lnTo>
                  <a:lnTo>
                    <a:pt x="678" y="91"/>
                  </a:lnTo>
                  <a:lnTo>
                    <a:pt x="452" y="181"/>
                  </a:lnTo>
                  <a:lnTo>
                    <a:pt x="317" y="317"/>
                  </a:lnTo>
                  <a:lnTo>
                    <a:pt x="181" y="498"/>
                  </a:lnTo>
                  <a:lnTo>
                    <a:pt x="91" y="679"/>
                  </a:lnTo>
                  <a:lnTo>
                    <a:pt x="0" y="905"/>
                  </a:lnTo>
                  <a:lnTo>
                    <a:pt x="0" y="1131"/>
                  </a:lnTo>
                  <a:lnTo>
                    <a:pt x="0" y="1357"/>
                  </a:lnTo>
                  <a:lnTo>
                    <a:pt x="91" y="1538"/>
                  </a:lnTo>
                  <a:lnTo>
                    <a:pt x="181" y="1719"/>
                  </a:lnTo>
                  <a:lnTo>
                    <a:pt x="317" y="1900"/>
                  </a:lnTo>
                  <a:lnTo>
                    <a:pt x="452" y="2036"/>
                  </a:lnTo>
                  <a:lnTo>
                    <a:pt x="678" y="2126"/>
                  </a:lnTo>
                  <a:lnTo>
                    <a:pt x="859" y="2216"/>
                  </a:lnTo>
                  <a:lnTo>
                    <a:pt x="1312" y="2216"/>
                  </a:lnTo>
                  <a:lnTo>
                    <a:pt x="1538" y="2126"/>
                  </a:lnTo>
                  <a:lnTo>
                    <a:pt x="1719" y="2036"/>
                  </a:lnTo>
                  <a:lnTo>
                    <a:pt x="1900" y="1900"/>
                  </a:lnTo>
                  <a:lnTo>
                    <a:pt x="2035" y="1719"/>
                  </a:lnTo>
                  <a:lnTo>
                    <a:pt x="2126" y="1538"/>
                  </a:lnTo>
                  <a:lnTo>
                    <a:pt x="2171" y="1357"/>
                  </a:lnTo>
                  <a:lnTo>
                    <a:pt x="2216" y="1131"/>
                  </a:lnTo>
                  <a:lnTo>
                    <a:pt x="2171" y="905"/>
                  </a:lnTo>
                  <a:lnTo>
                    <a:pt x="2126" y="679"/>
                  </a:lnTo>
                  <a:lnTo>
                    <a:pt x="2035" y="498"/>
                  </a:lnTo>
                  <a:lnTo>
                    <a:pt x="1900" y="317"/>
                  </a:lnTo>
                  <a:lnTo>
                    <a:pt x="1719" y="181"/>
                  </a:lnTo>
                  <a:lnTo>
                    <a:pt x="1538" y="91"/>
                  </a:lnTo>
                  <a:lnTo>
                    <a:pt x="1312" y="46"/>
                  </a:lnTo>
                  <a:lnTo>
                    <a:pt x="108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0;p46">
              <a:extLst>
                <a:ext uri="{FF2B5EF4-FFF2-40B4-BE49-F238E27FC236}">
                  <a16:creationId xmlns:a16="http://schemas.microsoft.com/office/drawing/2014/main" id="{CA9B897E-52CD-F97A-D79A-32D58776ECEF}"/>
                </a:ext>
              </a:extLst>
            </p:cNvPr>
            <p:cNvSpPr/>
            <p:nvPr/>
          </p:nvSpPr>
          <p:spPr>
            <a:xfrm>
              <a:off x="3372400" y="1731875"/>
              <a:ext cx="52050" cy="52050"/>
            </a:xfrm>
            <a:custGeom>
              <a:avLst/>
              <a:gdLst/>
              <a:ahLst/>
              <a:cxnLst/>
              <a:rect l="l" t="t" r="r" b="b"/>
              <a:pathLst>
                <a:path w="2082" h="2082" extrusionOk="0">
                  <a:moveTo>
                    <a:pt x="815" y="1"/>
                  </a:moveTo>
                  <a:lnTo>
                    <a:pt x="634" y="91"/>
                  </a:lnTo>
                  <a:lnTo>
                    <a:pt x="453" y="182"/>
                  </a:lnTo>
                  <a:lnTo>
                    <a:pt x="317" y="318"/>
                  </a:lnTo>
                  <a:lnTo>
                    <a:pt x="182" y="453"/>
                  </a:lnTo>
                  <a:lnTo>
                    <a:pt x="91" y="634"/>
                  </a:lnTo>
                  <a:lnTo>
                    <a:pt x="1" y="815"/>
                  </a:lnTo>
                  <a:lnTo>
                    <a:pt x="1" y="1041"/>
                  </a:lnTo>
                  <a:lnTo>
                    <a:pt x="1" y="1222"/>
                  </a:lnTo>
                  <a:lnTo>
                    <a:pt x="91" y="1448"/>
                  </a:lnTo>
                  <a:lnTo>
                    <a:pt x="182" y="1629"/>
                  </a:lnTo>
                  <a:lnTo>
                    <a:pt x="317" y="1765"/>
                  </a:lnTo>
                  <a:lnTo>
                    <a:pt x="453" y="1901"/>
                  </a:lnTo>
                  <a:lnTo>
                    <a:pt x="634" y="1991"/>
                  </a:lnTo>
                  <a:lnTo>
                    <a:pt x="815" y="2036"/>
                  </a:lnTo>
                  <a:lnTo>
                    <a:pt x="1041" y="2081"/>
                  </a:lnTo>
                  <a:lnTo>
                    <a:pt x="1222" y="2036"/>
                  </a:lnTo>
                  <a:lnTo>
                    <a:pt x="1448" y="1991"/>
                  </a:lnTo>
                  <a:lnTo>
                    <a:pt x="1629" y="1901"/>
                  </a:lnTo>
                  <a:lnTo>
                    <a:pt x="1765" y="1765"/>
                  </a:lnTo>
                  <a:lnTo>
                    <a:pt x="1900" y="1629"/>
                  </a:lnTo>
                  <a:lnTo>
                    <a:pt x="1991" y="1448"/>
                  </a:lnTo>
                  <a:lnTo>
                    <a:pt x="2036" y="1222"/>
                  </a:lnTo>
                  <a:lnTo>
                    <a:pt x="2081" y="1041"/>
                  </a:lnTo>
                  <a:lnTo>
                    <a:pt x="2036" y="815"/>
                  </a:lnTo>
                  <a:lnTo>
                    <a:pt x="1991" y="634"/>
                  </a:lnTo>
                  <a:lnTo>
                    <a:pt x="1900" y="453"/>
                  </a:lnTo>
                  <a:lnTo>
                    <a:pt x="1765" y="318"/>
                  </a:lnTo>
                  <a:lnTo>
                    <a:pt x="1629" y="182"/>
                  </a:lnTo>
                  <a:lnTo>
                    <a:pt x="1448" y="91"/>
                  </a:lnTo>
                  <a:lnTo>
                    <a:pt x="122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p46">
              <a:extLst>
                <a:ext uri="{FF2B5EF4-FFF2-40B4-BE49-F238E27FC236}">
                  <a16:creationId xmlns:a16="http://schemas.microsoft.com/office/drawing/2014/main" id="{74C3C2FD-D8B8-D480-7D77-BB3F6E582696}"/>
                </a:ext>
              </a:extLst>
            </p:cNvPr>
            <p:cNvSpPr/>
            <p:nvPr/>
          </p:nvSpPr>
          <p:spPr>
            <a:xfrm>
              <a:off x="3252550" y="1768075"/>
              <a:ext cx="92750" cy="55425"/>
            </a:xfrm>
            <a:custGeom>
              <a:avLst/>
              <a:gdLst/>
              <a:ahLst/>
              <a:cxnLst/>
              <a:rect l="l" t="t" r="r" b="b"/>
              <a:pathLst>
                <a:path w="3710" h="2217" extrusionOk="0">
                  <a:moveTo>
                    <a:pt x="3483" y="0"/>
                  </a:moveTo>
                  <a:lnTo>
                    <a:pt x="3393" y="136"/>
                  </a:lnTo>
                  <a:lnTo>
                    <a:pt x="3302" y="453"/>
                  </a:lnTo>
                  <a:lnTo>
                    <a:pt x="3167" y="769"/>
                  </a:lnTo>
                  <a:lnTo>
                    <a:pt x="3031" y="1086"/>
                  </a:lnTo>
                  <a:lnTo>
                    <a:pt x="2805" y="1402"/>
                  </a:lnTo>
                  <a:lnTo>
                    <a:pt x="2579" y="1628"/>
                  </a:lnTo>
                  <a:lnTo>
                    <a:pt x="2307" y="1809"/>
                  </a:lnTo>
                  <a:lnTo>
                    <a:pt x="1991" y="1900"/>
                  </a:lnTo>
                  <a:lnTo>
                    <a:pt x="1810" y="1945"/>
                  </a:lnTo>
                  <a:lnTo>
                    <a:pt x="1629" y="1900"/>
                  </a:lnTo>
                  <a:lnTo>
                    <a:pt x="1448" y="1855"/>
                  </a:lnTo>
                  <a:lnTo>
                    <a:pt x="1312" y="1809"/>
                  </a:lnTo>
                  <a:lnTo>
                    <a:pt x="1041" y="1583"/>
                  </a:lnTo>
                  <a:lnTo>
                    <a:pt x="815" y="1357"/>
                  </a:lnTo>
                  <a:lnTo>
                    <a:pt x="679" y="1176"/>
                  </a:lnTo>
                  <a:lnTo>
                    <a:pt x="453" y="724"/>
                  </a:lnTo>
                  <a:lnTo>
                    <a:pt x="272" y="272"/>
                  </a:lnTo>
                  <a:lnTo>
                    <a:pt x="182" y="181"/>
                  </a:lnTo>
                  <a:lnTo>
                    <a:pt x="91" y="181"/>
                  </a:lnTo>
                  <a:lnTo>
                    <a:pt x="1" y="226"/>
                  </a:lnTo>
                  <a:lnTo>
                    <a:pt x="1" y="362"/>
                  </a:lnTo>
                  <a:lnTo>
                    <a:pt x="182" y="860"/>
                  </a:lnTo>
                  <a:lnTo>
                    <a:pt x="408" y="1312"/>
                  </a:lnTo>
                  <a:lnTo>
                    <a:pt x="679" y="1674"/>
                  </a:lnTo>
                  <a:lnTo>
                    <a:pt x="950" y="1945"/>
                  </a:lnTo>
                  <a:lnTo>
                    <a:pt x="1267" y="2126"/>
                  </a:lnTo>
                  <a:lnTo>
                    <a:pt x="1584" y="2216"/>
                  </a:lnTo>
                  <a:lnTo>
                    <a:pt x="2036" y="2216"/>
                  </a:lnTo>
                  <a:lnTo>
                    <a:pt x="2217" y="2171"/>
                  </a:lnTo>
                  <a:lnTo>
                    <a:pt x="2533" y="2035"/>
                  </a:lnTo>
                  <a:lnTo>
                    <a:pt x="2850" y="1809"/>
                  </a:lnTo>
                  <a:lnTo>
                    <a:pt x="3076" y="1538"/>
                  </a:lnTo>
                  <a:lnTo>
                    <a:pt x="3302" y="1221"/>
                  </a:lnTo>
                  <a:lnTo>
                    <a:pt x="3483" y="860"/>
                  </a:lnTo>
                  <a:lnTo>
                    <a:pt x="3619" y="543"/>
                  </a:lnTo>
                  <a:lnTo>
                    <a:pt x="3709" y="181"/>
                  </a:lnTo>
                  <a:lnTo>
                    <a:pt x="3709" y="91"/>
                  </a:lnTo>
                  <a:lnTo>
                    <a:pt x="35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2;p46">
              <a:extLst>
                <a:ext uri="{FF2B5EF4-FFF2-40B4-BE49-F238E27FC236}">
                  <a16:creationId xmlns:a16="http://schemas.microsoft.com/office/drawing/2014/main" id="{6D65E5EC-247D-DF97-5313-2416AA1EBFE7}"/>
                </a:ext>
              </a:extLst>
            </p:cNvPr>
            <p:cNvSpPr/>
            <p:nvPr/>
          </p:nvSpPr>
          <p:spPr>
            <a:xfrm>
              <a:off x="2202125" y="2147975"/>
              <a:ext cx="1425850" cy="472650"/>
            </a:xfrm>
            <a:custGeom>
              <a:avLst/>
              <a:gdLst/>
              <a:ahLst/>
              <a:cxnLst/>
              <a:rect l="l" t="t" r="r" b="b"/>
              <a:pathLst>
                <a:path w="57034" h="18906" extrusionOk="0">
                  <a:moveTo>
                    <a:pt x="56536" y="1"/>
                  </a:moveTo>
                  <a:lnTo>
                    <a:pt x="56038" y="136"/>
                  </a:lnTo>
                  <a:lnTo>
                    <a:pt x="55541" y="317"/>
                  </a:lnTo>
                  <a:lnTo>
                    <a:pt x="55089" y="634"/>
                  </a:lnTo>
                  <a:lnTo>
                    <a:pt x="54681" y="996"/>
                  </a:lnTo>
                  <a:lnTo>
                    <a:pt x="54274" y="1358"/>
                  </a:lnTo>
                  <a:lnTo>
                    <a:pt x="53913" y="1810"/>
                  </a:lnTo>
                  <a:lnTo>
                    <a:pt x="53596" y="2262"/>
                  </a:lnTo>
                  <a:lnTo>
                    <a:pt x="53189" y="2986"/>
                  </a:lnTo>
                  <a:lnTo>
                    <a:pt x="52872" y="3709"/>
                  </a:lnTo>
                  <a:lnTo>
                    <a:pt x="52601" y="4433"/>
                  </a:lnTo>
                  <a:lnTo>
                    <a:pt x="52420" y="5247"/>
                  </a:lnTo>
                  <a:lnTo>
                    <a:pt x="52239" y="6016"/>
                  </a:lnTo>
                  <a:lnTo>
                    <a:pt x="52194" y="6830"/>
                  </a:lnTo>
                  <a:lnTo>
                    <a:pt x="52149" y="7599"/>
                  </a:lnTo>
                  <a:lnTo>
                    <a:pt x="52194" y="8413"/>
                  </a:lnTo>
                  <a:lnTo>
                    <a:pt x="51742" y="7508"/>
                  </a:lnTo>
                  <a:lnTo>
                    <a:pt x="51199" y="6604"/>
                  </a:lnTo>
                  <a:lnTo>
                    <a:pt x="50928" y="6152"/>
                  </a:lnTo>
                  <a:lnTo>
                    <a:pt x="50611" y="5745"/>
                  </a:lnTo>
                  <a:lnTo>
                    <a:pt x="50294" y="5338"/>
                  </a:lnTo>
                  <a:lnTo>
                    <a:pt x="49933" y="4976"/>
                  </a:lnTo>
                  <a:lnTo>
                    <a:pt x="49480" y="4569"/>
                  </a:lnTo>
                  <a:lnTo>
                    <a:pt x="49209" y="4388"/>
                  </a:lnTo>
                  <a:lnTo>
                    <a:pt x="48938" y="4252"/>
                  </a:lnTo>
                  <a:lnTo>
                    <a:pt x="48621" y="4116"/>
                  </a:lnTo>
                  <a:lnTo>
                    <a:pt x="48350" y="4071"/>
                  </a:lnTo>
                  <a:lnTo>
                    <a:pt x="48033" y="4026"/>
                  </a:lnTo>
                  <a:lnTo>
                    <a:pt x="47762" y="4071"/>
                  </a:lnTo>
                  <a:lnTo>
                    <a:pt x="47400" y="4207"/>
                  </a:lnTo>
                  <a:lnTo>
                    <a:pt x="47128" y="4388"/>
                  </a:lnTo>
                  <a:lnTo>
                    <a:pt x="46857" y="4659"/>
                  </a:lnTo>
                  <a:lnTo>
                    <a:pt x="46631" y="4931"/>
                  </a:lnTo>
                  <a:lnTo>
                    <a:pt x="46450" y="5247"/>
                  </a:lnTo>
                  <a:lnTo>
                    <a:pt x="46314" y="5609"/>
                  </a:lnTo>
                  <a:lnTo>
                    <a:pt x="46224" y="5971"/>
                  </a:lnTo>
                  <a:lnTo>
                    <a:pt x="46179" y="6333"/>
                  </a:lnTo>
                  <a:lnTo>
                    <a:pt x="46133" y="7056"/>
                  </a:lnTo>
                  <a:lnTo>
                    <a:pt x="46179" y="7825"/>
                  </a:lnTo>
                  <a:lnTo>
                    <a:pt x="46179" y="8549"/>
                  </a:lnTo>
                  <a:lnTo>
                    <a:pt x="46133" y="8911"/>
                  </a:lnTo>
                  <a:lnTo>
                    <a:pt x="46088" y="9272"/>
                  </a:lnTo>
                  <a:lnTo>
                    <a:pt x="45726" y="8639"/>
                  </a:lnTo>
                  <a:lnTo>
                    <a:pt x="45274" y="8051"/>
                  </a:lnTo>
                  <a:lnTo>
                    <a:pt x="45003" y="7780"/>
                  </a:lnTo>
                  <a:lnTo>
                    <a:pt x="44731" y="7508"/>
                  </a:lnTo>
                  <a:lnTo>
                    <a:pt x="44460" y="7282"/>
                  </a:lnTo>
                  <a:lnTo>
                    <a:pt x="44189" y="7101"/>
                  </a:lnTo>
                  <a:lnTo>
                    <a:pt x="43872" y="6966"/>
                  </a:lnTo>
                  <a:lnTo>
                    <a:pt x="43601" y="6921"/>
                  </a:lnTo>
                  <a:lnTo>
                    <a:pt x="43284" y="6875"/>
                  </a:lnTo>
                  <a:lnTo>
                    <a:pt x="43013" y="6921"/>
                  </a:lnTo>
                  <a:lnTo>
                    <a:pt x="42696" y="7056"/>
                  </a:lnTo>
                  <a:lnTo>
                    <a:pt x="42425" y="7237"/>
                  </a:lnTo>
                  <a:lnTo>
                    <a:pt x="42108" y="7554"/>
                  </a:lnTo>
                  <a:lnTo>
                    <a:pt x="41837" y="7916"/>
                  </a:lnTo>
                  <a:lnTo>
                    <a:pt x="41565" y="8413"/>
                  </a:lnTo>
                  <a:lnTo>
                    <a:pt x="41430" y="8956"/>
                  </a:lnTo>
                  <a:lnTo>
                    <a:pt x="41384" y="9453"/>
                  </a:lnTo>
                  <a:lnTo>
                    <a:pt x="41430" y="9951"/>
                  </a:lnTo>
                  <a:lnTo>
                    <a:pt x="13343" y="11896"/>
                  </a:lnTo>
                  <a:lnTo>
                    <a:pt x="13343" y="11489"/>
                  </a:lnTo>
                  <a:lnTo>
                    <a:pt x="13253" y="11081"/>
                  </a:lnTo>
                  <a:lnTo>
                    <a:pt x="13117" y="10674"/>
                  </a:lnTo>
                  <a:lnTo>
                    <a:pt x="12936" y="10313"/>
                  </a:lnTo>
                  <a:lnTo>
                    <a:pt x="12665" y="9996"/>
                  </a:lnTo>
                  <a:lnTo>
                    <a:pt x="12393" y="9770"/>
                  </a:lnTo>
                  <a:lnTo>
                    <a:pt x="12032" y="9589"/>
                  </a:lnTo>
                  <a:lnTo>
                    <a:pt x="11670" y="9498"/>
                  </a:lnTo>
                  <a:lnTo>
                    <a:pt x="11263" y="9498"/>
                  </a:lnTo>
                  <a:lnTo>
                    <a:pt x="10901" y="9634"/>
                  </a:lnTo>
                  <a:lnTo>
                    <a:pt x="10539" y="9815"/>
                  </a:lnTo>
                  <a:lnTo>
                    <a:pt x="10222" y="10041"/>
                  </a:lnTo>
                  <a:lnTo>
                    <a:pt x="9906" y="10358"/>
                  </a:lnTo>
                  <a:lnTo>
                    <a:pt x="9634" y="10674"/>
                  </a:lnTo>
                  <a:lnTo>
                    <a:pt x="9137" y="11398"/>
                  </a:lnTo>
                  <a:lnTo>
                    <a:pt x="9273" y="9951"/>
                  </a:lnTo>
                  <a:lnTo>
                    <a:pt x="9273" y="8503"/>
                  </a:lnTo>
                  <a:lnTo>
                    <a:pt x="9227" y="7056"/>
                  </a:lnTo>
                  <a:lnTo>
                    <a:pt x="9046" y="5654"/>
                  </a:lnTo>
                  <a:lnTo>
                    <a:pt x="9001" y="5247"/>
                  </a:lnTo>
                  <a:lnTo>
                    <a:pt x="8911" y="4885"/>
                  </a:lnTo>
                  <a:lnTo>
                    <a:pt x="8730" y="4523"/>
                  </a:lnTo>
                  <a:lnTo>
                    <a:pt x="8639" y="4388"/>
                  </a:lnTo>
                  <a:lnTo>
                    <a:pt x="8504" y="4252"/>
                  </a:lnTo>
                  <a:lnTo>
                    <a:pt x="8323" y="4116"/>
                  </a:lnTo>
                  <a:lnTo>
                    <a:pt x="8142" y="4026"/>
                  </a:lnTo>
                  <a:lnTo>
                    <a:pt x="7961" y="3981"/>
                  </a:lnTo>
                  <a:lnTo>
                    <a:pt x="7780" y="3935"/>
                  </a:lnTo>
                  <a:lnTo>
                    <a:pt x="7373" y="3935"/>
                  </a:lnTo>
                  <a:lnTo>
                    <a:pt x="6966" y="4071"/>
                  </a:lnTo>
                  <a:lnTo>
                    <a:pt x="6604" y="4252"/>
                  </a:lnTo>
                  <a:lnTo>
                    <a:pt x="6288" y="4523"/>
                  </a:lnTo>
                  <a:lnTo>
                    <a:pt x="5971" y="4795"/>
                  </a:lnTo>
                  <a:lnTo>
                    <a:pt x="5700" y="5111"/>
                  </a:lnTo>
                  <a:lnTo>
                    <a:pt x="5112" y="5835"/>
                  </a:lnTo>
                  <a:lnTo>
                    <a:pt x="4614" y="6559"/>
                  </a:lnTo>
                  <a:lnTo>
                    <a:pt x="4117" y="7328"/>
                  </a:lnTo>
                  <a:lnTo>
                    <a:pt x="3710" y="8142"/>
                  </a:lnTo>
                  <a:lnTo>
                    <a:pt x="3348" y="8956"/>
                  </a:lnTo>
                  <a:lnTo>
                    <a:pt x="3031" y="9815"/>
                  </a:lnTo>
                  <a:lnTo>
                    <a:pt x="2805" y="10720"/>
                  </a:lnTo>
                  <a:lnTo>
                    <a:pt x="2624" y="11579"/>
                  </a:lnTo>
                  <a:lnTo>
                    <a:pt x="2443" y="10629"/>
                  </a:lnTo>
                  <a:lnTo>
                    <a:pt x="2172" y="9634"/>
                  </a:lnTo>
                  <a:lnTo>
                    <a:pt x="1810" y="8730"/>
                  </a:lnTo>
                  <a:lnTo>
                    <a:pt x="1403" y="7825"/>
                  </a:lnTo>
                  <a:lnTo>
                    <a:pt x="1267" y="7554"/>
                  </a:lnTo>
                  <a:lnTo>
                    <a:pt x="1132" y="7463"/>
                  </a:lnTo>
                  <a:lnTo>
                    <a:pt x="1041" y="7373"/>
                  </a:lnTo>
                  <a:lnTo>
                    <a:pt x="905" y="7328"/>
                  </a:lnTo>
                  <a:lnTo>
                    <a:pt x="634" y="7328"/>
                  </a:lnTo>
                  <a:lnTo>
                    <a:pt x="498" y="7418"/>
                  </a:lnTo>
                  <a:lnTo>
                    <a:pt x="227" y="7599"/>
                  </a:lnTo>
                  <a:lnTo>
                    <a:pt x="1" y="7870"/>
                  </a:lnTo>
                  <a:lnTo>
                    <a:pt x="1" y="18906"/>
                  </a:lnTo>
                  <a:lnTo>
                    <a:pt x="57033" y="18906"/>
                  </a:lnTo>
                  <a:lnTo>
                    <a:pt x="57033"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3;p46">
              <a:extLst>
                <a:ext uri="{FF2B5EF4-FFF2-40B4-BE49-F238E27FC236}">
                  <a16:creationId xmlns:a16="http://schemas.microsoft.com/office/drawing/2014/main" id="{633196C4-4D49-DC4C-3D3D-8B227FE10D84}"/>
                </a:ext>
              </a:extLst>
            </p:cNvPr>
            <p:cNvSpPr/>
            <p:nvPr/>
          </p:nvSpPr>
          <p:spPr>
            <a:xfrm>
              <a:off x="3127050" y="2425000"/>
              <a:ext cx="456825" cy="195625"/>
            </a:xfrm>
            <a:custGeom>
              <a:avLst/>
              <a:gdLst/>
              <a:ahLst/>
              <a:cxnLst/>
              <a:rect l="l" t="t" r="r" b="b"/>
              <a:pathLst>
                <a:path w="18273" h="7825" extrusionOk="0">
                  <a:moveTo>
                    <a:pt x="15604" y="0"/>
                  </a:moveTo>
                  <a:lnTo>
                    <a:pt x="15423" y="46"/>
                  </a:lnTo>
                  <a:lnTo>
                    <a:pt x="15061" y="136"/>
                  </a:lnTo>
                  <a:lnTo>
                    <a:pt x="14745" y="362"/>
                  </a:lnTo>
                  <a:lnTo>
                    <a:pt x="14428" y="588"/>
                  </a:lnTo>
                  <a:lnTo>
                    <a:pt x="14157" y="905"/>
                  </a:lnTo>
                  <a:lnTo>
                    <a:pt x="13931" y="1267"/>
                  </a:lnTo>
                  <a:lnTo>
                    <a:pt x="13750" y="1629"/>
                  </a:lnTo>
                  <a:lnTo>
                    <a:pt x="13569" y="2171"/>
                  </a:lnTo>
                  <a:lnTo>
                    <a:pt x="13433" y="2805"/>
                  </a:lnTo>
                  <a:lnTo>
                    <a:pt x="13297" y="3393"/>
                  </a:lnTo>
                  <a:lnTo>
                    <a:pt x="13252" y="4026"/>
                  </a:lnTo>
                  <a:lnTo>
                    <a:pt x="13252" y="4659"/>
                  </a:lnTo>
                  <a:lnTo>
                    <a:pt x="13207" y="5292"/>
                  </a:lnTo>
                  <a:lnTo>
                    <a:pt x="13252" y="6558"/>
                  </a:lnTo>
                  <a:lnTo>
                    <a:pt x="13026" y="5699"/>
                  </a:lnTo>
                  <a:lnTo>
                    <a:pt x="12709" y="4885"/>
                  </a:lnTo>
                  <a:lnTo>
                    <a:pt x="12528" y="4478"/>
                  </a:lnTo>
                  <a:lnTo>
                    <a:pt x="12302" y="4116"/>
                  </a:lnTo>
                  <a:lnTo>
                    <a:pt x="12076" y="3754"/>
                  </a:lnTo>
                  <a:lnTo>
                    <a:pt x="11805" y="3393"/>
                  </a:lnTo>
                  <a:lnTo>
                    <a:pt x="11533" y="3076"/>
                  </a:lnTo>
                  <a:lnTo>
                    <a:pt x="11172" y="2805"/>
                  </a:lnTo>
                  <a:lnTo>
                    <a:pt x="10810" y="2533"/>
                  </a:lnTo>
                  <a:lnTo>
                    <a:pt x="10403" y="2352"/>
                  </a:lnTo>
                  <a:lnTo>
                    <a:pt x="9996" y="2217"/>
                  </a:lnTo>
                  <a:lnTo>
                    <a:pt x="9589" y="2171"/>
                  </a:lnTo>
                  <a:lnTo>
                    <a:pt x="9136" y="2171"/>
                  </a:lnTo>
                  <a:lnTo>
                    <a:pt x="8729" y="2307"/>
                  </a:lnTo>
                  <a:lnTo>
                    <a:pt x="8413" y="2443"/>
                  </a:lnTo>
                  <a:lnTo>
                    <a:pt x="8096" y="2624"/>
                  </a:lnTo>
                  <a:lnTo>
                    <a:pt x="7825" y="2850"/>
                  </a:lnTo>
                  <a:lnTo>
                    <a:pt x="7599" y="3121"/>
                  </a:lnTo>
                  <a:lnTo>
                    <a:pt x="7418" y="3393"/>
                  </a:lnTo>
                  <a:lnTo>
                    <a:pt x="7237" y="3709"/>
                  </a:lnTo>
                  <a:lnTo>
                    <a:pt x="7101" y="4026"/>
                  </a:lnTo>
                  <a:lnTo>
                    <a:pt x="6965" y="4388"/>
                  </a:lnTo>
                  <a:lnTo>
                    <a:pt x="6830" y="5066"/>
                  </a:lnTo>
                  <a:lnTo>
                    <a:pt x="6830" y="5790"/>
                  </a:lnTo>
                  <a:lnTo>
                    <a:pt x="6830" y="6513"/>
                  </a:lnTo>
                  <a:lnTo>
                    <a:pt x="6875" y="7192"/>
                  </a:lnTo>
                  <a:lnTo>
                    <a:pt x="6649" y="6649"/>
                  </a:lnTo>
                  <a:lnTo>
                    <a:pt x="6332" y="6151"/>
                  </a:lnTo>
                  <a:lnTo>
                    <a:pt x="5925" y="5744"/>
                  </a:lnTo>
                  <a:lnTo>
                    <a:pt x="5518" y="5428"/>
                  </a:lnTo>
                  <a:lnTo>
                    <a:pt x="5021" y="5156"/>
                  </a:lnTo>
                  <a:lnTo>
                    <a:pt x="4523" y="4975"/>
                  </a:lnTo>
                  <a:lnTo>
                    <a:pt x="3980" y="4840"/>
                  </a:lnTo>
                  <a:lnTo>
                    <a:pt x="2895" y="4840"/>
                  </a:lnTo>
                  <a:lnTo>
                    <a:pt x="2352" y="4975"/>
                  </a:lnTo>
                  <a:lnTo>
                    <a:pt x="1855" y="5156"/>
                  </a:lnTo>
                  <a:lnTo>
                    <a:pt x="1402" y="5428"/>
                  </a:lnTo>
                  <a:lnTo>
                    <a:pt x="950" y="5790"/>
                  </a:lnTo>
                  <a:lnTo>
                    <a:pt x="588" y="6197"/>
                  </a:lnTo>
                  <a:lnTo>
                    <a:pt x="317" y="6694"/>
                  </a:lnTo>
                  <a:lnTo>
                    <a:pt x="181" y="7011"/>
                  </a:lnTo>
                  <a:lnTo>
                    <a:pt x="91" y="7282"/>
                  </a:lnTo>
                  <a:lnTo>
                    <a:pt x="0" y="7553"/>
                  </a:lnTo>
                  <a:lnTo>
                    <a:pt x="0" y="7825"/>
                  </a:lnTo>
                  <a:lnTo>
                    <a:pt x="18227" y="7825"/>
                  </a:lnTo>
                  <a:lnTo>
                    <a:pt x="18272" y="7056"/>
                  </a:lnTo>
                  <a:lnTo>
                    <a:pt x="18227" y="6287"/>
                  </a:lnTo>
                  <a:lnTo>
                    <a:pt x="18137" y="5563"/>
                  </a:lnTo>
                  <a:lnTo>
                    <a:pt x="18046" y="4840"/>
                  </a:lnTo>
                  <a:lnTo>
                    <a:pt x="17911" y="4116"/>
                  </a:lnTo>
                  <a:lnTo>
                    <a:pt x="17730" y="3393"/>
                  </a:lnTo>
                  <a:lnTo>
                    <a:pt x="17504" y="2714"/>
                  </a:lnTo>
                  <a:lnTo>
                    <a:pt x="17277" y="1990"/>
                  </a:lnTo>
                  <a:lnTo>
                    <a:pt x="17006" y="1312"/>
                  </a:lnTo>
                  <a:lnTo>
                    <a:pt x="16870" y="950"/>
                  </a:lnTo>
                  <a:lnTo>
                    <a:pt x="16644" y="634"/>
                  </a:lnTo>
                  <a:lnTo>
                    <a:pt x="16418" y="362"/>
                  </a:lnTo>
                  <a:lnTo>
                    <a:pt x="16282" y="227"/>
                  </a:lnTo>
                  <a:lnTo>
                    <a:pt x="16101" y="136"/>
                  </a:lnTo>
                  <a:lnTo>
                    <a:pt x="15921" y="91"/>
                  </a:lnTo>
                  <a:lnTo>
                    <a:pt x="15785" y="46"/>
                  </a:lnTo>
                  <a:lnTo>
                    <a:pt x="1560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4;p46">
              <a:extLst>
                <a:ext uri="{FF2B5EF4-FFF2-40B4-BE49-F238E27FC236}">
                  <a16:creationId xmlns:a16="http://schemas.microsoft.com/office/drawing/2014/main" id="{C1955E61-D49C-AFBA-FE38-129DA83FB948}"/>
                </a:ext>
              </a:extLst>
            </p:cNvPr>
            <p:cNvSpPr/>
            <p:nvPr/>
          </p:nvSpPr>
          <p:spPr>
            <a:xfrm>
              <a:off x="2202125" y="2417075"/>
              <a:ext cx="503200" cy="203550"/>
            </a:xfrm>
            <a:custGeom>
              <a:avLst/>
              <a:gdLst/>
              <a:ahLst/>
              <a:cxnLst/>
              <a:rect l="l" t="t" r="r" b="b"/>
              <a:pathLst>
                <a:path w="20128" h="8142" extrusionOk="0">
                  <a:moveTo>
                    <a:pt x="10584" y="1"/>
                  </a:moveTo>
                  <a:lnTo>
                    <a:pt x="10222" y="46"/>
                  </a:lnTo>
                  <a:lnTo>
                    <a:pt x="9861" y="91"/>
                  </a:lnTo>
                  <a:lnTo>
                    <a:pt x="9544" y="182"/>
                  </a:lnTo>
                  <a:lnTo>
                    <a:pt x="9001" y="363"/>
                  </a:lnTo>
                  <a:lnTo>
                    <a:pt x="8459" y="589"/>
                  </a:lnTo>
                  <a:lnTo>
                    <a:pt x="8006" y="905"/>
                  </a:lnTo>
                  <a:lnTo>
                    <a:pt x="7509" y="1222"/>
                  </a:lnTo>
                  <a:lnTo>
                    <a:pt x="7102" y="1584"/>
                  </a:lnTo>
                  <a:lnTo>
                    <a:pt x="6695" y="1946"/>
                  </a:lnTo>
                  <a:lnTo>
                    <a:pt x="6288" y="2353"/>
                  </a:lnTo>
                  <a:lnTo>
                    <a:pt x="5926" y="2805"/>
                  </a:lnTo>
                  <a:lnTo>
                    <a:pt x="5609" y="3302"/>
                  </a:lnTo>
                  <a:lnTo>
                    <a:pt x="5293" y="3800"/>
                  </a:lnTo>
                  <a:lnTo>
                    <a:pt x="4976" y="4297"/>
                  </a:lnTo>
                  <a:lnTo>
                    <a:pt x="4705" y="4840"/>
                  </a:lnTo>
                  <a:lnTo>
                    <a:pt x="4252" y="5880"/>
                  </a:lnTo>
                  <a:lnTo>
                    <a:pt x="3891" y="7011"/>
                  </a:lnTo>
                  <a:lnTo>
                    <a:pt x="3755" y="5609"/>
                  </a:lnTo>
                  <a:lnTo>
                    <a:pt x="3619" y="4252"/>
                  </a:lnTo>
                  <a:lnTo>
                    <a:pt x="3574" y="4026"/>
                  </a:lnTo>
                  <a:lnTo>
                    <a:pt x="3483" y="3800"/>
                  </a:lnTo>
                  <a:lnTo>
                    <a:pt x="3393" y="3619"/>
                  </a:lnTo>
                  <a:lnTo>
                    <a:pt x="3212" y="3483"/>
                  </a:lnTo>
                  <a:lnTo>
                    <a:pt x="3076" y="3393"/>
                  </a:lnTo>
                  <a:lnTo>
                    <a:pt x="2895" y="3393"/>
                  </a:lnTo>
                  <a:lnTo>
                    <a:pt x="2579" y="3483"/>
                  </a:lnTo>
                  <a:lnTo>
                    <a:pt x="2127" y="3619"/>
                  </a:lnTo>
                  <a:lnTo>
                    <a:pt x="1765" y="3845"/>
                  </a:lnTo>
                  <a:lnTo>
                    <a:pt x="1403" y="4071"/>
                  </a:lnTo>
                  <a:lnTo>
                    <a:pt x="1086" y="4388"/>
                  </a:lnTo>
                  <a:lnTo>
                    <a:pt x="770" y="4705"/>
                  </a:lnTo>
                  <a:lnTo>
                    <a:pt x="498" y="5066"/>
                  </a:lnTo>
                  <a:lnTo>
                    <a:pt x="272" y="5428"/>
                  </a:lnTo>
                  <a:lnTo>
                    <a:pt x="1" y="5835"/>
                  </a:lnTo>
                  <a:lnTo>
                    <a:pt x="1" y="8142"/>
                  </a:lnTo>
                  <a:lnTo>
                    <a:pt x="19585" y="8142"/>
                  </a:lnTo>
                  <a:lnTo>
                    <a:pt x="19811" y="7690"/>
                  </a:lnTo>
                  <a:lnTo>
                    <a:pt x="19946" y="7192"/>
                  </a:lnTo>
                  <a:lnTo>
                    <a:pt x="20082" y="6740"/>
                  </a:lnTo>
                  <a:lnTo>
                    <a:pt x="20127" y="6242"/>
                  </a:lnTo>
                  <a:lnTo>
                    <a:pt x="20082" y="5790"/>
                  </a:lnTo>
                  <a:lnTo>
                    <a:pt x="19992" y="5383"/>
                  </a:lnTo>
                  <a:lnTo>
                    <a:pt x="19901" y="4931"/>
                  </a:lnTo>
                  <a:lnTo>
                    <a:pt x="19675" y="4569"/>
                  </a:lnTo>
                  <a:lnTo>
                    <a:pt x="19449" y="4207"/>
                  </a:lnTo>
                  <a:lnTo>
                    <a:pt x="19178" y="3890"/>
                  </a:lnTo>
                  <a:lnTo>
                    <a:pt x="18861" y="3619"/>
                  </a:lnTo>
                  <a:lnTo>
                    <a:pt x="18454" y="3393"/>
                  </a:lnTo>
                  <a:lnTo>
                    <a:pt x="18183" y="3302"/>
                  </a:lnTo>
                  <a:lnTo>
                    <a:pt x="17911" y="3212"/>
                  </a:lnTo>
                  <a:lnTo>
                    <a:pt x="17595" y="3167"/>
                  </a:lnTo>
                  <a:lnTo>
                    <a:pt x="17278" y="3167"/>
                  </a:lnTo>
                  <a:lnTo>
                    <a:pt x="16690" y="3212"/>
                  </a:lnTo>
                  <a:lnTo>
                    <a:pt x="16102" y="3302"/>
                  </a:lnTo>
                  <a:lnTo>
                    <a:pt x="15469" y="3529"/>
                  </a:lnTo>
                  <a:lnTo>
                    <a:pt x="14836" y="3755"/>
                  </a:lnTo>
                  <a:lnTo>
                    <a:pt x="14293" y="4071"/>
                  </a:lnTo>
                  <a:lnTo>
                    <a:pt x="13705" y="4388"/>
                  </a:lnTo>
                  <a:lnTo>
                    <a:pt x="13207" y="4795"/>
                  </a:lnTo>
                  <a:lnTo>
                    <a:pt x="12710" y="5247"/>
                  </a:lnTo>
                  <a:lnTo>
                    <a:pt x="12303" y="5745"/>
                  </a:lnTo>
                  <a:lnTo>
                    <a:pt x="11896" y="6287"/>
                  </a:lnTo>
                  <a:lnTo>
                    <a:pt x="12032" y="5202"/>
                  </a:lnTo>
                  <a:lnTo>
                    <a:pt x="12167" y="4117"/>
                  </a:lnTo>
                  <a:lnTo>
                    <a:pt x="12212" y="3076"/>
                  </a:lnTo>
                  <a:lnTo>
                    <a:pt x="12258" y="1991"/>
                  </a:lnTo>
                  <a:lnTo>
                    <a:pt x="12258" y="1674"/>
                  </a:lnTo>
                  <a:lnTo>
                    <a:pt x="12212" y="1358"/>
                  </a:lnTo>
                  <a:lnTo>
                    <a:pt x="12167" y="1041"/>
                  </a:lnTo>
                  <a:lnTo>
                    <a:pt x="12032" y="725"/>
                  </a:lnTo>
                  <a:lnTo>
                    <a:pt x="11805" y="453"/>
                  </a:lnTo>
                  <a:lnTo>
                    <a:pt x="11579" y="272"/>
                  </a:lnTo>
                  <a:lnTo>
                    <a:pt x="11263" y="137"/>
                  </a:lnTo>
                  <a:lnTo>
                    <a:pt x="10946" y="46"/>
                  </a:lnTo>
                  <a:lnTo>
                    <a:pt x="10584"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5;p46">
              <a:extLst>
                <a:ext uri="{FF2B5EF4-FFF2-40B4-BE49-F238E27FC236}">
                  <a16:creationId xmlns:a16="http://schemas.microsoft.com/office/drawing/2014/main" id="{A91D7E0C-826F-372E-3134-436BF9B7659D}"/>
                </a:ext>
              </a:extLst>
            </p:cNvPr>
            <p:cNvSpPr/>
            <p:nvPr/>
          </p:nvSpPr>
          <p:spPr>
            <a:xfrm>
              <a:off x="2722250" y="1373450"/>
              <a:ext cx="238600" cy="238600"/>
            </a:xfrm>
            <a:custGeom>
              <a:avLst/>
              <a:gdLst/>
              <a:ahLst/>
              <a:cxnLst/>
              <a:rect l="l" t="t" r="r" b="b"/>
              <a:pathLst>
                <a:path w="9544" h="9544" extrusionOk="0">
                  <a:moveTo>
                    <a:pt x="4297" y="1"/>
                  </a:moveTo>
                  <a:lnTo>
                    <a:pt x="3800" y="91"/>
                  </a:lnTo>
                  <a:lnTo>
                    <a:pt x="3348" y="182"/>
                  </a:lnTo>
                  <a:lnTo>
                    <a:pt x="2895" y="363"/>
                  </a:lnTo>
                  <a:lnTo>
                    <a:pt x="2488" y="544"/>
                  </a:lnTo>
                  <a:lnTo>
                    <a:pt x="2081" y="815"/>
                  </a:lnTo>
                  <a:lnTo>
                    <a:pt x="1719" y="1086"/>
                  </a:lnTo>
                  <a:lnTo>
                    <a:pt x="1403" y="1403"/>
                  </a:lnTo>
                  <a:lnTo>
                    <a:pt x="1086" y="1719"/>
                  </a:lnTo>
                  <a:lnTo>
                    <a:pt x="815" y="2081"/>
                  </a:lnTo>
                  <a:lnTo>
                    <a:pt x="589" y="2488"/>
                  </a:lnTo>
                  <a:lnTo>
                    <a:pt x="363" y="2895"/>
                  </a:lnTo>
                  <a:lnTo>
                    <a:pt x="227" y="3348"/>
                  </a:lnTo>
                  <a:lnTo>
                    <a:pt x="91" y="3800"/>
                  </a:lnTo>
                  <a:lnTo>
                    <a:pt x="1" y="4252"/>
                  </a:lnTo>
                  <a:lnTo>
                    <a:pt x="1" y="4750"/>
                  </a:lnTo>
                  <a:lnTo>
                    <a:pt x="1" y="5247"/>
                  </a:lnTo>
                  <a:lnTo>
                    <a:pt x="91" y="5699"/>
                  </a:lnTo>
                  <a:lnTo>
                    <a:pt x="227" y="6152"/>
                  </a:lnTo>
                  <a:lnTo>
                    <a:pt x="363" y="6604"/>
                  </a:lnTo>
                  <a:lnTo>
                    <a:pt x="589" y="7011"/>
                  </a:lnTo>
                  <a:lnTo>
                    <a:pt x="815" y="7418"/>
                  </a:lnTo>
                  <a:lnTo>
                    <a:pt x="1086" y="7780"/>
                  </a:lnTo>
                  <a:lnTo>
                    <a:pt x="1403" y="8142"/>
                  </a:lnTo>
                  <a:lnTo>
                    <a:pt x="1719" y="8413"/>
                  </a:lnTo>
                  <a:lnTo>
                    <a:pt x="2081" y="8730"/>
                  </a:lnTo>
                  <a:lnTo>
                    <a:pt x="2488" y="8956"/>
                  </a:lnTo>
                  <a:lnTo>
                    <a:pt x="2895" y="9137"/>
                  </a:lnTo>
                  <a:lnTo>
                    <a:pt x="3348" y="9318"/>
                  </a:lnTo>
                  <a:lnTo>
                    <a:pt x="3800" y="9408"/>
                  </a:lnTo>
                  <a:lnTo>
                    <a:pt x="4297" y="9499"/>
                  </a:lnTo>
                  <a:lnTo>
                    <a:pt x="4750" y="9544"/>
                  </a:lnTo>
                  <a:lnTo>
                    <a:pt x="5247" y="9499"/>
                  </a:lnTo>
                  <a:lnTo>
                    <a:pt x="5745" y="9408"/>
                  </a:lnTo>
                  <a:lnTo>
                    <a:pt x="6197" y="9318"/>
                  </a:lnTo>
                  <a:lnTo>
                    <a:pt x="6604" y="9137"/>
                  </a:lnTo>
                  <a:lnTo>
                    <a:pt x="7056" y="8956"/>
                  </a:lnTo>
                  <a:lnTo>
                    <a:pt x="7418" y="8730"/>
                  </a:lnTo>
                  <a:lnTo>
                    <a:pt x="7780" y="8413"/>
                  </a:lnTo>
                  <a:lnTo>
                    <a:pt x="8142" y="8142"/>
                  </a:lnTo>
                  <a:lnTo>
                    <a:pt x="8458" y="7780"/>
                  </a:lnTo>
                  <a:lnTo>
                    <a:pt x="8730" y="7418"/>
                  </a:lnTo>
                  <a:lnTo>
                    <a:pt x="8956" y="7011"/>
                  </a:lnTo>
                  <a:lnTo>
                    <a:pt x="9182" y="6604"/>
                  </a:lnTo>
                  <a:lnTo>
                    <a:pt x="9318" y="6152"/>
                  </a:lnTo>
                  <a:lnTo>
                    <a:pt x="9453" y="5699"/>
                  </a:lnTo>
                  <a:lnTo>
                    <a:pt x="9499" y="5247"/>
                  </a:lnTo>
                  <a:lnTo>
                    <a:pt x="9544" y="4750"/>
                  </a:lnTo>
                  <a:lnTo>
                    <a:pt x="9499" y="4252"/>
                  </a:lnTo>
                  <a:lnTo>
                    <a:pt x="9453" y="3800"/>
                  </a:lnTo>
                  <a:lnTo>
                    <a:pt x="9318" y="3348"/>
                  </a:lnTo>
                  <a:lnTo>
                    <a:pt x="9182" y="2895"/>
                  </a:lnTo>
                  <a:lnTo>
                    <a:pt x="8956" y="2488"/>
                  </a:lnTo>
                  <a:lnTo>
                    <a:pt x="8730" y="2081"/>
                  </a:lnTo>
                  <a:lnTo>
                    <a:pt x="8458" y="1719"/>
                  </a:lnTo>
                  <a:lnTo>
                    <a:pt x="8142" y="1403"/>
                  </a:lnTo>
                  <a:lnTo>
                    <a:pt x="7780" y="1086"/>
                  </a:lnTo>
                  <a:lnTo>
                    <a:pt x="7418" y="815"/>
                  </a:lnTo>
                  <a:lnTo>
                    <a:pt x="7056" y="544"/>
                  </a:lnTo>
                  <a:lnTo>
                    <a:pt x="6604" y="363"/>
                  </a:lnTo>
                  <a:lnTo>
                    <a:pt x="6197" y="182"/>
                  </a:lnTo>
                  <a:lnTo>
                    <a:pt x="5745" y="91"/>
                  </a:lnTo>
                  <a:lnTo>
                    <a:pt x="524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6;p46">
              <a:extLst>
                <a:ext uri="{FF2B5EF4-FFF2-40B4-BE49-F238E27FC236}">
                  <a16:creationId xmlns:a16="http://schemas.microsoft.com/office/drawing/2014/main" id="{1FACAE0C-82BF-CD9E-0BE5-5A8EC5ECE16A}"/>
                </a:ext>
              </a:extLst>
            </p:cNvPr>
            <p:cNvSpPr/>
            <p:nvPr/>
          </p:nvSpPr>
          <p:spPr>
            <a:xfrm>
              <a:off x="2323125" y="1578100"/>
              <a:ext cx="332450" cy="84850"/>
            </a:xfrm>
            <a:custGeom>
              <a:avLst/>
              <a:gdLst/>
              <a:ahLst/>
              <a:cxnLst/>
              <a:rect l="l" t="t" r="r" b="b"/>
              <a:pathLst>
                <a:path w="13298" h="3394" extrusionOk="0">
                  <a:moveTo>
                    <a:pt x="8367" y="1"/>
                  </a:moveTo>
                  <a:lnTo>
                    <a:pt x="8096" y="46"/>
                  </a:lnTo>
                  <a:lnTo>
                    <a:pt x="7870" y="137"/>
                  </a:lnTo>
                  <a:lnTo>
                    <a:pt x="7644" y="318"/>
                  </a:lnTo>
                  <a:lnTo>
                    <a:pt x="7418" y="499"/>
                  </a:lnTo>
                  <a:lnTo>
                    <a:pt x="7237" y="725"/>
                  </a:lnTo>
                  <a:lnTo>
                    <a:pt x="6965" y="1177"/>
                  </a:lnTo>
                  <a:lnTo>
                    <a:pt x="6513" y="2127"/>
                  </a:lnTo>
                  <a:lnTo>
                    <a:pt x="6151" y="3122"/>
                  </a:lnTo>
                  <a:lnTo>
                    <a:pt x="6061" y="2262"/>
                  </a:lnTo>
                  <a:lnTo>
                    <a:pt x="5970" y="1855"/>
                  </a:lnTo>
                  <a:lnTo>
                    <a:pt x="5880" y="1448"/>
                  </a:lnTo>
                  <a:lnTo>
                    <a:pt x="5699" y="1041"/>
                  </a:lnTo>
                  <a:lnTo>
                    <a:pt x="5563" y="815"/>
                  </a:lnTo>
                  <a:lnTo>
                    <a:pt x="5428" y="679"/>
                  </a:lnTo>
                  <a:lnTo>
                    <a:pt x="5292" y="499"/>
                  </a:lnTo>
                  <a:lnTo>
                    <a:pt x="5111" y="408"/>
                  </a:lnTo>
                  <a:lnTo>
                    <a:pt x="4930" y="363"/>
                  </a:lnTo>
                  <a:lnTo>
                    <a:pt x="4704" y="318"/>
                  </a:lnTo>
                  <a:lnTo>
                    <a:pt x="4523" y="363"/>
                  </a:lnTo>
                  <a:lnTo>
                    <a:pt x="4342" y="453"/>
                  </a:lnTo>
                  <a:lnTo>
                    <a:pt x="3980" y="679"/>
                  </a:lnTo>
                  <a:lnTo>
                    <a:pt x="3709" y="951"/>
                  </a:lnTo>
                  <a:lnTo>
                    <a:pt x="3438" y="1222"/>
                  </a:lnTo>
                  <a:lnTo>
                    <a:pt x="3166" y="1539"/>
                  </a:lnTo>
                  <a:lnTo>
                    <a:pt x="2985" y="1855"/>
                  </a:lnTo>
                  <a:lnTo>
                    <a:pt x="2804" y="2217"/>
                  </a:lnTo>
                  <a:lnTo>
                    <a:pt x="2624" y="2579"/>
                  </a:lnTo>
                  <a:lnTo>
                    <a:pt x="2488" y="2941"/>
                  </a:lnTo>
                  <a:lnTo>
                    <a:pt x="2397" y="3348"/>
                  </a:lnTo>
                  <a:lnTo>
                    <a:pt x="2307" y="3122"/>
                  </a:lnTo>
                  <a:lnTo>
                    <a:pt x="2171" y="2941"/>
                  </a:lnTo>
                  <a:lnTo>
                    <a:pt x="1990" y="2805"/>
                  </a:lnTo>
                  <a:lnTo>
                    <a:pt x="1809" y="2715"/>
                  </a:lnTo>
                  <a:lnTo>
                    <a:pt x="1583" y="2624"/>
                  </a:lnTo>
                  <a:lnTo>
                    <a:pt x="1086" y="2624"/>
                  </a:lnTo>
                  <a:lnTo>
                    <a:pt x="860" y="2715"/>
                  </a:lnTo>
                  <a:lnTo>
                    <a:pt x="588" y="2805"/>
                  </a:lnTo>
                  <a:lnTo>
                    <a:pt x="362" y="2986"/>
                  </a:lnTo>
                  <a:lnTo>
                    <a:pt x="181" y="3167"/>
                  </a:lnTo>
                  <a:lnTo>
                    <a:pt x="0" y="3393"/>
                  </a:lnTo>
                  <a:lnTo>
                    <a:pt x="13297" y="3393"/>
                  </a:lnTo>
                  <a:lnTo>
                    <a:pt x="13252" y="2941"/>
                  </a:lnTo>
                  <a:lnTo>
                    <a:pt x="13162" y="2534"/>
                  </a:lnTo>
                  <a:lnTo>
                    <a:pt x="13071" y="2308"/>
                  </a:lnTo>
                  <a:lnTo>
                    <a:pt x="12981" y="2127"/>
                  </a:lnTo>
                  <a:lnTo>
                    <a:pt x="12845" y="1991"/>
                  </a:lnTo>
                  <a:lnTo>
                    <a:pt x="12664" y="1855"/>
                  </a:lnTo>
                  <a:lnTo>
                    <a:pt x="12483" y="1720"/>
                  </a:lnTo>
                  <a:lnTo>
                    <a:pt x="12302" y="1674"/>
                  </a:lnTo>
                  <a:lnTo>
                    <a:pt x="11895" y="1674"/>
                  </a:lnTo>
                  <a:lnTo>
                    <a:pt x="11669" y="1720"/>
                  </a:lnTo>
                  <a:lnTo>
                    <a:pt x="11443" y="1765"/>
                  </a:lnTo>
                  <a:lnTo>
                    <a:pt x="11081" y="1991"/>
                  </a:lnTo>
                  <a:lnTo>
                    <a:pt x="10765" y="2262"/>
                  </a:lnTo>
                  <a:lnTo>
                    <a:pt x="10493" y="2579"/>
                  </a:lnTo>
                  <a:lnTo>
                    <a:pt x="10222" y="2941"/>
                  </a:lnTo>
                  <a:lnTo>
                    <a:pt x="9996" y="3303"/>
                  </a:lnTo>
                  <a:lnTo>
                    <a:pt x="9996" y="2760"/>
                  </a:lnTo>
                  <a:lnTo>
                    <a:pt x="9905" y="2262"/>
                  </a:lnTo>
                  <a:lnTo>
                    <a:pt x="9815" y="1720"/>
                  </a:lnTo>
                  <a:lnTo>
                    <a:pt x="9634" y="1222"/>
                  </a:lnTo>
                  <a:lnTo>
                    <a:pt x="9498" y="860"/>
                  </a:lnTo>
                  <a:lnTo>
                    <a:pt x="9272" y="499"/>
                  </a:lnTo>
                  <a:lnTo>
                    <a:pt x="9136" y="318"/>
                  </a:lnTo>
                  <a:lnTo>
                    <a:pt x="9001" y="182"/>
                  </a:lnTo>
                  <a:lnTo>
                    <a:pt x="8820" y="91"/>
                  </a:lnTo>
                  <a:lnTo>
                    <a:pt x="8639" y="46"/>
                  </a:lnTo>
                  <a:lnTo>
                    <a:pt x="836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7;p46">
              <a:extLst>
                <a:ext uri="{FF2B5EF4-FFF2-40B4-BE49-F238E27FC236}">
                  <a16:creationId xmlns:a16="http://schemas.microsoft.com/office/drawing/2014/main" id="{C89BCFCD-1611-A781-59C5-346F8718BB69}"/>
                </a:ext>
              </a:extLst>
            </p:cNvPr>
            <p:cNvSpPr/>
            <p:nvPr/>
          </p:nvSpPr>
          <p:spPr>
            <a:xfrm>
              <a:off x="3001550" y="1347450"/>
              <a:ext cx="320000" cy="76925"/>
            </a:xfrm>
            <a:custGeom>
              <a:avLst/>
              <a:gdLst/>
              <a:ahLst/>
              <a:cxnLst/>
              <a:rect l="l" t="t" r="r" b="b"/>
              <a:pathLst>
                <a:path w="12800" h="3077" extrusionOk="0">
                  <a:moveTo>
                    <a:pt x="4704" y="1"/>
                  </a:moveTo>
                  <a:lnTo>
                    <a:pt x="4523" y="46"/>
                  </a:lnTo>
                  <a:lnTo>
                    <a:pt x="4342" y="136"/>
                  </a:lnTo>
                  <a:lnTo>
                    <a:pt x="3980" y="362"/>
                  </a:lnTo>
                  <a:lnTo>
                    <a:pt x="3709" y="634"/>
                  </a:lnTo>
                  <a:lnTo>
                    <a:pt x="3437" y="905"/>
                  </a:lnTo>
                  <a:lnTo>
                    <a:pt x="3166" y="1222"/>
                  </a:lnTo>
                  <a:lnTo>
                    <a:pt x="2985" y="1538"/>
                  </a:lnTo>
                  <a:lnTo>
                    <a:pt x="2804" y="1900"/>
                  </a:lnTo>
                  <a:lnTo>
                    <a:pt x="2623" y="2262"/>
                  </a:lnTo>
                  <a:lnTo>
                    <a:pt x="2488" y="2624"/>
                  </a:lnTo>
                  <a:lnTo>
                    <a:pt x="2397" y="3031"/>
                  </a:lnTo>
                  <a:lnTo>
                    <a:pt x="2307" y="2805"/>
                  </a:lnTo>
                  <a:lnTo>
                    <a:pt x="2171" y="2624"/>
                  </a:lnTo>
                  <a:lnTo>
                    <a:pt x="1990" y="2488"/>
                  </a:lnTo>
                  <a:lnTo>
                    <a:pt x="1809" y="2398"/>
                  </a:lnTo>
                  <a:lnTo>
                    <a:pt x="1583" y="2307"/>
                  </a:lnTo>
                  <a:lnTo>
                    <a:pt x="1086" y="2307"/>
                  </a:lnTo>
                  <a:lnTo>
                    <a:pt x="859" y="2398"/>
                  </a:lnTo>
                  <a:lnTo>
                    <a:pt x="588" y="2488"/>
                  </a:lnTo>
                  <a:lnTo>
                    <a:pt x="407" y="2669"/>
                  </a:lnTo>
                  <a:lnTo>
                    <a:pt x="181" y="2850"/>
                  </a:lnTo>
                  <a:lnTo>
                    <a:pt x="0" y="3076"/>
                  </a:lnTo>
                  <a:lnTo>
                    <a:pt x="12800" y="3076"/>
                  </a:lnTo>
                  <a:lnTo>
                    <a:pt x="11805" y="2443"/>
                  </a:lnTo>
                  <a:lnTo>
                    <a:pt x="10855" y="1855"/>
                  </a:lnTo>
                  <a:lnTo>
                    <a:pt x="10629" y="2126"/>
                  </a:lnTo>
                  <a:lnTo>
                    <a:pt x="10402" y="2398"/>
                  </a:lnTo>
                  <a:lnTo>
                    <a:pt x="9995" y="2986"/>
                  </a:lnTo>
                  <a:lnTo>
                    <a:pt x="9995" y="2533"/>
                  </a:lnTo>
                  <a:lnTo>
                    <a:pt x="9950" y="2126"/>
                  </a:lnTo>
                  <a:lnTo>
                    <a:pt x="9860" y="1674"/>
                  </a:lnTo>
                  <a:lnTo>
                    <a:pt x="9769" y="1267"/>
                  </a:lnTo>
                  <a:lnTo>
                    <a:pt x="8593" y="679"/>
                  </a:lnTo>
                  <a:lnTo>
                    <a:pt x="7417" y="181"/>
                  </a:lnTo>
                  <a:lnTo>
                    <a:pt x="7191" y="498"/>
                  </a:lnTo>
                  <a:lnTo>
                    <a:pt x="6965" y="860"/>
                  </a:lnTo>
                  <a:lnTo>
                    <a:pt x="6513" y="1810"/>
                  </a:lnTo>
                  <a:lnTo>
                    <a:pt x="6151" y="2805"/>
                  </a:lnTo>
                  <a:lnTo>
                    <a:pt x="6061" y="1945"/>
                  </a:lnTo>
                  <a:lnTo>
                    <a:pt x="5970" y="1538"/>
                  </a:lnTo>
                  <a:lnTo>
                    <a:pt x="5880" y="1131"/>
                  </a:lnTo>
                  <a:lnTo>
                    <a:pt x="5699" y="724"/>
                  </a:lnTo>
                  <a:lnTo>
                    <a:pt x="5563" y="543"/>
                  </a:lnTo>
                  <a:lnTo>
                    <a:pt x="5427" y="362"/>
                  </a:lnTo>
                  <a:lnTo>
                    <a:pt x="5292" y="181"/>
                  </a:lnTo>
                  <a:lnTo>
                    <a:pt x="5111" y="91"/>
                  </a:lnTo>
                  <a:lnTo>
                    <a:pt x="4930" y="46"/>
                  </a:lnTo>
                  <a:lnTo>
                    <a:pt x="470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id="{F3B57BF4-4842-04FE-2F9F-599834728F31}"/>
              </a:ext>
            </a:extLst>
          </p:cNvPr>
          <p:cNvSpPr txBox="1"/>
          <p:nvPr/>
        </p:nvSpPr>
        <p:spPr>
          <a:xfrm>
            <a:off x="2168827" y="2213359"/>
            <a:ext cx="3242594" cy="1815882"/>
          </a:xfrm>
          <a:prstGeom prst="rect">
            <a:avLst/>
          </a:prstGeom>
          <a:noFill/>
        </p:spPr>
        <p:txBody>
          <a:bodyPr wrap="square">
            <a:spAutoFit/>
          </a:bodyPr>
          <a:lstStyle/>
          <a:p>
            <a:pPr algn="just" eaLnBrk="1" hangingPunct="1">
              <a:spcBef>
                <a:spcPct val="0"/>
              </a:spcBef>
              <a:buFontTx/>
              <a:buNone/>
            </a:pPr>
            <a:r>
              <a:rPr lang="nl-NL" altLang="vi-VN" sz="2800" i="1" dirty="0">
                <a:latin typeface="#9Slide03 AmpleSoft Bold" panose="02000000000000000000" pitchFamily="2" charset="0"/>
                <a:cs typeface="Times New Roman" panose="02020603050405020304" pitchFamily="18" charset="0"/>
              </a:rPr>
              <a:t>Chị mơ ước có 1 đôi giày ba ta màu xanh nước biển như của anh họ chị.</a:t>
            </a:r>
            <a:endParaRPr lang="vi-VN" altLang="vi-VN" sz="2800" i="1" dirty="0">
              <a:latin typeface="#9Slide03 AmpleSoft Bold"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89291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9D22280-11D4-D38E-CB5D-4D55635DD13F}"/>
              </a:ext>
            </a:extLst>
          </p:cNvPr>
          <p:cNvSpPr/>
          <p:nvPr/>
        </p:nvSpPr>
        <p:spPr>
          <a:xfrm>
            <a:off x="160420" y="183607"/>
            <a:ext cx="6849979" cy="1500814"/>
          </a:xfrm>
          <a:prstGeom prst="roundRect">
            <a:avLst/>
          </a:prstGeom>
          <a:solidFill>
            <a:srgbClr val="FFFFFF"/>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spcBef>
                <a:spcPct val="0"/>
              </a:spcBef>
              <a:buFontTx/>
              <a:buNone/>
            </a:pPr>
            <a:r>
              <a:rPr lang="nl-NL" altLang="vi-VN" sz="3200" b="1" dirty="0">
                <a:solidFill>
                  <a:srgbClr val="C00000"/>
                </a:solidFill>
                <a:latin typeface="#9Slide03 AmpleSoft Bold" panose="02000000000000000000" pitchFamily="2" charset="0"/>
                <a:cs typeface="Times New Roman" panose="02020603050405020304" pitchFamily="18" charset="0"/>
              </a:rPr>
              <a:t>Ước mơ của chị phụ trách Đội ngày ấy có đạt được không?</a:t>
            </a:r>
            <a:endParaRPr lang="vi-VN" altLang="vi-VN" sz="3200" b="1" dirty="0">
              <a:solidFill>
                <a:srgbClr val="C00000"/>
              </a:solidFill>
              <a:latin typeface="#9Slide03 AmpleSoft Bold" panose="02000000000000000000" pitchFamily="2"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id="{013B1FFF-F1EA-A157-9E01-9298777E1ACF}"/>
              </a:ext>
            </a:extLst>
          </p:cNvPr>
          <p:cNvSpPr/>
          <p:nvPr/>
        </p:nvSpPr>
        <p:spPr>
          <a:xfrm flipH="1">
            <a:off x="707576" y="1680055"/>
            <a:ext cx="5579703" cy="3430342"/>
          </a:xfrm>
          <a:prstGeom prst="cloudCallout">
            <a:avLst>
              <a:gd name="adj1" fmla="val -56821"/>
              <a:gd name="adj2" fmla="val 29793"/>
            </a:avLst>
          </a:prstGeom>
          <a:solidFill>
            <a:schemeClr val="bg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tLang="vi-VN" sz="2400" dirty="0">
                <a:solidFill>
                  <a:srgbClr val="000000"/>
                </a:solidFill>
                <a:latin typeface="#9Slide03 AmpleSoft Bold" panose="02000000000000000000" pitchFamily="2" charset="0"/>
                <a:cs typeface="Times New Roman" panose="02020603050405020304" pitchFamily="18" charset="0"/>
              </a:rPr>
              <a:t>Ước mơ của chị phụ trách Đội ngày ấy không đạt được. Chị chỉ tưởng tượng mang đôi giày thì bước đi sẽ nhẹ nhàng hơn và các bạn sẽ nhìn thèm muốn. </a:t>
            </a:r>
            <a:endParaRPr lang="vi-VN" altLang="vi-VN" sz="2400" dirty="0">
              <a:solidFill>
                <a:srgbClr val="000000"/>
              </a:solidFill>
              <a:latin typeface="#9Slide03 AmpleSoft Bold" panose="02000000000000000000" pitchFamily="2" charset="0"/>
              <a:cs typeface="Times New Roman" panose="02020603050405020304" pitchFamily="18" charset="0"/>
            </a:endParaRPr>
          </a:p>
          <a:p>
            <a:pPr algn="ctr"/>
            <a:endParaRPr lang="en-US" sz="2400" dirty="0">
              <a:solidFill>
                <a:srgbClr val="000000"/>
              </a:solidFill>
              <a:latin typeface="#9Slide03 AmpleSoft Bold" panose="02000000000000000000" pitchFamily="2" charset="0"/>
            </a:endParaRPr>
          </a:p>
        </p:txBody>
      </p:sp>
      <p:grpSp>
        <p:nvGrpSpPr>
          <p:cNvPr id="9" name="Google Shape;1248;p46">
            <a:extLst>
              <a:ext uri="{FF2B5EF4-FFF2-40B4-BE49-F238E27FC236}">
                <a16:creationId xmlns:a16="http://schemas.microsoft.com/office/drawing/2014/main" id="{B3230E7D-E928-B034-0FCA-6791063DF727}"/>
              </a:ext>
            </a:extLst>
          </p:cNvPr>
          <p:cNvGrpSpPr/>
          <p:nvPr/>
        </p:nvGrpSpPr>
        <p:grpSpPr>
          <a:xfrm rot="-163693" flipH="1">
            <a:off x="6757659" y="2913697"/>
            <a:ext cx="2141473" cy="1996362"/>
            <a:chOff x="2150125" y="1251350"/>
            <a:chExt cx="1518550" cy="1415650"/>
          </a:xfrm>
        </p:grpSpPr>
        <p:sp>
          <p:nvSpPr>
            <p:cNvPr id="11" name="Google Shape;1249;p46">
              <a:extLst>
                <a:ext uri="{FF2B5EF4-FFF2-40B4-BE49-F238E27FC236}">
                  <a16:creationId xmlns:a16="http://schemas.microsoft.com/office/drawing/2014/main" id="{3AEC0FA9-F9DD-5CA0-6555-0E977C14B95E}"/>
                </a:ext>
              </a:extLst>
            </p:cNvPr>
            <p:cNvSpPr/>
            <p:nvPr/>
          </p:nvSpPr>
          <p:spPr>
            <a:xfrm>
              <a:off x="2150125" y="1251350"/>
              <a:ext cx="1518550" cy="1415650"/>
            </a:xfrm>
            <a:custGeom>
              <a:avLst/>
              <a:gdLst/>
              <a:ahLst/>
              <a:cxnLst/>
              <a:rect l="l" t="t" r="r" b="b"/>
              <a:pathLst>
                <a:path w="60742" h="56626" extrusionOk="0">
                  <a:moveTo>
                    <a:pt x="30394" y="0"/>
                  </a:moveTo>
                  <a:lnTo>
                    <a:pt x="28811" y="45"/>
                  </a:lnTo>
                  <a:lnTo>
                    <a:pt x="27273" y="181"/>
                  </a:lnTo>
                  <a:lnTo>
                    <a:pt x="25780" y="362"/>
                  </a:lnTo>
                  <a:lnTo>
                    <a:pt x="24243" y="633"/>
                  </a:lnTo>
                  <a:lnTo>
                    <a:pt x="22795" y="950"/>
                  </a:lnTo>
                  <a:lnTo>
                    <a:pt x="21348" y="1357"/>
                  </a:lnTo>
                  <a:lnTo>
                    <a:pt x="19946" y="1855"/>
                  </a:lnTo>
                  <a:lnTo>
                    <a:pt x="18544" y="2397"/>
                  </a:lnTo>
                  <a:lnTo>
                    <a:pt x="17232" y="2985"/>
                  </a:lnTo>
                  <a:lnTo>
                    <a:pt x="15921" y="3664"/>
                  </a:lnTo>
                  <a:lnTo>
                    <a:pt x="14654" y="4433"/>
                  </a:lnTo>
                  <a:lnTo>
                    <a:pt x="13388" y="5201"/>
                  </a:lnTo>
                  <a:lnTo>
                    <a:pt x="12212" y="6061"/>
                  </a:lnTo>
                  <a:lnTo>
                    <a:pt x="11081" y="6965"/>
                  </a:lnTo>
                  <a:lnTo>
                    <a:pt x="9951" y="7915"/>
                  </a:lnTo>
                  <a:lnTo>
                    <a:pt x="8910" y="8910"/>
                  </a:lnTo>
                  <a:lnTo>
                    <a:pt x="7915" y="9950"/>
                  </a:lnTo>
                  <a:lnTo>
                    <a:pt x="6920" y="11081"/>
                  </a:lnTo>
                  <a:lnTo>
                    <a:pt x="6061" y="12212"/>
                  </a:lnTo>
                  <a:lnTo>
                    <a:pt x="5202" y="13433"/>
                  </a:lnTo>
                  <a:lnTo>
                    <a:pt x="4388" y="14654"/>
                  </a:lnTo>
                  <a:lnTo>
                    <a:pt x="3664" y="15920"/>
                  </a:lnTo>
                  <a:lnTo>
                    <a:pt x="2985" y="17232"/>
                  </a:lnTo>
                  <a:lnTo>
                    <a:pt x="2397" y="18589"/>
                  </a:lnTo>
                  <a:lnTo>
                    <a:pt x="1855" y="19946"/>
                  </a:lnTo>
                  <a:lnTo>
                    <a:pt x="1357" y="21348"/>
                  </a:lnTo>
                  <a:lnTo>
                    <a:pt x="950" y="22795"/>
                  </a:lnTo>
                  <a:lnTo>
                    <a:pt x="634" y="24287"/>
                  </a:lnTo>
                  <a:lnTo>
                    <a:pt x="362" y="25780"/>
                  </a:lnTo>
                  <a:lnTo>
                    <a:pt x="136" y="27272"/>
                  </a:lnTo>
                  <a:lnTo>
                    <a:pt x="46" y="28810"/>
                  </a:lnTo>
                  <a:lnTo>
                    <a:pt x="0" y="30393"/>
                  </a:lnTo>
                  <a:lnTo>
                    <a:pt x="0" y="54771"/>
                  </a:lnTo>
                  <a:lnTo>
                    <a:pt x="46" y="55133"/>
                  </a:lnTo>
                  <a:lnTo>
                    <a:pt x="136" y="55494"/>
                  </a:lnTo>
                  <a:lnTo>
                    <a:pt x="317" y="55811"/>
                  </a:lnTo>
                  <a:lnTo>
                    <a:pt x="543" y="56082"/>
                  </a:lnTo>
                  <a:lnTo>
                    <a:pt x="815" y="56309"/>
                  </a:lnTo>
                  <a:lnTo>
                    <a:pt x="1131" y="56489"/>
                  </a:lnTo>
                  <a:lnTo>
                    <a:pt x="1493" y="56580"/>
                  </a:lnTo>
                  <a:lnTo>
                    <a:pt x="1855" y="56625"/>
                  </a:lnTo>
                  <a:lnTo>
                    <a:pt x="58887" y="56625"/>
                  </a:lnTo>
                  <a:lnTo>
                    <a:pt x="59249" y="56580"/>
                  </a:lnTo>
                  <a:lnTo>
                    <a:pt x="59611" y="56489"/>
                  </a:lnTo>
                  <a:lnTo>
                    <a:pt x="59927" y="56309"/>
                  </a:lnTo>
                  <a:lnTo>
                    <a:pt x="60199" y="56082"/>
                  </a:lnTo>
                  <a:lnTo>
                    <a:pt x="60425" y="55811"/>
                  </a:lnTo>
                  <a:lnTo>
                    <a:pt x="60606" y="55494"/>
                  </a:lnTo>
                  <a:lnTo>
                    <a:pt x="60742" y="55133"/>
                  </a:lnTo>
                  <a:lnTo>
                    <a:pt x="60742" y="54771"/>
                  </a:lnTo>
                  <a:lnTo>
                    <a:pt x="60742" y="30393"/>
                  </a:lnTo>
                  <a:lnTo>
                    <a:pt x="60742" y="28855"/>
                  </a:lnTo>
                  <a:lnTo>
                    <a:pt x="60606" y="27318"/>
                  </a:lnTo>
                  <a:lnTo>
                    <a:pt x="60425" y="25825"/>
                  </a:lnTo>
                  <a:lnTo>
                    <a:pt x="60154" y="24333"/>
                  </a:lnTo>
                  <a:lnTo>
                    <a:pt x="59792" y="22885"/>
                  </a:lnTo>
                  <a:lnTo>
                    <a:pt x="59385" y="21483"/>
                  </a:lnTo>
                  <a:lnTo>
                    <a:pt x="58887" y="20036"/>
                  </a:lnTo>
                  <a:lnTo>
                    <a:pt x="58344" y="18679"/>
                  </a:lnTo>
                  <a:lnTo>
                    <a:pt x="57711" y="17322"/>
                  </a:lnTo>
                  <a:lnTo>
                    <a:pt x="57033" y="16056"/>
                  </a:lnTo>
                  <a:lnTo>
                    <a:pt x="56309" y="14744"/>
                  </a:lnTo>
                  <a:lnTo>
                    <a:pt x="55495" y="13523"/>
                  </a:lnTo>
                  <a:lnTo>
                    <a:pt x="54636" y="12347"/>
                  </a:lnTo>
                  <a:lnTo>
                    <a:pt x="53731" y="11171"/>
                  </a:lnTo>
                  <a:lnTo>
                    <a:pt x="52781" y="10086"/>
                  </a:lnTo>
                  <a:lnTo>
                    <a:pt x="51741" y="9001"/>
                  </a:lnTo>
                  <a:lnTo>
                    <a:pt x="50701" y="8006"/>
                  </a:lnTo>
                  <a:lnTo>
                    <a:pt x="49570" y="7056"/>
                  </a:lnTo>
                  <a:lnTo>
                    <a:pt x="48440" y="6106"/>
                  </a:lnTo>
                  <a:lnTo>
                    <a:pt x="47264" y="5292"/>
                  </a:lnTo>
                  <a:lnTo>
                    <a:pt x="45997" y="4478"/>
                  </a:lnTo>
                  <a:lnTo>
                    <a:pt x="44731" y="3754"/>
                  </a:lnTo>
                  <a:lnTo>
                    <a:pt x="43419" y="3030"/>
                  </a:lnTo>
                  <a:lnTo>
                    <a:pt x="42108" y="2443"/>
                  </a:lnTo>
                  <a:lnTo>
                    <a:pt x="40706" y="1900"/>
                  </a:lnTo>
                  <a:lnTo>
                    <a:pt x="39303" y="1402"/>
                  </a:lnTo>
                  <a:lnTo>
                    <a:pt x="37901" y="995"/>
                  </a:lnTo>
                  <a:lnTo>
                    <a:pt x="36409" y="633"/>
                  </a:lnTo>
                  <a:lnTo>
                    <a:pt x="34962" y="362"/>
                  </a:lnTo>
                  <a:lnTo>
                    <a:pt x="33424" y="181"/>
                  </a:lnTo>
                  <a:lnTo>
                    <a:pt x="31931" y="45"/>
                  </a:lnTo>
                  <a:lnTo>
                    <a:pt x="3039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6">
              <a:extLst>
                <a:ext uri="{FF2B5EF4-FFF2-40B4-BE49-F238E27FC236}">
                  <a16:creationId xmlns:a16="http://schemas.microsoft.com/office/drawing/2014/main" id="{060E3D76-9633-F312-21BB-ADCBB132F2B0}"/>
                </a:ext>
              </a:extLst>
            </p:cNvPr>
            <p:cNvSpPr/>
            <p:nvPr/>
          </p:nvSpPr>
          <p:spPr>
            <a:xfrm>
              <a:off x="2202125" y="1297700"/>
              <a:ext cx="1425850" cy="1322925"/>
            </a:xfrm>
            <a:custGeom>
              <a:avLst/>
              <a:gdLst/>
              <a:ahLst/>
              <a:cxnLst/>
              <a:rect l="l" t="t" r="r" b="b"/>
              <a:pathLst>
                <a:path w="57034" h="52917" extrusionOk="0">
                  <a:moveTo>
                    <a:pt x="28540" y="1"/>
                  </a:moveTo>
                  <a:lnTo>
                    <a:pt x="27092" y="46"/>
                  </a:lnTo>
                  <a:lnTo>
                    <a:pt x="25645" y="181"/>
                  </a:lnTo>
                  <a:lnTo>
                    <a:pt x="24198" y="362"/>
                  </a:lnTo>
                  <a:lnTo>
                    <a:pt x="22796" y="589"/>
                  </a:lnTo>
                  <a:lnTo>
                    <a:pt x="21394" y="905"/>
                  </a:lnTo>
                  <a:lnTo>
                    <a:pt x="20037" y="1312"/>
                  </a:lnTo>
                  <a:lnTo>
                    <a:pt x="18725" y="1764"/>
                  </a:lnTo>
                  <a:lnTo>
                    <a:pt x="17459" y="2262"/>
                  </a:lnTo>
                  <a:lnTo>
                    <a:pt x="16192" y="2850"/>
                  </a:lnTo>
                  <a:lnTo>
                    <a:pt x="14926" y="3483"/>
                  </a:lnTo>
                  <a:lnTo>
                    <a:pt x="13750" y="4161"/>
                  </a:lnTo>
                  <a:lnTo>
                    <a:pt x="12574" y="4885"/>
                  </a:lnTo>
                  <a:lnTo>
                    <a:pt x="11489" y="5699"/>
                  </a:lnTo>
                  <a:lnTo>
                    <a:pt x="10403" y="6513"/>
                  </a:lnTo>
                  <a:lnTo>
                    <a:pt x="9363" y="7418"/>
                  </a:lnTo>
                  <a:lnTo>
                    <a:pt x="8368" y="8368"/>
                  </a:lnTo>
                  <a:lnTo>
                    <a:pt x="7418" y="9363"/>
                  </a:lnTo>
                  <a:lnTo>
                    <a:pt x="6514" y="10403"/>
                  </a:lnTo>
                  <a:lnTo>
                    <a:pt x="5700" y="11488"/>
                  </a:lnTo>
                  <a:lnTo>
                    <a:pt x="4886" y="12574"/>
                  </a:lnTo>
                  <a:lnTo>
                    <a:pt x="4162" y="13750"/>
                  </a:lnTo>
                  <a:lnTo>
                    <a:pt x="3483" y="14926"/>
                  </a:lnTo>
                  <a:lnTo>
                    <a:pt x="2850" y="16192"/>
                  </a:lnTo>
                  <a:lnTo>
                    <a:pt x="2262" y="17458"/>
                  </a:lnTo>
                  <a:lnTo>
                    <a:pt x="1765" y="18725"/>
                  </a:lnTo>
                  <a:lnTo>
                    <a:pt x="1313" y="20036"/>
                  </a:lnTo>
                  <a:lnTo>
                    <a:pt x="905" y="21393"/>
                  </a:lnTo>
                  <a:lnTo>
                    <a:pt x="589" y="22795"/>
                  </a:lnTo>
                  <a:lnTo>
                    <a:pt x="363" y="24197"/>
                  </a:lnTo>
                  <a:lnTo>
                    <a:pt x="182" y="25599"/>
                  </a:lnTo>
                  <a:lnTo>
                    <a:pt x="46" y="27047"/>
                  </a:lnTo>
                  <a:lnTo>
                    <a:pt x="1" y="28539"/>
                  </a:lnTo>
                  <a:lnTo>
                    <a:pt x="1" y="52917"/>
                  </a:lnTo>
                  <a:lnTo>
                    <a:pt x="57033" y="52917"/>
                  </a:lnTo>
                  <a:lnTo>
                    <a:pt x="57033" y="28539"/>
                  </a:lnTo>
                  <a:lnTo>
                    <a:pt x="57033" y="27408"/>
                  </a:lnTo>
                  <a:lnTo>
                    <a:pt x="56943" y="26278"/>
                  </a:lnTo>
                  <a:lnTo>
                    <a:pt x="56852" y="25147"/>
                  </a:lnTo>
                  <a:lnTo>
                    <a:pt x="56717" y="24062"/>
                  </a:lnTo>
                  <a:lnTo>
                    <a:pt x="56491" y="22976"/>
                  </a:lnTo>
                  <a:lnTo>
                    <a:pt x="56264" y="21891"/>
                  </a:lnTo>
                  <a:lnTo>
                    <a:pt x="55993" y="20805"/>
                  </a:lnTo>
                  <a:lnTo>
                    <a:pt x="55676" y="19765"/>
                  </a:lnTo>
                  <a:lnTo>
                    <a:pt x="55315" y="18770"/>
                  </a:lnTo>
                  <a:lnTo>
                    <a:pt x="54953" y="17730"/>
                  </a:lnTo>
                  <a:lnTo>
                    <a:pt x="54501" y="16735"/>
                  </a:lnTo>
                  <a:lnTo>
                    <a:pt x="54048" y="15785"/>
                  </a:lnTo>
                  <a:lnTo>
                    <a:pt x="53551" y="14835"/>
                  </a:lnTo>
                  <a:lnTo>
                    <a:pt x="53008" y="13931"/>
                  </a:lnTo>
                  <a:lnTo>
                    <a:pt x="52465" y="13026"/>
                  </a:lnTo>
                  <a:lnTo>
                    <a:pt x="51877" y="12122"/>
                  </a:lnTo>
                  <a:lnTo>
                    <a:pt x="51787" y="11986"/>
                  </a:lnTo>
                  <a:lnTo>
                    <a:pt x="50837" y="10765"/>
                  </a:lnTo>
                  <a:lnTo>
                    <a:pt x="49842" y="9589"/>
                  </a:lnTo>
                  <a:lnTo>
                    <a:pt x="49299" y="8956"/>
                  </a:lnTo>
                  <a:lnTo>
                    <a:pt x="48711" y="8368"/>
                  </a:lnTo>
                  <a:lnTo>
                    <a:pt x="48169" y="7825"/>
                  </a:lnTo>
                  <a:lnTo>
                    <a:pt x="47355" y="7101"/>
                  </a:lnTo>
                  <a:lnTo>
                    <a:pt x="46495" y="6378"/>
                  </a:lnTo>
                  <a:lnTo>
                    <a:pt x="45636" y="5744"/>
                  </a:lnTo>
                  <a:lnTo>
                    <a:pt x="44777" y="5066"/>
                  </a:lnTo>
                  <a:lnTo>
                    <a:pt x="43782" y="4433"/>
                  </a:lnTo>
                  <a:lnTo>
                    <a:pt x="42832" y="3845"/>
                  </a:lnTo>
                  <a:lnTo>
                    <a:pt x="41746" y="3257"/>
                  </a:lnTo>
                  <a:lnTo>
                    <a:pt x="40570" y="2669"/>
                  </a:lnTo>
                  <a:lnTo>
                    <a:pt x="39394" y="2171"/>
                  </a:lnTo>
                  <a:lnTo>
                    <a:pt x="38128" y="1674"/>
                  </a:lnTo>
                  <a:lnTo>
                    <a:pt x="36816" y="1267"/>
                  </a:lnTo>
                  <a:lnTo>
                    <a:pt x="35505" y="860"/>
                  </a:lnTo>
                  <a:lnTo>
                    <a:pt x="34148" y="589"/>
                  </a:lnTo>
                  <a:lnTo>
                    <a:pt x="32791" y="317"/>
                  </a:lnTo>
                  <a:lnTo>
                    <a:pt x="31389" y="181"/>
                  </a:lnTo>
                  <a:lnTo>
                    <a:pt x="29987" y="46"/>
                  </a:lnTo>
                  <a:lnTo>
                    <a:pt x="28540"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1;p46">
              <a:extLst>
                <a:ext uri="{FF2B5EF4-FFF2-40B4-BE49-F238E27FC236}">
                  <a16:creationId xmlns:a16="http://schemas.microsoft.com/office/drawing/2014/main" id="{72E46F1F-581C-2904-798D-60DE2DE67620}"/>
                </a:ext>
              </a:extLst>
            </p:cNvPr>
            <p:cNvSpPr/>
            <p:nvPr/>
          </p:nvSpPr>
          <p:spPr>
            <a:xfrm>
              <a:off x="2265450" y="1699100"/>
              <a:ext cx="713500" cy="757575"/>
            </a:xfrm>
            <a:custGeom>
              <a:avLst/>
              <a:gdLst/>
              <a:ahLst/>
              <a:cxnLst/>
              <a:rect l="l" t="t" r="r" b="b"/>
              <a:pathLst>
                <a:path w="28540" h="30303" extrusionOk="0">
                  <a:moveTo>
                    <a:pt x="10086" y="0"/>
                  </a:moveTo>
                  <a:lnTo>
                    <a:pt x="9679" y="46"/>
                  </a:lnTo>
                  <a:lnTo>
                    <a:pt x="9272" y="136"/>
                  </a:lnTo>
                  <a:lnTo>
                    <a:pt x="8911" y="317"/>
                  </a:lnTo>
                  <a:lnTo>
                    <a:pt x="8504" y="498"/>
                  </a:lnTo>
                  <a:lnTo>
                    <a:pt x="8142" y="679"/>
                  </a:lnTo>
                  <a:lnTo>
                    <a:pt x="7780" y="950"/>
                  </a:lnTo>
                  <a:lnTo>
                    <a:pt x="7463" y="1221"/>
                  </a:lnTo>
                  <a:lnTo>
                    <a:pt x="7101" y="1538"/>
                  </a:lnTo>
                  <a:lnTo>
                    <a:pt x="6785" y="1900"/>
                  </a:lnTo>
                  <a:lnTo>
                    <a:pt x="6468" y="2262"/>
                  </a:lnTo>
                  <a:lnTo>
                    <a:pt x="5880" y="3121"/>
                  </a:lnTo>
                  <a:lnTo>
                    <a:pt x="5338" y="4071"/>
                  </a:lnTo>
                  <a:lnTo>
                    <a:pt x="4795" y="5111"/>
                  </a:lnTo>
                  <a:lnTo>
                    <a:pt x="4297" y="6197"/>
                  </a:lnTo>
                  <a:lnTo>
                    <a:pt x="3845" y="7418"/>
                  </a:lnTo>
                  <a:lnTo>
                    <a:pt x="3438" y="8639"/>
                  </a:lnTo>
                  <a:lnTo>
                    <a:pt x="3031" y="9950"/>
                  </a:lnTo>
                  <a:lnTo>
                    <a:pt x="2669" y="11307"/>
                  </a:lnTo>
                  <a:lnTo>
                    <a:pt x="2307" y="12664"/>
                  </a:lnTo>
                  <a:lnTo>
                    <a:pt x="2036" y="14066"/>
                  </a:lnTo>
                  <a:lnTo>
                    <a:pt x="1765" y="15468"/>
                  </a:lnTo>
                  <a:lnTo>
                    <a:pt x="1267" y="18272"/>
                  </a:lnTo>
                  <a:lnTo>
                    <a:pt x="860" y="20941"/>
                  </a:lnTo>
                  <a:lnTo>
                    <a:pt x="589" y="23473"/>
                  </a:lnTo>
                  <a:lnTo>
                    <a:pt x="362" y="25690"/>
                  </a:lnTo>
                  <a:lnTo>
                    <a:pt x="182" y="27589"/>
                  </a:lnTo>
                  <a:lnTo>
                    <a:pt x="91" y="29036"/>
                  </a:lnTo>
                  <a:lnTo>
                    <a:pt x="1" y="30303"/>
                  </a:lnTo>
                  <a:lnTo>
                    <a:pt x="28539" y="29579"/>
                  </a:lnTo>
                  <a:lnTo>
                    <a:pt x="28087" y="28268"/>
                  </a:lnTo>
                  <a:lnTo>
                    <a:pt x="27590" y="26775"/>
                  </a:lnTo>
                  <a:lnTo>
                    <a:pt x="26866" y="24830"/>
                  </a:lnTo>
                  <a:lnTo>
                    <a:pt x="26007" y="22524"/>
                  </a:lnTo>
                  <a:lnTo>
                    <a:pt x="25012" y="19991"/>
                  </a:lnTo>
                  <a:lnTo>
                    <a:pt x="23881" y="17277"/>
                  </a:lnTo>
                  <a:lnTo>
                    <a:pt x="22615" y="14473"/>
                  </a:lnTo>
                  <a:lnTo>
                    <a:pt x="21936" y="13071"/>
                  </a:lnTo>
                  <a:lnTo>
                    <a:pt x="21213" y="11669"/>
                  </a:lnTo>
                  <a:lnTo>
                    <a:pt x="20534" y="10312"/>
                  </a:lnTo>
                  <a:lnTo>
                    <a:pt x="19765" y="9001"/>
                  </a:lnTo>
                  <a:lnTo>
                    <a:pt x="19042" y="7689"/>
                  </a:lnTo>
                  <a:lnTo>
                    <a:pt x="18273" y="6468"/>
                  </a:lnTo>
                  <a:lnTo>
                    <a:pt x="17459" y="5337"/>
                  </a:lnTo>
                  <a:lnTo>
                    <a:pt x="16690" y="4252"/>
                  </a:lnTo>
                  <a:lnTo>
                    <a:pt x="15876" y="3302"/>
                  </a:lnTo>
                  <a:lnTo>
                    <a:pt x="15062" y="2397"/>
                  </a:lnTo>
                  <a:lnTo>
                    <a:pt x="14202" y="1674"/>
                  </a:lnTo>
                  <a:lnTo>
                    <a:pt x="13795" y="1312"/>
                  </a:lnTo>
                  <a:lnTo>
                    <a:pt x="13388" y="1041"/>
                  </a:lnTo>
                  <a:lnTo>
                    <a:pt x="12981" y="769"/>
                  </a:lnTo>
                  <a:lnTo>
                    <a:pt x="12574" y="543"/>
                  </a:lnTo>
                  <a:lnTo>
                    <a:pt x="12167" y="362"/>
                  </a:lnTo>
                  <a:lnTo>
                    <a:pt x="11715" y="181"/>
                  </a:lnTo>
                  <a:lnTo>
                    <a:pt x="11308" y="91"/>
                  </a:lnTo>
                  <a:lnTo>
                    <a:pt x="1090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2;p46">
              <a:extLst>
                <a:ext uri="{FF2B5EF4-FFF2-40B4-BE49-F238E27FC236}">
                  <a16:creationId xmlns:a16="http://schemas.microsoft.com/office/drawing/2014/main" id="{7F7DCBBD-CCE4-AC06-0C8B-B68A8D11F7B0}"/>
                </a:ext>
              </a:extLst>
            </p:cNvPr>
            <p:cNvSpPr/>
            <p:nvPr/>
          </p:nvSpPr>
          <p:spPr>
            <a:xfrm>
              <a:off x="2302775" y="1699100"/>
              <a:ext cx="712350" cy="757575"/>
            </a:xfrm>
            <a:custGeom>
              <a:avLst/>
              <a:gdLst/>
              <a:ahLst/>
              <a:cxnLst/>
              <a:rect l="l" t="t" r="r" b="b"/>
              <a:pathLst>
                <a:path w="28494" h="30303" extrusionOk="0">
                  <a:moveTo>
                    <a:pt x="10086" y="0"/>
                  </a:moveTo>
                  <a:lnTo>
                    <a:pt x="9679" y="46"/>
                  </a:lnTo>
                  <a:lnTo>
                    <a:pt x="9272" y="136"/>
                  </a:lnTo>
                  <a:lnTo>
                    <a:pt x="8865" y="317"/>
                  </a:lnTo>
                  <a:lnTo>
                    <a:pt x="8503" y="498"/>
                  </a:lnTo>
                  <a:lnTo>
                    <a:pt x="8141" y="679"/>
                  </a:lnTo>
                  <a:lnTo>
                    <a:pt x="7779" y="950"/>
                  </a:lnTo>
                  <a:lnTo>
                    <a:pt x="7463" y="1221"/>
                  </a:lnTo>
                  <a:lnTo>
                    <a:pt x="7101" y="1538"/>
                  </a:lnTo>
                  <a:lnTo>
                    <a:pt x="6784" y="1900"/>
                  </a:lnTo>
                  <a:lnTo>
                    <a:pt x="6468" y="2262"/>
                  </a:lnTo>
                  <a:lnTo>
                    <a:pt x="5880" y="3121"/>
                  </a:lnTo>
                  <a:lnTo>
                    <a:pt x="5292" y="4071"/>
                  </a:lnTo>
                  <a:lnTo>
                    <a:pt x="4794" y="5111"/>
                  </a:lnTo>
                  <a:lnTo>
                    <a:pt x="4297" y="6197"/>
                  </a:lnTo>
                  <a:lnTo>
                    <a:pt x="3845" y="7418"/>
                  </a:lnTo>
                  <a:lnTo>
                    <a:pt x="3392" y="8639"/>
                  </a:lnTo>
                  <a:lnTo>
                    <a:pt x="3030" y="9950"/>
                  </a:lnTo>
                  <a:lnTo>
                    <a:pt x="2669" y="11307"/>
                  </a:lnTo>
                  <a:lnTo>
                    <a:pt x="2307" y="12664"/>
                  </a:lnTo>
                  <a:lnTo>
                    <a:pt x="2035" y="14066"/>
                  </a:lnTo>
                  <a:lnTo>
                    <a:pt x="1719" y="15468"/>
                  </a:lnTo>
                  <a:lnTo>
                    <a:pt x="1267" y="18272"/>
                  </a:lnTo>
                  <a:lnTo>
                    <a:pt x="860" y="20941"/>
                  </a:lnTo>
                  <a:lnTo>
                    <a:pt x="543" y="23473"/>
                  </a:lnTo>
                  <a:lnTo>
                    <a:pt x="317" y="25690"/>
                  </a:lnTo>
                  <a:lnTo>
                    <a:pt x="181" y="27589"/>
                  </a:lnTo>
                  <a:lnTo>
                    <a:pt x="91" y="29036"/>
                  </a:lnTo>
                  <a:lnTo>
                    <a:pt x="0" y="30303"/>
                  </a:lnTo>
                  <a:lnTo>
                    <a:pt x="28494" y="29579"/>
                  </a:lnTo>
                  <a:lnTo>
                    <a:pt x="28087" y="28268"/>
                  </a:lnTo>
                  <a:lnTo>
                    <a:pt x="27544" y="26775"/>
                  </a:lnTo>
                  <a:lnTo>
                    <a:pt x="26866" y="24830"/>
                  </a:lnTo>
                  <a:lnTo>
                    <a:pt x="26006" y="22524"/>
                  </a:lnTo>
                  <a:lnTo>
                    <a:pt x="25011" y="19991"/>
                  </a:lnTo>
                  <a:lnTo>
                    <a:pt x="23835" y="17277"/>
                  </a:lnTo>
                  <a:lnTo>
                    <a:pt x="22569" y="14473"/>
                  </a:lnTo>
                  <a:lnTo>
                    <a:pt x="21936" y="13071"/>
                  </a:lnTo>
                  <a:lnTo>
                    <a:pt x="21212" y="11669"/>
                  </a:lnTo>
                  <a:lnTo>
                    <a:pt x="20488" y="10312"/>
                  </a:lnTo>
                  <a:lnTo>
                    <a:pt x="19765" y="9001"/>
                  </a:lnTo>
                  <a:lnTo>
                    <a:pt x="18996" y="7689"/>
                  </a:lnTo>
                  <a:lnTo>
                    <a:pt x="18227" y="6468"/>
                  </a:lnTo>
                  <a:lnTo>
                    <a:pt x="17458" y="5337"/>
                  </a:lnTo>
                  <a:lnTo>
                    <a:pt x="16644" y="4252"/>
                  </a:lnTo>
                  <a:lnTo>
                    <a:pt x="15875" y="3302"/>
                  </a:lnTo>
                  <a:lnTo>
                    <a:pt x="15016" y="2397"/>
                  </a:lnTo>
                  <a:lnTo>
                    <a:pt x="14202" y="1674"/>
                  </a:lnTo>
                  <a:lnTo>
                    <a:pt x="13795" y="1312"/>
                  </a:lnTo>
                  <a:lnTo>
                    <a:pt x="13388" y="1041"/>
                  </a:lnTo>
                  <a:lnTo>
                    <a:pt x="12981" y="769"/>
                  </a:lnTo>
                  <a:lnTo>
                    <a:pt x="12574" y="543"/>
                  </a:lnTo>
                  <a:lnTo>
                    <a:pt x="12121" y="362"/>
                  </a:lnTo>
                  <a:lnTo>
                    <a:pt x="11714" y="181"/>
                  </a:lnTo>
                  <a:lnTo>
                    <a:pt x="11307" y="91"/>
                  </a:lnTo>
                  <a:lnTo>
                    <a:pt x="10900"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3;p46">
              <a:extLst>
                <a:ext uri="{FF2B5EF4-FFF2-40B4-BE49-F238E27FC236}">
                  <a16:creationId xmlns:a16="http://schemas.microsoft.com/office/drawing/2014/main" id="{5CDC1C40-D093-14C6-A806-D71ECD01FA2A}"/>
                </a:ext>
              </a:extLst>
            </p:cNvPr>
            <p:cNvSpPr/>
            <p:nvPr/>
          </p:nvSpPr>
          <p:spPr>
            <a:xfrm>
              <a:off x="2323125" y="1720575"/>
              <a:ext cx="672775" cy="762125"/>
            </a:xfrm>
            <a:custGeom>
              <a:avLst/>
              <a:gdLst/>
              <a:ahLst/>
              <a:cxnLst/>
              <a:rect l="l" t="t" r="r" b="b"/>
              <a:pathLst>
                <a:path w="26911" h="30485" extrusionOk="0">
                  <a:moveTo>
                    <a:pt x="10222" y="182"/>
                  </a:moveTo>
                  <a:lnTo>
                    <a:pt x="10584" y="227"/>
                  </a:lnTo>
                  <a:lnTo>
                    <a:pt x="10945" y="317"/>
                  </a:lnTo>
                  <a:lnTo>
                    <a:pt x="11307" y="453"/>
                  </a:lnTo>
                  <a:lnTo>
                    <a:pt x="11669" y="634"/>
                  </a:lnTo>
                  <a:lnTo>
                    <a:pt x="12076" y="815"/>
                  </a:lnTo>
                  <a:lnTo>
                    <a:pt x="12800" y="1267"/>
                  </a:lnTo>
                  <a:lnTo>
                    <a:pt x="13523" y="1855"/>
                  </a:lnTo>
                  <a:lnTo>
                    <a:pt x="14247" y="2579"/>
                  </a:lnTo>
                  <a:lnTo>
                    <a:pt x="14971" y="3348"/>
                  </a:lnTo>
                  <a:lnTo>
                    <a:pt x="15694" y="4207"/>
                  </a:lnTo>
                  <a:lnTo>
                    <a:pt x="16373" y="5202"/>
                  </a:lnTo>
                  <a:lnTo>
                    <a:pt x="17096" y="6197"/>
                  </a:lnTo>
                  <a:lnTo>
                    <a:pt x="17775" y="7282"/>
                  </a:lnTo>
                  <a:lnTo>
                    <a:pt x="18453" y="8413"/>
                  </a:lnTo>
                  <a:lnTo>
                    <a:pt x="19086" y="9589"/>
                  </a:lnTo>
                  <a:lnTo>
                    <a:pt x="19765" y="10810"/>
                  </a:lnTo>
                  <a:lnTo>
                    <a:pt x="20986" y="13298"/>
                  </a:lnTo>
                  <a:lnTo>
                    <a:pt x="22117" y="15785"/>
                  </a:lnTo>
                  <a:lnTo>
                    <a:pt x="23157" y="18227"/>
                  </a:lnTo>
                  <a:lnTo>
                    <a:pt x="24107" y="20534"/>
                  </a:lnTo>
                  <a:lnTo>
                    <a:pt x="24921" y="22660"/>
                  </a:lnTo>
                  <a:lnTo>
                    <a:pt x="26097" y="26052"/>
                  </a:lnTo>
                  <a:lnTo>
                    <a:pt x="26685" y="27725"/>
                  </a:lnTo>
                  <a:lnTo>
                    <a:pt x="181" y="30303"/>
                  </a:lnTo>
                  <a:lnTo>
                    <a:pt x="272" y="28539"/>
                  </a:lnTo>
                  <a:lnTo>
                    <a:pt x="407" y="26911"/>
                  </a:lnTo>
                  <a:lnTo>
                    <a:pt x="543" y="24921"/>
                  </a:lnTo>
                  <a:lnTo>
                    <a:pt x="814" y="22660"/>
                  </a:lnTo>
                  <a:lnTo>
                    <a:pt x="1086" y="20172"/>
                  </a:lnTo>
                  <a:lnTo>
                    <a:pt x="1493" y="17549"/>
                  </a:lnTo>
                  <a:lnTo>
                    <a:pt x="1945" y="14835"/>
                  </a:lnTo>
                  <a:lnTo>
                    <a:pt x="2488" y="12167"/>
                  </a:lnTo>
                  <a:lnTo>
                    <a:pt x="2804" y="10855"/>
                  </a:lnTo>
                  <a:lnTo>
                    <a:pt x="3121" y="9589"/>
                  </a:lnTo>
                  <a:lnTo>
                    <a:pt x="3483" y="8323"/>
                  </a:lnTo>
                  <a:lnTo>
                    <a:pt x="3890" y="7147"/>
                  </a:lnTo>
                  <a:lnTo>
                    <a:pt x="4297" y="6016"/>
                  </a:lnTo>
                  <a:lnTo>
                    <a:pt x="4749" y="4976"/>
                  </a:lnTo>
                  <a:lnTo>
                    <a:pt x="5247" y="3981"/>
                  </a:lnTo>
                  <a:lnTo>
                    <a:pt x="5744" y="3076"/>
                  </a:lnTo>
                  <a:lnTo>
                    <a:pt x="6287" y="2307"/>
                  </a:lnTo>
                  <a:lnTo>
                    <a:pt x="6875" y="1629"/>
                  </a:lnTo>
                  <a:lnTo>
                    <a:pt x="7192" y="1312"/>
                  </a:lnTo>
                  <a:lnTo>
                    <a:pt x="7508" y="1041"/>
                  </a:lnTo>
                  <a:lnTo>
                    <a:pt x="7825" y="815"/>
                  </a:lnTo>
                  <a:lnTo>
                    <a:pt x="8141" y="634"/>
                  </a:lnTo>
                  <a:lnTo>
                    <a:pt x="8458" y="453"/>
                  </a:lnTo>
                  <a:lnTo>
                    <a:pt x="8820" y="317"/>
                  </a:lnTo>
                  <a:lnTo>
                    <a:pt x="9182" y="227"/>
                  </a:lnTo>
                  <a:lnTo>
                    <a:pt x="9543" y="182"/>
                  </a:lnTo>
                  <a:close/>
                  <a:moveTo>
                    <a:pt x="9860" y="1"/>
                  </a:moveTo>
                  <a:lnTo>
                    <a:pt x="9498" y="46"/>
                  </a:lnTo>
                  <a:lnTo>
                    <a:pt x="9182" y="91"/>
                  </a:lnTo>
                  <a:lnTo>
                    <a:pt x="8865" y="136"/>
                  </a:lnTo>
                  <a:lnTo>
                    <a:pt x="8548" y="272"/>
                  </a:lnTo>
                  <a:lnTo>
                    <a:pt x="8277" y="362"/>
                  </a:lnTo>
                  <a:lnTo>
                    <a:pt x="7644" y="724"/>
                  </a:lnTo>
                  <a:lnTo>
                    <a:pt x="7056" y="1177"/>
                  </a:lnTo>
                  <a:lnTo>
                    <a:pt x="6513" y="1765"/>
                  </a:lnTo>
                  <a:lnTo>
                    <a:pt x="5970" y="2443"/>
                  </a:lnTo>
                  <a:lnTo>
                    <a:pt x="5428" y="3257"/>
                  </a:lnTo>
                  <a:lnTo>
                    <a:pt x="4930" y="4162"/>
                  </a:lnTo>
                  <a:lnTo>
                    <a:pt x="4478" y="5202"/>
                  </a:lnTo>
                  <a:lnTo>
                    <a:pt x="3980" y="6333"/>
                  </a:lnTo>
                  <a:lnTo>
                    <a:pt x="3573" y="7599"/>
                  </a:lnTo>
                  <a:lnTo>
                    <a:pt x="3121" y="8956"/>
                  </a:lnTo>
                  <a:lnTo>
                    <a:pt x="2714" y="10448"/>
                  </a:lnTo>
                  <a:lnTo>
                    <a:pt x="2352" y="12031"/>
                  </a:lnTo>
                  <a:lnTo>
                    <a:pt x="1990" y="13705"/>
                  </a:lnTo>
                  <a:lnTo>
                    <a:pt x="1628" y="15514"/>
                  </a:lnTo>
                  <a:lnTo>
                    <a:pt x="1176" y="18273"/>
                  </a:lnTo>
                  <a:lnTo>
                    <a:pt x="814" y="20941"/>
                  </a:lnTo>
                  <a:lnTo>
                    <a:pt x="543" y="23474"/>
                  </a:lnTo>
                  <a:lnTo>
                    <a:pt x="317" y="25690"/>
                  </a:lnTo>
                  <a:lnTo>
                    <a:pt x="91" y="29082"/>
                  </a:lnTo>
                  <a:lnTo>
                    <a:pt x="0" y="30394"/>
                  </a:lnTo>
                  <a:lnTo>
                    <a:pt x="0" y="30484"/>
                  </a:lnTo>
                  <a:lnTo>
                    <a:pt x="26775" y="27861"/>
                  </a:lnTo>
                  <a:lnTo>
                    <a:pt x="26911" y="27861"/>
                  </a:lnTo>
                  <a:lnTo>
                    <a:pt x="26866" y="27770"/>
                  </a:lnTo>
                  <a:lnTo>
                    <a:pt x="26459" y="26504"/>
                  </a:lnTo>
                  <a:lnTo>
                    <a:pt x="25283" y="23248"/>
                  </a:lnTo>
                  <a:lnTo>
                    <a:pt x="24514" y="21122"/>
                  </a:lnTo>
                  <a:lnTo>
                    <a:pt x="23564" y="18770"/>
                  </a:lnTo>
                  <a:lnTo>
                    <a:pt x="22479" y="16237"/>
                  </a:lnTo>
                  <a:lnTo>
                    <a:pt x="21303" y="13614"/>
                  </a:lnTo>
                  <a:lnTo>
                    <a:pt x="20489" y="11941"/>
                  </a:lnTo>
                  <a:lnTo>
                    <a:pt x="19674" y="10358"/>
                  </a:lnTo>
                  <a:lnTo>
                    <a:pt x="18906" y="8865"/>
                  </a:lnTo>
                  <a:lnTo>
                    <a:pt x="18091" y="7508"/>
                  </a:lnTo>
                  <a:lnTo>
                    <a:pt x="17323" y="6242"/>
                  </a:lnTo>
                  <a:lnTo>
                    <a:pt x="16554" y="5111"/>
                  </a:lnTo>
                  <a:lnTo>
                    <a:pt x="15830" y="4116"/>
                  </a:lnTo>
                  <a:lnTo>
                    <a:pt x="15061" y="3212"/>
                  </a:lnTo>
                  <a:lnTo>
                    <a:pt x="14338" y="2398"/>
                  </a:lnTo>
                  <a:lnTo>
                    <a:pt x="13614" y="1719"/>
                  </a:lnTo>
                  <a:lnTo>
                    <a:pt x="12890" y="1131"/>
                  </a:lnTo>
                  <a:lnTo>
                    <a:pt x="12212" y="679"/>
                  </a:lnTo>
                  <a:lnTo>
                    <a:pt x="11488" y="362"/>
                  </a:lnTo>
                  <a:lnTo>
                    <a:pt x="10855" y="136"/>
                  </a:lnTo>
                  <a:lnTo>
                    <a:pt x="10493" y="46"/>
                  </a:lnTo>
                  <a:lnTo>
                    <a:pt x="10177" y="46"/>
                  </a:lnTo>
                  <a:lnTo>
                    <a:pt x="986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4;p46">
              <a:extLst>
                <a:ext uri="{FF2B5EF4-FFF2-40B4-BE49-F238E27FC236}">
                  <a16:creationId xmlns:a16="http://schemas.microsoft.com/office/drawing/2014/main" id="{18EABCDB-9BC0-0120-BF82-9F58AB47F2D0}"/>
                </a:ext>
              </a:extLst>
            </p:cNvPr>
            <p:cNvSpPr/>
            <p:nvPr/>
          </p:nvSpPr>
          <p:spPr>
            <a:xfrm>
              <a:off x="2570750" y="1842700"/>
              <a:ext cx="101775" cy="457950"/>
            </a:xfrm>
            <a:custGeom>
              <a:avLst/>
              <a:gdLst/>
              <a:ahLst/>
              <a:cxnLst/>
              <a:rect l="l" t="t" r="r" b="b"/>
              <a:pathLst>
                <a:path w="4071" h="18318" extrusionOk="0">
                  <a:moveTo>
                    <a:pt x="588" y="0"/>
                  </a:moveTo>
                  <a:lnTo>
                    <a:pt x="0" y="136"/>
                  </a:lnTo>
                  <a:lnTo>
                    <a:pt x="3438" y="18317"/>
                  </a:lnTo>
                  <a:lnTo>
                    <a:pt x="4071" y="18182"/>
                  </a:lnTo>
                  <a:lnTo>
                    <a:pt x="58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p46">
              <a:extLst>
                <a:ext uri="{FF2B5EF4-FFF2-40B4-BE49-F238E27FC236}">
                  <a16:creationId xmlns:a16="http://schemas.microsoft.com/office/drawing/2014/main" id="{EE1ACF26-9523-AFAE-F08F-8D8BD4484EAA}"/>
                </a:ext>
              </a:extLst>
            </p:cNvPr>
            <p:cNvSpPr/>
            <p:nvPr/>
          </p:nvSpPr>
          <p:spPr>
            <a:xfrm>
              <a:off x="2496125" y="1953500"/>
              <a:ext cx="220500" cy="65600"/>
            </a:xfrm>
            <a:custGeom>
              <a:avLst/>
              <a:gdLst/>
              <a:ahLst/>
              <a:cxnLst/>
              <a:rect l="l" t="t" r="r" b="b"/>
              <a:pathLst>
                <a:path w="8820" h="2624" extrusionOk="0">
                  <a:moveTo>
                    <a:pt x="8684" y="1"/>
                  </a:moveTo>
                  <a:lnTo>
                    <a:pt x="0" y="1991"/>
                  </a:lnTo>
                  <a:lnTo>
                    <a:pt x="136" y="2624"/>
                  </a:lnTo>
                  <a:lnTo>
                    <a:pt x="8820" y="634"/>
                  </a:lnTo>
                  <a:lnTo>
                    <a:pt x="868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6;p46">
              <a:extLst>
                <a:ext uri="{FF2B5EF4-FFF2-40B4-BE49-F238E27FC236}">
                  <a16:creationId xmlns:a16="http://schemas.microsoft.com/office/drawing/2014/main" id="{2B62869B-BBFA-49C1-4F23-6D9C157910F8}"/>
                </a:ext>
              </a:extLst>
            </p:cNvPr>
            <p:cNvSpPr/>
            <p:nvPr/>
          </p:nvSpPr>
          <p:spPr>
            <a:xfrm>
              <a:off x="2766350" y="1483125"/>
              <a:ext cx="745150" cy="889875"/>
            </a:xfrm>
            <a:custGeom>
              <a:avLst/>
              <a:gdLst/>
              <a:ahLst/>
              <a:cxnLst/>
              <a:rect l="l" t="t" r="r" b="b"/>
              <a:pathLst>
                <a:path w="29806" h="35595" extrusionOk="0">
                  <a:moveTo>
                    <a:pt x="18815" y="1"/>
                  </a:moveTo>
                  <a:lnTo>
                    <a:pt x="17866" y="91"/>
                  </a:lnTo>
                  <a:lnTo>
                    <a:pt x="16961" y="227"/>
                  </a:lnTo>
                  <a:lnTo>
                    <a:pt x="16102" y="408"/>
                  </a:lnTo>
                  <a:lnTo>
                    <a:pt x="15197" y="725"/>
                  </a:lnTo>
                  <a:lnTo>
                    <a:pt x="14383" y="1041"/>
                  </a:lnTo>
                  <a:lnTo>
                    <a:pt x="13569" y="1448"/>
                  </a:lnTo>
                  <a:lnTo>
                    <a:pt x="12755" y="1946"/>
                  </a:lnTo>
                  <a:lnTo>
                    <a:pt x="12031" y="2488"/>
                  </a:lnTo>
                  <a:lnTo>
                    <a:pt x="11308" y="3076"/>
                  </a:lnTo>
                  <a:lnTo>
                    <a:pt x="10674" y="3710"/>
                  </a:lnTo>
                  <a:lnTo>
                    <a:pt x="10086" y="4388"/>
                  </a:lnTo>
                  <a:lnTo>
                    <a:pt x="9544" y="5112"/>
                  </a:lnTo>
                  <a:lnTo>
                    <a:pt x="9046" y="5926"/>
                  </a:lnTo>
                  <a:lnTo>
                    <a:pt x="8639" y="6740"/>
                  </a:lnTo>
                  <a:lnTo>
                    <a:pt x="8368" y="7418"/>
                  </a:lnTo>
                  <a:lnTo>
                    <a:pt x="8142" y="8051"/>
                  </a:lnTo>
                  <a:lnTo>
                    <a:pt x="7916" y="8730"/>
                  </a:lnTo>
                  <a:lnTo>
                    <a:pt x="7780" y="9453"/>
                  </a:lnTo>
                  <a:lnTo>
                    <a:pt x="7554" y="10856"/>
                  </a:lnTo>
                  <a:lnTo>
                    <a:pt x="7373" y="12258"/>
                  </a:lnTo>
                  <a:lnTo>
                    <a:pt x="7282" y="13433"/>
                  </a:lnTo>
                  <a:lnTo>
                    <a:pt x="7192" y="14655"/>
                  </a:lnTo>
                  <a:lnTo>
                    <a:pt x="7101" y="17052"/>
                  </a:lnTo>
                  <a:lnTo>
                    <a:pt x="7011" y="21801"/>
                  </a:lnTo>
                  <a:lnTo>
                    <a:pt x="6966" y="24107"/>
                  </a:lnTo>
                  <a:lnTo>
                    <a:pt x="6875" y="25283"/>
                  </a:lnTo>
                  <a:lnTo>
                    <a:pt x="6785" y="26414"/>
                  </a:lnTo>
                  <a:lnTo>
                    <a:pt x="6604" y="27544"/>
                  </a:lnTo>
                  <a:lnTo>
                    <a:pt x="6333" y="28630"/>
                  </a:lnTo>
                  <a:lnTo>
                    <a:pt x="6016" y="29715"/>
                  </a:lnTo>
                  <a:lnTo>
                    <a:pt x="5790" y="30258"/>
                  </a:lnTo>
                  <a:lnTo>
                    <a:pt x="5564" y="30801"/>
                  </a:lnTo>
                  <a:lnTo>
                    <a:pt x="5111" y="31615"/>
                  </a:lnTo>
                  <a:lnTo>
                    <a:pt x="4569" y="32429"/>
                  </a:lnTo>
                  <a:lnTo>
                    <a:pt x="3981" y="33107"/>
                  </a:lnTo>
                  <a:lnTo>
                    <a:pt x="3302" y="33741"/>
                  </a:lnTo>
                  <a:lnTo>
                    <a:pt x="2533" y="34329"/>
                  </a:lnTo>
                  <a:lnTo>
                    <a:pt x="1765" y="34781"/>
                  </a:lnTo>
                  <a:lnTo>
                    <a:pt x="905" y="35188"/>
                  </a:lnTo>
                  <a:lnTo>
                    <a:pt x="1" y="35459"/>
                  </a:lnTo>
                  <a:lnTo>
                    <a:pt x="317" y="35550"/>
                  </a:lnTo>
                  <a:lnTo>
                    <a:pt x="679" y="35595"/>
                  </a:lnTo>
                  <a:lnTo>
                    <a:pt x="1629" y="35595"/>
                  </a:lnTo>
                  <a:lnTo>
                    <a:pt x="2669" y="35505"/>
                  </a:lnTo>
                  <a:lnTo>
                    <a:pt x="3800" y="35369"/>
                  </a:lnTo>
                  <a:lnTo>
                    <a:pt x="4885" y="35188"/>
                  </a:lnTo>
                  <a:lnTo>
                    <a:pt x="5925" y="35007"/>
                  </a:lnTo>
                  <a:lnTo>
                    <a:pt x="7282" y="34736"/>
                  </a:lnTo>
                  <a:lnTo>
                    <a:pt x="9272" y="34283"/>
                  </a:lnTo>
                  <a:lnTo>
                    <a:pt x="10267" y="34012"/>
                  </a:lnTo>
                  <a:lnTo>
                    <a:pt x="11217" y="33695"/>
                  </a:lnTo>
                  <a:lnTo>
                    <a:pt x="12167" y="33379"/>
                  </a:lnTo>
                  <a:lnTo>
                    <a:pt x="13117" y="33017"/>
                  </a:lnTo>
                  <a:lnTo>
                    <a:pt x="14067" y="32610"/>
                  </a:lnTo>
                  <a:lnTo>
                    <a:pt x="14971" y="32158"/>
                  </a:lnTo>
                  <a:lnTo>
                    <a:pt x="16147" y="31570"/>
                  </a:lnTo>
                  <a:lnTo>
                    <a:pt x="17278" y="30846"/>
                  </a:lnTo>
                  <a:lnTo>
                    <a:pt x="18363" y="30122"/>
                  </a:lnTo>
                  <a:lnTo>
                    <a:pt x="19403" y="29354"/>
                  </a:lnTo>
                  <a:lnTo>
                    <a:pt x="20398" y="28494"/>
                  </a:lnTo>
                  <a:lnTo>
                    <a:pt x="21393" y="27635"/>
                  </a:lnTo>
                  <a:lnTo>
                    <a:pt x="22343" y="26730"/>
                  </a:lnTo>
                  <a:lnTo>
                    <a:pt x="23248" y="25781"/>
                  </a:lnTo>
                  <a:lnTo>
                    <a:pt x="23971" y="24967"/>
                  </a:lnTo>
                  <a:lnTo>
                    <a:pt x="24695" y="24152"/>
                  </a:lnTo>
                  <a:lnTo>
                    <a:pt x="25374" y="23293"/>
                  </a:lnTo>
                  <a:lnTo>
                    <a:pt x="26007" y="22434"/>
                  </a:lnTo>
                  <a:lnTo>
                    <a:pt x="26640" y="21529"/>
                  </a:lnTo>
                  <a:lnTo>
                    <a:pt x="27183" y="20579"/>
                  </a:lnTo>
                  <a:lnTo>
                    <a:pt x="27725" y="19630"/>
                  </a:lnTo>
                  <a:lnTo>
                    <a:pt x="28223" y="18680"/>
                  </a:lnTo>
                  <a:lnTo>
                    <a:pt x="28539" y="17956"/>
                  </a:lnTo>
                  <a:lnTo>
                    <a:pt x="28811" y="17233"/>
                  </a:lnTo>
                  <a:lnTo>
                    <a:pt x="29037" y="16509"/>
                  </a:lnTo>
                  <a:lnTo>
                    <a:pt x="29263" y="15740"/>
                  </a:lnTo>
                  <a:lnTo>
                    <a:pt x="29444" y="15062"/>
                  </a:lnTo>
                  <a:lnTo>
                    <a:pt x="29580" y="14383"/>
                  </a:lnTo>
                  <a:lnTo>
                    <a:pt x="29670" y="13705"/>
                  </a:lnTo>
                  <a:lnTo>
                    <a:pt x="29761" y="13026"/>
                  </a:lnTo>
                  <a:lnTo>
                    <a:pt x="29806" y="11896"/>
                  </a:lnTo>
                  <a:lnTo>
                    <a:pt x="29761" y="10810"/>
                  </a:lnTo>
                  <a:lnTo>
                    <a:pt x="29625" y="9725"/>
                  </a:lnTo>
                  <a:lnTo>
                    <a:pt x="29399" y="8639"/>
                  </a:lnTo>
                  <a:lnTo>
                    <a:pt x="29127" y="7599"/>
                  </a:lnTo>
                  <a:lnTo>
                    <a:pt x="28720" y="6559"/>
                  </a:lnTo>
                  <a:lnTo>
                    <a:pt x="28268" y="5609"/>
                  </a:lnTo>
                  <a:lnTo>
                    <a:pt x="27725" y="4659"/>
                  </a:lnTo>
                  <a:lnTo>
                    <a:pt x="27092" y="3800"/>
                  </a:lnTo>
                  <a:lnTo>
                    <a:pt x="26369" y="3031"/>
                  </a:lnTo>
                  <a:lnTo>
                    <a:pt x="26007" y="2669"/>
                  </a:lnTo>
                  <a:lnTo>
                    <a:pt x="25600" y="2307"/>
                  </a:lnTo>
                  <a:lnTo>
                    <a:pt x="25193" y="1991"/>
                  </a:lnTo>
                  <a:lnTo>
                    <a:pt x="24740" y="1674"/>
                  </a:lnTo>
                  <a:lnTo>
                    <a:pt x="24288" y="1358"/>
                  </a:lnTo>
                  <a:lnTo>
                    <a:pt x="23836" y="1132"/>
                  </a:lnTo>
                  <a:lnTo>
                    <a:pt x="23338" y="905"/>
                  </a:lnTo>
                  <a:lnTo>
                    <a:pt x="22841" y="679"/>
                  </a:lnTo>
                  <a:lnTo>
                    <a:pt x="22298" y="498"/>
                  </a:lnTo>
                  <a:lnTo>
                    <a:pt x="21755" y="317"/>
                  </a:lnTo>
                  <a:lnTo>
                    <a:pt x="21213" y="227"/>
                  </a:lnTo>
                  <a:lnTo>
                    <a:pt x="20625" y="91"/>
                  </a:lnTo>
                  <a:lnTo>
                    <a:pt x="1972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p46">
              <a:extLst>
                <a:ext uri="{FF2B5EF4-FFF2-40B4-BE49-F238E27FC236}">
                  <a16:creationId xmlns:a16="http://schemas.microsoft.com/office/drawing/2014/main" id="{2561620A-5002-D565-BFC0-BD38CD58ED9B}"/>
                </a:ext>
              </a:extLst>
            </p:cNvPr>
            <p:cNvSpPr/>
            <p:nvPr/>
          </p:nvSpPr>
          <p:spPr>
            <a:xfrm>
              <a:off x="3036600" y="1792950"/>
              <a:ext cx="158325" cy="159450"/>
            </a:xfrm>
            <a:custGeom>
              <a:avLst/>
              <a:gdLst/>
              <a:ahLst/>
              <a:cxnLst/>
              <a:rect l="l" t="t" r="r" b="b"/>
              <a:pathLst>
                <a:path w="6333" h="6378" extrusionOk="0">
                  <a:moveTo>
                    <a:pt x="2849" y="0"/>
                  </a:moveTo>
                  <a:lnTo>
                    <a:pt x="2533" y="91"/>
                  </a:lnTo>
                  <a:lnTo>
                    <a:pt x="2216" y="136"/>
                  </a:lnTo>
                  <a:lnTo>
                    <a:pt x="1945" y="272"/>
                  </a:lnTo>
                  <a:lnTo>
                    <a:pt x="1628" y="407"/>
                  </a:lnTo>
                  <a:lnTo>
                    <a:pt x="1402" y="543"/>
                  </a:lnTo>
                  <a:lnTo>
                    <a:pt x="1131" y="724"/>
                  </a:lnTo>
                  <a:lnTo>
                    <a:pt x="905" y="950"/>
                  </a:lnTo>
                  <a:lnTo>
                    <a:pt x="724" y="1176"/>
                  </a:lnTo>
                  <a:lnTo>
                    <a:pt x="543" y="1402"/>
                  </a:lnTo>
                  <a:lnTo>
                    <a:pt x="362" y="1674"/>
                  </a:lnTo>
                  <a:lnTo>
                    <a:pt x="226" y="1945"/>
                  </a:lnTo>
                  <a:lnTo>
                    <a:pt x="136" y="2262"/>
                  </a:lnTo>
                  <a:lnTo>
                    <a:pt x="45" y="2533"/>
                  </a:lnTo>
                  <a:lnTo>
                    <a:pt x="0" y="2850"/>
                  </a:lnTo>
                  <a:lnTo>
                    <a:pt x="0" y="3166"/>
                  </a:lnTo>
                  <a:lnTo>
                    <a:pt x="0" y="3528"/>
                  </a:lnTo>
                  <a:lnTo>
                    <a:pt x="45" y="3845"/>
                  </a:lnTo>
                  <a:lnTo>
                    <a:pt x="136" y="4116"/>
                  </a:lnTo>
                  <a:lnTo>
                    <a:pt x="226" y="4433"/>
                  </a:lnTo>
                  <a:lnTo>
                    <a:pt x="362" y="4704"/>
                  </a:lnTo>
                  <a:lnTo>
                    <a:pt x="543" y="4975"/>
                  </a:lnTo>
                  <a:lnTo>
                    <a:pt x="724" y="5201"/>
                  </a:lnTo>
                  <a:lnTo>
                    <a:pt x="905" y="5428"/>
                  </a:lnTo>
                  <a:lnTo>
                    <a:pt x="1131" y="5654"/>
                  </a:lnTo>
                  <a:lnTo>
                    <a:pt x="1402" y="5835"/>
                  </a:lnTo>
                  <a:lnTo>
                    <a:pt x="1628" y="5970"/>
                  </a:lnTo>
                  <a:lnTo>
                    <a:pt x="1945" y="6106"/>
                  </a:lnTo>
                  <a:lnTo>
                    <a:pt x="2216" y="6242"/>
                  </a:lnTo>
                  <a:lnTo>
                    <a:pt x="2533" y="6287"/>
                  </a:lnTo>
                  <a:lnTo>
                    <a:pt x="2849" y="6332"/>
                  </a:lnTo>
                  <a:lnTo>
                    <a:pt x="3166" y="6377"/>
                  </a:lnTo>
                  <a:lnTo>
                    <a:pt x="3483" y="6332"/>
                  </a:lnTo>
                  <a:lnTo>
                    <a:pt x="3799" y="6287"/>
                  </a:lnTo>
                  <a:lnTo>
                    <a:pt x="4116" y="6242"/>
                  </a:lnTo>
                  <a:lnTo>
                    <a:pt x="4387" y="6106"/>
                  </a:lnTo>
                  <a:lnTo>
                    <a:pt x="4659" y="5970"/>
                  </a:lnTo>
                  <a:lnTo>
                    <a:pt x="4930" y="5835"/>
                  </a:lnTo>
                  <a:lnTo>
                    <a:pt x="5201" y="5654"/>
                  </a:lnTo>
                  <a:lnTo>
                    <a:pt x="5427" y="5428"/>
                  </a:lnTo>
                  <a:lnTo>
                    <a:pt x="5608" y="5201"/>
                  </a:lnTo>
                  <a:lnTo>
                    <a:pt x="5789" y="4975"/>
                  </a:lnTo>
                  <a:lnTo>
                    <a:pt x="5970" y="4704"/>
                  </a:lnTo>
                  <a:lnTo>
                    <a:pt x="6106" y="4433"/>
                  </a:lnTo>
                  <a:lnTo>
                    <a:pt x="6196" y="4116"/>
                  </a:lnTo>
                  <a:lnTo>
                    <a:pt x="6287" y="3845"/>
                  </a:lnTo>
                  <a:lnTo>
                    <a:pt x="6332" y="3528"/>
                  </a:lnTo>
                  <a:lnTo>
                    <a:pt x="6332" y="3166"/>
                  </a:lnTo>
                  <a:lnTo>
                    <a:pt x="6332" y="2850"/>
                  </a:lnTo>
                  <a:lnTo>
                    <a:pt x="6287" y="2533"/>
                  </a:lnTo>
                  <a:lnTo>
                    <a:pt x="6196" y="2262"/>
                  </a:lnTo>
                  <a:lnTo>
                    <a:pt x="6106" y="1945"/>
                  </a:lnTo>
                  <a:lnTo>
                    <a:pt x="5970" y="1674"/>
                  </a:lnTo>
                  <a:lnTo>
                    <a:pt x="5789" y="1402"/>
                  </a:lnTo>
                  <a:lnTo>
                    <a:pt x="5608" y="1176"/>
                  </a:lnTo>
                  <a:lnTo>
                    <a:pt x="5427" y="950"/>
                  </a:lnTo>
                  <a:lnTo>
                    <a:pt x="5201" y="724"/>
                  </a:lnTo>
                  <a:lnTo>
                    <a:pt x="4930" y="543"/>
                  </a:lnTo>
                  <a:lnTo>
                    <a:pt x="4659" y="407"/>
                  </a:lnTo>
                  <a:lnTo>
                    <a:pt x="4387" y="272"/>
                  </a:lnTo>
                  <a:lnTo>
                    <a:pt x="4116" y="136"/>
                  </a:lnTo>
                  <a:lnTo>
                    <a:pt x="3799" y="91"/>
                  </a:lnTo>
                  <a:lnTo>
                    <a:pt x="348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8;p46">
              <a:extLst>
                <a:ext uri="{FF2B5EF4-FFF2-40B4-BE49-F238E27FC236}">
                  <a16:creationId xmlns:a16="http://schemas.microsoft.com/office/drawing/2014/main" id="{D54FAF7C-386B-2459-883A-D8C14AADFBBE}"/>
                </a:ext>
              </a:extLst>
            </p:cNvPr>
            <p:cNvSpPr/>
            <p:nvPr/>
          </p:nvSpPr>
          <p:spPr>
            <a:xfrm>
              <a:off x="3381450" y="1791825"/>
              <a:ext cx="128925" cy="159450"/>
            </a:xfrm>
            <a:custGeom>
              <a:avLst/>
              <a:gdLst/>
              <a:ahLst/>
              <a:cxnLst/>
              <a:rect l="l" t="t" r="r" b="b"/>
              <a:pathLst>
                <a:path w="5157" h="6378" extrusionOk="0">
                  <a:moveTo>
                    <a:pt x="2895" y="0"/>
                  </a:moveTo>
                  <a:lnTo>
                    <a:pt x="2579" y="45"/>
                  </a:lnTo>
                  <a:lnTo>
                    <a:pt x="2262" y="136"/>
                  </a:lnTo>
                  <a:lnTo>
                    <a:pt x="1945" y="226"/>
                  </a:lnTo>
                  <a:lnTo>
                    <a:pt x="1674" y="362"/>
                  </a:lnTo>
                  <a:lnTo>
                    <a:pt x="1403" y="543"/>
                  </a:lnTo>
                  <a:lnTo>
                    <a:pt x="1177" y="724"/>
                  </a:lnTo>
                  <a:lnTo>
                    <a:pt x="950" y="950"/>
                  </a:lnTo>
                  <a:lnTo>
                    <a:pt x="770" y="1176"/>
                  </a:lnTo>
                  <a:lnTo>
                    <a:pt x="543" y="1402"/>
                  </a:lnTo>
                  <a:lnTo>
                    <a:pt x="408" y="1673"/>
                  </a:lnTo>
                  <a:lnTo>
                    <a:pt x="272" y="1945"/>
                  </a:lnTo>
                  <a:lnTo>
                    <a:pt x="182" y="2216"/>
                  </a:lnTo>
                  <a:lnTo>
                    <a:pt x="91" y="2533"/>
                  </a:lnTo>
                  <a:lnTo>
                    <a:pt x="46" y="2849"/>
                  </a:lnTo>
                  <a:lnTo>
                    <a:pt x="1" y="3166"/>
                  </a:lnTo>
                  <a:lnTo>
                    <a:pt x="46" y="3483"/>
                  </a:lnTo>
                  <a:lnTo>
                    <a:pt x="91" y="3799"/>
                  </a:lnTo>
                  <a:lnTo>
                    <a:pt x="182" y="4116"/>
                  </a:lnTo>
                  <a:lnTo>
                    <a:pt x="272" y="4432"/>
                  </a:lnTo>
                  <a:lnTo>
                    <a:pt x="408" y="4704"/>
                  </a:lnTo>
                  <a:lnTo>
                    <a:pt x="543" y="4975"/>
                  </a:lnTo>
                  <a:lnTo>
                    <a:pt x="770" y="5201"/>
                  </a:lnTo>
                  <a:lnTo>
                    <a:pt x="950" y="5427"/>
                  </a:lnTo>
                  <a:lnTo>
                    <a:pt x="1177" y="5653"/>
                  </a:lnTo>
                  <a:lnTo>
                    <a:pt x="1403" y="5834"/>
                  </a:lnTo>
                  <a:lnTo>
                    <a:pt x="1674" y="5970"/>
                  </a:lnTo>
                  <a:lnTo>
                    <a:pt x="1945" y="6106"/>
                  </a:lnTo>
                  <a:lnTo>
                    <a:pt x="2262" y="6196"/>
                  </a:lnTo>
                  <a:lnTo>
                    <a:pt x="2579" y="6287"/>
                  </a:lnTo>
                  <a:lnTo>
                    <a:pt x="2895" y="6332"/>
                  </a:lnTo>
                  <a:lnTo>
                    <a:pt x="3212" y="6377"/>
                  </a:lnTo>
                  <a:lnTo>
                    <a:pt x="3619" y="6332"/>
                  </a:lnTo>
                  <a:lnTo>
                    <a:pt x="3935" y="5608"/>
                  </a:lnTo>
                  <a:lnTo>
                    <a:pt x="4207" y="4885"/>
                  </a:lnTo>
                  <a:lnTo>
                    <a:pt x="4433" y="4161"/>
                  </a:lnTo>
                  <a:lnTo>
                    <a:pt x="4659" y="3392"/>
                  </a:lnTo>
                  <a:lnTo>
                    <a:pt x="4840" y="2714"/>
                  </a:lnTo>
                  <a:lnTo>
                    <a:pt x="4976" y="2035"/>
                  </a:lnTo>
                  <a:lnTo>
                    <a:pt x="5066" y="1357"/>
                  </a:lnTo>
                  <a:lnTo>
                    <a:pt x="5157" y="678"/>
                  </a:lnTo>
                  <a:lnTo>
                    <a:pt x="4704" y="407"/>
                  </a:lnTo>
                  <a:lnTo>
                    <a:pt x="4252" y="181"/>
                  </a:lnTo>
                  <a:lnTo>
                    <a:pt x="3755" y="45"/>
                  </a:lnTo>
                  <a:lnTo>
                    <a:pt x="321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p46">
              <a:extLst>
                <a:ext uri="{FF2B5EF4-FFF2-40B4-BE49-F238E27FC236}">
                  <a16:creationId xmlns:a16="http://schemas.microsoft.com/office/drawing/2014/main" id="{AFFA2FD2-6D4B-62A0-A2F9-6C07831A6BC1}"/>
                </a:ext>
              </a:extLst>
            </p:cNvPr>
            <p:cNvSpPr/>
            <p:nvPr/>
          </p:nvSpPr>
          <p:spPr>
            <a:xfrm>
              <a:off x="3140625" y="1738675"/>
              <a:ext cx="55425" cy="55425"/>
            </a:xfrm>
            <a:custGeom>
              <a:avLst/>
              <a:gdLst/>
              <a:ahLst/>
              <a:cxnLst/>
              <a:rect l="l" t="t" r="r" b="b"/>
              <a:pathLst>
                <a:path w="2217" h="2217" extrusionOk="0">
                  <a:moveTo>
                    <a:pt x="1086" y="0"/>
                  </a:moveTo>
                  <a:lnTo>
                    <a:pt x="859" y="46"/>
                  </a:lnTo>
                  <a:lnTo>
                    <a:pt x="678" y="91"/>
                  </a:lnTo>
                  <a:lnTo>
                    <a:pt x="452" y="181"/>
                  </a:lnTo>
                  <a:lnTo>
                    <a:pt x="317" y="317"/>
                  </a:lnTo>
                  <a:lnTo>
                    <a:pt x="181" y="498"/>
                  </a:lnTo>
                  <a:lnTo>
                    <a:pt x="91" y="679"/>
                  </a:lnTo>
                  <a:lnTo>
                    <a:pt x="0" y="905"/>
                  </a:lnTo>
                  <a:lnTo>
                    <a:pt x="0" y="1131"/>
                  </a:lnTo>
                  <a:lnTo>
                    <a:pt x="0" y="1357"/>
                  </a:lnTo>
                  <a:lnTo>
                    <a:pt x="91" y="1538"/>
                  </a:lnTo>
                  <a:lnTo>
                    <a:pt x="181" y="1719"/>
                  </a:lnTo>
                  <a:lnTo>
                    <a:pt x="317" y="1900"/>
                  </a:lnTo>
                  <a:lnTo>
                    <a:pt x="452" y="2036"/>
                  </a:lnTo>
                  <a:lnTo>
                    <a:pt x="678" y="2126"/>
                  </a:lnTo>
                  <a:lnTo>
                    <a:pt x="859" y="2216"/>
                  </a:lnTo>
                  <a:lnTo>
                    <a:pt x="1312" y="2216"/>
                  </a:lnTo>
                  <a:lnTo>
                    <a:pt x="1538" y="2126"/>
                  </a:lnTo>
                  <a:lnTo>
                    <a:pt x="1719" y="2036"/>
                  </a:lnTo>
                  <a:lnTo>
                    <a:pt x="1900" y="1900"/>
                  </a:lnTo>
                  <a:lnTo>
                    <a:pt x="2035" y="1719"/>
                  </a:lnTo>
                  <a:lnTo>
                    <a:pt x="2126" y="1538"/>
                  </a:lnTo>
                  <a:lnTo>
                    <a:pt x="2171" y="1357"/>
                  </a:lnTo>
                  <a:lnTo>
                    <a:pt x="2216" y="1131"/>
                  </a:lnTo>
                  <a:lnTo>
                    <a:pt x="2171" y="905"/>
                  </a:lnTo>
                  <a:lnTo>
                    <a:pt x="2126" y="679"/>
                  </a:lnTo>
                  <a:lnTo>
                    <a:pt x="2035" y="498"/>
                  </a:lnTo>
                  <a:lnTo>
                    <a:pt x="1900" y="317"/>
                  </a:lnTo>
                  <a:lnTo>
                    <a:pt x="1719" y="181"/>
                  </a:lnTo>
                  <a:lnTo>
                    <a:pt x="1538" y="91"/>
                  </a:lnTo>
                  <a:lnTo>
                    <a:pt x="1312" y="46"/>
                  </a:lnTo>
                  <a:lnTo>
                    <a:pt x="108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0;p46">
              <a:extLst>
                <a:ext uri="{FF2B5EF4-FFF2-40B4-BE49-F238E27FC236}">
                  <a16:creationId xmlns:a16="http://schemas.microsoft.com/office/drawing/2014/main" id="{CA9B897E-52CD-F97A-D79A-32D58776ECEF}"/>
                </a:ext>
              </a:extLst>
            </p:cNvPr>
            <p:cNvSpPr/>
            <p:nvPr/>
          </p:nvSpPr>
          <p:spPr>
            <a:xfrm>
              <a:off x="3372400" y="1731875"/>
              <a:ext cx="52050" cy="52050"/>
            </a:xfrm>
            <a:custGeom>
              <a:avLst/>
              <a:gdLst/>
              <a:ahLst/>
              <a:cxnLst/>
              <a:rect l="l" t="t" r="r" b="b"/>
              <a:pathLst>
                <a:path w="2082" h="2082" extrusionOk="0">
                  <a:moveTo>
                    <a:pt x="815" y="1"/>
                  </a:moveTo>
                  <a:lnTo>
                    <a:pt x="634" y="91"/>
                  </a:lnTo>
                  <a:lnTo>
                    <a:pt x="453" y="182"/>
                  </a:lnTo>
                  <a:lnTo>
                    <a:pt x="317" y="318"/>
                  </a:lnTo>
                  <a:lnTo>
                    <a:pt x="182" y="453"/>
                  </a:lnTo>
                  <a:lnTo>
                    <a:pt x="91" y="634"/>
                  </a:lnTo>
                  <a:lnTo>
                    <a:pt x="1" y="815"/>
                  </a:lnTo>
                  <a:lnTo>
                    <a:pt x="1" y="1041"/>
                  </a:lnTo>
                  <a:lnTo>
                    <a:pt x="1" y="1222"/>
                  </a:lnTo>
                  <a:lnTo>
                    <a:pt x="91" y="1448"/>
                  </a:lnTo>
                  <a:lnTo>
                    <a:pt x="182" y="1629"/>
                  </a:lnTo>
                  <a:lnTo>
                    <a:pt x="317" y="1765"/>
                  </a:lnTo>
                  <a:lnTo>
                    <a:pt x="453" y="1901"/>
                  </a:lnTo>
                  <a:lnTo>
                    <a:pt x="634" y="1991"/>
                  </a:lnTo>
                  <a:lnTo>
                    <a:pt x="815" y="2036"/>
                  </a:lnTo>
                  <a:lnTo>
                    <a:pt x="1041" y="2081"/>
                  </a:lnTo>
                  <a:lnTo>
                    <a:pt x="1222" y="2036"/>
                  </a:lnTo>
                  <a:lnTo>
                    <a:pt x="1448" y="1991"/>
                  </a:lnTo>
                  <a:lnTo>
                    <a:pt x="1629" y="1901"/>
                  </a:lnTo>
                  <a:lnTo>
                    <a:pt x="1765" y="1765"/>
                  </a:lnTo>
                  <a:lnTo>
                    <a:pt x="1900" y="1629"/>
                  </a:lnTo>
                  <a:lnTo>
                    <a:pt x="1991" y="1448"/>
                  </a:lnTo>
                  <a:lnTo>
                    <a:pt x="2036" y="1222"/>
                  </a:lnTo>
                  <a:lnTo>
                    <a:pt x="2081" y="1041"/>
                  </a:lnTo>
                  <a:lnTo>
                    <a:pt x="2036" y="815"/>
                  </a:lnTo>
                  <a:lnTo>
                    <a:pt x="1991" y="634"/>
                  </a:lnTo>
                  <a:lnTo>
                    <a:pt x="1900" y="453"/>
                  </a:lnTo>
                  <a:lnTo>
                    <a:pt x="1765" y="318"/>
                  </a:lnTo>
                  <a:lnTo>
                    <a:pt x="1629" y="182"/>
                  </a:lnTo>
                  <a:lnTo>
                    <a:pt x="1448" y="91"/>
                  </a:lnTo>
                  <a:lnTo>
                    <a:pt x="122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p46">
              <a:extLst>
                <a:ext uri="{FF2B5EF4-FFF2-40B4-BE49-F238E27FC236}">
                  <a16:creationId xmlns:a16="http://schemas.microsoft.com/office/drawing/2014/main" id="{74C3C2FD-D8B8-D480-7D77-BB3F6E582696}"/>
                </a:ext>
              </a:extLst>
            </p:cNvPr>
            <p:cNvSpPr/>
            <p:nvPr/>
          </p:nvSpPr>
          <p:spPr>
            <a:xfrm>
              <a:off x="3252550" y="1768075"/>
              <a:ext cx="92750" cy="55425"/>
            </a:xfrm>
            <a:custGeom>
              <a:avLst/>
              <a:gdLst/>
              <a:ahLst/>
              <a:cxnLst/>
              <a:rect l="l" t="t" r="r" b="b"/>
              <a:pathLst>
                <a:path w="3710" h="2217" extrusionOk="0">
                  <a:moveTo>
                    <a:pt x="3483" y="0"/>
                  </a:moveTo>
                  <a:lnTo>
                    <a:pt x="3393" y="136"/>
                  </a:lnTo>
                  <a:lnTo>
                    <a:pt x="3302" y="453"/>
                  </a:lnTo>
                  <a:lnTo>
                    <a:pt x="3167" y="769"/>
                  </a:lnTo>
                  <a:lnTo>
                    <a:pt x="3031" y="1086"/>
                  </a:lnTo>
                  <a:lnTo>
                    <a:pt x="2805" y="1402"/>
                  </a:lnTo>
                  <a:lnTo>
                    <a:pt x="2579" y="1628"/>
                  </a:lnTo>
                  <a:lnTo>
                    <a:pt x="2307" y="1809"/>
                  </a:lnTo>
                  <a:lnTo>
                    <a:pt x="1991" y="1900"/>
                  </a:lnTo>
                  <a:lnTo>
                    <a:pt x="1810" y="1945"/>
                  </a:lnTo>
                  <a:lnTo>
                    <a:pt x="1629" y="1900"/>
                  </a:lnTo>
                  <a:lnTo>
                    <a:pt x="1448" y="1855"/>
                  </a:lnTo>
                  <a:lnTo>
                    <a:pt x="1312" y="1809"/>
                  </a:lnTo>
                  <a:lnTo>
                    <a:pt x="1041" y="1583"/>
                  </a:lnTo>
                  <a:lnTo>
                    <a:pt x="815" y="1357"/>
                  </a:lnTo>
                  <a:lnTo>
                    <a:pt x="679" y="1176"/>
                  </a:lnTo>
                  <a:lnTo>
                    <a:pt x="453" y="724"/>
                  </a:lnTo>
                  <a:lnTo>
                    <a:pt x="272" y="272"/>
                  </a:lnTo>
                  <a:lnTo>
                    <a:pt x="182" y="181"/>
                  </a:lnTo>
                  <a:lnTo>
                    <a:pt x="91" y="181"/>
                  </a:lnTo>
                  <a:lnTo>
                    <a:pt x="1" y="226"/>
                  </a:lnTo>
                  <a:lnTo>
                    <a:pt x="1" y="362"/>
                  </a:lnTo>
                  <a:lnTo>
                    <a:pt x="182" y="860"/>
                  </a:lnTo>
                  <a:lnTo>
                    <a:pt x="408" y="1312"/>
                  </a:lnTo>
                  <a:lnTo>
                    <a:pt x="679" y="1674"/>
                  </a:lnTo>
                  <a:lnTo>
                    <a:pt x="950" y="1945"/>
                  </a:lnTo>
                  <a:lnTo>
                    <a:pt x="1267" y="2126"/>
                  </a:lnTo>
                  <a:lnTo>
                    <a:pt x="1584" y="2216"/>
                  </a:lnTo>
                  <a:lnTo>
                    <a:pt x="2036" y="2216"/>
                  </a:lnTo>
                  <a:lnTo>
                    <a:pt x="2217" y="2171"/>
                  </a:lnTo>
                  <a:lnTo>
                    <a:pt x="2533" y="2035"/>
                  </a:lnTo>
                  <a:lnTo>
                    <a:pt x="2850" y="1809"/>
                  </a:lnTo>
                  <a:lnTo>
                    <a:pt x="3076" y="1538"/>
                  </a:lnTo>
                  <a:lnTo>
                    <a:pt x="3302" y="1221"/>
                  </a:lnTo>
                  <a:lnTo>
                    <a:pt x="3483" y="860"/>
                  </a:lnTo>
                  <a:lnTo>
                    <a:pt x="3619" y="543"/>
                  </a:lnTo>
                  <a:lnTo>
                    <a:pt x="3709" y="181"/>
                  </a:lnTo>
                  <a:lnTo>
                    <a:pt x="3709" y="91"/>
                  </a:lnTo>
                  <a:lnTo>
                    <a:pt x="35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2;p46">
              <a:extLst>
                <a:ext uri="{FF2B5EF4-FFF2-40B4-BE49-F238E27FC236}">
                  <a16:creationId xmlns:a16="http://schemas.microsoft.com/office/drawing/2014/main" id="{6D65E5EC-247D-DF97-5313-2416AA1EBFE7}"/>
                </a:ext>
              </a:extLst>
            </p:cNvPr>
            <p:cNvSpPr/>
            <p:nvPr/>
          </p:nvSpPr>
          <p:spPr>
            <a:xfrm>
              <a:off x="2202125" y="2147975"/>
              <a:ext cx="1425850" cy="472650"/>
            </a:xfrm>
            <a:custGeom>
              <a:avLst/>
              <a:gdLst/>
              <a:ahLst/>
              <a:cxnLst/>
              <a:rect l="l" t="t" r="r" b="b"/>
              <a:pathLst>
                <a:path w="57034" h="18906" extrusionOk="0">
                  <a:moveTo>
                    <a:pt x="56536" y="1"/>
                  </a:moveTo>
                  <a:lnTo>
                    <a:pt x="56038" y="136"/>
                  </a:lnTo>
                  <a:lnTo>
                    <a:pt x="55541" y="317"/>
                  </a:lnTo>
                  <a:lnTo>
                    <a:pt x="55089" y="634"/>
                  </a:lnTo>
                  <a:lnTo>
                    <a:pt x="54681" y="996"/>
                  </a:lnTo>
                  <a:lnTo>
                    <a:pt x="54274" y="1358"/>
                  </a:lnTo>
                  <a:lnTo>
                    <a:pt x="53913" y="1810"/>
                  </a:lnTo>
                  <a:lnTo>
                    <a:pt x="53596" y="2262"/>
                  </a:lnTo>
                  <a:lnTo>
                    <a:pt x="53189" y="2986"/>
                  </a:lnTo>
                  <a:lnTo>
                    <a:pt x="52872" y="3709"/>
                  </a:lnTo>
                  <a:lnTo>
                    <a:pt x="52601" y="4433"/>
                  </a:lnTo>
                  <a:lnTo>
                    <a:pt x="52420" y="5247"/>
                  </a:lnTo>
                  <a:lnTo>
                    <a:pt x="52239" y="6016"/>
                  </a:lnTo>
                  <a:lnTo>
                    <a:pt x="52194" y="6830"/>
                  </a:lnTo>
                  <a:lnTo>
                    <a:pt x="52149" y="7599"/>
                  </a:lnTo>
                  <a:lnTo>
                    <a:pt x="52194" y="8413"/>
                  </a:lnTo>
                  <a:lnTo>
                    <a:pt x="51742" y="7508"/>
                  </a:lnTo>
                  <a:lnTo>
                    <a:pt x="51199" y="6604"/>
                  </a:lnTo>
                  <a:lnTo>
                    <a:pt x="50928" y="6152"/>
                  </a:lnTo>
                  <a:lnTo>
                    <a:pt x="50611" y="5745"/>
                  </a:lnTo>
                  <a:lnTo>
                    <a:pt x="50294" y="5338"/>
                  </a:lnTo>
                  <a:lnTo>
                    <a:pt x="49933" y="4976"/>
                  </a:lnTo>
                  <a:lnTo>
                    <a:pt x="49480" y="4569"/>
                  </a:lnTo>
                  <a:lnTo>
                    <a:pt x="49209" y="4388"/>
                  </a:lnTo>
                  <a:lnTo>
                    <a:pt x="48938" y="4252"/>
                  </a:lnTo>
                  <a:lnTo>
                    <a:pt x="48621" y="4116"/>
                  </a:lnTo>
                  <a:lnTo>
                    <a:pt x="48350" y="4071"/>
                  </a:lnTo>
                  <a:lnTo>
                    <a:pt x="48033" y="4026"/>
                  </a:lnTo>
                  <a:lnTo>
                    <a:pt x="47762" y="4071"/>
                  </a:lnTo>
                  <a:lnTo>
                    <a:pt x="47400" y="4207"/>
                  </a:lnTo>
                  <a:lnTo>
                    <a:pt x="47128" y="4388"/>
                  </a:lnTo>
                  <a:lnTo>
                    <a:pt x="46857" y="4659"/>
                  </a:lnTo>
                  <a:lnTo>
                    <a:pt x="46631" y="4931"/>
                  </a:lnTo>
                  <a:lnTo>
                    <a:pt x="46450" y="5247"/>
                  </a:lnTo>
                  <a:lnTo>
                    <a:pt x="46314" y="5609"/>
                  </a:lnTo>
                  <a:lnTo>
                    <a:pt x="46224" y="5971"/>
                  </a:lnTo>
                  <a:lnTo>
                    <a:pt x="46179" y="6333"/>
                  </a:lnTo>
                  <a:lnTo>
                    <a:pt x="46133" y="7056"/>
                  </a:lnTo>
                  <a:lnTo>
                    <a:pt x="46179" y="7825"/>
                  </a:lnTo>
                  <a:lnTo>
                    <a:pt x="46179" y="8549"/>
                  </a:lnTo>
                  <a:lnTo>
                    <a:pt x="46133" y="8911"/>
                  </a:lnTo>
                  <a:lnTo>
                    <a:pt x="46088" y="9272"/>
                  </a:lnTo>
                  <a:lnTo>
                    <a:pt x="45726" y="8639"/>
                  </a:lnTo>
                  <a:lnTo>
                    <a:pt x="45274" y="8051"/>
                  </a:lnTo>
                  <a:lnTo>
                    <a:pt x="45003" y="7780"/>
                  </a:lnTo>
                  <a:lnTo>
                    <a:pt x="44731" y="7508"/>
                  </a:lnTo>
                  <a:lnTo>
                    <a:pt x="44460" y="7282"/>
                  </a:lnTo>
                  <a:lnTo>
                    <a:pt x="44189" y="7101"/>
                  </a:lnTo>
                  <a:lnTo>
                    <a:pt x="43872" y="6966"/>
                  </a:lnTo>
                  <a:lnTo>
                    <a:pt x="43601" y="6921"/>
                  </a:lnTo>
                  <a:lnTo>
                    <a:pt x="43284" y="6875"/>
                  </a:lnTo>
                  <a:lnTo>
                    <a:pt x="43013" y="6921"/>
                  </a:lnTo>
                  <a:lnTo>
                    <a:pt x="42696" y="7056"/>
                  </a:lnTo>
                  <a:lnTo>
                    <a:pt x="42425" y="7237"/>
                  </a:lnTo>
                  <a:lnTo>
                    <a:pt x="42108" y="7554"/>
                  </a:lnTo>
                  <a:lnTo>
                    <a:pt x="41837" y="7916"/>
                  </a:lnTo>
                  <a:lnTo>
                    <a:pt x="41565" y="8413"/>
                  </a:lnTo>
                  <a:lnTo>
                    <a:pt x="41430" y="8956"/>
                  </a:lnTo>
                  <a:lnTo>
                    <a:pt x="41384" y="9453"/>
                  </a:lnTo>
                  <a:lnTo>
                    <a:pt x="41430" y="9951"/>
                  </a:lnTo>
                  <a:lnTo>
                    <a:pt x="13343" y="11896"/>
                  </a:lnTo>
                  <a:lnTo>
                    <a:pt x="13343" y="11489"/>
                  </a:lnTo>
                  <a:lnTo>
                    <a:pt x="13253" y="11081"/>
                  </a:lnTo>
                  <a:lnTo>
                    <a:pt x="13117" y="10674"/>
                  </a:lnTo>
                  <a:lnTo>
                    <a:pt x="12936" y="10313"/>
                  </a:lnTo>
                  <a:lnTo>
                    <a:pt x="12665" y="9996"/>
                  </a:lnTo>
                  <a:lnTo>
                    <a:pt x="12393" y="9770"/>
                  </a:lnTo>
                  <a:lnTo>
                    <a:pt x="12032" y="9589"/>
                  </a:lnTo>
                  <a:lnTo>
                    <a:pt x="11670" y="9498"/>
                  </a:lnTo>
                  <a:lnTo>
                    <a:pt x="11263" y="9498"/>
                  </a:lnTo>
                  <a:lnTo>
                    <a:pt x="10901" y="9634"/>
                  </a:lnTo>
                  <a:lnTo>
                    <a:pt x="10539" y="9815"/>
                  </a:lnTo>
                  <a:lnTo>
                    <a:pt x="10222" y="10041"/>
                  </a:lnTo>
                  <a:lnTo>
                    <a:pt x="9906" y="10358"/>
                  </a:lnTo>
                  <a:lnTo>
                    <a:pt x="9634" y="10674"/>
                  </a:lnTo>
                  <a:lnTo>
                    <a:pt x="9137" y="11398"/>
                  </a:lnTo>
                  <a:lnTo>
                    <a:pt x="9273" y="9951"/>
                  </a:lnTo>
                  <a:lnTo>
                    <a:pt x="9273" y="8503"/>
                  </a:lnTo>
                  <a:lnTo>
                    <a:pt x="9227" y="7056"/>
                  </a:lnTo>
                  <a:lnTo>
                    <a:pt x="9046" y="5654"/>
                  </a:lnTo>
                  <a:lnTo>
                    <a:pt x="9001" y="5247"/>
                  </a:lnTo>
                  <a:lnTo>
                    <a:pt x="8911" y="4885"/>
                  </a:lnTo>
                  <a:lnTo>
                    <a:pt x="8730" y="4523"/>
                  </a:lnTo>
                  <a:lnTo>
                    <a:pt x="8639" y="4388"/>
                  </a:lnTo>
                  <a:lnTo>
                    <a:pt x="8504" y="4252"/>
                  </a:lnTo>
                  <a:lnTo>
                    <a:pt x="8323" y="4116"/>
                  </a:lnTo>
                  <a:lnTo>
                    <a:pt x="8142" y="4026"/>
                  </a:lnTo>
                  <a:lnTo>
                    <a:pt x="7961" y="3981"/>
                  </a:lnTo>
                  <a:lnTo>
                    <a:pt x="7780" y="3935"/>
                  </a:lnTo>
                  <a:lnTo>
                    <a:pt x="7373" y="3935"/>
                  </a:lnTo>
                  <a:lnTo>
                    <a:pt x="6966" y="4071"/>
                  </a:lnTo>
                  <a:lnTo>
                    <a:pt x="6604" y="4252"/>
                  </a:lnTo>
                  <a:lnTo>
                    <a:pt x="6288" y="4523"/>
                  </a:lnTo>
                  <a:lnTo>
                    <a:pt x="5971" y="4795"/>
                  </a:lnTo>
                  <a:lnTo>
                    <a:pt x="5700" y="5111"/>
                  </a:lnTo>
                  <a:lnTo>
                    <a:pt x="5112" y="5835"/>
                  </a:lnTo>
                  <a:lnTo>
                    <a:pt x="4614" y="6559"/>
                  </a:lnTo>
                  <a:lnTo>
                    <a:pt x="4117" y="7328"/>
                  </a:lnTo>
                  <a:lnTo>
                    <a:pt x="3710" y="8142"/>
                  </a:lnTo>
                  <a:lnTo>
                    <a:pt x="3348" y="8956"/>
                  </a:lnTo>
                  <a:lnTo>
                    <a:pt x="3031" y="9815"/>
                  </a:lnTo>
                  <a:lnTo>
                    <a:pt x="2805" y="10720"/>
                  </a:lnTo>
                  <a:lnTo>
                    <a:pt x="2624" y="11579"/>
                  </a:lnTo>
                  <a:lnTo>
                    <a:pt x="2443" y="10629"/>
                  </a:lnTo>
                  <a:lnTo>
                    <a:pt x="2172" y="9634"/>
                  </a:lnTo>
                  <a:lnTo>
                    <a:pt x="1810" y="8730"/>
                  </a:lnTo>
                  <a:lnTo>
                    <a:pt x="1403" y="7825"/>
                  </a:lnTo>
                  <a:lnTo>
                    <a:pt x="1267" y="7554"/>
                  </a:lnTo>
                  <a:lnTo>
                    <a:pt x="1132" y="7463"/>
                  </a:lnTo>
                  <a:lnTo>
                    <a:pt x="1041" y="7373"/>
                  </a:lnTo>
                  <a:lnTo>
                    <a:pt x="905" y="7328"/>
                  </a:lnTo>
                  <a:lnTo>
                    <a:pt x="634" y="7328"/>
                  </a:lnTo>
                  <a:lnTo>
                    <a:pt x="498" y="7418"/>
                  </a:lnTo>
                  <a:lnTo>
                    <a:pt x="227" y="7599"/>
                  </a:lnTo>
                  <a:lnTo>
                    <a:pt x="1" y="7870"/>
                  </a:lnTo>
                  <a:lnTo>
                    <a:pt x="1" y="18906"/>
                  </a:lnTo>
                  <a:lnTo>
                    <a:pt x="57033" y="18906"/>
                  </a:lnTo>
                  <a:lnTo>
                    <a:pt x="57033"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3;p46">
              <a:extLst>
                <a:ext uri="{FF2B5EF4-FFF2-40B4-BE49-F238E27FC236}">
                  <a16:creationId xmlns:a16="http://schemas.microsoft.com/office/drawing/2014/main" id="{633196C4-4D49-DC4C-3D3D-8B227FE10D84}"/>
                </a:ext>
              </a:extLst>
            </p:cNvPr>
            <p:cNvSpPr/>
            <p:nvPr/>
          </p:nvSpPr>
          <p:spPr>
            <a:xfrm>
              <a:off x="3127050" y="2425000"/>
              <a:ext cx="456825" cy="195625"/>
            </a:xfrm>
            <a:custGeom>
              <a:avLst/>
              <a:gdLst/>
              <a:ahLst/>
              <a:cxnLst/>
              <a:rect l="l" t="t" r="r" b="b"/>
              <a:pathLst>
                <a:path w="18273" h="7825" extrusionOk="0">
                  <a:moveTo>
                    <a:pt x="15604" y="0"/>
                  </a:moveTo>
                  <a:lnTo>
                    <a:pt x="15423" y="46"/>
                  </a:lnTo>
                  <a:lnTo>
                    <a:pt x="15061" y="136"/>
                  </a:lnTo>
                  <a:lnTo>
                    <a:pt x="14745" y="362"/>
                  </a:lnTo>
                  <a:lnTo>
                    <a:pt x="14428" y="588"/>
                  </a:lnTo>
                  <a:lnTo>
                    <a:pt x="14157" y="905"/>
                  </a:lnTo>
                  <a:lnTo>
                    <a:pt x="13931" y="1267"/>
                  </a:lnTo>
                  <a:lnTo>
                    <a:pt x="13750" y="1629"/>
                  </a:lnTo>
                  <a:lnTo>
                    <a:pt x="13569" y="2171"/>
                  </a:lnTo>
                  <a:lnTo>
                    <a:pt x="13433" y="2805"/>
                  </a:lnTo>
                  <a:lnTo>
                    <a:pt x="13297" y="3393"/>
                  </a:lnTo>
                  <a:lnTo>
                    <a:pt x="13252" y="4026"/>
                  </a:lnTo>
                  <a:lnTo>
                    <a:pt x="13252" y="4659"/>
                  </a:lnTo>
                  <a:lnTo>
                    <a:pt x="13207" y="5292"/>
                  </a:lnTo>
                  <a:lnTo>
                    <a:pt x="13252" y="6558"/>
                  </a:lnTo>
                  <a:lnTo>
                    <a:pt x="13026" y="5699"/>
                  </a:lnTo>
                  <a:lnTo>
                    <a:pt x="12709" y="4885"/>
                  </a:lnTo>
                  <a:lnTo>
                    <a:pt x="12528" y="4478"/>
                  </a:lnTo>
                  <a:lnTo>
                    <a:pt x="12302" y="4116"/>
                  </a:lnTo>
                  <a:lnTo>
                    <a:pt x="12076" y="3754"/>
                  </a:lnTo>
                  <a:lnTo>
                    <a:pt x="11805" y="3393"/>
                  </a:lnTo>
                  <a:lnTo>
                    <a:pt x="11533" y="3076"/>
                  </a:lnTo>
                  <a:lnTo>
                    <a:pt x="11172" y="2805"/>
                  </a:lnTo>
                  <a:lnTo>
                    <a:pt x="10810" y="2533"/>
                  </a:lnTo>
                  <a:lnTo>
                    <a:pt x="10403" y="2352"/>
                  </a:lnTo>
                  <a:lnTo>
                    <a:pt x="9996" y="2217"/>
                  </a:lnTo>
                  <a:lnTo>
                    <a:pt x="9589" y="2171"/>
                  </a:lnTo>
                  <a:lnTo>
                    <a:pt x="9136" y="2171"/>
                  </a:lnTo>
                  <a:lnTo>
                    <a:pt x="8729" y="2307"/>
                  </a:lnTo>
                  <a:lnTo>
                    <a:pt x="8413" y="2443"/>
                  </a:lnTo>
                  <a:lnTo>
                    <a:pt x="8096" y="2624"/>
                  </a:lnTo>
                  <a:lnTo>
                    <a:pt x="7825" y="2850"/>
                  </a:lnTo>
                  <a:lnTo>
                    <a:pt x="7599" y="3121"/>
                  </a:lnTo>
                  <a:lnTo>
                    <a:pt x="7418" y="3393"/>
                  </a:lnTo>
                  <a:lnTo>
                    <a:pt x="7237" y="3709"/>
                  </a:lnTo>
                  <a:lnTo>
                    <a:pt x="7101" y="4026"/>
                  </a:lnTo>
                  <a:lnTo>
                    <a:pt x="6965" y="4388"/>
                  </a:lnTo>
                  <a:lnTo>
                    <a:pt x="6830" y="5066"/>
                  </a:lnTo>
                  <a:lnTo>
                    <a:pt x="6830" y="5790"/>
                  </a:lnTo>
                  <a:lnTo>
                    <a:pt x="6830" y="6513"/>
                  </a:lnTo>
                  <a:lnTo>
                    <a:pt x="6875" y="7192"/>
                  </a:lnTo>
                  <a:lnTo>
                    <a:pt x="6649" y="6649"/>
                  </a:lnTo>
                  <a:lnTo>
                    <a:pt x="6332" y="6151"/>
                  </a:lnTo>
                  <a:lnTo>
                    <a:pt x="5925" y="5744"/>
                  </a:lnTo>
                  <a:lnTo>
                    <a:pt x="5518" y="5428"/>
                  </a:lnTo>
                  <a:lnTo>
                    <a:pt x="5021" y="5156"/>
                  </a:lnTo>
                  <a:lnTo>
                    <a:pt x="4523" y="4975"/>
                  </a:lnTo>
                  <a:lnTo>
                    <a:pt x="3980" y="4840"/>
                  </a:lnTo>
                  <a:lnTo>
                    <a:pt x="2895" y="4840"/>
                  </a:lnTo>
                  <a:lnTo>
                    <a:pt x="2352" y="4975"/>
                  </a:lnTo>
                  <a:lnTo>
                    <a:pt x="1855" y="5156"/>
                  </a:lnTo>
                  <a:lnTo>
                    <a:pt x="1402" y="5428"/>
                  </a:lnTo>
                  <a:lnTo>
                    <a:pt x="950" y="5790"/>
                  </a:lnTo>
                  <a:lnTo>
                    <a:pt x="588" y="6197"/>
                  </a:lnTo>
                  <a:lnTo>
                    <a:pt x="317" y="6694"/>
                  </a:lnTo>
                  <a:lnTo>
                    <a:pt x="181" y="7011"/>
                  </a:lnTo>
                  <a:lnTo>
                    <a:pt x="91" y="7282"/>
                  </a:lnTo>
                  <a:lnTo>
                    <a:pt x="0" y="7553"/>
                  </a:lnTo>
                  <a:lnTo>
                    <a:pt x="0" y="7825"/>
                  </a:lnTo>
                  <a:lnTo>
                    <a:pt x="18227" y="7825"/>
                  </a:lnTo>
                  <a:lnTo>
                    <a:pt x="18272" y="7056"/>
                  </a:lnTo>
                  <a:lnTo>
                    <a:pt x="18227" y="6287"/>
                  </a:lnTo>
                  <a:lnTo>
                    <a:pt x="18137" y="5563"/>
                  </a:lnTo>
                  <a:lnTo>
                    <a:pt x="18046" y="4840"/>
                  </a:lnTo>
                  <a:lnTo>
                    <a:pt x="17911" y="4116"/>
                  </a:lnTo>
                  <a:lnTo>
                    <a:pt x="17730" y="3393"/>
                  </a:lnTo>
                  <a:lnTo>
                    <a:pt x="17504" y="2714"/>
                  </a:lnTo>
                  <a:lnTo>
                    <a:pt x="17277" y="1990"/>
                  </a:lnTo>
                  <a:lnTo>
                    <a:pt x="17006" y="1312"/>
                  </a:lnTo>
                  <a:lnTo>
                    <a:pt x="16870" y="950"/>
                  </a:lnTo>
                  <a:lnTo>
                    <a:pt x="16644" y="634"/>
                  </a:lnTo>
                  <a:lnTo>
                    <a:pt x="16418" y="362"/>
                  </a:lnTo>
                  <a:lnTo>
                    <a:pt x="16282" y="227"/>
                  </a:lnTo>
                  <a:lnTo>
                    <a:pt x="16101" y="136"/>
                  </a:lnTo>
                  <a:lnTo>
                    <a:pt x="15921" y="91"/>
                  </a:lnTo>
                  <a:lnTo>
                    <a:pt x="15785" y="46"/>
                  </a:lnTo>
                  <a:lnTo>
                    <a:pt x="1560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4;p46">
              <a:extLst>
                <a:ext uri="{FF2B5EF4-FFF2-40B4-BE49-F238E27FC236}">
                  <a16:creationId xmlns:a16="http://schemas.microsoft.com/office/drawing/2014/main" id="{C1955E61-D49C-AFBA-FE38-129DA83FB948}"/>
                </a:ext>
              </a:extLst>
            </p:cNvPr>
            <p:cNvSpPr/>
            <p:nvPr/>
          </p:nvSpPr>
          <p:spPr>
            <a:xfrm>
              <a:off x="2202125" y="2417075"/>
              <a:ext cx="503200" cy="203550"/>
            </a:xfrm>
            <a:custGeom>
              <a:avLst/>
              <a:gdLst/>
              <a:ahLst/>
              <a:cxnLst/>
              <a:rect l="l" t="t" r="r" b="b"/>
              <a:pathLst>
                <a:path w="20128" h="8142" extrusionOk="0">
                  <a:moveTo>
                    <a:pt x="10584" y="1"/>
                  </a:moveTo>
                  <a:lnTo>
                    <a:pt x="10222" y="46"/>
                  </a:lnTo>
                  <a:lnTo>
                    <a:pt x="9861" y="91"/>
                  </a:lnTo>
                  <a:lnTo>
                    <a:pt x="9544" y="182"/>
                  </a:lnTo>
                  <a:lnTo>
                    <a:pt x="9001" y="363"/>
                  </a:lnTo>
                  <a:lnTo>
                    <a:pt x="8459" y="589"/>
                  </a:lnTo>
                  <a:lnTo>
                    <a:pt x="8006" y="905"/>
                  </a:lnTo>
                  <a:lnTo>
                    <a:pt x="7509" y="1222"/>
                  </a:lnTo>
                  <a:lnTo>
                    <a:pt x="7102" y="1584"/>
                  </a:lnTo>
                  <a:lnTo>
                    <a:pt x="6695" y="1946"/>
                  </a:lnTo>
                  <a:lnTo>
                    <a:pt x="6288" y="2353"/>
                  </a:lnTo>
                  <a:lnTo>
                    <a:pt x="5926" y="2805"/>
                  </a:lnTo>
                  <a:lnTo>
                    <a:pt x="5609" y="3302"/>
                  </a:lnTo>
                  <a:lnTo>
                    <a:pt x="5293" y="3800"/>
                  </a:lnTo>
                  <a:lnTo>
                    <a:pt x="4976" y="4297"/>
                  </a:lnTo>
                  <a:lnTo>
                    <a:pt x="4705" y="4840"/>
                  </a:lnTo>
                  <a:lnTo>
                    <a:pt x="4252" y="5880"/>
                  </a:lnTo>
                  <a:lnTo>
                    <a:pt x="3891" y="7011"/>
                  </a:lnTo>
                  <a:lnTo>
                    <a:pt x="3755" y="5609"/>
                  </a:lnTo>
                  <a:lnTo>
                    <a:pt x="3619" y="4252"/>
                  </a:lnTo>
                  <a:lnTo>
                    <a:pt x="3574" y="4026"/>
                  </a:lnTo>
                  <a:lnTo>
                    <a:pt x="3483" y="3800"/>
                  </a:lnTo>
                  <a:lnTo>
                    <a:pt x="3393" y="3619"/>
                  </a:lnTo>
                  <a:lnTo>
                    <a:pt x="3212" y="3483"/>
                  </a:lnTo>
                  <a:lnTo>
                    <a:pt x="3076" y="3393"/>
                  </a:lnTo>
                  <a:lnTo>
                    <a:pt x="2895" y="3393"/>
                  </a:lnTo>
                  <a:lnTo>
                    <a:pt x="2579" y="3483"/>
                  </a:lnTo>
                  <a:lnTo>
                    <a:pt x="2127" y="3619"/>
                  </a:lnTo>
                  <a:lnTo>
                    <a:pt x="1765" y="3845"/>
                  </a:lnTo>
                  <a:lnTo>
                    <a:pt x="1403" y="4071"/>
                  </a:lnTo>
                  <a:lnTo>
                    <a:pt x="1086" y="4388"/>
                  </a:lnTo>
                  <a:lnTo>
                    <a:pt x="770" y="4705"/>
                  </a:lnTo>
                  <a:lnTo>
                    <a:pt x="498" y="5066"/>
                  </a:lnTo>
                  <a:lnTo>
                    <a:pt x="272" y="5428"/>
                  </a:lnTo>
                  <a:lnTo>
                    <a:pt x="1" y="5835"/>
                  </a:lnTo>
                  <a:lnTo>
                    <a:pt x="1" y="8142"/>
                  </a:lnTo>
                  <a:lnTo>
                    <a:pt x="19585" y="8142"/>
                  </a:lnTo>
                  <a:lnTo>
                    <a:pt x="19811" y="7690"/>
                  </a:lnTo>
                  <a:lnTo>
                    <a:pt x="19946" y="7192"/>
                  </a:lnTo>
                  <a:lnTo>
                    <a:pt x="20082" y="6740"/>
                  </a:lnTo>
                  <a:lnTo>
                    <a:pt x="20127" y="6242"/>
                  </a:lnTo>
                  <a:lnTo>
                    <a:pt x="20082" y="5790"/>
                  </a:lnTo>
                  <a:lnTo>
                    <a:pt x="19992" y="5383"/>
                  </a:lnTo>
                  <a:lnTo>
                    <a:pt x="19901" y="4931"/>
                  </a:lnTo>
                  <a:lnTo>
                    <a:pt x="19675" y="4569"/>
                  </a:lnTo>
                  <a:lnTo>
                    <a:pt x="19449" y="4207"/>
                  </a:lnTo>
                  <a:lnTo>
                    <a:pt x="19178" y="3890"/>
                  </a:lnTo>
                  <a:lnTo>
                    <a:pt x="18861" y="3619"/>
                  </a:lnTo>
                  <a:lnTo>
                    <a:pt x="18454" y="3393"/>
                  </a:lnTo>
                  <a:lnTo>
                    <a:pt x="18183" y="3302"/>
                  </a:lnTo>
                  <a:lnTo>
                    <a:pt x="17911" y="3212"/>
                  </a:lnTo>
                  <a:lnTo>
                    <a:pt x="17595" y="3167"/>
                  </a:lnTo>
                  <a:lnTo>
                    <a:pt x="17278" y="3167"/>
                  </a:lnTo>
                  <a:lnTo>
                    <a:pt x="16690" y="3212"/>
                  </a:lnTo>
                  <a:lnTo>
                    <a:pt x="16102" y="3302"/>
                  </a:lnTo>
                  <a:lnTo>
                    <a:pt x="15469" y="3529"/>
                  </a:lnTo>
                  <a:lnTo>
                    <a:pt x="14836" y="3755"/>
                  </a:lnTo>
                  <a:lnTo>
                    <a:pt x="14293" y="4071"/>
                  </a:lnTo>
                  <a:lnTo>
                    <a:pt x="13705" y="4388"/>
                  </a:lnTo>
                  <a:lnTo>
                    <a:pt x="13207" y="4795"/>
                  </a:lnTo>
                  <a:lnTo>
                    <a:pt x="12710" y="5247"/>
                  </a:lnTo>
                  <a:lnTo>
                    <a:pt x="12303" y="5745"/>
                  </a:lnTo>
                  <a:lnTo>
                    <a:pt x="11896" y="6287"/>
                  </a:lnTo>
                  <a:lnTo>
                    <a:pt x="12032" y="5202"/>
                  </a:lnTo>
                  <a:lnTo>
                    <a:pt x="12167" y="4117"/>
                  </a:lnTo>
                  <a:lnTo>
                    <a:pt x="12212" y="3076"/>
                  </a:lnTo>
                  <a:lnTo>
                    <a:pt x="12258" y="1991"/>
                  </a:lnTo>
                  <a:lnTo>
                    <a:pt x="12258" y="1674"/>
                  </a:lnTo>
                  <a:lnTo>
                    <a:pt x="12212" y="1358"/>
                  </a:lnTo>
                  <a:lnTo>
                    <a:pt x="12167" y="1041"/>
                  </a:lnTo>
                  <a:lnTo>
                    <a:pt x="12032" y="725"/>
                  </a:lnTo>
                  <a:lnTo>
                    <a:pt x="11805" y="453"/>
                  </a:lnTo>
                  <a:lnTo>
                    <a:pt x="11579" y="272"/>
                  </a:lnTo>
                  <a:lnTo>
                    <a:pt x="11263" y="137"/>
                  </a:lnTo>
                  <a:lnTo>
                    <a:pt x="10946" y="46"/>
                  </a:lnTo>
                  <a:lnTo>
                    <a:pt x="10584"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5;p46">
              <a:extLst>
                <a:ext uri="{FF2B5EF4-FFF2-40B4-BE49-F238E27FC236}">
                  <a16:creationId xmlns:a16="http://schemas.microsoft.com/office/drawing/2014/main" id="{A91D7E0C-826F-372E-3134-436BF9B7659D}"/>
                </a:ext>
              </a:extLst>
            </p:cNvPr>
            <p:cNvSpPr/>
            <p:nvPr/>
          </p:nvSpPr>
          <p:spPr>
            <a:xfrm>
              <a:off x="2722250" y="1373450"/>
              <a:ext cx="238600" cy="238600"/>
            </a:xfrm>
            <a:custGeom>
              <a:avLst/>
              <a:gdLst/>
              <a:ahLst/>
              <a:cxnLst/>
              <a:rect l="l" t="t" r="r" b="b"/>
              <a:pathLst>
                <a:path w="9544" h="9544" extrusionOk="0">
                  <a:moveTo>
                    <a:pt x="4297" y="1"/>
                  </a:moveTo>
                  <a:lnTo>
                    <a:pt x="3800" y="91"/>
                  </a:lnTo>
                  <a:lnTo>
                    <a:pt x="3348" y="182"/>
                  </a:lnTo>
                  <a:lnTo>
                    <a:pt x="2895" y="363"/>
                  </a:lnTo>
                  <a:lnTo>
                    <a:pt x="2488" y="544"/>
                  </a:lnTo>
                  <a:lnTo>
                    <a:pt x="2081" y="815"/>
                  </a:lnTo>
                  <a:lnTo>
                    <a:pt x="1719" y="1086"/>
                  </a:lnTo>
                  <a:lnTo>
                    <a:pt x="1403" y="1403"/>
                  </a:lnTo>
                  <a:lnTo>
                    <a:pt x="1086" y="1719"/>
                  </a:lnTo>
                  <a:lnTo>
                    <a:pt x="815" y="2081"/>
                  </a:lnTo>
                  <a:lnTo>
                    <a:pt x="589" y="2488"/>
                  </a:lnTo>
                  <a:lnTo>
                    <a:pt x="363" y="2895"/>
                  </a:lnTo>
                  <a:lnTo>
                    <a:pt x="227" y="3348"/>
                  </a:lnTo>
                  <a:lnTo>
                    <a:pt x="91" y="3800"/>
                  </a:lnTo>
                  <a:lnTo>
                    <a:pt x="1" y="4252"/>
                  </a:lnTo>
                  <a:lnTo>
                    <a:pt x="1" y="4750"/>
                  </a:lnTo>
                  <a:lnTo>
                    <a:pt x="1" y="5247"/>
                  </a:lnTo>
                  <a:lnTo>
                    <a:pt x="91" y="5699"/>
                  </a:lnTo>
                  <a:lnTo>
                    <a:pt x="227" y="6152"/>
                  </a:lnTo>
                  <a:lnTo>
                    <a:pt x="363" y="6604"/>
                  </a:lnTo>
                  <a:lnTo>
                    <a:pt x="589" y="7011"/>
                  </a:lnTo>
                  <a:lnTo>
                    <a:pt x="815" y="7418"/>
                  </a:lnTo>
                  <a:lnTo>
                    <a:pt x="1086" y="7780"/>
                  </a:lnTo>
                  <a:lnTo>
                    <a:pt x="1403" y="8142"/>
                  </a:lnTo>
                  <a:lnTo>
                    <a:pt x="1719" y="8413"/>
                  </a:lnTo>
                  <a:lnTo>
                    <a:pt x="2081" y="8730"/>
                  </a:lnTo>
                  <a:lnTo>
                    <a:pt x="2488" y="8956"/>
                  </a:lnTo>
                  <a:lnTo>
                    <a:pt x="2895" y="9137"/>
                  </a:lnTo>
                  <a:lnTo>
                    <a:pt x="3348" y="9318"/>
                  </a:lnTo>
                  <a:lnTo>
                    <a:pt x="3800" y="9408"/>
                  </a:lnTo>
                  <a:lnTo>
                    <a:pt x="4297" y="9499"/>
                  </a:lnTo>
                  <a:lnTo>
                    <a:pt x="4750" y="9544"/>
                  </a:lnTo>
                  <a:lnTo>
                    <a:pt x="5247" y="9499"/>
                  </a:lnTo>
                  <a:lnTo>
                    <a:pt x="5745" y="9408"/>
                  </a:lnTo>
                  <a:lnTo>
                    <a:pt x="6197" y="9318"/>
                  </a:lnTo>
                  <a:lnTo>
                    <a:pt x="6604" y="9137"/>
                  </a:lnTo>
                  <a:lnTo>
                    <a:pt x="7056" y="8956"/>
                  </a:lnTo>
                  <a:lnTo>
                    <a:pt x="7418" y="8730"/>
                  </a:lnTo>
                  <a:lnTo>
                    <a:pt x="7780" y="8413"/>
                  </a:lnTo>
                  <a:lnTo>
                    <a:pt x="8142" y="8142"/>
                  </a:lnTo>
                  <a:lnTo>
                    <a:pt x="8458" y="7780"/>
                  </a:lnTo>
                  <a:lnTo>
                    <a:pt x="8730" y="7418"/>
                  </a:lnTo>
                  <a:lnTo>
                    <a:pt x="8956" y="7011"/>
                  </a:lnTo>
                  <a:lnTo>
                    <a:pt x="9182" y="6604"/>
                  </a:lnTo>
                  <a:lnTo>
                    <a:pt x="9318" y="6152"/>
                  </a:lnTo>
                  <a:lnTo>
                    <a:pt x="9453" y="5699"/>
                  </a:lnTo>
                  <a:lnTo>
                    <a:pt x="9499" y="5247"/>
                  </a:lnTo>
                  <a:lnTo>
                    <a:pt x="9544" y="4750"/>
                  </a:lnTo>
                  <a:lnTo>
                    <a:pt x="9499" y="4252"/>
                  </a:lnTo>
                  <a:lnTo>
                    <a:pt x="9453" y="3800"/>
                  </a:lnTo>
                  <a:lnTo>
                    <a:pt x="9318" y="3348"/>
                  </a:lnTo>
                  <a:lnTo>
                    <a:pt x="9182" y="2895"/>
                  </a:lnTo>
                  <a:lnTo>
                    <a:pt x="8956" y="2488"/>
                  </a:lnTo>
                  <a:lnTo>
                    <a:pt x="8730" y="2081"/>
                  </a:lnTo>
                  <a:lnTo>
                    <a:pt x="8458" y="1719"/>
                  </a:lnTo>
                  <a:lnTo>
                    <a:pt x="8142" y="1403"/>
                  </a:lnTo>
                  <a:lnTo>
                    <a:pt x="7780" y="1086"/>
                  </a:lnTo>
                  <a:lnTo>
                    <a:pt x="7418" y="815"/>
                  </a:lnTo>
                  <a:lnTo>
                    <a:pt x="7056" y="544"/>
                  </a:lnTo>
                  <a:lnTo>
                    <a:pt x="6604" y="363"/>
                  </a:lnTo>
                  <a:lnTo>
                    <a:pt x="6197" y="182"/>
                  </a:lnTo>
                  <a:lnTo>
                    <a:pt x="5745" y="91"/>
                  </a:lnTo>
                  <a:lnTo>
                    <a:pt x="524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6;p46">
              <a:extLst>
                <a:ext uri="{FF2B5EF4-FFF2-40B4-BE49-F238E27FC236}">
                  <a16:creationId xmlns:a16="http://schemas.microsoft.com/office/drawing/2014/main" id="{1FACAE0C-82BF-CD9E-0BE5-5A8EC5ECE16A}"/>
                </a:ext>
              </a:extLst>
            </p:cNvPr>
            <p:cNvSpPr/>
            <p:nvPr/>
          </p:nvSpPr>
          <p:spPr>
            <a:xfrm>
              <a:off x="2323125" y="1578100"/>
              <a:ext cx="332450" cy="84850"/>
            </a:xfrm>
            <a:custGeom>
              <a:avLst/>
              <a:gdLst/>
              <a:ahLst/>
              <a:cxnLst/>
              <a:rect l="l" t="t" r="r" b="b"/>
              <a:pathLst>
                <a:path w="13298" h="3394" extrusionOk="0">
                  <a:moveTo>
                    <a:pt x="8367" y="1"/>
                  </a:moveTo>
                  <a:lnTo>
                    <a:pt x="8096" y="46"/>
                  </a:lnTo>
                  <a:lnTo>
                    <a:pt x="7870" y="137"/>
                  </a:lnTo>
                  <a:lnTo>
                    <a:pt x="7644" y="318"/>
                  </a:lnTo>
                  <a:lnTo>
                    <a:pt x="7418" y="499"/>
                  </a:lnTo>
                  <a:lnTo>
                    <a:pt x="7237" y="725"/>
                  </a:lnTo>
                  <a:lnTo>
                    <a:pt x="6965" y="1177"/>
                  </a:lnTo>
                  <a:lnTo>
                    <a:pt x="6513" y="2127"/>
                  </a:lnTo>
                  <a:lnTo>
                    <a:pt x="6151" y="3122"/>
                  </a:lnTo>
                  <a:lnTo>
                    <a:pt x="6061" y="2262"/>
                  </a:lnTo>
                  <a:lnTo>
                    <a:pt x="5970" y="1855"/>
                  </a:lnTo>
                  <a:lnTo>
                    <a:pt x="5880" y="1448"/>
                  </a:lnTo>
                  <a:lnTo>
                    <a:pt x="5699" y="1041"/>
                  </a:lnTo>
                  <a:lnTo>
                    <a:pt x="5563" y="815"/>
                  </a:lnTo>
                  <a:lnTo>
                    <a:pt x="5428" y="679"/>
                  </a:lnTo>
                  <a:lnTo>
                    <a:pt x="5292" y="499"/>
                  </a:lnTo>
                  <a:lnTo>
                    <a:pt x="5111" y="408"/>
                  </a:lnTo>
                  <a:lnTo>
                    <a:pt x="4930" y="363"/>
                  </a:lnTo>
                  <a:lnTo>
                    <a:pt x="4704" y="318"/>
                  </a:lnTo>
                  <a:lnTo>
                    <a:pt x="4523" y="363"/>
                  </a:lnTo>
                  <a:lnTo>
                    <a:pt x="4342" y="453"/>
                  </a:lnTo>
                  <a:lnTo>
                    <a:pt x="3980" y="679"/>
                  </a:lnTo>
                  <a:lnTo>
                    <a:pt x="3709" y="951"/>
                  </a:lnTo>
                  <a:lnTo>
                    <a:pt x="3438" y="1222"/>
                  </a:lnTo>
                  <a:lnTo>
                    <a:pt x="3166" y="1539"/>
                  </a:lnTo>
                  <a:lnTo>
                    <a:pt x="2985" y="1855"/>
                  </a:lnTo>
                  <a:lnTo>
                    <a:pt x="2804" y="2217"/>
                  </a:lnTo>
                  <a:lnTo>
                    <a:pt x="2624" y="2579"/>
                  </a:lnTo>
                  <a:lnTo>
                    <a:pt x="2488" y="2941"/>
                  </a:lnTo>
                  <a:lnTo>
                    <a:pt x="2397" y="3348"/>
                  </a:lnTo>
                  <a:lnTo>
                    <a:pt x="2307" y="3122"/>
                  </a:lnTo>
                  <a:lnTo>
                    <a:pt x="2171" y="2941"/>
                  </a:lnTo>
                  <a:lnTo>
                    <a:pt x="1990" y="2805"/>
                  </a:lnTo>
                  <a:lnTo>
                    <a:pt x="1809" y="2715"/>
                  </a:lnTo>
                  <a:lnTo>
                    <a:pt x="1583" y="2624"/>
                  </a:lnTo>
                  <a:lnTo>
                    <a:pt x="1086" y="2624"/>
                  </a:lnTo>
                  <a:lnTo>
                    <a:pt x="860" y="2715"/>
                  </a:lnTo>
                  <a:lnTo>
                    <a:pt x="588" y="2805"/>
                  </a:lnTo>
                  <a:lnTo>
                    <a:pt x="362" y="2986"/>
                  </a:lnTo>
                  <a:lnTo>
                    <a:pt x="181" y="3167"/>
                  </a:lnTo>
                  <a:lnTo>
                    <a:pt x="0" y="3393"/>
                  </a:lnTo>
                  <a:lnTo>
                    <a:pt x="13297" y="3393"/>
                  </a:lnTo>
                  <a:lnTo>
                    <a:pt x="13252" y="2941"/>
                  </a:lnTo>
                  <a:lnTo>
                    <a:pt x="13162" y="2534"/>
                  </a:lnTo>
                  <a:lnTo>
                    <a:pt x="13071" y="2308"/>
                  </a:lnTo>
                  <a:lnTo>
                    <a:pt x="12981" y="2127"/>
                  </a:lnTo>
                  <a:lnTo>
                    <a:pt x="12845" y="1991"/>
                  </a:lnTo>
                  <a:lnTo>
                    <a:pt x="12664" y="1855"/>
                  </a:lnTo>
                  <a:lnTo>
                    <a:pt x="12483" y="1720"/>
                  </a:lnTo>
                  <a:lnTo>
                    <a:pt x="12302" y="1674"/>
                  </a:lnTo>
                  <a:lnTo>
                    <a:pt x="11895" y="1674"/>
                  </a:lnTo>
                  <a:lnTo>
                    <a:pt x="11669" y="1720"/>
                  </a:lnTo>
                  <a:lnTo>
                    <a:pt x="11443" y="1765"/>
                  </a:lnTo>
                  <a:lnTo>
                    <a:pt x="11081" y="1991"/>
                  </a:lnTo>
                  <a:lnTo>
                    <a:pt x="10765" y="2262"/>
                  </a:lnTo>
                  <a:lnTo>
                    <a:pt x="10493" y="2579"/>
                  </a:lnTo>
                  <a:lnTo>
                    <a:pt x="10222" y="2941"/>
                  </a:lnTo>
                  <a:lnTo>
                    <a:pt x="9996" y="3303"/>
                  </a:lnTo>
                  <a:lnTo>
                    <a:pt x="9996" y="2760"/>
                  </a:lnTo>
                  <a:lnTo>
                    <a:pt x="9905" y="2262"/>
                  </a:lnTo>
                  <a:lnTo>
                    <a:pt x="9815" y="1720"/>
                  </a:lnTo>
                  <a:lnTo>
                    <a:pt x="9634" y="1222"/>
                  </a:lnTo>
                  <a:lnTo>
                    <a:pt x="9498" y="860"/>
                  </a:lnTo>
                  <a:lnTo>
                    <a:pt x="9272" y="499"/>
                  </a:lnTo>
                  <a:lnTo>
                    <a:pt x="9136" y="318"/>
                  </a:lnTo>
                  <a:lnTo>
                    <a:pt x="9001" y="182"/>
                  </a:lnTo>
                  <a:lnTo>
                    <a:pt x="8820" y="91"/>
                  </a:lnTo>
                  <a:lnTo>
                    <a:pt x="8639" y="46"/>
                  </a:lnTo>
                  <a:lnTo>
                    <a:pt x="836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7;p46">
              <a:extLst>
                <a:ext uri="{FF2B5EF4-FFF2-40B4-BE49-F238E27FC236}">
                  <a16:creationId xmlns:a16="http://schemas.microsoft.com/office/drawing/2014/main" id="{C89BCFCD-1611-A781-59C5-346F8718BB69}"/>
                </a:ext>
              </a:extLst>
            </p:cNvPr>
            <p:cNvSpPr/>
            <p:nvPr/>
          </p:nvSpPr>
          <p:spPr>
            <a:xfrm>
              <a:off x="3001550" y="1347450"/>
              <a:ext cx="320000" cy="76925"/>
            </a:xfrm>
            <a:custGeom>
              <a:avLst/>
              <a:gdLst/>
              <a:ahLst/>
              <a:cxnLst/>
              <a:rect l="l" t="t" r="r" b="b"/>
              <a:pathLst>
                <a:path w="12800" h="3077" extrusionOk="0">
                  <a:moveTo>
                    <a:pt x="4704" y="1"/>
                  </a:moveTo>
                  <a:lnTo>
                    <a:pt x="4523" y="46"/>
                  </a:lnTo>
                  <a:lnTo>
                    <a:pt x="4342" y="136"/>
                  </a:lnTo>
                  <a:lnTo>
                    <a:pt x="3980" y="362"/>
                  </a:lnTo>
                  <a:lnTo>
                    <a:pt x="3709" y="634"/>
                  </a:lnTo>
                  <a:lnTo>
                    <a:pt x="3437" y="905"/>
                  </a:lnTo>
                  <a:lnTo>
                    <a:pt x="3166" y="1222"/>
                  </a:lnTo>
                  <a:lnTo>
                    <a:pt x="2985" y="1538"/>
                  </a:lnTo>
                  <a:lnTo>
                    <a:pt x="2804" y="1900"/>
                  </a:lnTo>
                  <a:lnTo>
                    <a:pt x="2623" y="2262"/>
                  </a:lnTo>
                  <a:lnTo>
                    <a:pt x="2488" y="2624"/>
                  </a:lnTo>
                  <a:lnTo>
                    <a:pt x="2397" y="3031"/>
                  </a:lnTo>
                  <a:lnTo>
                    <a:pt x="2307" y="2805"/>
                  </a:lnTo>
                  <a:lnTo>
                    <a:pt x="2171" y="2624"/>
                  </a:lnTo>
                  <a:lnTo>
                    <a:pt x="1990" y="2488"/>
                  </a:lnTo>
                  <a:lnTo>
                    <a:pt x="1809" y="2398"/>
                  </a:lnTo>
                  <a:lnTo>
                    <a:pt x="1583" y="2307"/>
                  </a:lnTo>
                  <a:lnTo>
                    <a:pt x="1086" y="2307"/>
                  </a:lnTo>
                  <a:lnTo>
                    <a:pt x="859" y="2398"/>
                  </a:lnTo>
                  <a:lnTo>
                    <a:pt x="588" y="2488"/>
                  </a:lnTo>
                  <a:lnTo>
                    <a:pt x="407" y="2669"/>
                  </a:lnTo>
                  <a:lnTo>
                    <a:pt x="181" y="2850"/>
                  </a:lnTo>
                  <a:lnTo>
                    <a:pt x="0" y="3076"/>
                  </a:lnTo>
                  <a:lnTo>
                    <a:pt x="12800" y="3076"/>
                  </a:lnTo>
                  <a:lnTo>
                    <a:pt x="11805" y="2443"/>
                  </a:lnTo>
                  <a:lnTo>
                    <a:pt x="10855" y="1855"/>
                  </a:lnTo>
                  <a:lnTo>
                    <a:pt x="10629" y="2126"/>
                  </a:lnTo>
                  <a:lnTo>
                    <a:pt x="10402" y="2398"/>
                  </a:lnTo>
                  <a:lnTo>
                    <a:pt x="9995" y="2986"/>
                  </a:lnTo>
                  <a:lnTo>
                    <a:pt x="9995" y="2533"/>
                  </a:lnTo>
                  <a:lnTo>
                    <a:pt x="9950" y="2126"/>
                  </a:lnTo>
                  <a:lnTo>
                    <a:pt x="9860" y="1674"/>
                  </a:lnTo>
                  <a:lnTo>
                    <a:pt x="9769" y="1267"/>
                  </a:lnTo>
                  <a:lnTo>
                    <a:pt x="8593" y="679"/>
                  </a:lnTo>
                  <a:lnTo>
                    <a:pt x="7417" y="181"/>
                  </a:lnTo>
                  <a:lnTo>
                    <a:pt x="7191" y="498"/>
                  </a:lnTo>
                  <a:lnTo>
                    <a:pt x="6965" y="860"/>
                  </a:lnTo>
                  <a:lnTo>
                    <a:pt x="6513" y="1810"/>
                  </a:lnTo>
                  <a:lnTo>
                    <a:pt x="6151" y="2805"/>
                  </a:lnTo>
                  <a:lnTo>
                    <a:pt x="6061" y="1945"/>
                  </a:lnTo>
                  <a:lnTo>
                    <a:pt x="5970" y="1538"/>
                  </a:lnTo>
                  <a:lnTo>
                    <a:pt x="5880" y="1131"/>
                  </a:lnTo>
                  <a:lnTo>
                    <a:pt x="5699" y="724"/>
                  </a:lnTo>
                  <a:lnTo>
                    <a:pt x="5563" y="543"/>
                  </a:lnTo>
                  <a:lnTo>
                    <a:pt x="5427" y="362"/>
                  </a:lnTo>
                  <a:lnTo>
                    <a:pt x="5292" y="181"/>
                  </a:lnTo>
                  <a:lnTo>
                    <a:pt x="5111" y="91"/>
                  </a:lnTo>
                  <a:lnTo>
                    <a:pt x="4930" y="46"/>
                  </a:lnTo>
                  <a:lnTo>
                    <a:pt x="470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490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pic>
        <p:nvPicPr>
          <p:cNvPr id="9" name="Picture 5" descr="02">
            <a:extLst>
              <a:ext uri="{FF2B5EF4-FFF2-40B4-BE49-F238E27FC236}">
                <a16:creationId xmlns:a16="http://schemas.microsoft.com/office/drawing/2014/main" id="{55C2D596-FCAE-4079-B0E1-AE785212F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6" y="0"/>
            <a:ext cx="9120088" cy="541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8"/>
        <p:cNvGrpSpPr/>
        <p:nvPr/>
      </p:nvGrpSpPr>
      <p:grpSpPr>
        <a:xfrm>
          <a:off x="0" y="0"/>
          <a:ext cx="0" cy="0"/>
          <a:chOff x="0" y="0"/>
          <a:chExt cx="0" cy="0"/>
        </a:xfrm>
      </p:grpSpPr>
      <p:sp>
        <p:nvSpPr>
          <p:cNvPr id="899" name="Google Shape;899;p37"/>
          <p:cNvSpPr/>
          <p:nvPr/>
        </p:nvSpPr>
        <p:spPr>
          <a:xfrm>
            <a:off x="478711" y="455897"/>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4972026" y="-162988"/>
            <a:ext cx="2215076" cy="758503"/>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8112863" y="637332"/>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1056175" y="-106986"/>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37"/>
          <p:cNvGrpSpPr/>
          <p:nvPr/>
        </p:nvGrpSpPr>
        <p:grpSpPr>
          <a:xfrm>
            <a:off x="-648580" y="1944056"/>
            <a:ext cx="1361807" cy="466337"/>
            <a:chOff x="238125" y="1942175"/>
            <a:chExt cx="781525" cy="267625"/>
          </a:xfrm>
        </p:grpSpPr>
        <p:sp>
          <p:nvSpPr>
            <p:cNvPr id="905" name="Google Shape;905;p3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7" name="Google Shape;907;p37"/>
          <p:cNvSpPr/>
          <p:nvPr/>
        </p:nvSpPr>
        <p:spPr>
          <a:xfrm>
            <a:off x="75" y="4059249"/>
            <a:ext cx="9143841" cy="1433981"/>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37"/>
          <p:cNvGrpSpPr/>
          <p:nvPr/>
        </p:nvGrpSpPr>
        <p:grpSpPr>
          <a:xfrm>
            <a:off x="6053845" y="1465256"/>
            <a:ext cx="1361807" cy="466337"/>
            <a:chOff x="238125" y="1942175"/>
            <a:chExt cx="781525" cy="267625"/>
          </a:xfrm>
        </p:grpSpPr>
        <p:sp>
          <p:nvSpPr>
            <p:cNvPr id="909" name="Google Shape;909;p3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37"/>
          <p:cNvSpPr/>
          <p:nvPr/>
        </p:nvSpPr>
        <p:spPr>
          <a:xfrm rot="1202423">
            <a:off x="5793719" y="250754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4852750" y="1884863"/>
            <a:ext cx="620500" cy="338675"/>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rot="1202423">
            <a:off x="2028519" y="138049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Rectangle 18">
            <a:extLst>
              <a:ext uri="{FF2B5EF4-FFF2-40B4-BE49-F238E27FC236}">
                <a16:creationId xmlns:a16="http://schemas.microsoft.com/office/drawing/2014/main" id="{D6653C97-4BD8-91D0-7D19-6DC55E026805}"/>
              </a:ext>
            </a:extLst>
          </p:cNvPr>
          <p:cNvSpPr/>
          <p:nvPr/>
        </p:nvSpPr>
        <p:spPr>
          <a:xfrm>
            <a:off x="1019838" y="775881"/>
            <a:ext cx="7042404" cy="3911722"/>
          </a:xfrm>
          <a:prstGeom prst="rect">
            <a:avLst/>
          </a:prstGeom>
          <a:solidFill>
            <a:srgbClr val="FFFFFF">
              <a:alpha val="90980"/>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CFD0A44-54FA-0902-EC1D-68F146BCFA14}"/>
              </a:ext>
            </a:extLst>
          </p:cNvPr>
          <p:cNvSpPr txBox="1"/>
          <p:nvPr/>
        </p:nvSpPr>
        <p:spPr>
          <a:xfrm>
            <a:off x="2695718" y="982099"/>
            <a:ext cx="5526504" cy="646331"/>
          </a:xfrm>
          <a:prstGeom prst="rect">
            <a:avLst/>
          </a:prstGeom>
          <a:noFill/>
        </p:spPr>
        <p:txBody>
          <a:bodyPr wrap="square">
            <a:spAutoFit/>
          </a:bodyPr>
          <a:lstStyle/>
          <a:p>
            <a:r>
              <a:rPr lang="en-US" sz="3600" dirty="0" err="1">
                <a:solidFill>
                  <a:srgbClr val="C00000"/>
                </a:solidFill>
                <a:latin typeface="UTM Showcard" panose="02040603050506020204" pitchFamily="18" charset="0"/>
              </a:rPr>
              <a:t>Nội</a:t>
            </a:r>
            <a:r>
              <a:rPr lang="en-US" sz="3600" dirty="0">
                <a:solidFill>
                  <a:srgbClr val="C00000"/>
                </a:solidFill>
                <a:latin typeface="UTM Showcard" panose="02040603050506020204" pitchFamily="18" charset="0"/>
              </a:rPr>
              <a:t> dung </a:t>
            </a:r>
            <a:r>
              <a:rPr lang="en-US" sz="3600" dirty="0" err="1">
                <a:solidFill>
                  <a:srgbClr val="C00000"/>
                </a:solidFill>
                <a:latin typeface="UTM Showcard" panose="02040603050506020204" pitchFamily="18" charset="0"/>
              </a:rPr>
              <a:t>đoạn</a:t>
            </a:r>
            <a:r>
              <a:rPr lang="en-US" sz="3600" dirty="0">
                <a:solidFill>
                  <a:srgbClr val="C00000"/>
                </a:solidFill>
                <a:latin typeface="UTM Showcard" panose="02040603050506020204" pitchFamily="18" charset="0"/>
              </a:rPr>
              <a:t> 1</a:t>
            </a:r>
            <a:r>
              <a:rPr lang="en" sz="3600" dirty="0">
                <a:solidFill>
                  <a:srgbClr val="C00000"/>
                </a:solidFill>
                <a:latin typeface="UTM Showcard" panose="02040603050506020204" pitchFamily="18" charset="0"/>
              </a:rPr>
              <a:t> </a:t>
            </a:r>
            <a:endParaRPr lang="en-US" sz="3600" dirty="0">
              <a:solidFill>
                <a:srgbClr val="C00000"/>
              </a:solidFill>
              <a:latin typeface="UTM Showcard" panose="02040603050506020204" pitchFamily="18" charset="0"/>
            </a:endParaRPr>
          </a:p>
        </p:txBody>
      </p:sp>
      <p:sp>
        <p:nvSpPr>
          <p:cNvPr id="23" name="TextBox 22">
            <a:extLst>
              <a:ext uri="{FF2B5EF4-FFF2-40B4-BE49-F238E27FC236}">
                <a16:creationId xmlns:a16="http://schemas.microsoft.com/office/drawing/2014/main" id="{BD23C909-F055-7F60-22FB-1A208A52FEF7}"/>
              </a:ext>
            </a:extLst>
          </p:cNvPr>
          <p:cNvSpPr txBox="1"/>
          <p:nvPr/>
        </p:nvSpPr>
        <p:spPr>
          <a:xfrm>
            <a:off x="1999276" y="2124148"/>
            <a:ext cx="5526504" cy="1446550"/>
          </a:xfrm>
          <a:prstGeom prst="rect">
            <a:avLst/>
          </a:prstGeom>
          <a:noFill/>
        </p:spPr>
        <p:txBody>
          <a:bodyPr wrap="square">
            <a:spAutoFit/>
          </a:bodyPr>
          <a:lstStyle/>
          <a:p>
            <a:pPr algn="ctr"/>
            <a:r>
              <a:rPr lang="nl-NL" altLang="vi-VN" sz="4400" b="1" dirty="0">
                <a:latin typeface="#9Slide03 AmpleSoft Bold" panose="02000000000000000000" pitchFamily="2" charset="0"/>
                <a:cs typeface="Times New Roman" panose="02020603050405020304" pitchFamily="18" charset="0"/>
              </a:rPr>
              <a:t>Vẻ đẹp của đôi giày ba ta màu </a:t>
            </a:r>
            <a:r>
              <a:rPr lang="vi-VN" altLang="vi-VN" sz="4400" b="1" dirty="0">
                <a:latin typeface="#9Slide03 AmpleSoft Bold" panose="02000000000000000000" pitchFamily="2" charset="0"/>
                <a:cs typeface="Times New Roman" panose="02020603050405020304" pitchFamily="18" charset="0"/>
              </a:rPr>
              <a:t>xanh</a:t>
            </a:r>
            <a:endParaRPr lang="en-US" sz="4400" dirty="0">
              <a:latin typeface="#9Slide03 AmpleSoft Bold"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20" name="Rectangle 19">
            <a:extLst>
              <a:ext uri="{FF2B5EF4-FFF2-40B4-BE49-F238E27FC236}">
                <a16:creationId xmlns:a16="http://schemas.microsoft.com/office/drawing/2014/main" id="{F6868320-AA9B-10F1-A09B-64A80421189E}"/>
              </a:ext>
            </a:extLst>
          </p:cNvPr>
          <p:cNvSpPr/>
          <p:nvPr/>
        </p:nvSpPr>
        <p:spPr>
          <a:xfrm>
            <a:off x="1152240" y="965608"/>
            <a:ext cx="7042404" cy="3037642"/>
          </a:xfrm>
          <a:prstGeom prst="rect">
            <a:avLst/>
          </a:prstGeom>
          <a:solidFill>
            <a:srgbClr val="FFFFFF">
              <a:alpha val="90980"/>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Google Shape;667;p30"/>
          <p:cNvSpPr txBox="1">
            <a:spLocks noGrp="1"/>
          </p:cNvSpPr>
          <p:nvPr>
            <p:ph type="title"/>
          </p:nvPr>
        </p:nvSpPr>
        <p:spPr>
          <a:xfrm>
            <a:off x="1754958" y="2034593"/>
            <a:ext cx="609667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rgbClr val="000000"/>
                </a:solidFill>
                <a:latin typeface="UTM Gille Classic" panose="02040603050506020204" pitchFamily="18" charset="0"/>
              </a:rPr>
              <a:t>Đ</a:t>
            </a:r>
            <a:r>
              <a:rPr lang="en" sz="3600" dirty="0">
                <a:solidFill>
                  <a:srgbClr val="000000"/>
                </a:solidFill>
                <a:latin typeface="UTM Gille Classic" panose="02040603050506020204" pitchFamily="18" charset="0"/>
              </a:rPr>
              <a:t>ọc thầm đoạn 2 và trả lời câu hỏi</a:t>
            </a:r>
            <a:endParaRPr sz="3600" dirty="0">
              <a:solidFill>
                <a:srgbClr val="000000"/>
              </a:solidFill>
              <a:latin typeface="UTM Gille Classic" panose="02040603050506020204" pitchFamily="18" charset="0"/>
            </a:endParaRPr>
          </a:p>
        </p:txBody>
      </p:sp>
      <p:sp>
        <p:nvSpPr>
          <p:cNvPr id="669" name="Google Shape;669;p30"/>
          <p:cNvSpPr/>
          <p:nvPr/>
        </p:nvSpPr>
        <p:spPr>
          <a:xfrm>
            <a:off x="1325415" y="1083620"/>
            <a:ext cx="1617335" cy="87782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rot="1202423">
            <a:off x="6743887" y="2747115"/>
            <a:ext cx="1171336" cy="83679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rot="1202423">
            <a:off x="788786" y="2253556"/>
            <a:ext cx="280690" cy="15864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0"/>
          <p:cNvGrpSpPr/>
          <p:nvPr/>
        </p:nvGrpSpPr>
        <p:grpSpPr>
          <a:xfrm>
            <a:off x="7170732" y="352981"/>
            <a:ext cx="1361807" cy="466337"/>
            <a:chOff x="238125" y="1942175"/>
            <a:chExt cx="781525" cy="267625"/>
          </a:xfrm>
        </p:grpSpPr>
        <p:sp>
          <p:nvSpPr>
            <p:cNvPr id="673" name="Google Shape;673;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flipH="1">
            <a:off x="-521080" y="737231"/>
            <a:ext cx="1361807" cy="466337"/>
            <a:chOff x="238125" y="1942175"/>
            <a:chExt cx="781525" cy="267625"/>
          </a:xfrm>
        </p:grpSpPr>
        <p:sp>
          <p:nvSpPr>
            <p:cNvPr id="676" name="Google Shape;676;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860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69"/>
                                        </p:tgtEl>
                                        <p:attrNameLst>
                                          <p:attrName>style.visibility</p:attrName>
                                        </p:attrNameLst>
                                      </p:cBhvr>
                                      <p:to>
                                        <p:strVal val="visible"/>
                                      </p:to>
                                    </p:set>
                                    <p:anim calcmode="lin" valueType="num">
                                      <p:cBhvr additive="base">
                                        <p:cTn id="7" dur="500" fill="hold"/>
                                        <p:tgtEl>
                                          <p:spTgt spid="669"/>
                                        </p:tgtEl>
                                        <p:attrNameLst>
                                          <p:attrName>ppt_x</p:attrName>
                                        </p:attrNameLst>
                                      </p:cBhvr>
                                      <p:tavLst>
                                        <p:tav tm="0">
                                          <p:val>
                                            <p:strVal val="0-#ppt_w/2"/>
                                          </p:val>
                                        </p:tav>
                                        <p:tav tm="100000">
                                          <p:val>
                                            <p:strVal val="#ppt_x"/>
                                          </p:val>
                                        </p:tav>
                                      </p:tavLst>
                                    </p:anim>
                                    <p:anim calcmode="lin" valueType="num">
                                      <p:cBhvr additive="base">
                                        <p:cTn id="8" dur="500" fill="hold"/>
                                        <p:tgtEl>
                                          <p:spTgt spid="66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70"/>
                                        </p:tgtEl>
                                        <p:attrNameLst>
                                          <p:attrName>style.visibility</p:attrName>
                                        </p:attrNameLst>
                                      </p:cBhvr>
                                      <p:to>
                                        <p:strVal val="visible"/>
                                      </p:to>
                                    </p:set>
                                    <p:anim calcmode="lin" valueType="num">
                                      <p:cBhvr additive="base">
                                        <p:cTn id="11" dur="500" fill="hold"/>
                                        <p:tgtEl>
                                          <p:spTgt spid="670"/>
                                        </p:tgtEl>
                                        <p:attrNameLst>
                                          <p:attrName>ppt_x</p:attrName>
                                        </p:attrNameLst>
                                      </p:cBhvr>
                                      <p:tavLst>
                                        <p:tav tm="0">
                                          <p:val>
                                            <p:strVal val="1+#ppt_w/2"/>
                                          </p:val>
                                        </p:tav>
                                        <p:tav tm="100000">
                                          <p:val>
                                            <p:strVal val="#ppt_x"/>
                                          </p:val>
                                        </p:tav>
                                      </p:tavLst>
                                    </p:anim>
                                    <p:anim calcmode="lin" valueType="num">
                                      <p:cBhvr additive="base">
                                        <p:cTn id="12" dur="500" fill="hold"/>
                                        <p:tgtEl>
                                          <p:spTgt spid="67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67"/>
                                        </p:tgtEl>
                                        <p:attrNameLst>
                                          <p:attrName>style.visibility</p:attrName>
                                        </p:attrNameLst>
                                      </p:cBhvr>
                                      <p:to>
                                        <p:strVal val="visible"/>
                                      </p:to>
                                    </p:set>
                                    <p:animEffect transition="in" filter="fade">
                                      <p:cBhvr>
                                        <p:cTn id="16"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p:bldP spid="669" grpId="0" animBg="1"/>
      <p:bldP spid="6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9D22280-11D4-D38E-CB5D-4D55635DD13F}"/>
              </a:ext>
            </a:extLst>
          </p:cNvPr>
          <p:cNvSpPr/>
          <p:nvPr/>
        </p:nvSpPr>
        <p:spPr>
          <a:xfrm>
            <a:off x="160420" y="183607"/>
            <a:ext cx="6849979" cy="1500814"/>
          </a:xfrm>
          <a:prstGeom prst="roundRect">
            <a:avLst/>
          </a:prstGeom>
          <a:solidFill>
            <a:srgbClr val="FFFFFF"/>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NL" altLang="vi-VN" sz="3200" b="1" dirty="0">
                <a:solidFill>
                  <a:srgbClr val="C00000"/>
                </a:solidFill>
                <a:latin typeface="#9Slide03 AmpleSoft Bold" panose="02000000000000000000" pitchFamily="2" charset="0"/>
                <a:cs typeface="Times New Roman" panose="02020603050405020304" pitchFamily="18" charset="0"/>
              </a:rPr>
              <a:t>Khi làm công tác Đội, chị phụ trách </a:t>
            </a:r>
            <a:r>
              <a:rPr lang="vi-VN" altLang="vi-VN" sz="3200" b="1" dirty="0">
                <a:solidFill>
                  <a:srgbClr val="C00000"/>
                </a:solidFill>
                <a:latin typeface="#9Slide03 AmpleSoft Bold" panose="02000000000000000000" pitchFamily="2" charset="0"/>
                <a:cs typeface="Times New Roman" panose="02020603050405020304" pitchFamily="18" charset="0"/>
              </a:rPr>
              <a:t>đượ</a:t>
            </a:r>
            <a:r>
              <a:rPr lang="nl-NL" altLang="vi-VN" sz="3200" b="1" dirty="0">
                <a:solidFill>
                  <a:srgbClr val="C00000"/>
                </a:solidFill>
                <a:latin typeface="#9Slide03 AmpleSoft Bold" panose="02000000000000000000" pitchFamily="2" charset="0"/>
                <a:cs typeface="Times New Roman" panose="02020603050405020304" pitchFamily="18" charset="0"/>
              </a:rPr>
              <a:t>c phân công làm nhiệm vụ gì?</a:t>
            </a:r>
            <a:endParaRPr lang="en-US" sz="3200" dirty="0">
              <a:solidFill>
                <a:prstClr val="black"/>
              </a:solidFill>
              <a:latin typeface="#9Slide03 AmpleSoft Bold" panose="02000000000000000000" pitchFamily="2" charset="0"/>
            </a:endParaRPr>
          </a:p>
        </p:txBody>
      </p:sp>
      <p:sp>
        <p:nvSpPr>
          <p:cNvPr id="8" name="Thought Bubble: Cloud 7">
            <a:extLst>
              <a:ext uri="{FF2B5EF4-FFF2-40B4-BE49-F238E27FC236}">
                <a16:creationId xmlns:a16="http://schemas.microsoft.com/office/drawing/2014/main" id="{013B1FFF-F1EA-A157-9E01-9298777E1ACF}"/>
              </a:ext>
            </a:extLst>
          </p:cNvPr>
          <p:cNvSpPr/>
          <p:nvPr/>
        </p:nvSpPr>
        <p:spPr>
          <a:xfrm flipH="1">
            <a:off x="1120097" y="1743910"/>
            <a:ext cx="5287600" cy="3430342"/>
          </a:xfrm>
          <a:prstGeom prst="cloudCallout">
            <a:avLst>
              <a:gd name="adj1" fmla="val -56821"/>
              <a:gd name="adj2" fmla="val 29793"/>
            </a:avLst>
          </a:prstGeom>
          <a:solidFill>
            <a:schemeClr val="bg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tLang="vi-VN" sz="3200" i="1" dirty="0">
                <a:solidFill>
                  <a:srgbClr val="000000"/>
                </a:solidFill>
                <a:latin typeface="#9Slide03 AmpleSoft Bold" panose="02000000000000000000" pitchFamily="2" charset="0"/>
                <a:cs typeface="Times New Roman" panose="02020603050405020304" pitchFamily="18" charset="0"/>
              </a:rPr>
              <a:t>Chị được giao nhiệm vụ phải vận động Lái, một cậu bé lang thang đi học.</a:t>
            </a:r>
            <a:endParaRPr lang="vi-VN" altLang="vi-VN" sz="3200" i="1" dirty="0">
              <a:solidFill>
                <a:srgbClr val="000000"/>
              </a:solidFill>
              <a:latin typeface="#9Slide03 AmpleSoft Bold" panose="02000000000000000000" pitchFamily="2" charset="0"/>
              <a:cs typeface="Times New Roman" panose="02020603050405020304" pitchFamily="18" charset="0"/>
            </a:endParaRPr>
          </a:p>
          <a:p>
            <a:pPr algn="ctr"/>
            <a:endParaRPr lang="en-US" sz="3200" dirty="0">
              <a:solidFill>
                <a:srgbClr val="000000"/>
              </a:solidFill>
              <a:latin typeface="#9Slide03 AmpleSoft Bold" panose="02000000000000000000" pitchFamily="2" charset="0"/>
            </a:endParaRPr>
          </a:p>
        </p:txBody>
      </p:sp>
      <p:grpSp>
        <p:nvGrpSpPr>
          <p:cNvPr id="9" name="Google Shape;1248;p46">
            <a:extLst>
              <a:ext uri="{FF2B5EF4-FFF2-40B4-BE49-F238E27FC236}">
                <a16:creationId xmlns:a16="http://schemas.microsoft.com/office/drawing/2014/main" id="{B3230E7D-E928-B034-0FCA-6791063DF727}"/>
              </a:ext>
            </a:extLst>
          </p:cNvPr>
          <p:cNvGrpSpPr/>
          <p:nvPr/>
        </p:nvGrpSpPr>
        <p:grpSpPr>
          <a:xfrm rot="-163693" flipH="1">
            <a:off x="6757659" y="2913697"/>
            <a:ext cx="2141473" cy="1996362"/>
            <a:chOff x="2150125" y="1251350"/>
            <a:chExt cx="1518550" cy="1415650"/>
          </a:xfrm>
        </p:grpSpPr>
        <p:sp>
          <p:nvSpPr>
            <p:cNvPr id="11" name="Google Shape;1249;p46">
              <a:extLst>
                <a:ext uri="{FF2B5EF4-FFF2-40B4-BE49-F238E27FC236}">
                  <a16:creationId xmlns:a16="http://schemas.microsoft.com/office/drawing/2014/main" id="{3AEC0FA9-F9DD-5CA0-6555-0E977C14B95E}"/>
                </a:ext>
              </a:extLst>
            </p:cNvPr>
            <p:cNvSpPr/>
            <p:nvPr/>
          </p:nvSpPr>
          <p:spPr>
            <a:xfrm>
              <a:off x="2150125" y="1251350"/>
              <a:ext cx="1518550" cy="1415650"/>
            </a:xfrm>
            <a:custGeom>
              <a:avLst/>
              <a:gdLst/>
              <a:ahLst/>
              <a:cxnLst/>
              <a:rect l="l" t="t" r="r" b="b"/>
              <a:pathLst>
                <a:path w="60742" h="56626" extrusionOk="0">
                  <a:moveTo>
                    <a:pt x="30394" y="0"/>
                  </a:moveTo>
                  <a:lnTo>
                    <a:pt x="28811" y="45"/>
                  </a:lnTo>
                  <a:lnTo>
                    <a:pt x="27273" y="181"/>
                  </a:lnTo>
                  <a:lnTo>
                    <a:pt x="25780" y="362"/>
                  </a:lnTo>
                  <a:lnTo>
                    <a:pt x="24243" y="633"/>
                  </a:lnTo>
                  <a:lnTo>
                    <a:pt x="22795" y="950"/>
                  </a:lnTo>
                  <a:lnTo>
                    <a:pt x="21348" y="1357"/>
                  </a:lnTo>
                  <a:lnTo>
                    <a:pt x="19946" y="1855"/>
                  </a:lnTo>
                  <a:lnTo>
                    <a:pt x="18544" y="2397"/>
                  </a:lnTo>
                  <a:lnTo>
                    <a:pt x="17232" y="2985"/>
                  </a:lnTo>
                  <a:lnTo>
                    <a:pt x="15921" y="3664"/>
                  </a:lnTo>
                  <a:lnTo>
                    <a:pt x="14654" y="4433"/>
                  </a:lnTo>
                  <a:lnTo>
                    <a:pt x="13388" y="5201"/>
                  </a:lnTo>
                  <a:lnTo>
                    <a:pt x="12212" y="6061"/>
                  </a:lnTo>
                  <a:lnTo>
                    <a:pt x="11081" y="6965"/>
                  </a:lnTo>
                  <a:lnTo>
                    <a:pt x="9951" y="7915"/>
                  </a:lnTo>
                  <a:lnTo>
                    <a:pt x="8910" y="8910"/>
                  </a:lnTo>
                  <a:lnTo>
                    <a:pt x="7915" y="9950"/>
                  </a:lnTo>
                  <a:lnTo>
                    <a:pt x="6920" y="11081"/>
                  </a:lnTo>
                  <a:lnTo>
                    <a:pt x="6061" y="12212"/>
                  </a:lnTo>
                  <a:lnTo>
                    <a:pt x="5202" y="13433"/>
                  </a:lnTo>
                  <a:lnTo>
                    <a:pt x="4388" y="14654"/>
                  </a:lnTo>
                  <a:lnTo>
                    <a:pt x="3664" y="15920"/>
                  </a:lnTo>
                  <a:lnTo>
                    <a:pt x="2985" y="17232"/>
                  </a:lnTo>
                  <a:lnTo>
                    <a:pt x="2397" y="18589"/>
                  </a:lnTo>
                  <a:lnTo>
                    <a:pt x="1855" y="19946"/>
                  </a:lnTo>
                  <a:lnTo>
                    <a:pt x="1357" y="21348"/>
                  </a:lnTo>
                  <a:lnTo>
                    <a:pt x="950" y="22795"/>
                  </a:lnTo>
                  <a:lnTo>
                    <a:pt x="634" y="24287"/>
                  </a:lnTo>
                  <a:lnTo>
                    <a:pt x="362" y="25780"/>
                  </a:lnTo>
                  <a:lnTo>
                    <a:pt x="136" y="27272"/>
                  </a:lnTo>
                  <a:lnTo>
                    <a:pt x="46" y="28810"/>
                  </a:lnTo>
                  <a:lnTo>
                    <a:pt x="0" y="30393"/>
                  </a:lnTo>
                  <a:lnTo>
                    <a:pt x="0" y="54771"/>
                  </a:lnTo>
                  <a:lnTo>
                    <a:pt x="46" y="55133"/>
                  </a:lnTo>
                  <a:lnTo>
                    <a:pt x="136" y="55494"/>
                  </a:lnTo>
                  <a:lnTo>
                    <a:pt x="317" y="55811"/>
                  </a:lnTo>
                  <a:lnTo>
                    <a:pt x="543" y="56082"/>
                  </a:lnTo>
                  <a:lnTo>
                    <a:pt x="815" y="56309"/>
                  </a:lnTo>
                  <a:lnTo>
                    <a:pt x="1131" y="56489"/>
                  </a:lnTo>
                  <a:lnTo>
                    <a:pt x="1493" y="56580"/>
                  </a:lnTo>
                  <a:lnTo>
                    <a:pt x="1855" y="56625"/>
                  </a:lnTo>
                  <a:lnTo>
                    <a:pt x="58887" y="56625"/>
                  </a:lnTo>
                  <a:lnTo>
                    <a:pt x="59249" y="56580"/>
                  </a:lnTo>
                  <a:lnTo>
                    <a:pt x="59611" y="56489"/>
                  </a:lnTo>
                  <a:lnTo>
                    <a:pt x="59927" y="56309"/>
                  </a:lnTo>
                  <a:lnTo>
                    <a:pt x="60199" y="56082"/>
                  </a:lnTo>
                  <a:lnTo>
                    <a:pt x="60425" y="55811"/>
                  </a:lnTo>
                  <a:lnTo>
                    <a:pt x="60606" y="55494"/>
                  </a:lnTo>
                  <a:lnTo>
                    <a:pt x="60742" y="55133"/>
                  </a:lnTo>
                  <a:lnTo>
                    <a:pt x="60742" y="54771"/>
                  </a:lnTo>
                  <a:lnTo>
                    <a:pt x="60742" y="30393"/>
                  </a:lnTo>
                  <a:lnTo>
                    <a:pt x="60742" y="28855"/>
                  </a:lnTo>
                  <a:lnTo>
                    <a:pt x="60606" y="27318"/>
                  </a:lnTo>
                  <a:lnTo>
                    <a:pt x="60425" y="25825"/>
                  </a:lnTo>
                  <a:lnTo>
                    <a:pt x="60154" y="24333"/>
                  </a:lnTo>
                  <a:lnTo>
                    <a:pt x="59792" y="22885"/>
                  </a:lnTo>
                  <a:lnTo>
                    <a:pt x="59385" y="21483"/>
                  </a:lnTo>
                  <a:lnTo>
                    <a:pt x="58887" y="20036"/>
                  </a:lnTo>
                  <a:lnTo>
                    <a:pt x="58344" y="18679"/>
                  </a:lnTo>
                  <a:lnTo>
                    <a:pt x="57711" y="17322"/>
                  </a:lnTo>
                  <a:lnTo>
                    <a:pt x="57033" y="16056"/>
                  </a:lnTo>
                  <a:lnTo>
                    <a:pt x="56309" y="14744"/>
                  </a:lnTo>
                  <a:lnTo>
                    <a:pt x="55495" y="13523"/>
                  </a:lnTo>
                  <a:lnTo>
                    <a:pt x="54636" y="12347"/>
                  </a:lnTo>
                  <a:lnTo>
                    <a:pt x="53731" y="11171"/>
                  </a:lnTo>
                  <a:lnTo>
                    <a:pt x="52781" y="10086"/>
                  </a:lnTo>
                  <a:lnTo>
                    <a:pt x="51741" y="9001"/>
                  </a:lnTo>
                  <a:lnTo>
                    <a:pt x="50701" y="8006"/>
                  </a:lnTo>
                  <a:lnTo>
                    <a:pt x="49570" y="7056"/>
                  </a:lnTo>
                  <a:lnTo>
                    <a:pt x="48440" y="6106"/>
                  </a:lnTo>
                  <a:lnTo>
                    <a:pt x="47264" y="5292"/>
                  </a:lnTo>
                  <a:lnTo>
                    <a:pt x="45997" y="4478"/>
                  </a:lnTo>
                  <a:lnTo>
                    <a:pt x="44731" y="3754"/>
                  </a:lnTo>
                  <a:lnTo>
                    <a:pt x="43419" y="3030"/>
                  </a:lnTo>
                  <a:lnTo>
                    <a:pt x="42108" y="2443"/>
                  </a:lnTo>
                  <a:lnTo>
                    <a:pt x="40706" y="1900"/>
                  </a:lnTo>
                  <a:lnTo>
                    <a:pt x="39303" y="1402"/>
                  </a:lnTo>
                  <a:lnTo>
                    <a:pt x="37901" y="995"/>
                  </a:lnTo>
                  <a:lnTo>
                    <a:pt x="36409" y="633"/>
                  </a:lnTo>
                  <a:lnTo>
                    <a:pt x="34962" y="362"/>
                  </a:lnTo>
                  <a:lnTo>
                    <a:pt x="33424" y="181"/>
                  </a:lnTo>
                  <a:lnTo>
                    <a:pt x="31931" y="45"/>
                  </a:lnTo>
                  <a:lnTo>
                    <a:pt x="3039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6">
              <a:extLst>
                <a:ext uri="{FF2B5EF4-FFF2-40B4-BE49-F238E27FC236}">
                  <a16:creationId xmlns:a16="http://schemas.microsoft.com/office/drawing/2014/main" id="{060E3D76-9633-F312-21BB-ADCBB132F2B0}"/>
                </a:ext>
              </a:extLst>
            </p:cNvPr>
            <p:cNvSpPr/>
            <p:nvPr/>
          </p:nvSpPr>
          <p:spPr>
            <a:xfrm>
              <a:off x="2202125" y="1297700"/>
              <a:ext cx="1425850" cy="1322925"/>
            </a:xfrm>
            <a:custGeom>
              <a:avLst/>
              <a:gdLst/>
              <a:ahLst/>
              <a:cxnLst/>
              <a:rect l="l" t="t" r="r" b="b"/>
              <a:pathLst>
                <a:path w="57034" h="52917" extrusionOk="0">
                  <a:moveTo>
                    <a:pt x="28540" y="1"/>
                  </a:moveTo>
                  <a:lnTo>
                    <a:pt x="27092" y="46"/>
                  </a:lnTo>
                  <a:lnTo>
                    <a:pt x="25645" y="181"/>
                  </a:lnTo>
                  <a:lnTo>
                    <a:pt x="24198" y="362"/>
                  </a:lnTo>
                  <a:lnTo>
                    <a:pt x="22796" y="589"/>
                  </a:lnTo>
                  <a:lnTo>
                    <a:pt x="21394" y="905"/>
                  </a:lnTo>
                  <a:lnTo>
                    <a:pt x="20037" y="1312"/>
                  </a:lnTo>
                  <a:lnTo>
                    <a:pt x="18725" y="1764"/>
                  </a:lnTo>
                  <a:lnTo>
                    <a:pt x="17459" y="2262"/>
                  </a:lnTo>
                  <a:lnTo>
                    <a:pt x="16192" y="2850"/>
                  </a:lnTo>
                  <a:lnTo>
                    <a:pt x="14926" y="3483"/>
                  </a:lnTo>
                  <a:lnTo>
                    <a:pt x="13750" y="4161"/>
                  </a:lnTo>
                  <a:lnTo>
                    <a:pt x="12574" y="4885"/>
                  </a:lnTo>
                  <a:lnTo>
                    <a:pt x="11489" y="5699"/>
                  </a:lnTo>
                  <a:lnTo>
                    <a:pt x="10403" y="6513"/>
                  </a:lnTo>
                  <a:lnTo>
                    <a:pt x="9363" y="7418"/>
                  </a:lnTo>
                  <a:lnTo>
                    <a:pt x="8368" y="8368"/>
                  </a:lnTo>
                  <a:lnTo>
                    <a:pt x="7418" y="9363"/>
                  </a:lnTo>
                  <a:lnTo>
                    <a:pt x="6514" y="10403"/>
                  </a:lnTo>
                  <a:lnTo>
                    <a:pt x="5700" y="11488"/>
                  </a:lnTo>
                  <a:lnTo>
                    <a:pt x="4886" y="12574"/>
                  </a:lnTo>
                  <a:lnTo>
                    <a:pt x="4162" y="13750"/>
                  </a:lnTo>
                  <a:lnTo>
                    <a:pt x="3483" y="14926"/>
                  </a:lnTo>
                  <a:lnTo>
                    <a:pt x="2850" y="16192"/>
                  </a:lnTo>
                  <a:lnTo>
                    <a:pt x="2262" y="17458"/>
                  </a:lnTo>
                  <a:lnTo>
                    <a:pt x="1765" y="18725"/>
                  </a:lnTo>
                  <a:lnTo>
                    <a:pt x="1313" y="20036"/>
                  </a:lnTo>
                  <a:lnTo>
                    <a:pt x="905" y="21393"/>
                  </a:lnTo>
                  <a:lnTo>
                    <a:pt x="589" y="22795"/>
                  </a:lnTo>
                  <a:lnTo>
                    <a:pt x="363" y="24197"/>
                  </a:lnTo>
                  <a:lnTo>
                    <a:pt x="182" y="25599"/>
                  </a:lnTo>
                  <a:lnTo>
                    <a:pt x="46" y="27047"/>
                  </a:lnTo>
                  <a:lnTo>
                    <a:pt x="1" y="28539"/>
                  </a:lnTo>
                  <a:lnTo>
                    <a:pt x="1" y="52917"/>
                  </a:lnTo>
                  <a:lnTo>
                    <a:pt x="57033" y="52917"/>
                  </a:lnTo>
                  <a:lnTo>
                    <a:pt x="57033" y="28539"/>
                  </a:lnTo>
                  <a:lnTo>
                    <a:pt x="57033" y="27408"/>
                  </a:lnTo>
                  <a:lnTo>
                    <a:pt x="56943" y="26278"/>
                  </a:lnTo>
                  <a:lnTo>
                    <a:pt x="56852" y="25147"/>
                  </a:lnTo>
                  <a:lnTo>
                    <a:pt x="56717" y="24062"/>
                  </a:lnTo>
                  <a:lnTo>
                    <a:pt x="56491" y="22976"/>
                  </a:lnTo>
                  <a:lnTo>
                    <a:pt x="56264" y="21891"/>
                  </a:lnTo>
                  <a:lnTo>
                    <a:pt x="55993" y="20805"/>
                  </a:lnTo>
                  <a:lnTo>
                    <a:pt x="55676" y="19765"/>
                  </a:lnTo>
                  <a:lnTo>
                    <a:pt x="55315" y="18770"/>
                  </a:lnTo>
                  <a:lnTo>
                    <a:pt x="54953" y="17730"/>
                  </a:lnTo>
                  <a:lnTo>
                    <a:pt x="54501" y="16735"/>
                  </a:lnTo>
                  <a:lnTo>
                    <a:pt x="54048" y="15785"/>
                  </a:lnTo>
                  <a:lnTo>
                    <a:pt x="53551" y="14835"/>
                  </a:lnTo>
                  <a:lnTo>
                    <a:pt x="53008" y="13931"/>
                  </a:lnTo>
                  <a:lnTo>
                    <a:pt x="52465" y="13026"/>
                  </a:lnTo>
                  <a:lnTo>
                    <a:pt x="51877" y="12122"/>
                  </a:lnTo>
                  <a:lnTo>
                    <a:pt x="51787" y="11986"/>
                  </a:lnTo>
                  <a:lnTo>
                    <a:pt x="50837" y="10765"/>
                  </a:lnTo>
                  <a:lnTo>
                    <a:pt x="49842" y="9589"/>
                  </a:lnTo>
                  <a:lnTo>
                    <a:pt x="49299" y="8956"/>
                  </a:lnTo>
                  <a:lnTo>
                    <a:pt x="48711" y="8368"/>
                  </a:lnTo>
                  <a:lnTo>
                    <a:pt x="48169" y="7825"/>
                  </a:lnTo>
                  <a:lnTo>
                    <a:pt x="47355" y="7101"/>
                  </a:lnTo>
                  <a:lnTo>
                    <a:pt x="46495" y="6378"/>
                  </a:lnTo>
                  <a:lnTo>
                    <a:pt x="45636" y="5744"/>
                  </a:lnTo>
                  <a:lnTo>
                    <a:pt x="44777" y="5066"/>
                  </a:lnTo>
                  <a:lnTo>
                    <a:pt x="43782" y="4433"/>
                  </a:lnTo>
                  <a:lnTo>
                    <a:pt x="42832" y="3845"/>
                  </a:lnTo>
                  <a:lnTo>
                    <a:pt x="41746" y="3257"/>
                  </a:lnTo>
                  <a:lnTo>
                    <a:pt x="40570" y="2669"/>
                  </a:lnTo>
                  <a:lnTo>
                    <a:pt x="39394" y="2171"/>
                  </a:lnTo>
                  <a:lnTo>
                    <a:pt x="38128" y="1674"/>
                  </a:lnTo>
                  <a:lnTo>
                    <a:pt x="36816" y="1267"/>
                  </a:lnTo>
                  <a:lnTo>
                    <a:pt x="35505" y="860"/>
                  </a:lnTo>
                  <a:lnTo>
                    <a:pt x="34148" y="589"/>
                  </a:lnTo>
                  <a:lnTo>
                    <a:pt x="32791" y="317"/>
                  </a:lnTo>
                  <a:lnTo>
                    <a:pt x="31389" y="181"/>
                  </a:lnTo>
                  <a:lnTo>
                    <a:pt x="29987" y="46"/>
                  </a:lnTo>
                  <a:lnTo>
                    <a:pt x="28540"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1;p46">
              <a:extLst>
                <a:ext uri="{FF2B5EF4-FFF2-40B4-BE49-F238E27FC236}">
                  <a16:creationId xmlns:a16="http://schemas.microsoft.com/office/drawing/2014/main" id="{72E46F1F-581C-2904-798D-60DE2DE67620}"/>
                </a:ext>
              </a:extLst>
            </p:cNvPr>
            <p:cNvSpPr/>
            <p:nvPr/>
          </p:nvSpPr>
          <p:spPr>
            <a:xfrm>
              <a:off x="2265450" y="1699100"/>
              <a:ext cx="713500" cy="757575"/>
            </a:xfrm>
            <a:custGeom>
              <a:avLst/>
              <a:gdLst/>
              <a:ahLst/>
              <a:cxnLst/>
              <a:rect l="l" t="t" r="r" b="b"/>
              <a:pathLst>
                <a:path w="28540" h="30303" extrusionOk="0">
                  <a:moveTo>
                    <a:pt x="10086" y="0"/>
                  </a:moveTo>
                  <a:lnTo>
                    <a:pt x="9679" y="46"/>
                  </a:lnTo>
                  <a:lnTo>
                    <a:pt x="9272" y="136"/>
                  </a:lnTo>
                  <a:lnTo>
                    <a:pt x="8911" y="317"/>
                  </a:lnTo>
                  <a:lnTo>
                    <a:pt x="8504" y="498"/>
                  </a:lnTo>
                  <a:lnTo>
                    <a:pt x="8142" y="679"/>
                  </a:lnTo>
                  <a:lnTo>
                    <a:pt x="7780" y="950"/>
                  </a:lnTo>
                  <a:lnTo>
                    <a:pt x="7463" y="1221"/>
                  </a:lnTo>
                  <a:lnTo>
                    <a:pt x="7101" y="1538"/>
                  </a:lnTo>
                  <a:lnTo>
                    <a:pt x="6785" y="1900"/>
                  </a:lnTo>
                  <a:lnTo>
                    <a:pt x="6468" y="2262"/>
                  </a:lnTo>
                  <a:lnTo>
                    <a:pt x="5880" y="3121"/>
                  </a:lnTo>
                  <a:lnTo>
                    <a:pt x="5338" y="4071"/>
                  </a:lnTo>
                  <a:lnTo>
                    <a:pt x="4795" y="5111"/>
                  </a:lnTo>
                  <a:lnTo>
                    <a:pt x="4297" y="6197"/>
                  </a:lnTo>
                  <a:lnTo>
                    <a:pt x="3845" y="7418"/>
                  </a:lnTo>
                  <a:lnTo>
                    <a:pt x="3438" y="8639"/>
                  </a:lnTo>
                  <a:lnTo>
                    <a:pt x="3031" y="9950"/>
                  </a:lnTo>
                  <a:lnTo>
                    <a:pt x="2669" y="11307"/>
                  </a:lnTo>
                  <a:lnTo>
                    <a:pt x="2307" y="12664"/>
                  </a:lnTo>
                  <a:lnTo>
                    <a:pt x="2036" y="14066"/>
                  </a:lnTo>
                  <a:lnTo>
                    <a:pt x="1765" y="15468"/>
                  </a:lnTo>
                  <a:lnTo>
                    <a:pt x="1267" y="18272"/>
                  </a:lnTo>
                  <a:lnTo>
                    <a:pt x="860" y="20941"/>
                  </a:lnTo>
                  <a:lnTo>
                    <a:pt x="589" y="23473"/>
                  </a:lnTo>
                  <a:lnTo>
                    <a:pt x="362" y="25690"/>
                  </a:lnTo>
                  <a:lnTo>
                    <a:pt x="182" y="27589"/>
                  </a:lnTo>
                  <a:lnTo>
                    <a:pt x="91" y="29036"/>
                  </a:lnTo>
                  <a:lnTo>
                    <a:pt x="1" y="30303"/>
                  </a:lnTo>
                  <a:lnTo>
                    <a:pt x="28539" y="29579"/>
                  </a:lnTo>
                  <a:lnTo>
                    <a:pt x="28087" y="28268"/>
                  </a:lnTo>
                  <a:lnTo>
                    <a:pt x="27590" y="26775"/>
                  </a:lnTo>
                  <a:lnTo>
                    <a:pt x="26866" y="24830"/>
                  </a:lnTo>
                  <a:lnTo>
                    <a:pt x="26007" y="22524"/>
                  </a:lnTo>
                  <a:lnTo>
                    <a:pt x="25012" y="19991"/>
                  </a:lnTo>
                  <a:lnTo>
                    <a:pt x="23881" y="17277"/>
                  </a:lnTo>
                  <a:lnTo>
                    <a:pt x="22615" y="14473"/>
                  </a:lnTo>
                  <a:lnTo>
                    <a:pt x="21936" y="13071"/>
                  </a:lnTo>
                  <a:lnTo>
                    <a:pt x="21213" y="11669"/>
                  </a:lnTo>
                  <a:lnTo>
                    <a:pt x="20534" y="10312"/>
                  </a:lnTo>
                  <a:lnTo>
                    <a:pt x="19765" y="9001"/>
                  </a:lnTo>
                  <a:lnTo>
                    <a:pt x="19042" y="7689"/>
                  </a:lnTo>
                  <a:lnTo>
                    <a:pt x="18273" y="6468"/>
                  </a:lnTo>
                  <a:lnTo>
                    <a:pt x="17459" y="5337"/>
                  </a:lnTo>
                  <a:lnTo>
                    <a:pt x="16690" y="4252"/>
                  </a:lnTo>
                  <a:lnTo>
                    <a:pt x="15876" y="3302"/>
                  </a:lnTo>
                  <a:lnTo>
                    <a:pt x="15062" y="2397"/>
                  </a:lnTo>
                  <a:lnTo>
                    <a:pt x="14202" y="1674"/>
                  </a:lnTo>
                  <a:lnTo>
                    <a:pt x="13795" y="1312"/>
                  </a:lnTo>
                  <a:lnTo>
                    <a:pt x="13388" y="1041"/>
                  </a:lnTo>
                  <a:lnTo>
                    <a:pt x="12981" y="769"/>
                  </a:lnTo>
                  <a:lnTo>
                    <a:pt x="12574" y="543"/>
                  </a:lnTo>
                  <a:lnTo>
                    <a:pt x="12167" y="362"/>
                  </a:lnTo>
                  <a:lnTo>
                    <a:pt x="11715" y="181"/>
                  </a:lnTo>
                  <a:lnTo>
                    <a:pt x="11308" y="91"/>
                  </a:lnTo>
                  <a:lnTo>
                    <a:pt x="1090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2;p46">
              <a:extLst>
                <a:ext uri="{FF2B5EF4-FFF2-40B4-BE49-F238E27FC236}">
                  <a16:creationId xmlns:a16="http://schemas.microsoft.com/office/drawing/2014/main" id="{7F7DCBBD-CCE4-AC06-0C8B-B68A8D11F7B0}"/>
                </a:ext>
              </a:extLst>
            </p:cNvPr>
            <p:cNvSpPr/>
            <p:nvPr/>
          </p:nvSpPr>
          <p:spPr>
            <a:xfrm>
              <a:off x="2302775" y="1699100"/>
              <a:ext cx="712350" cy="757575"/>
            </a:xfrm>
            <a:custGeom>
              <a:avLst/>
              <a:gdLst/>
              <a:ahLst/>
              <a:cxnLst/>
              <a:rect l="l" t="t" r="r" b="b"/>
              <a:pathLst>
                <a:path w="28494" h="30303" extrusionOk="0">
                  <a:moveTo>
                    <a:pt x="10086" y="0"/>
                  </a:moveTo>
                  <a:lnTo>
                    <a:pt x="9679" y="46"/>
                  </a:lnTo>
                  <a:lnTo>
                    <a:pt x="9272" y="136"/>
                  </a:lnTo>
                  <a:lnTo>
                    <a:pt x="8865" y="317"/>
                  </a:lnTo>
                  <a:lnTo>
                    <a:pt x="8503" y="498"/>
                  </a:lnTo>
                  <a:lnTo>
                    <a:pt x="8141" y="679"/>
                  </a:lnTo>
                  <a:lnTo>
                    <a:pt x="7779" y="950"/>
                  </a:lnTo>
                  <a:lnTo>
                    <a:pt x="7463" y="1221"/>
                  </a:lnTo>
                  <a:lnTo>
                    <a:pt x="7101" y="1538"/>
                  </a:lnTo>
                  <a:lnTo>
                    <a:pt x="6784" y="1900"/>
                  </a:lnTo>
                  <a:lnTo>
                    <a:pt x="6468" y="2262"/>
                  </a:lnTo>
                  <a:lnTo>
                    <a:pt x="5880" y="3121"/>
                  </a:lnTo>
                  <a:lnTo>
                    <a:pt x="5292" y="4071"/>
                  </a:lnTo>
                  <a:lnTo>
                    <a:pt x="4794" y="5111"/>
                  </a:lnTo>
                  <a:lnTo>
                    <a:pt x="4297" y="6197"/>
                  </a:lnTo>
                  <a:lnTo>
                    <a:pt x="3845" y="7418"/>
                  </a:lnTo>
                  <a:lnTo>
                    <a:pt x="3392" y="8639"/>
                  </a:lnTo>
                  <a:lnTo>
                    <a:pt x="3030" y="9950"/>
                  </a:lnTo>
                  <a:lnTo>
                    <a:pt x="2669" y="11307"/>
                  </a:lnTo>
                  <a:lnTo>
                    <a:pt x="2307" y="12664"/>
                  </a:lnTo>
                  <a:lnTo>
                    <a:pt x="2035" y="14066"/>
                  </a:lnTo>
                  <a:lnTo>
                    <a:pt x="1719" y="15468"/>
                  </a:lnTo>
                  <a:lnTo>
                    <a:pt x="1267" y="18272"/>
                  </a:lnTo>
                  <a:lnTo>
                    <a:pt x="860" y="20941"/>
                  </a:lnTo>
                  <a:lnTo>
                    <a:pt x="543" y="23473"/>
                  </a:lnTo>
                  <a:lnTo>
                    <a:pt x="317" y="25690"/>
                  </a:lnTo>
                  <a:lnTo>
                    <a:pt x="181" y="27589"/>
                  </a:lnTo>
                  <a:lnTo>
                    <a:pt x="91" y="29036"/>
                  </a:lnTo>
                  <a:lnTo>
                    <a:pt x="0" y="30303"/>
                  </a:lnTo>
                  <a:lnTo>
                    <a:pt x="28494" y="29579"/>
                  </a:lnTo>
                  <a:lnTo>
                    <a:pt x="28087" y="28268"/>
                  </a:lnTo>
                  <a:lnTo>
                    <a:pt x="27544" y="26775"/>
                  </a:lnTo>
                  <a:lnTo>
                    <a:pt x="26866" y="24830"/>
                  </a:lnTo>
                  <a:lnTo>
                    <a:pt x="26006" y="22524"/>
                  </a:lnTo>
                  <a:lnTo>
                    <a:pt x="25011" y="19991"/>
                  </a:lnTo>
                  <a:lnTo>
                    <a:pt x="23835" y="17277"/>
                  </a:lnTo>
                  <a:lnTo>
                    <a:pt x="22569" y="14473"/>
                  </a:lnTo>
                  <a:lnTo>
                    <a:pt x="21936" y="13071"/>
                  </a:lnTo>
                  <a:lnTo>
                    <a:pt x="21212" y="11669"/>
                  </a:lnTo>
                  <a:lnTo>
                    <a:pt x="20488" y="10312"/>
                  </a:lnTo>
                  <a:lnTo>
                    <a:pt x="19765" y="9001"/>
                  </a:lnTo>
                  <a:lnTo>
                    <a:pt x="18996" y="7689"/>
                  </a:lnTo>
                  <a:lnTo>
                    <a:pt x="18227" y="6468"/>
                  </a:lnTo>
                  <a:lnTo>
                    <a:pt x="17458" y="5337"/>
                  </a:lnTo>
                  <a:lnTo>
                    <a:pt x="16644" y="4252"/>
                  </a:lnTo>
                  <a:lnTo>
                    <a:pt x="15875" y="3302"/>
                  </a:lnTo>
                  <a:lnTo>
                    <a:pt x="15016" y="2397"/>
                  </a:lnTo>
                  <a:lnTo>
                    <a:pt x="14202" y="1674"/>
                  </a:lnTo>
                  <a:lnTo>
                    <a:pt x="13795" y="1312"/>
                  </a:lnTo>
                  <a:lnTo>
                    <a:pt x="13388" y="1041"/>
                  </a:lnTo>
                  <a:lnTo>
                    <a:pt x="12981" y="769"/>
                  </a:lnTo>
                  <a:lnTo>
                    <a:pt x="12574" y="543"/>
                  </a:lnTo>
                  <a:lnTo>
                    <a:pt x="12121" y="362"/>
                  </a:lnTo>
                  <a:lnTo>
                    <a:pt x="11714" y="181"/>
                  </a:lnTo>
                  <a:lnTo>
                    <a:pt x="11307" y="91"/>
                  </a:lnTo>
                  <a:lnTo>
                    <a:pt x="10900"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3;p46">
              <a:extLst>
                <a:ext uri="{FF2B5EF4-FFF2-40B4-BE49-F238E27FC236}">
                  <a16:creationId xmlns:a16="http://schemas.microsoft.com/office/drawing/2014/main" id="{5CDC1C40-D093-14C6-A806-D71ECD01FA2A}"/>
                </a:ext>
              </a:extLst>
            </p:cNvPr>
            <p:cNvSpPr/>
            <p:nvPr/>
          </p:nvSpPr>
          <p:spPr>
            <a:xfrm>
              <a:off x="2323125" y="1720575"/>
              <a:ext cx="672775" cy="762125"/>
            </a:xfrm>
            <a:custGeom>
              <a:avLst/>
              <a:gdLst/>
              <a:ahLst/>
              <a:cxnLst/>
              <a:rect l="l" t="t" r="r" b="b"/>
              <a:pathLst>
                <a:path w="26911" h="30485" extrusionOk="0">
                  <a:moveTo>
                    <a:pt x="10222" y="182"/>
                  </a:moveTo>
                  <a:lnTo>
                    <a:pt x="10584" y="227"/>
                  </a:lnTo>
                  <a:lnTo>
                    <a:pt x="10945" y="317"/>
                  </a:lnTo>
                  <a:lnTo>
                    <a:pt x="11307" y="453"/>
                  </a:lnTo>
                  <a:lnTo>
                    <a:pt x="11669" y="634"/>
                  </a:lnTo>
                  <a:lnTo>
                    <a:pt x="12076" y="815"/>
                  </a:lnTo>
                  <a:lnTo>
                    <a:pt x="12800" y="1267"/>
                  </a:lnTo>
                  <a:lnTo>
                    <a:pt x="13523" y="1855"/>
                  </a:lnTo>
                  <a:lnTo>
                    <a:pt x="14247" y="2579"/>
                  </a:lnTo>
                  <a:lnTo>
                    <a:pt x="14971" y="3348"/>
                  </a:lnTo>
                  <a:lnTo>
                    <a:pt x="15694" y="4207"/>
                  </a:lnTo>
                  <a:lnTo>
                    <a:pt x="16373" y="5202"/>
                  </a:lnTo>
                  <a:lnTo>
                    <a:pt x="17096" y="6197"/>
                  </a:lnTo>
                  <a:lnTo>
                    <a:pt x="17775" y="7282"/>
                  </a:lnTo>
                  <a:lnTo>
                    <a:pt x="18453" y="8413"/>
                  </a:lnTo>
                  <a:lnTo>
                    <a:pt x="19086" y="9589"/>
                  </a:lnTo>
                  <a:lnTo>
                    <a:pt x="19765" y="10810"/>
                  </a:lnTo>
                  <a:lnTo>
                    <a:pt x="20986" y="13298"/>
                  </a:lnTo>
                  <a:lnTo>
                    <a:pt x="22117" y="15785"/>
                  </a:lnTo>
                  <a:lnTo>
                    <a:pt x="23157" y="18227"/>
                  </a:lnTo>
                  <a:lnTo>
                    <a:pt x="24107" y="20534"/>
                  </a:lnTo>
                  <a:lnTo>
                    <a:pt x="24921" y="22660"/>
                  </a:lnTo>
                  <a:lnTo>
                    <a:pt x="26097" y="26052"/>
                  </a:lnTo>
                  <a:lnTo>
                    <a:pt x="26685" y="27725"/>
                  </a:lnTo>
                  <a:lnTo>
                    <a:pt x="181" y="30303"/>
                  </a:lnTo>
                  <a:lnTo>
                    <a:pt x="272" y="28539"/>
                  </a:lnTo>
                  <a:lnTo>
                    <a:pt x="407" y="26911"/>
                  </a:lnTo>
                  <a:lnTo>
                    <a:pt x="543" y="24921"/>
                  </a:lnTo>
                  <a:lnTo>
                    <a:pt x="814" y="22660"/>
                  </a:lnTo>
                  <a:lnTo>
                    <a:pt x="1086" y="20172"/>
                  </a:lnTo>
                  <a:lnTo>
                    <a:pt x="1493" y="17549"/>
                  </a:lnTo>
                  <a:lnTo>
                    <a:pt x="1945" y="14835"/>
                  </a:lnTo>
                  <a:lnTo>
                    <a:pt x="2488" y="12167"/>
                  </a:lnTo>
                  <a:lnTo>
                    <a:pt x="2804" y="10855"/>
                  </a:lnTo>
                  <a:lnTo>
                    <a:pt x="3121" y="9589"/>
                  </a:lnTo>
                  <a:lnTo>
                    <a:pt x="3483" y="8323"/>
                  </a:lnTo>
                  <a:lnTo>
                    <a:pt x="3890" y="7147"/>
                  </a:lnTo>
                  <a:lnTo>
                    <a:pt x="4297" y="6016"/>
                  </a:lnTo>
                  <a:lnTo>
                    <a:pt x="4749" y="4976"/>
                  </a:lnTo>
                  <a:lnTo>
                    <a:pt x="5247" y="3981"/>
                  </a:lnTo>
                  <a:lnTo>
                    <a:pt x="5744" y="3076"/>
                  </a:lnTo>
                  <a:lnTo>
                    <a:pt x="6287" y="2307"/>
                  </a:lnTo>
                  <a:lnTo>
                    <a:pt x="6875" y="1629"/>
                  </a:lnTo>
                  <a:lnTo>
                    <a:pt x="7192" y="1312"/>
                  </a:lnTo>
                  <a:lnTo>
                    <a:pt x="7508" y="1041"/>
                  </a:lnTo>
                  <a:lnTo>
                    <a:pt x="7825" y="815"/>
                  </a:lnTo>
                  <a:lnTo>
                    <a:pt x="8141" y="634"/>
                  </a:lnTo>
                  <a:lnTo>
                    <a:pt x="8458" y="453"/>
                  </a:lnTo>
                  <a:lnTo>
                    <a:pt x="8820" y="317"/>
                  </a:lnTo>
                  <a:lnTo>
                    <a:pt x="9182" y="227"/>
                  </a:lnTo>
                  <a:lnTo>
                    <a:pt x="9543" y="182"/>
                  </a:lnTo>
                  <a:close/>
                  <a:moveTo>
                    <a:pt x="9860" y="1"/>
                  </a:moveTo>
                  <a:lnTo>
                    <a:pt x="9498" y="46"/>
                  </a:lnTo>
                  <a:lnTo>
                    <a:pt x="9182" y="91"/>
                  </a:lnTo>
                  <a:lnTo>
                    <a:pt x="8865" y="136"/>
                  </a:lnTo>
                  <a:lnTo>
                    <a:pt x="8548" y="272"/>
                  </a:lnTo>
                  <a:lnTo>
                    <a:pt x="8277" y="362"/>
                  </a:lnTo>
                  <a:lnTo>
                    <a:pt x="7644" y="724"/>
                  </a:lnTo>
                  <a:lnTo>
                    <a:pt x="7056" y="1177"/>
                  </a:lnTo>
                  <a:lnTo>
                    <a:pt x="6513" y="1765"/>
                  </a:lnTo>
                  <a:lnTo>
                    <a:pt x="5970" y="2443"/>
                  </a:lnTo>
                  <a:lnTo>
                    <a:pt x="5428" y="3257"/>
                  </a:lnTo>
                  <a:lnTo>
                    <a:pt x="4930" y="4162"/>
                  </a:lnTo>
                  <a:lnTo>
                    <a:pt x="4478" y="5202"/>
                  </a:lnTo>
                  <a:lnTo>
                    <a:pt x="3980" y="6333"/>
                  </a:lnTo>
                  <a:lnTo>
                    <a:pt x="3573" y="7599"/>
                  </a:lnTo>
                  <a:lnTo>
                    <a:pt x="3121" y="8956"/>
                  </a:lnTo>
                  <a:lnTo>
                    <a:pt x="2714" y="10448"/>
                  </a:lnTo>
                  <a:lnTo>
                    <a:pt x="2352" y="12031"/>
                  </a:lnTo>
                  <a:lnTo>
                    <a:pt x="1990" y="13705"/>
                  </a:lnTo>
                  <a:lnTo>
                    <a:pt x="1628" y="15514"/>
                  </a:lnTo>
                  <a:lnTo>
                    <a:pt x="1176" y="18273"/>
                  </a:lnTo>
                  <a:lnTo>
                    <a:pt x="814" y="20941"/>
                  </a:lnTo>
                  <a:lnTo>
                    <a:pt x="543" y="23474"/>
                  </a:lnTo>
                  <a:lnTo>
                    <a:pt x="317" y="25690"/>
                  </a:lnTo>
                  <a:lnTo>
                    <a:pt x="91" y="29082"/>
                  </a:lnTo>
                  <a:lnTo>
                    <a:pt x="0" y="30394"/>
                  </a:lnTo>
                  <a:lnTo>
                    <a:pt x="0" y="30484"/>
                  </a:lnTo>
                  <a:lnTo>
                    <a:pt x="26775" y="27861"/>
                  </a:lnTo>
                  <a:lnTo>
                    <a:pt x="26911" y="27861"/>
                  </a:lnTo>
                  <a:lnTo>
                    <a:pt x="26866" y="27770"/>
                  </a:lnTo>
                  <a:lnTo>
                    <a:pt x="26459" y="26504"/>
                  </a:lnTo>
                  <a:lnTo>
                    <a:pt x="25283" y="23248"/>
                  </a:lnTo>
                  <a:lnTo>
                    <a:pt x="24514" y="21122"/>
                  </a:lnTo>
                  <a:lnTo>
                    <a:pt x="23564" y="18770"/>
                  </a:lnTo>
                  <a:lnTo>
                    <a:pt x="22479" y="16237"/>
                  </a:lnTo>
                  <a:lnTo>
                    <a:pt x="21303" y="13614"/>
                  </a:lnTo>
                  <a:lnTo>
                    <a:pt x="20489" y="11941"/>
                  </a:lnTo>
                  <a:lnTo>
                    <a:pt x="19674" y="10358"/>
                  </a:lnTo>
                  <a:lnTo>
                    <a:pt x="18906" y="8865"/>
                  </a:lnTo>
                  <a:lnTo>
                    <a:pt x="18091" y="7508"/>
                  </a:lnTo>
                  <a:lnTo>
                    <a:pt x="17323" y="6242"/>
                  </a:lnTo>
                  <a:lnTo>
                    <a:pt x="16554" y="5111"/>
                  </a:lnTo>
                  <a:lnTo>
                    <a:pt x="15830" y="4116"/>
                  </a:lnTo>
                  <a:lnTo>
                    <a:pt x="15061" y="3212"/>
                  </a:lnTo>
                  <a:lnTo>
                    <a:pt x="14338" y="2398"/>
                  </a:lnTo>
                  <a:lnTo>
                    <a:pt x="13614" y="1719"/>
                  </a:lnTo>
                  <a:lnTo>
                    <a:pt x="12890" y="1131"/>
                  </a:lnTo>
                  <a:lnTo>
                    <a:pt x="12212" y="679"/>
                  </a:lnTo>
                  <a:lnTo>
                    <a:pt x="11488" y="362"/>
                  </a:lnTo>
                  <a:lnTo>
                    <a:pt x="10855" y="136"/>
                  </a:lnTo>
                  <a:lnTo>
                    <a:pt x="10493" y="46"/>
                  </a:lnTo>
                  <a:lnTo>
                    <a:pt x="10177" y="46"/>
                  </a:lnTo>
                  <a:lnTo>
                    <a:pt x="986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4;p46">
              <a:extLst>
                <a:ext uri="{FF2B5EF4-FFF2-40B4-BE49-F238E27FC236}">
                  <a16:creationId xmlns:a16="http://schemas.microsoft.com/office/drawing/2014/main" id="{18EABCDB-9BC0-0120-BF82-9F58AB47F2D0}"/>
                </a:ext>
              </a:extLst>
            </p:cNvPr>
            <p:cNvSpPr/>
            <p:nvPr/>
          </p:nvSpPr>
          <p:spPr>
            <a:xfrm>
              <a:off x="2570750" y="1842700"/>
              <a:ext cx="101775" cy="457950"/>
            </a:xfrm>
            <a:custGeom>
              <a:avLst/>
              <a:gdLst/>
              <a:ahLst/>
              <a:cxnLst/>
              <a:rect l="l" t="t" r="r" b="b"/>
              <a:pathLst>
                <a:path w="4071" h="18318" extrusionOk="0">
                  <a:moveTo>
                    <a:pt x="588" y="0"/>
                  </a:moveTo>
                  <a:lnTo>
                    <a:pt x="0" y="136"/>
                  </a:lnTo>
                  <a:lnTo>
                    <a:pt x="3438" y="18317"/>
                  </a:lnTo>
                  <a:lnTo>
                    <a:pt x="4071" y="18182"/>
                  </a:lnTo>
                  <a:lnTo>
                    <a:pt x="58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p46">
              <a:extLst>
                <a:ext uri="{FF2B5EF4-FFF2-40B4-BE49-F238E27FC236}">
                  <a16:creationId xmlns:a16="http://schemas.microsoft.com/office/drawing/2014/main" id="{EE1ACF26-9523-AFAE-F08F-8D8BD4484EAA}"/>
                </a:ext>
              </a:extLst>
            </p:cNvPr>
            <p:cNvSpPr/>
            <p:nvPr/>
          </p:nvSpPr>
          <p:spPr>
            <a:xfrm>
              <a:off x="2496125" y="1953500"/>
              <a:ext cx="220500" cy="65600"/>
            </a:xfrm>
            <a:custGeom>
              <a:avLst/>
              <a:gdLst/>
              <a:ahLst/>
              <a:cxnLst/>
              <a:rect l="l" t="t" r="r" b="b"/>
              <a:pathLst>
                <a:path w="8820" h="2624" extrusionOk="0">
                  <a:moveTo>
                    <a:pt x="8684" y="1"/>
                  </a:moveTo>
                  <a:lnTo>
                    <a:pt x="0" y="1991"/>
                  </a:lnTo>
                  <a:lnTo>
                    <a:pt x="136" y="2624"/>
                  </a:lnTo>
                  <a:lnTo>
                    <a:pt x="8820" y="634"/>
                  </a:lnTo>
                  <a:lnTo>
                    <a:pt x="868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6;p46">
              <a:extLst>
                <a:ext uri="{FF2B5EF4-FFF2-40B4-BE49-F238E27FC236}">
                  <a16:creationId xmlns:a16="http://schemas.microsoft.com/office/drawing/2014/main" id="{2B62869B-BBFA-49C1-4F23-6D9C157910F8}"/>
                </a:ext>
              </a:extLst>
            </p:cNvPr>
            <p:cNvSpPr/>
            <p:nvPr/>
          </p:nvSpPr>
          <p:spPr>
            <a:xfrm>
              <a:off x="2766350" y="1483125"/>
              <a:ext cx="745150" cy="889875"/>
            </a:xfrm>
            <a:custGeom>
              <a:avLst/>
              <a:gdLst/>
              <a:ahLst/>
              <a:cxnLst/>
              <a:rect l="l" t="t" r="r" b="b"/>
              <a:pathLst>
                <a:path w="29806" h="35595" extrusionOk="0">
                  <a:moveTo>
                    <a:pt x="18815" y="1"/>
                  </a:moveTo>
                  <a:lnTo>
                    <a:pt x="17866" y="91"/>
                  </a:lnTo>
                  <a:lnTo>
                    <a:pt x="16961" y="227"/>
                  </a:lnTo>
                  <a:lnTo>
                    <a:pt x="16102" y="408"/>
                  </a:lnTo>
                  <a:lnTo>
                    <a:pt x="15197" y="725"/>
                  </a:lnTo>
                  <a:lnTo>
                    <a:pt x="14383" y="1041"/>
                  </a:lnTo>
                  <a:lnTo>
                    <a:pt x="13569" y="1448"/>
                  </a:lnTo>
                  <a:lnTo>
                    <a:pt x="12755" y="1946"/>
                  </a:lnTo>
                  <a:lnTo>
                    <a:pt x="12031" y="2488"/>
                  </a:lnTo>
                  <a:lnTo>
                    <a:pt x="11308" y="3076"/>
                  </a:lnTo>
                  <a:lnTo>
                    <a:pt x="10674" y="3710"/>
                  </a:lnTo>
                  <a:lnTo>
                    <a:pt x="10086" y="4388"/>
                  </a:lnTo>
                  <a:lnTo>
                    <a:pt x="9544" y="5112"/>
                  </a:lnTo>
                  <a:lnTo>
                    <a:pt x="9046" y="5926"/>
                  </a:lnTo>
                  <a:lnTo>
                    <a:pt x="8639" y="6740"/>
                  </a:lnTo>
                  <a:lnTo>
                    <a:pt x="8368" y="7418"/>
                  </a:lnTo>
                  <a:lnTo>
                    <a:pt x="8142" y="8051"/>
                  </a:lnTo>
                  <a:lnTo>
                    <a:pt x="7916" y="8730"/>
                  </a:lnTo>
                  <a:lnTo>
                    <a:pt x="7780" y="9453"/>
                  </a:lnTo>
                  <a:lnTo>
                    <a:pt x="7554" y="10856"/>
                  </a:lnTo>
                  <a:lnTo>
                    <a:pt x="7373" y="12258"/>
                  </a:lnTo>
                  <a:lnTo>
                    <a:pt x="7282" y="13433"/>
                  </a:lnTo>
                  <a:lnTo>
                    <a:pt x="7192" y="14655"/>
                  </a:lnTo>
                  <a:lnTo>
                    <a:pt x="7101" y="17052"/>
                  </a:lnTo>
                  <a:lnTo>
                    <a:pt x="7011" y="21801"/>
                  </a:lnTo>
                  <a:lnTo>
                    <a:pt x="6966" y="24107"/>
                  </a:lnTo>
                  <a:lnTo>
                    <a:pt x="6875" y="25283"/>
                  </a:lnTo>
                  <a:lnTo>
                    <a:pt x="6785" y="26414"/>
                  </a:lnTo>
                  <a:lnTo>
                    <a:pt x="6604" y="27544"/>
                  </a:lnTo>
                  <a:lnTo>
                    <a:pt x="6333" y="28630"/>
                  </a:lnTo>
                  <a:lnTo>
                    <a:pt x="6016" y="29715"/>
                  </a:lnTo>
                  <a:lnTo>
                    <a:pt x="5790" y="30258"/>
                  </a:lnTo>
                  <a:lnTo>
                    <a:pt x="5564" y="30801"/>
                  </a:lnTo>
                  <a:lnTo>
                    <a:pt x="5111" y="31615"/>
                  </a:lnTo>
                  <a:lnTo>
                    <a:pt x="4569" y="32429"/>
                  </a:lnTo>
                  <a:lnTo>
                    <a:pt x="3981" y="33107"/>
                  </a:lnTo>
                  <a:lnTo>
                    <a:pt x="3302" y="33741"/>
                  </a:lnTo>
                  <a:lnTo>
                    <a:pt x="2533" y="34329"/>
                  </a:lnTo>
                  <a:lnTo>
                    <a:pt x="1765" y="34781"/>
                  </a:lnTo>
                  <a:lnTo>
                    <a:pt x="905" y="35188"/>
                  </a:lnTo>
                  <a:lnTo>
                    <a:pt x="1" y="35459"/>
                  </a:lnTo>
                  <a:lnTo>
                    <a:pt x="317" y="35550"/>
                  </a:lnTo>
                  <a:lnTo>
                    <a:pt x="679" y="35595"/>
                  </a:lnTo>
                  <a:lnTo>
                    <a:pt x="1629" y="35595"/>
                  </a:lnTo>
                  <a:lnTo>
                    <a:pt x="2669" y="35505"/>
                  </a:lnTo>
                  <a:lnTo>
                    <a:pt x="3800" y="35369"/>
                  </a:lnTo>
                  <a:lnTo>
                    <a:pt x="4885" y="35188"/>
                  </a:lnTo>
                  <a:lnTo>
                    <a:pt x="5925" y="35007"/>
                  </a:lnTo>
                  <a:lnTo>
                    <a:pt x="7282" y="34736"/>
                  </a:lnTo>
                  <a:lnTo>
                    <a:pt x="9272" y="34283"/>
                  </a:lnTo>
                  <a:lnTo>
                    <a:pt x="10267" y="34012"/>
                  </a:lnTo>
                  <a:lnTo>
                    <a:pt x="11217" y="33695"/>
                  </a:lnTo>
                  <a:lnTo>
                    <a:pt x="12167" y="33379"/>
                  </a:lnTo>
                  <a:lnTo>
                    <a:pt x="13117" y="33017"/>
                  </a:lnTo>
                  <a:lnTo>
                    <a:pt x="14067" y="32610"/>
                  </a:lnTo>
                  <a:lnTo>
                    <a:pt x="14971" y="32158"/>
                  </a:lnTo>
                  <a:lnTo>
                    <a:pt x="16147" y="31570"/>
                  </a:lnTo>
                  <a:lnTo>
                    <a:pt x="17278" y="30846"/>
                  </a:lnTo>
                  <a:lnTo>
                    <a:pt x="18363" y="30122"/>
                  </a:lnTo>
                  <a:lnTo>
                    <a:pt x="19403" y="29354"/>
                  </a:lnTo>
                  <a:lnTo>
                    <a:pt x="20398" y="28494"/>
                  </a:lnTo>
                  <a:lnTo>
                    <a:pt x="21393" y="27635"/>
                  </a:lnTo>
                  <a:lnTo>
                    <a:pt x="22343" y="26730"/>
                  </a:lnTo>
                  <a:lnTo>
                    <a:pt x="23248" y="25781"/>
                  </a:lnTo>
                  <a:lnTo>
                    <a:pt x="23971" y="24967"/>
                  </a:lnTo>
                  <a:lnTo>
                    <a:pt x="24695" y="24152"/>
                  </a:lnTo>
                  <a:lnTo>
                    <a:pt x="25374" y="23293"/>
                  </a:lnTo>
                  <a:lnTo>
                    <a:pt x="26007" y="22434"/>
                  </a:lnTo>
                  <a:lnTo>
                    <a:pt x="26640" y="21529"/>
                  </a:lnTo>
                  <a:lnTo>
                    <a:pt x="27183" y="20579"/>
                  </a:lnTo>
                  <a:lnTo>
                    <a:pt x="27725" y="19630"/>
                  </a:lnTo>
                  <a:lnTo>
                    <a:pt x="28223" y="18680"/>
                  </a:lnTo>
                  <a:lnTo>
                    <a:pt x="28539" y="17956"/>
                  </a:lnTo>
                  <a:lnTo>
                    <a:pt x="28811" y="17233"/>
                  </a:lnTo>
                  <a:lnTo>
                    <a:pt x="29037" y="16509"/>
                  </a:lnTo>
                  <a:lnTo>
                    <a:pt x="29263" y="15740"/>
                  </a:lnTo>
                  <a:lnTo>
                    <a:pt x="29444" y="15062"/>
                  </a:lnTo>
                  <a:lnTo>
                    <a:pt x="29580" y="14383"/>
                  </a:lnTo>
                  <a:lnTo>
                    <a:pt x="29670" y="13705"/>
                  </a:lnTo>
                  <a:lnTo>
                    <a:pt x="29761" y="13026"/>
                  </a:lnTo>
                  <a:lnTo>
                    <a:pt x="29806" y="11896"/>
                  </a:lnTo>
                  <a:lnTo>
                    <a:pt x="29761" y="10810"/>
                  </a:lnTo>
                  <a:lnTo>
                    <a:pt x="29625" y="9725"/>
                  </a:lnTo>
                  <a:lnTo>
                    <a:pt x="29399" y="8639"/>
                  </a:lnTo>
                  <a:lnTo>
                    <a:pt x="29127" y="7599"/>
                  </a:lnTo>
                  <a:lnTo>
                    <a:pt x="28720" y="6559"/>
                  </a:lnTo>
                  <a:lnTo>
                    <a:pt x="28268" y="5609"/>
                  </a:lnTo>
                  <a:lnTo>
                    <a:pt x="27725" y="4659"/>
                  </a:lnTo>
                  <a:lnTo>
                    <a:pt x="27092" y="3800"/>
                  </a:lnTo>
                  <a:lnTo>
                    <a:pt x="26369" y="3031"/>
                  </a:lnTo>
                  <a:lnTo>
                    <a:pt x="26007" y="2669"/>
                  </a:lnTo>
                  <a:lnTo>
                    <a:pt x="25600" y="2307"/>
                  </a:lnTo>
                  <a:lnTo>
                    <a:pt x="25193" y="1991"/>
                  </a:lnTo>
                  <a:lnTo>
                    <a:pt x="24740" y="1674"/>
                  </a:lnTo>
                  <a:lnTo>
                    <a:pt x="24288" y="1358"/>
                  </a:lnTo>
                  <a:lnTo>
                    <a:pt x="23836" y="1132"/>
                  </a:lnTo>
                  <a:lnTo>
                    <a:pt x="23338" y="905"/>
                  </a:lnTo>
                  <a:lnTo>
                    <a:pt x="22841" y="679"/>
                  </a:lnTo>
                  <a:lnTo>
                    <a:pt x="22298" y="498"/>
                  </a:lnTo>
                  <a:lnTo>
                    <a:pt x="21755" y="317"/>
                  </a:lnTo>
                  <a:lnTo>
                    <a:pt x="21213" y="227"/>
                  </a:lnTo>
                  <a:lnTo>
                    <a:pt x="20625" y="91"/>
                  </a:lnTo>
                  <a:lnTo>
                    <a:pt x="1972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p46">
              <a:extLst>
                <a:ext uri="{FF2B5EF4-FFF2-40B4-BE49-F238E27FC236}">
                  <a16:creationId xmlns:a16="http://schemas.microsoft.com/office/drawing/2014/main" id="{2561620A-5002-D565-BFC0-BD38CD58ED9B}"/>
                </a:ext>
              </a:extLst>
            </p:cNvPr>
            <p:cNvSpPr/>
            <p:nvPr/>
          </p:nvSpPr>
          <p:spPr>
            <a:xfrm>
              <a:off x="3036600" y="1792950"/>
              <a:ext cx="158325" cy="159450"/>
            </a:xfrm>
            <a:custGeom>
              <a:avLst/>
              <a:gdLst/>
              <a:ahLst/>
              <a:cxnLst/>
              <a:rect l="l" t="t" r="r" b="b"/>
              <a:pathLst>
                <a:path w="6333" h="6378" extrusionOk="0">
                  <a:moveTo>
                    <a:pt x="2849" y="0"/>
                  </a:moveTo>
                  <a:lnTo>
                    <a:pt x="2533" y="91"/>
                  </a:lnTo>
                  <a:lnTo>
                    <a:pt x="2216" y="136"/>
                  </a:lnTo>
                  <a:lnTo>
                    <a:pt x="1945" y="272"/>
                  </a:lnTo>
                  <a:lnTo>
                    <a:pt x="1628" y="407"/>
                  </a:lnTo>
                  <a:lnTo>
                    <a:pt x="1402" y="543"/>
                  </a:lnTo>
                  <a:lnTo>
                    <a:pt x="1131" y="724"/>
                  </a:lnTo>
                  <a:lnTo>
                    <a:pt x="905" y="950"/>
                  </a:lnTo>
                  <a:lnTo>
                    <a:pt x="724" y="1176"/>
                  </a:lnTo>
                  <a:lnTo>
                    <a:pt x="543" y="1402"/>
                  </a:lnTo>
                  <a:lnTo>
                    <a:pt x="362" y="1674"/>
                  </a:lnTo>
                  <a:lnTo>
                    <a:pt x="226" y="1945"/>
                  </a:lnTo>
                  <a:lnTo>
                    <a:pt x="136" y="2262"/>
                  </a:lnTo>
                  <a:lnTo>
                    <a:pt x="45" y="2533"/>
                  </a:lnTo>
                  <a:lnTo>
                    <a:pt x="0" y="2850"/>
                  </a:lnTo>
                  <a:lnTo>
                    <a:pt x="0" y="3166"/>
                  </a:lnTo>
                  <a:lnTo>
                    <a:pt x="0" y="3528"/>
                  </a:lnTo>
                  <a:lnTo>
                    <a:pt x="45" y="3845"/>
                  </a:lnTo>
                  <a:lnTo>
                    <a:pt x="136" y="4116"/>
                  </a:lnTo>
                  <a:lnTo>
                    <a:pt x="226" y="4433"/>
                  </a:lnTo>
                  <a:lnTo>
                    <a:pt x="362" y="4704"/>
                  </a:lnTo>
                  <a:lnTo>
                    <a:pt x="543" y="4975"/>
                  </a:lnTo>
                  <a:lnTo>
                    <a:pt x="724" y="5201"/>
                  </a:lnTo>
                  <a:lnTo>
                    <a:pt x="905" y="5428"/>
                  </a:lnTo>
                  <a:lnTo>
                    <a:pt x="1131" y="5654"/>
                  </a:lnTo>
                  <a:lnTo>
                    <a:pt x="1402" y="5835"/>
                  </a:lnTo>
                  <a:lnTo>
                    <a:pt x="1628" y="5970"/>
                  </a:lnTo>
                  <a:lnTo>
                    <a:pt x="1945" y="6106"/>
                  </a:lnTo>
                  <a:lnTo>
                    <a:pt x="2216" y="6242"/>
                  </a:lnTo>
                  <a:lnTo>
                    <a:pt x="2533" y="6287"/>
                  </a:lnTo>
                  <a:lnTo>
                    <a:pt x="2849" y="6332"/>
                  </a:lnTo>
                  <a:lnTo>
                    <a:pt x="3166" y="6377"/>
                  </a:lnTo>
                  <a:lnTo>
                    <a:pt x="3483" y="6332"/>
                  </a:lnTo>
                  <a:lnTo>
                    <a:pt x="3799" y="6287"/>
                  </a:lnTo>
                  <a:lnTo>
                    <a:pt x="4116" y="6242"/>
                  </a:lnTo>
                  <a:lnTo>
                    <a:pt x="4387" y="6106"/>
                  </a:lnTo>
                  <a:lnTo>
                    <a:pt x="4659" y="5970"/>
                  </a:lnTo>
                  <a:lnTo>
                    <a:pt x="4930" y="5835"/>
                  </a:lnTo>
                  <a:lnTo>
                    <a:pt x="5201" y="5654"/>
                  </a:lnTo>
                  <a:lnTo>
                    <a:pt x="5427" y="5428"/>
                  </a:lnTo>
                  <a:lnTo>
                    <a:pt x="5608" y="5201"/>
                  </a:lnTo>
                  <a:lnTo>
                    <a:pt x="5789" y="4975"/>
                  </a:lnTo>
                  <a:lnTo>
                    <a:pt x="5970" y="4704"/>
                  </a:lnTo>
                  <a:lnTo>
                    <a:pt x="6106" y="4433"/>
                  </a:lnTo>
                  <a:lnTo>
                    <a:pt x="6196" y="4116"/>
                  </a:lnTo>
                  <a:lnTo>
                    <a:pt x="6287" y="3845"/>
                  </a:lnTo>
                  <a:lnTo>
                    <a:pt x="6332" y="3528"/>
                  </a:lnTo>
                  <a:lnTo>
                    <a:pt x="6332" y="3166"/>
                  </a:lnTo>
                  <a:lnTo>
                    <a:pt x="6332" y="2850"/>
                  </a:lnTo>
                  <a:lnTo>
                    <a:pt x="6287" y="2533"/>
                  </a:lnTo>
                  <a:lnTo>
                    <a:pt x="6196" y="2262"/>
                  </a:lnTo>
                  <a:lnTo>
                    <a:pt x="6106" y="1945"/>
                  </a:lnTo>
                  <a:lnTo>
                    <a:pt x="5970" y="1674"/>
                  </a:lnTo>
                  <a:lnTo>
                    <a:pt x="5789" y="1402"/>
                  </a:lnTo>
                  <a:lnTo>
                    <a:pt x="5608" y="1176"/>
                  </a:lnTo>
                  <a:lnTo>
                    <a:pt x="5427" y="950"/>
                  </a:lnTo>
                  <a:lnTo>
                    <a:pt x="5201" y="724"/>
                  </a:lnTo>
                  <a:lnTo>
                    <a:pt x="4930" y="543"/>
                  </a:lnTo>
                  <a:lnTo>
                    <a:pt x="4659" y="407"/>
                  </a:lnTo>
                  <a:lnTo>
                    <a:pt x="4387" y="272"/>
                  </a:lnTo>
                  <a:lnTo>
                    <a:pt x="4116" y="136"/>
                  </a:lnTo>
                  <a:lnTo>
                    <a:pt x="3799" y="91"/>
                  </a:lnTo>
                  <a:lnTo>
                    <a:pt x="348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8;p46">
              <a:extLst>
                <a:ext uri="{FF2B5EF4-FFF2-40B4-BE49-F238E27FC236}">
                  <a16:creationId xmlns:a16="http://schemas.microsoft.com/office/drawing/2014/main" id="{D54FAF7C-386B-2459-883A-D8C14AADFBBE}"/>
                </a:ext>
              </a:extLst>
            </p:cNvPr>
            <p:cNvSpPr/>
            <p:nvPr/>
          </p:nvSpPr>
          <p:spPr>
            <a:xfrm>
              <a:off x="3381450" y="1791825"/>
              <a:ext cx="128925" cy="159450"/>
            </a:xfrm>
            <a:custGeom>
              <a:avLst/>
              <a:gdLst/>
              <a:ahLst/>
              <a:cxnLst/>
              <a:rect l="l" t="t" r="r" b="b"/>
              <a:pathLst>
                <a:path w="5157" h="6378" extrusionOk="0">
                  <a:moveTo>
                    <a:pt x="2895" y="0"/>
                  </a:moveTo>
                  <a:lnTo>
                    <a:pt x="2579" y="45"/>
                  </a:lnTo>
                  <a:lnTo>
                    <a:pt x="2262" y="136"/>
                  </a:lnTo>
                  <a:lnTo>
                    <a:pt x="1945" y="226"/>
                  </a:lnTo>
                  <a:lnTo>
                    <a:pt x="1674" y="362"/>
                  </a:lnTo>
                  <a:lnTo>
                    <a:pt x="1403" y="543"/>
                  </a:lnTo>
                  <a:lnTo>
                    <a:pt x="1177" y="724"/>
                  </a:lnTo>
                  <a:lnTo>
                    <a:pt x="950" y="950"/>
                  </a:lnTo>
                  <a:lnTo>
                    <a:pt x="770" y="1176"/>
                  </a:lnTo>
                  <a:lnTo>
                    <a:pt x="543" y="1402"/>
                  </a:lnTo>
                  <a:lnTo>
                    <a:pt x="408" y="1673"/>
                  </a:lnTo>
                  <a:lnTo>
                    <a:pt x="272" y="1945"/>
                  </a:lnTo>
                  <a:lnTo>
                    <a:pt x="182" y="2216"/>
                  </a:lnTo>
                  <a:lnTo>
                    <a:pt x="91" y="2533"/>
                  </a:lnTo>
                  <a:lnTo>
                    <a:pt x="46" y="2849"/>
                  </a:lnTo>
                  <a:lnTo>
                    <a:pt x="1" y="3166"/>
                  </a:lnTo>
                  <a:lnTo>
                    <a:pt x="46" y="3483"/>
                  </a:lnTo>
                  <a:lnTo>
                    <a:pt x="91" y="3799"/>
                  </a:lnTo>
                  <a:lnTo>
                    <a:pt x="182" y="4116"/>
                  </a:lnTo>
                  <a:lnTo>
                    <a:pt x="272" y="4432"/>
                  </a:lnTo>
                  <a:lnTo>
                    <a:pt x="408" y="4704"/>
                  </a:lnTo>
                  <a:lnTo>
                    <a:pt x="543" y="4975"/>
                  </a:lnTo>
                  <a:lnTo>
                    <a:pt x="770" y="5201"/>
                  </a:lnTo>
                  <a:lnTo>
                    <a:pt x="950" y="5427"/>
                  </a:lnTo>
                  <a:lnTo>
                    <a:pt x="1177" y="5653"/>
                  </a:lnTo>
                  <a:lnTo>
                    <a:pt x="1403" y="5834"/>
                  </a:lnTo>
                  <a:lnTo>
                    <a:pt x="1674" y="5970"/>
                  </a:lnTo>
                  <a:lnTo>
                    <a:pt x="1945" y="6106"/>
                  </a:lnTo>
                  <a:lnTo>
                    <a:pt x="2262" y="6196"/>
                  </a:lnTo>
                  <a:lnTo>
                    <a:pt x="2579" y="6287"/>
                  </a:lnTo>
                  <a:lnTo>
                    <a:pt x="2895" y="6332"/>
                  </a:lnTo>
                  <a:lnTo>
                    <a:pt x="3212" y="6377"/>
                  </a:lnTo>
                  <a:lnTo>
                    <a:pt x="3619" y="6332"/>
                  </a:lnTo>
                  <a:lnTo>
                    <a:pt x="3935" y="5608"/>
                  </a:lnTo>
                  <a:lnTo>
                    <a:pt x="4207" y="4885"/>
                  </a:lnTo>
                  <a:lnTo>
                    <a:pt x="4433" y="4161"/>
                  </a:lnTo>
                  <a:lnTo>
                    <a:pt x="4659" y="3392"/>
                  </a:lnTo>
                  <a:lnTo>
                    <a:pt x="4840" y="2714"/>
                  </a:lnTo>
                  <a:lnTo>
                    <a:pt x="4976" y="2035"/>
                  </a:lnTo>
                  <a:lnTo>
                    <a:pt x="5066" y="1357"/>
                  </a:lnTo>
                  <a:lnTo>
                    <a:pt x="5157" y="678"/>
                  </a:lnTo>
                  <a:lnTo>
                    <a:pt x="4704" y="407"/>
                  </a:lnTo>
                  <a:lnTo>
                    <a:pt x="4252" y="181"/>
                  </a:lnTo>
                  <a:lnTo>
                    <a:pt x="3755" y="45"/>
                  </a:lnTo>
                  <a:lnTo>
                    <a:pt x="321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p46">
              <a:extLst>
                <a:ext uri="{FF2B5EF4-FFF2-40B4-BE49-F238E27FC236}">
                  <a16:creationId xmlns:a16="http://schemas.microsoft.com/office/drawing/2014/main" id="{AFFA2FD2-6D4B-62A0-A2F9-6C07831A6BC1}"/>
                </a:ext>
              </a:extLst>
            </p:cNvPr>
            <p:cNvSpPr/>
            <p:nvPr/>
          </p:nvSpPr>
          <p:spPr>
            <a:xfrm>
              <a:off x="3140625" y="1738675"/>
              <a:ext cx="55425" cy="55425"/>
            </a:xfrm>
            <a:custGeom>
              <a:avLst/>
              <a:gdLst/>
              <a:ahLst/>
              <a:cxnLst/>
              <a:rect l="l" t="t" r="r" b="b"/>
              <a:pathLst>
                <a:path w="2217" h="2217" extrusionOk="0">
                  <a:moveTo>
                    <a:pt x="1086" y="0"/>
                  </a:moveTo>
                  <a:lnTo>
                    <a:pt x="859" y="46"/>
                  </a:lnTo>
                  <a:lnTo>
                    <a:pt x="678" y="91"/>
                  </a:lnTo>
                  <a:lnTo>
                    <a:pt x="452" y="181"/>
                  </a:lnTo>
                  <a:lnTo>
                    <a:pt x="317" y="317"/>
                  </a:lnTo>
                  <a:lnTo>
                    <a:pt x="181" y="498"/>
                  </a:lnTo>
                  <a:lnTo>
                    <a:pt x="91" y="679"/>
                  </a:lnTo>
                  <a:lnTo>
                    <a:pt x="0" y="905"/>
                  </a:lnTo>
                  <a:lnTo>
                    <a:pt x="0" y="1131"/>
                  </a:lnTo>
                  <a:lnTo>
                    <a:pt x="0" y="1357"/>
                  </a:lnTo>
                  <a:lnTo>
                    <a:pt x="91" y="1538"/>
                  </a:lnTo>
                  <a:lnTo>
                    <a:pt x="181" y="1719"/>
                  </a:lnTo>
                  <a:lnTo>
                    <a:pt x="317" y="1900"/>
                  </a:lnTo>
                  <a:lnTo>
                    <a:pt x="452" y="2036"/>
                  </a:lnTo>
                  <a:lnTo>
                    <a:pt x="678" y="2126"/>
                  </a:lnTo>
                  <a:lnTo>
                    <a:pt x="859" y="2216"/>
                  </a:lnTo>
                  <a:lnTo>
                    <a:pt x="1312" y="2216"/>
                  </a:lnTo>
                  <a:lnTo>
                    <a:pt x="1538" y="2126"/>
                  </a:lnTo>
                  <a:lnTo>
                    <a:pt x="1719" y="2036"/>
                  </a:lnTo>
                  <a:lnTo>
                    <a:pt x="1900" y="1900"/>
                  </a:lnTo>
                  <a:lnTo>
                    <a:pt x="2035" y="1719"/>
                  </a:lnTo>
                  <a:lnTo>
                    <a:pt x="2126" y="1538"/>
                  </a:lnTo>
                  <a:lnTo>
                    <a:pt x="2171" y="1357"/>
                  </a:lnTo>
                  <a:lnTo>
                    <a:pt x="2216" y="1131"/>
                  </a:lnTo>
                  <a:lnTo>
                    <a:pt x="2171" y="905"/>
                  </a:lnTo>
                  <a:lnTo>
                    <a:pt x="2126" y="679"/>
                  </a:lnTo>
                  <a:lnTo>
                    <a:pt x="2035" y="498"/>
                  </a:lnTo>
                  <a:lnTo>
                    <a:pt x="1900" y="317"/>
                  </a:lnTo>
                  <a:lnTo>
                    <a:pt x="1719" y="181"/>
                  </a:lnTo>
                  <a:lnTo>
                    <a:pt x="1538" y="91"/>
                  </a:lnTo>
                  <a:lnTo>
                    <a:pt x="1312" y="46"/>
                  </a:lnTo>
                  <a:lnTo>
                    <a:pt x="108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0;p46">
              <a:extLst>
                <a:ext uri="{FF2B5EF4-FFF2-40B4-BE49-F238E27FC236}">
                  <a16:creationId xmlns:a16="http://schemas.microsoft.com/office/drawing/2014/main" id="{CA9B897E-52CD-F97A-D79A-32D58776ECEF}"/>
                </a:ext>
              </a:extLst>
            </p:cNvPr>
            <p:cNvSpPr/>
            <p:nvPr/>
          </p:nvSpPr>
          <p:spPr>
            <a:xfrm>
              <a:off x="3372400" y="1731875"/>
              <a:ext cx="52050" cy="52050"/>
            </a:xfrm>
            <a:custGeom>
              <a:avLst/>
              <a:gdLst/>
              <a:ahLst/>
              <a:cxnLst/>
              <a:rect l="l" t="t" r="r" b="b"/>
              <a:pathLst>
                <a:path w="2082" h="2082" extrusionOk="0">
                  <a:moveTo>
                    <a:pt x="815" y="1"/>
                  </a:moveTo>
                  <a:lnTo>
                    <a:pt x="634" y="91"/>
                  </a:lnTo>
                  <a:lnTo>
                    <a:pt x="453" y="182"/>
                  </a:lnTo>
                  <a:lnTo>
                    <a:pt x="317" y="318"/>
                  </a:lnTo>
                  <a:lnTo>
                    <a:pt x="182" y="453"/>
                  </a:lnTo>
                  <a:lnTo>
                    <a:pt x="91" y="634"/>
                  </a:lnTo>
                  <a:lnTo>
                    <a:pt x="1" y="815"/>
                  </a:lnTo>
                  <a:lnTo>
                    <a:pt x="1" y="1041"/>
                  </a:lnTo>
                  <a:lnTo>
                    <a:pt x="1" y="1222"/>
                  </a:lnTo>
                  <a:lnTo>
                    <a:pt x="91" y="1448"/>
                  </a:lnTo>
                  <a:lnTo>
                    <a:pt x="182" y="1629"/>
                  </a:lnTo>
                  <a:lnTo>
                    <a:pt x="317" y="1765"/>
                  </a:lnTo>
                  <a:lnTo>
                    <a:pt x="453" y="1901"/>
                  </a:lnTo>
                  <a:lnTo>
                    <a:pt x="634" y="1991"/>
                  </a:lnTo>
                  <a:lnTo>
                    <a:pt x="815" y="2036"/>
                  </a:lnTo>
                  <a:lnTo>
                    <a:pt x="1041" y="2081"/>
                  </a:lnTo>
                  <a:lnTo>
                    <a:pt x="1222" y="2036"/>
                  </a:lnTo>
                  <a:lnTo>
                    <a:pt x="1448" y="1991"/>
                  </a:lnTo>
                  <a:lnTo>
                    <a:pt x="1629" y="1901"/>
                  </a:lnTo>
                  <a:lnTo>
                    <a:pt x="1765" y="1765"/>
                  </a:lnTo>
                  <a:lnTo>
                    <a:pt x="1900" y="1629"/>
                  </a:lnTo>
                  <a:lnTo>
                    <a:pt x="1991" y="1448"/>
                  </a:lnTo>
                  <a:lnTo>
                    <a:pt x="2036" y="1222"/>
                  </a:lnTo>
                  <a:lnTo>
                    <a:pt x="2081" y="1041"/>
                  </a:lnTo>
                  <a:lnTo>
                    <a:pt x="2036" y="815"/>
                  </a:lnTo>
                  <a:lnTo>
                    <a:pt x="1991" y="634"/>
                  </a:lnTo>
                  <a:lnTo>
                    <a:pt x="1900" y="453"/>
                  </a:lnTo>
                  <a:lnTo>
                    <a:pt x="1765" y="318"/>
                  </a:lnTo>
                  <a:lnTo>
                    <a:pt x="1629" y="182"/>
                  </a:lnTo>
                  <a:lnTo>
                    <a:pt x="1448" y="91"/>
                  </a:lnTo>
                  <a:lnTo>
                    <a:pt x="122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p46">
              <a:extLst>
                <a:ext uri="{FF2B5EF4-FFF2-40B4-BE49-F238E27FC236}">
                  <a16:creationId xmlns:a16="http://schemas.microsoft.com/office/drawing/2014/main" id="{74C3C2FD-D8B8-D480-7D77-BB3F6E582696}"/>
                </a:ext>
              </a:extLst>
            </p:cNvPr>
            <p:cNvSpPr/>
            <p:nvPr/>
          </p:nvSpPr>
          <p:spPr>
            <a:xfrm>
              <a:off x="3252550" y="1768075"/>
              <a:ext cx="92750" cy="55425"/>
            </a:xfrm>
            <a:custGeom>
              <a:avLst/>
              <a:gdLst/>
              <a:ahLst/>
              <a:cxnLst/>
              <a:rect l="l" t="t" r="r" b="b"/>
              <a:pathLst>
                <a:path w="3710" h="2217" extrusionOk="0">
                  <a:moveTo>
                    <a:pt x="3483" y="0"/>
                  </a:moveTo>
                  <a:lnTo>
                    <a:pt x="3393" y="136"/>
                  </a:lnTo>
                  <a:lnTo>
                    <a:pt x="3302" y="453"/>
                  </a:lnTo>
                  <a:lnTo>
                    <a:pt x="3167" y="769"/>
                  </a:lnTo>
                  <a:lnTo>
                    <a:pt x="3031" y="1086"/>
                  </a:lnTo>
                  <a:lnTo>
                    <a:pt x="2805" y="1402"/>
                  </a:lnTo>
                  <a:lnTo>
                    <a:pt x="2579" y="1628"/>
                  </a:lnTo>
                  <a:lnTo>
                    <a:pt x="2307" y="1809"/>
                  </a:lnTo>
                  <a:lnTo>
                    <a:pt x="1991" y="1900"/>
                  </a:lnTo>
                  <a:lnTo>
                    <a:pt x="1810" y="1945"/>
                  </a:lnTo>
                  <a:lnTo>
                    <a:pt x="1629" y="1900"/>
                  </a:lnTo>
                  <a:lnTo>
                    <a:pt x="1448" y="1855"/>
                  </a:lnTo>
                  <a:lnTo>
                    <a:pt x="1312" y="1809"/>
                  </a:lnTo>
                  <a:lnTo>
                    <a:pt x="1041" y="1583"/>
                  </a:lnTo>
                  <a:lnTo>
                    <a:pt x="815" y="1357"/>
                  </a:lnTo>
                  <a:lnTo>
                    <a:pt x="679" y="1176"/>
                  </a:lnTo>
                  <a:lnTo>
                    <a:pt x="453" y="724"/>
                  </a:lnTo>
                  <a:lnTo>
                    <a:pt x="272" y="272"/>
                  </a:lnTo>
                  <a:lnTo>
                    <a:pt x="182" y="181"/>
                  </a:lnTo>
                  <a:lnTo>
                    <a:pt x="91" y="181"/>
                  </a:lnTo>
                  <a:lnTo>
                    <a:pt x="1" y="226"/>
                  </a:lnTo>
                  <a:lnTo>
                    <a:pt x="1" y="362"/>
                  </a:lnTo>
                  <a:lnTo>
                    <a:pt x="182" y="860"/>
                  </a:lnTo>
                  <a:lnTo>
                    <a:pt x="408" y="1312"/>
                  </a:lnTo>
                  <a:lnTo>
                    <a:pt x="679" y="1674"/>
                  </a:lnTo>
                  <a:lnTo>
                    <a:pt x="950" y="1945"/>
                  </a:lnTo>
                  <a:lnTo>
                    <a:pt x="1267" y="2126"/>
                  </a:lnTo>
                  <a:lnTo>
                    <a:pt x="1584" y="2216"/>
                  </a:lnTo>
                  <a:lnTo>
                    <a:pt x="2036" y="2216"/>
                  </a:lnTo>
                  <a:lnTo>
                    <a:pt x="2217" y="2171"/>
                  </a:lnTo>
                  <a:lnTo>
                    <a:pt x="2533" y="2035"/>
                  </a:lnTo>
                  <a:lnTo>
                    <a:pt x="2850" y="1809"/>
                  </a:lnTo>
                  <a:lnTo>
                    <a:pt x="3076" y="1538"/>
                  </a:lnTo>
                  <a:lnTo>
                    <a:pt x="3302" y="1221"/>
                  </a:lnTo>
                  <a:lnTo>
                    <a:pt x="3483" y="860"/>
                  </a:lnTo>
                  <a:lnTo>
                    <a:pt x="3619" y="543"/>
                  </a:lnTo>
                  <a:lnTo>
                    <a:pt x="3709" y="181"/>
                  </a:lnTo>
                  <a:lnTo>
                    <a:pt x="3709" y="91"/>
                  </a:lnTo>
                  <a:lnTo>
                    <a:pt x="35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2;p46">
              <a:extLst>
                <a:ext uri="{FF2B5EF4-FFF2-40B4-BE49-F238E27FC236}">
                  <a16:creationId xmlns:a16="http://schemas.microsoft.com/office/drawing/2014/main" id="{6D65E5EC-247D-DF97-5313-2416AA1EBFE7}"/>
                </a:ext>
              </a:extLst>
            </p:cNvPr>
            <p:cNvSpPr/>
            <p:nvPr/>
          </p:nvSpPr>
          <p:spPr>
            <a:xfrm>
              <a:off x="2202125" y="2147975"/>
              <a:ext cx="1425850" cy="472650"/>
            </a:xfrm>
            <a:custGeom>
              <a:avLst/>
              <a:gdLst/>
              <a:ahLst/>
              <a:cxnLst/>
              <a:rect l="l" t="t" r="r" b="b"/>
              <a:pathLst>
                <a:path w="57034" h="18906" extrusionOk="0">
                  <a:moveTo>
                    <a:pt x="56536" y="1"/>
                  </a:moveTo>
                  <a:lnTo>
                    <a:pt x="56038" y="136"/>
                  </a:lnTo>
                  <a:lnTo>
                    <a:pt x="55541" y="317"/>
                  </a:lnTo>
                  <a:lnTo>
                    <a:pt x="55089" y="634"/>
                  </a:lnTo>
                  <a:lnTo>
                    <a:pt x="54681" y="996"/>
                  </a:lnTo>
                  <a:lnTo>
                    <a:pt x="54274" y="1358"/>
                  </a:lnTo>
                  <a:lnTo>
                    <a:pt x="53913" y="1810"/>
                  </a:lnTo>
                  <a:lnTo>
                    <a:pt x="53596" y="2262"/>
                  </a:lnTo>
                  <a:lnTo>
                    <a:pt x="53189" y="2986"/>
                  </a:lnTo>
                  <a:lnTo>
                    <a:pt x="52872" y="3709"/>
                  </a:lnTo>
                  <a:lnTo>
                    <a:pt x="52601" y="4433"/>
                  </a:lnTo>
                  <a:lnTo>
                    <a:pt x="52420" y="5247"/>
                  </a:lnTo>
                  <a:lnTo>
                    <a:pt x="52239" y="6016"/>
                  </a:lnTo>
                  <a:lnTo>
                    <a:pt x="52194" y="6830"/>
                  </a:lnTo>
                  <a:lnTo>
                    <a:pt x="52149" y="7599"/>
                  </a:lnTo>
                  <a:lnTo>
                    <a:pt x="52194" y="8413"/>
                  </a:lnTo>
                  <a:lnTo>
                    <a:pt x="51742" y="7508"/>
                  </a:lnTo>
                  <a:lnTo>
                    <a:pt x="51199" y="6604"/>
                  </a:lnTo>
                  <a:lnTo>
                    <a:pt x="50928" y="6152"/>
                  </a:lnTo>
                  <a:lnTo>
                    <a:pt x="50611" y="5745"/>
                  </a:lnTo>
                  <a:lnTo>
                    <a:pt x="50294" y="5338"/>
                  </a:lnTo>
                  <a:lnTo>
                    <a:pt x="49933" y="4976"/>
                  </a:lnTo>
                  <a:lnTo>
                    <a:pt x="49480" y="4569"/>
                  </a:lnTo>
                  <a:lnTo>
                    <a:pt x="49209" y="4388"/>
                  </a:lnTo>
                  <a:lnTo>
                    <a:pt x="48938" y="4252"/>
                  </a:lnTo>
                  <a:lnTo>
                    <a:pt x="48621" y="4116"/>
                  </a:lnTo>
                  <a:lnTo>
                    <a:pt x="48350" y="4071"/>
                  </a:lnTo>
                  <a:lnTo>
                    <a:pt x="48033" y="4026"/>
                  </a:lnTo>
                  <a:lnTo>
                    <a:pt x="47762" y="4071"/>
                  </a:lnTo>
                  <a:lnTo>
                    <a:pt x="47400" y="4207"/>
                  </a:lnTo>
                  <a:lnTo>
                    <a:pt x="47128" y="4388"/>
                  </a:lnTo>
                  <a:lnTo>
                    <a:pt x="46857" y="4659"/>
                  </a:lnTo>
                  <a:lnTo>
                    <a:pt x="46631" y="4931"/>
                  </a:lnTo>
                  <a:lnTo>
                    <a:pt x="46450" y="5247"/>
                  </a:lnTo>
                  <a:lnTo>
                    <a:pt x="46314" y="5609"/>
                  </a:lnTo>
                  <a:lnTo>
                    <a:pt x="46224" y="5971"/>
                  </a:lnTo>
                  <a:lnTo>
                    <a:pt x="46179" y="6333"/>
                  </a:lnTo>
                  <a:lnTo>
                    <a:pt x="46133" y="7056"/>
                  </a:lnTo>
                  <a:lnTo>
                    <a:pt x="46179" y="7825"/>
                  </a:lnTo>
                  <a:lnTo>
                    <a:pt x="46179" y="8549"/>
                  </a:lnTo>
                  <a:lnTo>
                    <a:pt x="46133" y="8911"/>
                  </a:lnTo>
                  <a:lnTo>
                    <a:pt x="46088" y="9272"/>
                  </a:lnTo>
                  <a:lnTo>
                    <a:pt x="45726" y="8639"/>
                  </a:lnTo>
                  <a:lnTo>
                    <a:pt x="45274" y="8051"/>
                  </a:lnTo>
                  <a:lnTo>
                    <a:pt x="45003" y="7780"/>
                  </a:lnTo>
                  <a:lnTo>
                    <a:pt x="44731" y="7508"/>
                  </a:lnTo>
                  <a:lnTo>
                    <a:pt x="44460" y="7282"/>
                  </a:lnTo>
                  <a:lnTo>
                    <a:pt x="44189" y="7101"/>
                  </a:lnTo>
                  <a:lnTo>
                    <a:pt x="43872" y="6966"/>
                  </a:lnTo>
                  <a:lnTo>
                    <a:pt x="43601" y="6921"/>
                  </a:lnTo>
                  <a:lnTo>
                    <a:pt x="43284" y="6875"/>
                  </a:lnTo>
                  <a:lnTo>
                    <a:pt x="43013" y="6921"/>
                  </a:lnTo>
                  <a:lnTo>
                    <a:pt x="42696" y="7056"/>
                  </a:lnTo>
                  <a:lnTo>
                    <a:pt x="42425" y="7237"/>
                  </a:lnTo>
                  <a:lnTo>
                    <a:pt x="42108" y="7554"/>
                  </a:lnTo>
                  <a:lnTo>
                    <a:pt x="41837" y="7916"/>
                  </a:lnTo>
                  <a:lnTo>
                    <a:pt x="41565" y="8413"/>
                  </a:lnTo>
                  <a:lnTo>
                    <a:pt x="41430" y="8956"/>
                  </a:lnTo>
                  <a:lnTo>
                    <a:pt x="41384" y="9453"/>
                  </a:lnTo>
                  <a:lnTo>
                    <a:pt x="41430" y="9951"/>
                  </a:lnTo>
                  <a:lnTo>
                    <a:pt x="13343" y="11896"/>
                  </a:lnTo>
                  <a:lnTo>
                    <a:pt x="13343" y="11489"/>
                  </a:lnTo>
                  <a:lnTo>
                    <a:pt x="13253" y="11081"/>
                  </a:lnTo>
                  <a:lnTo>
                    <a:pt x="13117" y="10674"/>
                  </a:lnTo>
                  <a:lnTo>
                    <a:pt x="12936" y="10313"/>
                  </a:lnTo>
                  <a:lnTo>
                    <a:pt x="12665" y="9996"/>
                  </a:lnTo>
                  <a:lnTo>
                    <a:pt x="12393" y="9770"/>
                  </a:lnTo>
                  <a:lnTo>
                    <a:pt x="12032" y="9589"/>
                  </a:lnTo>
                  <a:lnTo>
                    <a:pt x="11670" y="9498"/>
                  </a:lnTo>
                  <a:lnTo>
                    <a:pt x="11263" y="9498"/>
                  </a:lnTo>
                  <a:lnTo>
                    <a:pt x="10901" y="9634"/>
                  </a:lnTo>
                  <a:lnTo>
                    <a:pt x="10539" y="9815"/>
                  </a:lnTo>
                  <a:lnTo>
                    <a:pt x="10222" y="10041"/>
                  </a:lnTo>
                  <a:lnTo>
                    <a:pt x="9906" y="10358"/>
                  </a:lnTo>
                  <a:lnTo>
                    <a:pt x="9634" y="10674"/>
                  </a:lnTo>
                  <a:lnTo>
                    <a:pt x="9137" y="11398"/>
                  </a:lnTo>
                  <a:lnTo>
                    <a:pt x="9273" y="9951"/>
                  </a:lnTo>
                  <a:lnTo>
                    <a:pt x="9273" y="8503"/>
                  </a:lnTo>
                  <a:lnTo>
                    <a:pt x="9227" y="7056"/>
                  </a:lnTo>
                  <a:lnTo>
                    <a:pt x="9046" y="5654"/>
                  </a:lnTo>
                  <a:lnTo>
                    <a:pt x="9001" y="5247"/>
                  </a:lnTo>
                  <a:lnTo>
                    <a:pt x="8911" y="4885"/>
                  </a:lnTo>
                  <a:lnTo>
                    <a:pt x="8730" y="4523"/>
                  </a:lnTo>
                  <a:lnTo>
                    <a:pt x="8639" y="4388"/>
                  </a:lnTo>
                  <a:lnTo>
                    <a:pt x="8504" y="4252"/>
                  </a:lnTo>
                  <a:lnTo>
                    <a:pt x="8323" y="4116"/>
                  </a:lnTo>
                  <a:lnTo>
                    <a:pt x="8142" y="4026"/>
                  </a:lnTo>
                  <a:lnTo>
                    <a:pt x="7961" y="3981"/>
                  </a:lnTo>
                  <a:lnTo>
                    <a:pt x="7780" y="3935"/>
                  </a:lnTo>
                  <a:lnTo>
                    <a:pt x="7373" y="3935"/>
                  </a:lnTo>
                  <a:lnTo>
                    <a:pt x="6966" y="4071"/>
                  </a:lnTo>
                  <a:lnTo>
                    <a:pt x="6604" y="4252"/>
                  </a:lnTo>
                  <a:lnTo>
                    <a:pt x="6288" y="4523"/>
                  </a:lnTo>
                  <a:lnTo>
                    <a:pt x="5971" y="4795"/>
                  </a:lnTo>
                  <a:lnTo>
                    <a:pt x="5700" y="5111"/>
                  </a:lnTo>
                  <a:lnTo>
                    <a:pt x="5112" y="5835"/>
                  </a:lnTo>
                  <a:lnTo>
                    <a:pt x="4614" y="6559"/>
                  </a:lnTo>
                  <a:lnTo>
                    <a:pt x="4117" y="7328"/>
                  </a:lnTo>
                  <a:lnTo>
                    <a:pt x="3710" y="8142"/>
                  </a:lnTo>
                  <a:lnTo>
                    <a:pt x="3348" y="8956"/>
                  </a:lnTo>
                  <a:lnTo>
                    <a:pt x="3031" y="9815"/>
                  </a:lnTo>
                  <a:lnTo>
                    <a:pt x="2805" y="10720"/>
                  </a:lnTo>
                  <a:lnTo>
                    <a:pt x="2624" y="11579"/>
                  </a:lnTo>
                  <a:lnTo>
                    <a:pt x="2443" y="10629"/>
                  </a:lnTo>
                  <a:lnTo>
                    <a:pt x="2172" y="9634"/>
                  </a:lnTo>
                  <a:lnTo>
                    <a:pt x="1810" y="8730"/>
                  </a:lnTo>
                  <a:lnTo>
                    <a:pt x="1403" y="7825"/>
                  </a:lnTo>
                  <a:lnTo>
                    <a:pt x="1267" y="7554"/>
                  </a:lnTo>
                  <a:lnTo>
                    <a:pt x="1132" y="7463"/>
                  </a:lnTo>
                  <a:lnTo>
                    <a:pt x="1041" y="7373"/>
                  </a:lnTo>
                  <a:lnTo>
                    <a:pt x="905" y="7328"/>
                  </a:lnTo>
                  <a:lnTo>
                    <a:pt x="634" y="7328"/>
                  </a:lnTo>
                  <a:lnTo>
                    <a:pt x="498" y="7418"/>
                  </a:lnTo>
                  <a:lnTo>
                    <a:pt x="227" y="7599"/>
                  </a:lnTo>
                  <a:lnTo>
                    <a:pt x="1" y="7870"/>
                  </a:lnTo>
                  <a:lnTo>
                    <a:pt x="1" y="18906"/>
                  </a:lnTo>
                  <a:lnTo>
                    <a:pt x="57033" y="18906"/>
                  </a:lnTo>
                  <a:lnTo>
                    <a:pt x="57033"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3;p46">
              <a:extLst>
                <a:ext uri="{FF2B5EF4-FFF2-40B4-BE49-F238E27FC236}">
                  <a16:creationId xmlns:a16="http://schemas.microsoft.com/office/drawing/2014/main" id="{633196C4-4D49-DC4C-3D3D-8B227FE10D84}"/>
                </a:ext>
              </a:extLst>
            </p:cNvPr>
            <p:cNvSpPr/>
            <p:nvPr/>
          </p:nvSpPr>
          <p:spPr>
            <a:xfrm>
              <a:off x="3127050" y="2425000"/>
              <a:ext cx="456825" cy="195625"/>
            </a:xfrm>
            <a:custGeom>
              <a:avLst/>
              <a:gdLst/>
              <a:ahLst/>
              <a:cxnLst/>
              <a:rect l="l" t="t" r="r" b="b"/>
              <a:pathLst>
                <a:path w="18273" h="7825" extrusionOk="0">
                  <a:moveTo>
                    <a:pt x="15604" y="0"/>
                  </a:moveTo>
                  <a:lnTo>
                    <a:pt x="15423" y="46"/>
                  </a:lnTo>
                  <a:lnTo>
                    <a:pt x="15061" y="136"/>
                  </a:lnTo>
                  <a:lnTo>
                    <a:pt x="14745" y="362"/>
                  </a:lnTo>
                  <a:lnTo>
                    <a:pt x="14428" y="588"/>
                  </a:lnTo>
                  <a:lnTo>
                    <a:pt x="14157" y="905"/>
                  </a:lnTo>
                  <a:lnTo>
                    <a:pt x="13931" y="1267"/>
                  </a:lnTo>
                  <a:lnTo>
                    <a:pt x="13750" y="1629"/>
                  </a:lnTo>
                  <a:lnTo>
                    <a:pt x="13569" y="2171"/>
                  </a:lnTo>
                  <a:lnTo>
                    <a:pt x="13433" y="2805"/>
                  </a:lnTo>
                  <a:lnTo>
                    <a:pt x="13297" y="3393"/>
                  </a:lnTo>
                  <a:lnTo>
                    <a:pt x="13252" y="4026"/>
                  </a:lnTo>
                  <a:lnTo>
                    <a:pt x="13252" y="4659"/>
                  </a:lnTo>
                  <a:lnTo>
                    <a:pt x="13207" y="5292"/>
                  </a:lnTo>
                  <a:lnTo>
                    <a:pt x="13252" y="6558"/>
                  </a:lnTo>
                  <a:lnTo>
                    <a:pt x="13026" y="5699"/>
                  </a:lnTo>
                  <a:lnTo>
                    <a:pt x="12709" y="4885"/>
                  </a:lnTo>
                  <a:lnTo>
                    <a:pt x="12528" y="4478"/>
                  </a:lnTo>
                  <a:lnTo>
                    <a:pt x="12302" y="4116"/>
                  </a:lnTo>
                  <a:lnTo>
                    <a:pt x="12076" y="3754"/>
                  </a:lnTo>
                  <a:lnTo>
                    <a:pt x="11805" y="3393"/>
                  </a:lnTo>
                  <a:lnTo>
                    <a:pt x="11533" y="3076"/>
                  </a:lnTo>
                  <a:lnTo>
                    <a:pt x="11172" y="2805"/>
                  </a:lnTo>
                  <a:lnTo>
                    <a:pt x="10810" y="2533"/>
                  </a:lnTo>
                  <a:lnTo>
                    <a:pt x="10403" y="2352"/>
                  </a:lnTo>
                  <a:lnTo>
                    <a:pt x="9996" y="2217"/>
                  </a:lnTo>
                  <a:lnTo>
                    <a:pt x="9589" y="2171"/>
                  </a:lnTo>
                  <a:lnTo>
                    <a:pt x="9136" y="2171"/>
                  </a:lnTo>
                  <a:lnTo>
                    <a:pt x="8729" y="2307"/>
                  </a:lnTo>
                  <a:lnTo>
                    <a:pt x="8413" y="2443"/>
                  </a:lnTo>
                  <a:lnTo>
                    <a:pt x="8096" y="2624"/>
                  </a:lnTo>
                  <a:lnTo>
                    <a:pt x="7825" y="2850"/>
                  </a:lnTo>
                  <a:lnTo>
                    <a:pt x="7599" y="3121"/>
                  </a:lnTo>
                  <a:lnTo>
                    <a:pt x="7418" y="3393"/>
                  </a:lnTo>
                  <a:lnTo>
                    <a:pt x="7237" y="3709"/>
                  </a:lnTo>
                  <a:lnTo>
                    <a:pt x="7101" y="4026"/>
                  </a:lnTo>
                  <a:lnTo>
                    <a:pt x="6965" y="4388"/>
                  </a:lnTo>
                  <a:lnTo>
                    <a:pt x="6830" y="5066"/>
                  </a:lnTo>
                  <a:lnTo>
                    <a:pt x="6830" y="5790"/>
                  </a:lnTo>
                  <a:lnTo>
                    <a:pt x="6830" y="6513"/>
                  </a:lnTo>
                  <a:lnTo>
                    <a:pt x="6875" y="7192"/>
                  </a:lnTo>
                  <a:lnTo>
                    <a:pt x="6649" y="6649"/>
                  </a:lnTo>
                  <a:lnTo>
                    <a:pt x="6332" y="6151"/>
                  </a:lnTo>
                  <a:lnTo>
                    <a:pt x="5925" y="5744"/>
                  </a:lnTo>
                  <a:lnTo>
                    <a:pt x="5518" y="5428"/>
                  </a:lnTo>
                  <a:lnTo>
                    <a:pt x="5021" y="5156"/>
                  </a:lnTo>
                  <a:lnTo>
                    <a:pt x="4523" y="4975"/>
                  </a:lnTo>
                  <a:lnTo>
                    <a:pt x="3980" y="4840"/>
                  </a:lnTo>
                  <a:lnTo>
                    <a:pt x="2895" y="4840"/>
                  </a:lnTo>
                  <a:lnTo>
                    <a:pt x="2352" y="4975"/>
                  </a:lnTo>
                  <a:lnTo>
                    <a:pt x="1855" y="5156"/>
                  </a:lnTo>
                  <a:lnTo>
                    <a:pt x="1402" y="5428"/>
                  </a:lnTo>
                  <a:lnTo>
                    <a:pt x="950" y="5790"/>
                  </a:lnTo>
                  <a:lnTo>
                    <a:pt x="588" y="6197"/>
                  </a:lnTo>
                  <a:lnTo>
                    <a:pt x="317" y="6694"/>
                  </a:lnTo>
                  <a:lnTo>
                    <a:pt x="181" y="7011"/>
                  </a:lnTo>
                  <a:lnTo>
                    <a:pt x="91" y="7282"/>
                  </a:lnTo>
                  <a:lnTo>
                    <a:pt x="0" y="7553"/>
                  </a:lnTo>
                  <a:lnTo>
                    <a:pt x="0" y="7825"/>
                  </a:lnTo>
                  <a:lnTo>
                    <a:pt x="18227" y="7825"/>
                  </a:lnTo>
                  <a:lnTo>
                    <a:pt x="18272" y="7056"/>
                  </a:lnTo>
                  <a:lnTo>
                    <a:pt x="18227" y="6287"/>
                  </a:lnTo>
                  <a:lnTo>
                    <a:pt x="18137" y="5563"/>
                  </a:lnTo>
                  <a:lnTo>
                    <a:pt x="18046" y="4840"/>
                  </a:lnTo>
                  <a:lnTo>
                    <a:pt x="17911" y="4116"/>
                  </a:lnTo>
                  <a:lnTo>
                    <a:pt x="17730" y="3393"/>
                  </a:lnTo>
                  <a:lnTo>
                    <a:pt x="17504" y="2714"/>
                  </a:lnTo>
                  <a:lnTo>
                    <a:pt x="17277" y="1990"/>
                  </a:lnTo>
                  <a:lnTo>
                    <a:pt x="17006" y="1312"/>
                  </a:lnTo>
                  <a:lnTo>
                    <a:pt x="16870" y="950"/>
                  </a:lnTo>
                  <a:lnTo>
                    <a:pt x="16644" y="634"/>
                  </a:lnTo>
                  <a:lnTo>
                    <a:pt x="16418" y="362"/>
                  </a:lnTo>
                  <a:lnTo>
                    <a:pt x="16282" y="227"/>
                  </a:lnTo>
                  <a:lnTo>
                    <a:pt x="16101" y="136"/>
                  </a:lnTo>
                  <a:lnTo>
                    <a:pt x="15921" y="91"/>
                  </a:lnTo>
                  <a:lnTo>
                    <a:pt x="15785" y="46"/>
                  </a:lnTo>
                  <a:lnTo>
                    <a:pt x="1560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4;p46">
              <a:extLst>
                <a:ext uri="{FF2B5EF4-FFF2-40B4-BE49-F238E27FC236}">
                  <a16:creationId xmlns:a16="http://schemas.microsoft.com/office/drawing/2014/main" id="{C1955E61-D49C-AFBA-FE38-129DA83FB948}"/>
                </a:ext>
              </a:extLst>
            </p:cNvPr>
            <p:cNvSpPr/>
            <p:nvPr/>
          </p:nvSpPr>
          <p:spPr>
            <a:xfrm>
              <a:off x="2202125" y="2417075"/>
              <a:ext cx="503200" cy="203550"/>
            </a:xfrm>
            <a:custGeom>
              <a:avLst/>
              <a:gdLst/>
              <a:ahLst/>
              <a:cxnLst/>
              <a:rect l="l" t="t" r="r" b="b"/>
              <a:pathLst>
                <a:path w="20128" h="8142" extrusionOk="0">
                  <a:moveTo>
                    <a:pt x="10584" y="1"/>
                  </a:moveTo>
                  <a:lnTo>
                    <a:pt x="10222" y="46"/>
                  </a:lnTo>
                  <a:lnTo>
                    <a:pt x="9861" y="91"/>
                  </a:lnTo>
                  <a:lnTo>
                    <a:pt x="9544" y="182"/>
                  </a:lnTo>
                  <a:lnTo>
                    <a:pt x="9001" y="363"/>
                  </a:lnTo>
                  <a:lnTo>
                    <a:pt x="8459" y="589"/>
                  </a:lnTo>
                  <a:lnTo>
                    <a:pt x="8006" y="905"/>
                  </a:lnTo>
                  <a:lnTo>
                    <a:pt x="7509" y="1222"/>
                  </a:lnTo>
                  <a:lnTo>
                    <a:pt x="7102" y="1584"/>
                  </a:lnTo>
                  <a:lnTo>
                    <a:pt x="6695" y="1946"/>
                  </a:lnTo>
                  <a:lnTo>
                    <a:pt x="6288" y="2353"/>
                  </a:lnTo>
                  <a:lnTo>
                    <a:pt x="5926" y="2805"/>
                  </a:lnTo>
                  <a:lnTo>
                    <a:pt x="5609" y="3302"/>
                  </a:lnTo>
                  <a:lnTo>
                    <a:pt x="5293" y="3800"/>
                  </a:lnTo>
                  <a:lnTo>
                    <a:pt x="4976" y="4297"/>
                  </a:lnTo>
                  <a:lnTo>
                    <a:pt x="4705" y="4840"/>
                  </a:lnTo>
                  <a:lnTo>
                    <a:pt x="4252" y="5880"/>
                  </a:lnTo>
                  <a:lnTo>
                    <a:pt x="3891" y="7011"/>
                  </a:lnTo>
                  <a:lnTo>
                    <a:pt x="3755" y="5609"/>
                  </a:lnTo>
                  <a:lnTo>
                    <a:pt x="3619" y="4252"/>
                  </a:lnTo>
                  <a:lnTo>
                    <a:pt x="3574" y="4026"/>
                  </a:lnTo>
                  <a:lnTo>
                    <a:pt x="3483" y="3800"/>
                  </a:lnTo>
                  <a:lnTo>
                    <a:pt x="3393" y="3619"/>
                  </a:lnTo>
                  <a:lnTo>
                    <a:pt x="3212" y="3483"/>
                  </a:lnTo>
                  <a:lnTo>
                    <a:pt x="3076" y="3393"/>
                  </a:lnTo>
                  <a:lnTo>
                    <a:pt x="2895" y="3393"/>
                  </a:lnTo>
                  <a:lnTo>
                    <a:pt x="2579" y="3483"/>
                  </a:lnTo>
                  <a:lnTo>
                    <a:pt x="2127" y="3619"/>
                  </a:lnTo>
                  <a:lnTo>
                    <a:pt x="1765" y="3845"/>
                  </a:lnTo>
                  <a:lnTo>
                    <a:pt x="1403" y="4071"/>
                  </a:lnTo>
                  <a:lnTo>
                    <a:pt x="1086" y="4388"/>
                  </a:lnTo>
                  <a:lnTo>
                    <a:pt x="770" y="4705"/>
                  </a:lnTo>
                  <a:lnTo>
                    <a:pt x="498" y="5066"/>
                  </a:lnTo>
                  <a:lnTo>
                    <a:pt x="272" y="5428"/>
                  </a:lnTo>
                  <a:lnTo>
                    <a:pt x="1" y="5835"/>
                  </a:lnTo>
                  <a:lnTo>
                    <a:pt x="1" y="8142"/>
                  </a:lnTo>
                  <a:lnTo>
                    <a:pt x="19585" y="8142"/>
                  </a:lnTo>
                  <a:lnTo>
                    <a:pt x="19811" y="7690"/>
                  </a:lnTo>
                  <a:lnTo>
                    <a:pt x="19946" y="7192"/>
                  </a:lnTo>
                  <a:lnTo>
                    <a:pt x="20082" y="6740"/>
                  </a:lnTo>
                  <a:lnTo>
                    <a:pt x="20127" y="6242"/>
                  </a:lnTo>
                  <a:lnTo>
                    <a:pt x="20082" y="5790"/>
                  </a:lnTo>
                  <a:lnTo>
                    <a:pt x="19992" y="5383"/>
                  </a:lnTo>
                  <a:lnTo>
                    <a:pt x="19901" y="4931"/>
                  </a:lnTo>
                  <a:lnTo>
                    <a:pt x="19675" y="4569"/>
                  </a:lnTo>
                  <a:lnTo>
                    <a:pt x="19449" y="4207"/>
                  </a:lnTo>
                  <a:lnTo>
                    <a:pt x="19178" y="3890"/>
                  </a:lnTo>
                  <a:lnTo>
                    <a:pt x="18861" y="3619"/>
                  </a:lnTo>
                  <a:lnTo>
                    <a:pt x="18454" y="3393"/>
                  </a:lnTo>
                  <a:lnTo>
                    <a:pt x="18183" y="3302"/>
                  </a:lnTo>
                  <a:lnTo>
                    <a:pt x="17911" y="3212"/>
                  </a:lnTo>
                  <a:lnTo>
                    <a:pt x="17595" y="3167"/>
                  </a:lnTo>
                  <a:lnTo>
                    <a:pt x="17278" y="3167"/>
                  </a:lnTo>
                  <a:lnTo>
                    <a:pt x="16690" y="3212"/>
                  </a:lnTo>
                  <a:lnTo>
                    <a:pt x="16102" y="3302"/>
                  </a:lnTo>
                  <a:lnTo>
                    <a:pt x="15469" y="3529"/>
                  </a:lnTo>
                  <a:lnTo>
                    <a:pt x="14836" y="3755"/>
                  </a:lnTo>
                  <a:lnTo>
                    <a:pt x="14293" y="4071"/>
                  </a:lnTo>
                  <a:lnTo>
                    <a:pt x="13705" y="4388"/>
                  </a:lnTo>
                  <a:lnTo>
                    <a:pt x="13207" y="4795"/>
                  </a:lnTo>
                  <a:lnTo>
                    <a:pt x="12710" y="5247"/>
                  </a:lnTo>
                  <a:lnTo>
                    <a:pt x="12303" y="5745"/>
                  </a:lnTo>
                  <a:lnTo>
                    <a:pt x="11896" y="6287"/>
                  </a:lnTo>
                  <a:lnTo>
                    <a:pt x="12032" y="5202"/>
                  </a:lnTo>
                  <a:lnTo>
                    <a:pt x="12167" y="4117"/>
                  </a:lnTo>
                  <a:lnTo>
                    <a:pt x="12212" y="3076"/>
                  </a:lnTo>
                  <a:lnTo>
                    <a:pt x="12258" y="1991"/>
                  </a:lnTo>
                  <a:lnTo>
                    <a:pt x="12258" y="1674"/>
                  </a:lnTo>
                  <a:lnTo>
                    <a:pt x="12212" y="1358"/>
                  </a:lnTo>
                  <a:lnTo>
                    <a:pt x="12167" y="1041"/>
                  </a:lnTo>
                  <a:lnTo>
                    <a:pt x="12032" y="725"/>
                  </a:lnTo>
                  <a:lnTo>
                    <a:pt x="11805" y="453"/>
                  </a:lnTo>
                  <a:lnTo>
                    <a:pt x="11579" y="272"/>
                  </a:lnTo>
                  <a:lnTo>
                    <a:pt x="11263" y="137"/>
                  </a:lnTo>
                  <a:lnTo>
                    <a:pt x="10946" y="46"/>
                  </a:lnTo>
                  <a:lnTo>
                    <a:pt x="10584"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5;p46">
              <a:extLst>
                <a:ext uri="{FF2B5EF4-FFF2-40B4-BE49-F238E27FC236}">
                  <a16:creationId xmlns:a16="http://schemas.microsoft.com/office/drawing/2014/main" id="{A91D7E0C-826F-372E-3134-436BF9B7659D}"/>
                </a:ext>
              </a:extLst>
            </p:cNvPr>
            <p:cNvSpPr/>
            <p:nvPr/>
          </p:nvSpPr>
          <p:spPr>
            <a:xfrm>
              <a:off x="2722250" y="1373450"/>
              <a:ext cx="238600" cy="238600"/>
            </a:xfrm>
            <a:custGeom>
              <a:avLst/>
              <a:gdLst/>
              <a:ahLst/>
              <a:cxnLst/>
              <a:rect l="l" t="t" r="r" b="b"/>
              <a:pathLst>
                <a:path w="9544" h="9544" extrusionOk="0">
                  <a:moveTo>
                    <a:pt x="4297" y="1"/>
                  </a:moveTo>
                  <a:lnTo>
                    <a:pt x="3800" y="91"/>
                  </a:lnTo>
                  <a:lnTo>
                    <a:pt x="3348" y="182"/>
                  </a:lnTo>
                  <a:lnTo>
                    <a:pt x="2895" y="363"/>
                  </a:lnTo>
                  <a:lnTo>
                    <a:pt x="2488" y="544"/>
                  </a:lnTo>
                  <a:lnTo>
                    <a:pt x="2081" y="815"/>
                  </a:lnTo>
                  <a:lnTo>
                    <a:pt x="1719" y="1086"/>
                  </a:lnTo>
                  <a:lnTo>
                    <a:pt x="1403" y="1403"/>
                  </a:lnTo>
                  <a:lnTo>
                    <a:pt x="1086" y="1719"/>
                  </a:lnTo>
                  <a:lnTo>
                    <a:pt x="815" y="2081"/>
                  </a:lnTo>
                  <a:lnTo>
                    <a:pt x="589" y="2488"/>
                  </a:lnTo>
                  <a:lnTo>
                    <a:pt x="363" y="2895"/>
                  </a:lnTo>
                  <a:lnTo>
                    <a:pt x="227" y="3348"/>
                  </a:lnTo>
                  <a:lnTo>
                    <a:pt x="91" y="3800"/>
                  </a:lnTo>
                  <a:lnTo>
                    <a:pt x="1" y="4252"/>
                  </a:lnTo>
                  <a:lnTo>
                    <a:pt x="1" y="4750"/>
                  </a:lnTo>
                  <a:lnTo>
                    <a:pt x="1" y="5247"/>
                  </a:lnTo>
                  <a:lnTo>
                    <a:pt x="91" y="5699"/>
                  </a:lnTo>
                  <a:lnTo>
                    <a:pt x="227" y="6152"/>
                  </a:lnTo>
                  <a:lnTo>
                    <a:pt x="363" y="6604"/>
                  </a:lnTo>
                  <a:lnTo>
                    <a:pt x="589" y="7011"/>
                  </a:lnTo>
                  <a:lnTo>
                    <a:pt x="815" y="7418"/>
                  </a:lnTo>
                  <a:lnTo>
                    <a:pt x="1086" y="7780"/>
                  </a:lnTo>
                  <a:lnTo>
                    <a:pt x="1403" y="8142"/>
                  </a:lnTo>
                  <a:lnTo>
                    <a:pt x="1719" y="8413"/>
                  </a:lnTo>
                  <a:lnTo>
                    <a:pt x="2081" y="8730"/>
                  </a:lnTo>
                  <a:lnTo>
                    <a:pt x="2488" y="8956"/>
                  </a:lnTo>
                  <a:lnTo>
                    <a:pt x="2895" y="9137"/>
                  </a:lnTo>
                  <a:lnTo>
                    <a:pt x="3348" y="9318"/>
                  </a:lnTo>
                  <a:lnTo>
                    <a:pt x="3800" y="9408"/>
                  </a:lnTo>
                  <a:lnTo>
                    <a:pt x="4297" y="9499"/>
                  </a:lnTo>
                  <a:lnTo>
                    <a:pt x="4750" y="9544"/>
                  </a:lnTo>
                  <a:lnTo>
                    <a:pt x="5247" y="9499"/>
                  </a:lnTo>
                  <a:lnTo>
                    <a:pt x="5745" y="9408"/>
                  </a:lnTo>
                  <a:lnTo>
                    <a:pt x="6197" y="9318"/>
                  </a:lnTo>
                  <a:lnTo>
                    <a:pt x="6604" y="9137"/>
                  </a:lnTo>
                  <a:lnTo>
                    <a:pt x="7056" y="8956"/>
                  </a:lnTo>
                  <a:lnTo>
                    <a:pt x="7418" y="8730"/>
                  </a:lnTo>
                  <a:lnTo>
                    <a:pt x="7780" y="8413"/>
                  </a:lnTo>
                  <a:lnTo>
                    <a:pt x="8142" y="8142"/>
                  </a:lnTo>
                  <a:lnTo>
                    <a:pt x="8458" y="7780"/>
                  </a:lnTo>
                  <a:lnTo>
                    <a:pt x="8730" y="7418"/>
                  </a:lnTo>
                  <a:lnTo>
                    <a:pt x="8956" y="7011"/>
                  </a:lnTo>
                  <a:lnTo>
                    <a:pt x="9182" y="6604"/>
                  </a:lnTo>
                  <a:lnTo>
                    <a:pt x="9318" y="6152"/>
                  </a:lnTo>
                  <a:lnTo>
                    <a:pt x="9453" y="5699"/>
                  </a:lnTo>
                  <a:lnTo>
                    <a:pt x="9499" y="5247"/>
                  </a:lnTo>
                  <a:lnTo>
                    <a:pt x="9544" y="4750"/>
                  </a:lnTo>
                  <a:lnTo>
                    <a:pt x="9499" y="4252"/>
                  </a:lnTo>
                  <a:lnTo>
                    <a:pt x="9453" y="3800"/>
                  </a:lnTo>
                  <a:lnTo>
                    <a:pt x="9318" y="3348"/>
                  </a:lnTo>
                  <a:lnTo>
                    <a:pt x="9182" y="2895"/>
                  </a:lnTo>
                  <a:lnTo>
                    <a:pt x="8956" y="2488"/>
                  </a:lnTo>
                  <a:lnTo>
                    <a:pt x="8730" y="2081"/>
                  </a:lnTo>
                  <a:lnTo>
                    <a:pt x="8458" y="1719"/>
                  </a:lnTo>
                  <a:lnTo>
                    <a:pt x="8142" y="1403"/>
                  </a:lnTo>
                  <a:lnTo>
                    <a:pt x="7780" y="1086"/>
                  </a:lnTo>
                  <a:lnTo>
                    <a:pt x="7418" y="815"/>
                  </a:lnTo>
                  <a:lnTo>
                    <a:pt x="7056" y="544"/>
                  </a:lnTo>
                  <a:lnTo>
                    <a:pt x="6604" y="363"/>
                  </a:lnTo>
                  <a:lnTo>
                    <a:pt x="6197" y="182"/>
                  </a:lnTo>
                  <a:lnTo>
                    <a:pt x="5745" y="91"/>
                  </a:lnTo>
                  <a:lnTo>
                    <a:pt x="524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6;p46">
              <a:extLst>
                <a:ext uri="{FF2B5EF4-FFF2-40B4-BE49-F238E27FC236}">
                  <a16:creationId xmlns:a16="http://schemas.microsoft.com/office/drawing/2014/main" id="{1FACAE0C-82BF-CD9E-0BE5-5A8EC5ECE16A}"/>
                </a:ext>
              </a:extLst>
            </p:cNvPr>
            <p:cNvSpPr/>
            <p:nvPr/>
          </p:nvSpPr>
          <p:spPr>
            <a:xfrm>
              <a:off x="2323125" y="1578100"/>
              <a:ext cx="332450" cy="84850"/>
            </a:xfrm>
            <a:custGeom>
              <a:avLst/>
              <a:gdLst/>
              <a:ahLst/>
              <a:cxnLst/>
              <a:rect l="l" t="t" r="r" b="b"/>
              <a:pathLst>
                <a:path w="13298" h="3394" extrusionOk="0">
                  <a:moveTo>
                    <a:pt x="8367" y="1"/>
                  </a:moveTo>
                  <a:lnTo>
                    <a:pt x="8096" y="46"/>
                  </a:lnTo>
                  <a:lnTo>
                    <a:pt x="7870" y="137"/>
                  </a:lnTo>
                  <a:lnTo>
                    <a:pt x="7644" y="318"/>
                  </a:lnTo>
                  <a:lnTo>
                    <a:pt x="7418" y="499"/>
                  </a:lnTo>
                  <a:lnTo>
                    <a:pt x="7237" y="725"/>
                  </a:lnTo>
                  <a:lnTo>
                    <a:pt x="6965" y="1177"/>
                  </a:lnTo>
                  <a:lnTo>
                    <a:pt x="6513" y="2127"/>
                  </a:lnTo>
                  <a:lnTo>
                    <a:pt x="6151" y="3122"/>
                  </a:lnTo>
                  <a:lnTo>
                    <a:pt x="6061" y="2262"/>
                  </a:lnTo>
                  <a:lnTo>
                    <a:pt x="5970" y="1855"/>
                  </a:lnTo>
                  <a:lnTo>
                    <a:pt x="5880" y="1448"/>
                  </a:lnTo>
                  <a:lnTo>
                    <a:pt x="5699" y="1041"/>
                  </a:lnTo>
                  <a:lnTo>
                    <a:pt x="5563" y="815"/>
                  </a:lnTo>
                  <a:lnTo>
                    <a:pt x="5428" y="679"/>
                  </a:lnTo>
                  <a:lnTo>
                    <a:pt x="5292" y="499"/>
                  </a:lnTo>
                  <a:lnTo>
                    <a:pt x="5111" y="408"/>
                  </a:lnTo>
                  <a:lnTo>
                    <a:pt x="4930" y="363"/>
                  </a:lnTo>
                  <a:lnTo>
                    <a:pt x="4704" y="318"/>
                  </a:lnTo>
                  <a:lnTo>
                    <a:pt x="4523" y="363"/>
                  </a:lnTo>
                  <a:lnTo>
                    <a:pt x="4342" y="453"/>
                  </a:lnTo>
                  <a:lnTo>
                    <a:pt x="3980" y="679"/>
                  </a:lnTo>
                  <a:lnTo>
                    <a:pt x="3709" y="951"/>
                  </a:lnTo>
                  <a:lnTo>
                    <a:pt x="3438" y="1222"/>
                  </a:lnTo>
                  <a:lnTo>
                    <a:pt x="3166" y="1539"/>
                  </a:lnTo>
                  <a:lnTo>
                    <a:pt x="2985" y="1855"/>
                  </a:lnTo>
                  <a:lnTo>
                    <a:pt x="2804" y="2217"/>
                  </a:lnTo>
                  <a:lnTo>
                    <a:pt x="2624" y="2579"/>
                  </a:lnTo>
                  <a:lnTo>
                    <a:pt x="2488" y="2941"/>
                  </a:lnTo>
                  <a:lnTo>
                    <a:pt x="2397" y="3348"/>
                  </a:lnTo>
                  <a:lnTo>
                    <a:pt x="2307" y="3122"/>
                  </a:lnTo>
                  <a:lnTo>
                    <a:pt x="2171" y="2941"/>
                  </a:lnTo>
                  <a:lnTo>
                    <a:pt x="1990" y="2805"/>
                  </a:lnTo>
                  <a:lnTo>
                    <a:pt x="1809" y="2715"/>
                  </a:lnTo>
                  <a:lnTo>
                    <a:pt x="1583" y="2624"/>
                  </a:lnTo>
                  <a:lnTo>
                    <a:pt x="1086" y="2624"/>
                  </a:lnTo>
                  <a:lnTo>
                    <a:pt x="860" y="2715"/>
                  </a:lnTo>
                  <a:lnTo>
                    <a:pt x="588" y="2805"/>
                  </a:lnTo>
                  <a:lnTo>
                    <a:pt x="362" y="2986"/>
                  </a:lnTo>
                  <a:lnTo>
                    <a:pt x="181" y="3167"/>
                  </a:lnTo>
                  <a:lnTo>
                    <a:pt x="0" y="3393"/>
                  </a:lnTo>
                  <a:lnTo>
                    <a:pt x="13297" y="3393"/>
                  </a:lnTo>
                  <a:lnTo>
                    <a:pt x="13252" y="2941"/>
                  </a:lnTo>
                  <a:lnTo>
                    <a:pt x="13162" y="2534"/>
                  </a:lnTo>
                  <a:lnTo>
                    <a:pt x="13071" y="2308"/>
                  </a:lnTo>
                  <a:lnTo>
                    <a:pt x="12981" y="2127"/>
                  </a:lnTo>
                  <a:lnTo>
                    <a:pt x="12845" y="1991"/>
                  </a:lnTo>
                  <a:lnTo>
                    <a:pt x="12664" y="1855"/>
                  </a:lnTo>
                  <a:lnTo>
                    <a:pt x="12483" y="1720"/>
                  </a:lnTo>
                  <a:lnTo>
                    <a:pt x="12302" y="1674"/>
                  </a:lnTo>
                  <a:lnTo>
                    <a:pt x="11895" y="1674"/>
                  </a:lnTo>
                  <a:lnTo>
                    <a:pt x="11669" y="1720"/>
                  </a:lnTo>
                  <a:lnTo>
                    <a:pt x="11443" y="1765"/>
                  </a:lnTo>
                  <a:lnTo>
                    <a:pt x="11081" y="1991"/>
                  </a:lnTo>
                  <a:lnTo>
                    <a:pt x="10765" y="2262"/>
                  </a:lnTo>
                  <a:lnTo>
                    <a:pt x="10493" y="2579"/>
                  </a:lnTo>
                  <a:lnTo>
                    <a:pt x="10222" y="2941"/>
                  </a:lnTo>
                  <a:lnTo>
                    <a:pt x="9996" y="3303"/>
                  </a:lnTo>
                  <a:lnTo>
                    <a:pt x="9996" y="2760"/>
                  </a:lnTo>
                  <a:lnTo>
                    <a:pt x="9905" y="2262"/>
                  </a:lnTo>
                  <a:lnTo>
                    <a:pt x="9815" y="1720"/>
                  </a:lnTo>
                  <a:lnTo>
                    <a:pt x="9634" y="1222"/>
                  </a:lnTo>
                  <a:lnTo>
                    <a:pt x="9498" y="860"/>
                  </a:lnTo>
                  <a:lnTo>
                    <a:pt x="9272" y="499"/>
                  </a:lnTo>
                  <a:lnTo>
                    <a:pt x="9136" y="318"/>
                  </a:lnTo>
                  <a:lnTo>
                    <a:pt x="9001" y="182"/>
                  </a:lnTo>
                  <a:lnTo>
                    <a:pt x="8820" y="91"/>
                  </a:lnTo>
                  <a:lnTo>
                    <a:pt x="8639" y="46"/>
                  </a:lnTo>
                  <a:lnTo>
                    <a:pt x="836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7;p46">
              <a:extLst>
                <a:ext uri="{FF2B5EF4-FFF2-40B4-BE49-F238E27FC236}">
                  <a16:creationId xmlns:a16="http://schemas.microsoft.com/office/drawing/2014/main" id="{C89BCFCD-1611-A781-59C5-346F8718BB69}"/>
                </a:ext>
              </a:extLst>
            </p:cNvPr>
            <p:cNvSpPr/>
            <p:nvPr/>
          </p:nvSpPr>
          <p:spPr>
            <a:xfrm>
              <a:off x="3001550" y="1347450"/>
              <a:ext cx="320000" cy="76925"/>
            </a:xfrm>
            <a:custGeom>
              <a:avLst/>
              <a:gdLst/>
              <a:ahLst/>
              <a:cxnLst/>
              <a:rect l="l" t="t" r="r" b="b"/>
              <a:pathLst>
                <a:path w="12800" h="3077" extrusionOk="0">
                  <a:moveTo>
                    <a:pt x="4704" y="1"/>
                  </a:moveTo>
                  <a:lnTo>
                    <a:pt x="4523" y="46"/>
                  </a:lnTo>
                  <a:lnTo>
                    <a:pt x="4342" y="136"/>
                  </a:lnTo>
                  <a:lnTo>
                    <a:pt x="3980" y="362"/>
                  </a:lnTo>
                  <a:lnTo>
                    <a:pt x="3709" y="634"/>
                  </a:lnTo>
                  <a:lnTo>
                    <a:pt x="3437" y="905"/>
                  </a:lnTo>
                  <a:lnTo>
                    <a:pt x="3166" y="1222"/>
                  </a:lnTo>
                  <a:lnTo>
                    <a:pt x="2985" y="1538"/>
                  </a:lnTo>
                  <a:lnTo>
                    <a:pt x="2804" y="1900"/>
                  </a:lnTo>
                  <a:lnTo>
                    <a:pt x="2623" y="2262"/>
                  </a:lnTo>
                  <a:lnTo>
                    <a:pt x="2488" y="2624"/>
                  </a:lnTo>
                  <a:lnTo>
                    <a:pt x="2397" y="3031"/>
                  </a:lnTo>
                  <a:lnTo>
                    <a:pt x="2307" y="2805"/>
                  </a:lnTo>
                  <a:lnTo>
                    <a:pt x="2171" y="2624"/>
                  </a:lnTo>
                  <a:lnTo>
                    <a:pt x="1990" y="2488"/>
                  </a:lnTo>
                  <a:lnTo>
                    <a:pt x="1809" y="2398"/>
                  </a:lnTo>
                  <a:lnTo>
                    <a:pt x="1583" y="2307"/>
                  </a:lnTo>
                  <a:lnTo>
                    <a:pt x="1086" y="2307"/>
                  </a:lnTo>
                  <a:lnTo>
                    <a:pt x="859" y="2398"/>
                  </a:lnTo>
                  <a:lnTo>
                    <a:pt x="588" y="2488"/>
                  </a:lnTo>
                  <a:lnTo>
                    <a:pt x="407" y="2669"/>
                  </a:lnTo>
                  <a:lnTo>
                    <a:pt x="181" y="2850"/>
                  </a:lnTo>
                  <a:lnTo>
                    <a:pt x="0" y="3076"/>
                  </a:lnTo>
                  <a:lnTo>
                    <a:pt x="12800" y="3076"/>
                  </a:lnTo>
                  <a:lnTo>
                    <a:pt x="11805" y="2443"/>
                  </a:lnTo>
                  <a:lnTo>
                    <a:pt x="10855" y="1855"/>
                  </a:lnTo>
                  <a:lnTo>
                    <a:pt x="10629" y="2126"/>
                  </a:lnTo>
                  <a:lnTo>
                    <a:pt x="10402" y="2398"/>
                  </a:lnTo>
                  <a:lnTo>
                    <a:pt x="9995" y="2986"/>
                  </a:lnTo>
                  <a:lnTo>
                    <a:pt x="9995" y="2533"/>
                  </a:lnTo>
                  <a:lnTo>
                    <a:pt x="9950" y="2126"/>
                  </a:lnTo>
                  <a:lnTo>
                    <a:pt x="9860" y="1674"/>
                  </a:lnTo>
                  <a:lnTo>
                    <a:pt x="9769" y="1267"/>
                  </a:lnTo>
                  <a:lnTo>
                    <a:pt x="8593" y="679"/>
                  </a:lnTo>
                  <a:lnTo>
                    <a:pt x="7417" y="181"/>
                  </a:lnTo>
                  <a:lnTo>
                    <a:pt x="7191" y="498"/>
                  </a:lnTo>
                  <a:lnTo>
                    <a:pt x="6965" y="860"/>
                  </a:lnTo>
                  <a:lnTo>
                    <a:pt x="6513" y="1810"/>
                  </a:lnTo>
                  <a:lnTo>
                    <a:pt x="6151" y="2805"/>
                  </a:lnTo>
                  <a:lnTo>
                    <a:pt x="6061" y="1945"/>
                  </a:lnTo>
                  <a:lnTo>
                    <a:pt x="5970" y="1538"/>
                  </a:lnTo>
                  <a:lnTo>
                    <a:pt x="5880" y="1131"/>
                  </a:lnTo>
                  <a:lnTo>
                    <a:pt x="5699" y="724"/>
                  </a:lnTo>
                  <a:lnTo>
                    <a:pt x="5563" y="543"/>
                  </a:lnTo>
                  <a:lnTo>
                    <a:pt x="5427" y="362"/>
                  </a:lnTo>
                  <a:lnTo>
                    <a:pt x="5292" y="181"/>
                  </a:lnTo>
                  <a:lnTo>
                    <a:pt x="5111" y="91"/>
                  </a:lnTo>
                  <a:lnTo>
                    <a:pt x="4930" y="46"/>
                  </a:lnTo>
                  <a:lnTo>
                    <a:pt x="470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9199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9D22280-11D4-D38E-CB5D-4D55635DD13F}"/>
              </a:ext>
            </a:extLst>
          </p:cNvPr>
          <p:cNvSpPr/>
          <p:nvPr/>
        </p:nvSpPr>
        <p:spPr>
          <a:xfrm>
            <a:off x="160420" y="183607"/>
            <a:ext cx="6849979" cy="1500814"/>
          </a:xfrm>
          <a:prstGeom prst="roundRect">
            <a:avLst/>
          </a:prstGeom>
          <a:solidFill>
            <a:srgbClr val="FFFFFF"/>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NL" altLang="vi-VN" sz="3200" b="1" dirty="0">
                <a:solidFill>
                  <a:srgbClr val="C00000"/>
                </a:solidFill>
                <a:latin typeface="#9Slide03 AmpleSoft Bold" panose="02000000000000000000" pitchFamily="2" charset="0"/>
                <a:cs typeface="Times New Roman" panose="02020603050405020304" pitchFamily="18" charset="0"/>
              </a:rPr>
              <a:t>Chị đã làm gì để động viên cậu bé Lái trong ngày đầu tới lớp?</a:t>
            </a:r>
            <a:endParaRPr lang="en-US" sz="3200" dirty="0">
              <a:solidFill>
                <a:prstClr val="black"/>
              </a:solidFill>
              <a:latin typeface="#9Slide03 AmpleSoft Bold" panose="02000000000000000000" pitchFamily="2" charset="0"/>
            </a:endParaRPr>
          </a:p>
        </p:txBody>
      </p:sp>
      <p:sp>
        <p:nvSpPr>
          <p:cNvPr id="8" name="Thought Bubble: Cloud 7">
            <a:extLst>
              <a:ext uri="{FF2B5EF4-FFF2-40B4-BE49-F238E27FC236}">
                <a16:creationId xmlns:a16="http://schemas.microsoft.com/office/drawing/2014/main" id="{013B1FFF-F1EA-A157-9E01-9298777E1ACF}"/>
              </a:ext>
            </a:extLst>
          </p:cNvPr>
          <p:cNvSpPr/>
          <p:nvPr/>
        </p:nvSpPr>
        <p:spPr>
          <a:xfrm flipH="1">
            <a:off x="198569" y="1743910"/>
            <a:ext cx="6209128" cy="3430342"/>
          </a:xfrm>
          <a:prstGeom prst="cloudCallout">
            <a:avLst>
              <a:gd name="adj1" fmla="val -56821"/>
              <a:gd name="adj2" fmla="val 29793"/>
            </a:avLst>
          </a:prstGeom>
          <a:solidFill>
            <a:schemeClr val="bg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tLang="vi-VN" sz="3200" i="1" dirty="0">
                <a:solidFill>
                  <a:srgbClr val="000000"/>
                </a:solidFill>
                <a:latin typeface="#9Slide03 AmpleSoft Bold" panose="02000000000000000000" pitchFamily="2" charset="0"/>
                <a:cs typeface="Times New Roman" panose="02020603050405020304" pitchFamily="18" charset="0"/>
              </a:rPr>
              <a:t>Chị quyết định thưởng cho Lái đôi giày ba ta màu xanh trong buổi đầu cậu đến lớp</a:t>
            </a:r>
            <a:endParaRPr lang="en-US" sz="3200" dirty="0">
              <a:solidFill>
                <a:srgbClr val="000000"/>
              </a:solidFill>
              <a:latin typeface="#9Slide03 AmpleSoft Bold" panose="02000000000000000000" pitchFamily="2" charset="0"/>
            </a:endParaRPr>
          </a:p>
        </p:txBody>
      </p:sp>
      <p:grpSp>
        <p:nvGrpSpPr>
          <p:cNvPr id="9" name="Google Shape;1248;p46">
            <a:extLst>
              <a:ext uri="{FF2B5EF4-FFF2-40B4-BE49-F238E27FC236}">
                <a16:creationId xmlns:a16="http://schemas.microsoft.com/office/drawing/2014/main" id="{B3230E7D-E928-B034-0FCA-6791063DF727}"/>
              </a:ext>
            </a:extLst>
          </p:cNvPr>
          <p:cNvGrpSpPr/>
          <p:nvPr/>
        </p:nvGrpSpPr>
        <p:grpSpPr>
          <a:xfrm rot="-163693" flipH="1">
            <a:off x="6757659" y="2913697"/>
            <a:ext cx="2141473" cy="1996362"/>
            <a:chOff x="2150125" y="1251350"/>
            <a:chExt cx="1518550" cy="1415650"/>
          </a:xfrm>
        </p:grpSpPr>
        <p:sp>
          <p:nvSpPr>
            <p:cNvPr id="11" name="Google Shape;1249;p46">
              <a:extLst>
                <a:ext uri="{FF2B5EF4-FFF2-40B4-BE49-F238E27FC236}">
                  <a16:creationId xmlns:a16="http://schemas.microsoft.com/office/drawing/2014/main" id="{3AEC0FA9-F9DD-5CA0-6555-0E977C14B95E}"/>
                </a:ext>
              </a:extLst>
            </p:cNvPr>
            <p:cNvSpPr/>
            <p:nvPr/>
          </p:nvSpPr>
          <p:spPr>
            <a:xfrm>
              <a:off x="2150125" y="1251350"/>
              <a:ext cx="1518550" cy="1415650"/>
            </a:xfrm>
            <a:custGeom>
              <a:avLst/>
              <a:gdLst/>
              <a:ahLst/>
              <a:cxnLst/>
              <a:rect l="l" t="t" r="r" b="b"/>
              <a:pathLst>
                <a:path w="60742" h="56626" extrusionOk="0">
                  <a:moveTo>
                    <a:pt x="30394" y="0"/>
                  </a:moveTo>
                  <a:lnTo>
                    <a:pt x="28811" y="45"/>
                  </a:lnTo>
                  <a:lnTo>
                    <a:pt x="27273" y="181"/>
                  </a:lnTo>
                  <a:lnTo>
                    <a:pt x="25780" y="362"/>
                  </a:lnTo>
                  <a:lnTo>
                    <a:pt x="24243" y="633"/>
                  </a:lnTo>
                  <a:lnTo>
                    <a:pt x="22795" y="950"/>
                  </a:lnTo>
                  <a:lnTo>
                    <a:pt x="21348" y="1357"/>
                  </a:lnTo>
                  <a:lnTo>
                    <a:pt x="19946" y="1855"/>
                  </a:lnTo>
                  <a:lnTo>
                    <a:pt x="18544" y="2397"/>
                  </a:lnTo>
                  <a:lnTo>
                    <a:pt x="17232" y="2985"/>
                  </a:lnTo>
                  <a:lnTo>
                    <a:pt x="15921" y="3664"/>
                  </a:lnTo>
                  <a:lnTo>
                    <a:pt x="14654" y="4433"/>
                  </a:lnTo>
                  <a:lnTo>
                    <a:pt x="13388" y="5201"/>
                  </a:lnTo>
                  <a:lnTo>
                    <a:pt x="12212" y="6061"/>
                  </a:lnTo>
                  <a:lnTo>
                    <a:pt x="11081" y="6965"/>
                  </a:lnTo>
                  <a:lnTo>
                    <a:pt x="9951" y="7915"/>
                  </a:lnTo>
                  <a:lnTo>
                    <a:pt x="8910" y="8910"/>
                  </a:lnTo>
                  <a:lnTo>
                    <a:pt x="7915" y="9950"/>
                  </a:lnTo>
                  <a:lnTo>
                    <a:pt x="6920" y="11081"/>
                  </a:lnTo>
                  <a:lnTo>
                    <a:pt x="6061" y="12212"/>
                  </a:lnTo>
                  <a:lnTo>
                    <a:pt x="5202" y="13433"/>
                  </a:lnTo>
                  <a:lnTo>
                    <a:pt x="4388" y="14654"/>
                  </a:lnTo>
                  <a:lnTo>
                    <a:pt x="3664" y="15920"/>
                  </a:lnTo>
                  <a:lnTo>
                    <a:pt x="2985" y="17232"/>
                  </a:lnTo>
                  <a:lnTo>
                    <a:pt x="2397" y="18589"/>
                  </a:lnTo>
                  <a:lnTo>
                    <a:pt x="1855" y="19946"/>
                  </a:lnTo>
                  <a:lnTo>
                    <a:pt x="1357" y="21348"/>
                  </a:lnTo>
                  <a:lnTo>
                    <a:pt x="950" y="22795"/>
                  </a:lnTo>
                  <a:lnTo>
                    <a:pt x="634" y="24287"/>
                  </a:lnTo>
                  <a:lnTo>
                    <a:pt x="362" y="25780"/>
                  </a:lnTo>
                  <a:lnTo>
                    <a:pt x="136" y="27272"/>
                  </a:lnTo>
                  <a:lnTo>
                    <a:pt x="46" y="28810"/>
                  </a:lnTo>
                  <a:lnTo>
                    <a:pt x="0" y="30393"/>
                  </a:lnTo>
                  <a:lnTo>
                    <a:pt x="0" y="54771"/>
                  </a:lnTo>
                  <a:lnTo>
                    <a:pt x="46" y="55133"/>
                  </a:lnTo>
                  <a:lnTo>
                    <a:pt x="136" y="55494"/>
                  </a:lnTo>
                  <a:lnTo>
                    <a:pt x="317" y="55811"/>
                  </a:lnTo>
                  <a:lnTo>
                    <a:pt x="543" y="56082"/>
                  </a:lnTo>
                  <a:lnTo>
                    <a:pt x="815" y="56309"/>
                  </a:lnTo>
                  <a:lnTo>
                    <a:pt x="1131" y="56489"/>
                  </a:lnTo>
                  <a:lnTo>
                    <a:pt x="1493" y="56580"/>
                  </a:lnTo>
                  <a:lnTo>
                    <a:pt x="1855" y="56625"/>
                  </a:lnTo>
                  <a:lnTo>
                    <a:pt x="58887" y="56625"/>
                  </a:lnTo>
                  <a:lnTo>
                    <a:pt x="59249" y="56580"/>
                  </a:lnTo>
                  <a:lnTo>
                    <a:pt x="59611" y="56489"/>
                  </a:lnTo>
                  <a:lnTo>
                    <a:pt x="59927" y="56309"/>
                  </a:lnTo>
                  <a:lnTo>
                    <a:pt x="60199" y="56082"/>
                  </a:lnTo>
                  <a:lnTo>
                    <a:pt x="60425" y="55811"/>
                  </a:lnTo>
                  <a:lnTo>
                    <a:pt x="60606" y="55494"/>
                  </a:lnTo>
                  <a:lnTo>
                    <a:pt x="60742" y="55133"/>
                  </a:lnTo>
                  <a:lnTo>
                    <a:pt x="60742" y="54771"/>
                  </a:lnTo>
                  <a:lnTo>
                    <a:pt x="60742" y="30393"/>
                  </a:lnTo>
                  <a:lnTo>
                    <a:pt x="60742" y="28855"/>
                  </a:lnTo>
                  <a:lnTo>
                    <a:pt x="60606" y="27318"/>
                  </a:lnTo>
                  <a:lnTo>
                    <a:pt x="60425" y="25825"/>
                  </a:lnTo>
                  <a:lnTo>
                    <a:pt x="60154" y="24333"/>
                  </a:lnTo>
                  <a:lnTo>
                    <a:pt x="59792" y="22885"/>
                  </a:lnTo>
                  <a:lnTo>
                    <a:pt x="59385" y="21483"/>
                  </a:lnTo>
                  <a:lnTo>
                    <a:pt x="58887" y="20036"/>
                  </a:lnTo>
                  <a:lnTo>
                    <a:pt x="58344" y="18679"/>
                  </a:lnTo>
                  <a:lnTo>
                    <a:pt x="57711" y="17322"/>
                  </a:lnTo>
                  <a:lnTo>
                    <a:pt x="57033" y="16056"/>
                  </a:lnTo>
                  <a:lnTo>
                    <a:pt x="56309" y="14744"/>
                  </a:lnTo>
                  <a:lnTo>
                    <a:pt x="55495" y="13523"/>
                  </a:lnTo>
                  <a:lnTo>
                    <a:pt x="54636" y="12347"/>
                  </a:lnTo>
                  <a:lnTo>
                    <a:pt x="53731" y="11171"/>
                  </a:lnTo>
                  <a:lnTo>
                    <a:pt x="52781" y="10086"/>
                  </a:lnTo>
                  <a:lnTo>
                    <a:pt x="51741" y="9001"/>
                  </a:lnTo>
                  <a:lnTo>
                    <a:pt x="50701" y="8006"/>
                  </a:lnTo>
                  <a:lnTo>
                    <a:pt x="49570" y="7056"/>
                  </a:lnTo>
                  <a:lnTo>
                    <a:pt x="48440" y="6106"/>
                  </a:lnTo>
                  <a:lnTo>
                    <a:pt x="47264" y="5292"/>
                  </a:lnTo>
                  <a:lnTo>
                    <a:pt x="45997" y="4478"/>
                  </a:lnTo>
                  <a:lnTo>
                    <a:pt x="44731" y="3754"/>
                  </a:lnTo>
                  <a:lnTo>
                    <a:pt x="43419" y="3030"/>
                  </a:lnTo>
                  <a:lnTo>
                    <a:pt x="42108" y="2443"/>
                  </a:lnTo>
                  <a:lnTo>
                    <a:pt x="40706" y="1900"/>
                  </a:lnTo>
                  <a:lnTo>
                    <a:pt x="39303" y="1402"/>
                  </a:lnTo>
                  <a:lnTo>
                    <a:pt x="37901" y="995"/>
                  </a:lnTo>
                  <a:lnTo>
                    <a:pt x="36409" y="633"/>
                  </a:lnTo>
                  <a:lnTo>
                    <a:pt x="34962" y="362"/>
                  </a:lnTo>
                  <a:lnTo>
                    <a:pt x="33424" y="181"/>
                  </a:lnTo>
                  <a:lnTo>
                    <a:pt x="31931" y="45"/>
                  </a:lnTo>
                  <a:lnTo>
                    <a:pt x="3039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6">
              <a:extLst>
                <a:ext uri="{FF2B5EF4-FFF2-40B4-BE49-F238E27FC236}">
                  <a16:creationId xmlns:a16="http://schemas.microsoft.com/office/drawing/2014/main" id="{060E3D76-9633-F312-21BB-ADCBB132F2B0}"/>
                </a:ext>
              </a:extLst>
            </p:cNvPr>
            <p:cNvSpPr/>
            <p:nvPr/>
          </p:nvSpPr>
          <p:spPr>
            <a:xfrm>
              <a:off x="2202125" y="1297700"/>
              <a:ext cx="1425850" cy="1322925"/>
            </a:xfrm>
            <a:custGeom>
              <a:avLst/>
              <a:gdLst/>
              <a:ahLst/>
              <a:cxnLst/>
              <a:rect l="l" t="t" r="r" b="b"/>
              <a:pathLst>
                <a:path w="57034" h="52917" extrusionOk="0">
                  <a:moveTo>
                    <a:pt x="28540" y="1"/>
                  </a:moveTo>
                  <a:lnTo>
                    <a:pt x="27092" y="46"/>
                  </a:lnTo>
                  <a:lnTo>
                    <a:pt x="25645" y="181"/>
                  </a:lnTo>
                  <a:lnTo>
                    <a:pt x="24198" y="362"/>
                  </a:lnTo>
                  <a:lnTo>
                    <a:pt x="22796" y="589"/>
                  </a:lnTo>
                  <a:lnTo>
                    <a:pt x="21394" y="905"/>
                  </a:lnTo>
                  <a:lnTo>
                    <a:pt x="20037" y="1312"/>
                  </a:lnTo>
                  <a:lnTo>
                    <a:pt x="18725" y="1764"/>
                  </a:lnTo>
                  <a:lnTo>
                    <a:pt x="17459" y="2262"/>
                  </a:lnTo>
                  <a:lnTo>
                    <a:pt x="16192" y="2850"/>
                  </a:lnTo>
                  <a:lnTo>
                    <a:pt x="14926" y="3483"/>
                  </a:lnTo>
                  <a:lnTo>
                    <a:pt x="13750" y="4161"/>
                  </a:lnTo>
                  <a:lnTo>
                    <a:pt x="12574" y="4885"/>
                  </a:lnTo>
                  <a:lnTo>
                    <a:pt x="11489" y="5699"/>
                  </a:lnTo>
                  <a:lnTo>
                    <a:pt x="10403" y="6513"/>
                  </a:lnTo>
                  <a:lnTo>
                    <a:pt x="9363" y="7418"/>
                  </a:lnTo>
                  <a:lnTo>
                    <a:pt x="8368" y="8368"/>
                  </a:lnTo>
                  <a:lnTo>
                    <a:pt x="7418" y="9363"/>
                  </a:lnTo>
                  <a:lnTo>
                    <a:pt x="6514" y="10403"/>
                  </a:lnTo>
                  <a:lnTo>
                    <a:pt x="5700" y="11488"/>
                  </a:lnTo>
                  <a:lnTo>
                    <a:pt x="4886" y="12574"/>
                  </a:lnTo>
                  <a:lnTo>
                    <a:pt x="4162" y="13750"/>
                  </a:lnTo>
                  <a:lnTo>
                    <a:pt x="3483" y="14926"/>
                  </a:lnTo>
                  <a:lnTo>
                    <a:pt x="2850" y="16192"/>
                  </a:lnTo>
                  <a:lnTo>
                    <a:pt x="2262" y="17458"/>
                  </a:lnTo>
                  <a:lnTo>
                    <a:pt x="1765" y="18725"/>
                  </a:lnTo>
                  <a:lnTo>
                    <a:pt x="1313" y="20036"/>
                  </a:lnTo>
                  <a:lnTo>
                    <a:pt x="905" y="21393"/>
                  </a:lnTo>
                  <a:lnTo>
                    <a:pt x="589" y="22795"/>
                  </a:lnTo>
                  <a:lnTo>
                    <a:pt x="363" y="24197"/>
                  </a:lnTo>
                  <a:lnTo>
                    <a:pt x="182" y="25599"/>
                  </a:lnTo>
                  <a:lnTo>
                    <a:pt x="46" y="27047"/>
                  </a:lnTo>
                  <a:lnTo>
                    <a:pt x="1" y="28539"/>
                  </a:lnTo>
                  <a:lnTo>
                    <a:pt x="1" y="52917"/>
                  </a:lnTo>
                  <a:lnTo>
                    <a:pt x="57033" y="52917"/>
                  </a:lnTo>
                  <a:lnTo>
                    <a:pt x="57033" y="28539"/>
                  </a:lnTo>
                  <a:lnTo>
                    <a:pt x="57033" y="27408"/>
                  </a:lnTo>
                  <a:lnTo>
                    <a:pt x="56943" y="26278"/>
                  </a:lnTo>
                  <a:lnTo>
                    <a:pt x="56852" y="25147"/>
                  </a:lnTo>
                  <a:lnTo>
                    <a:pt x="56717" y="24062"/>
                  </a:lnTo>
                  <a:lnTo>
                    <a:pt x="56491" y="22976"/>
                  </a:lnTo>
                  <a:lnTo>
                    <a:pt x="56264" y="21891"/>
                  </a:lnTo>
                  <a:lnTo>
                    <a:pt x="55993" y="20805"/>
                  </a:lnTo>
                  <a:lnTo>
                    <a:pt x="55676" y="19765"/>
                  </a:lnTo>
                  <a:lnTo>
                    <a:pt x="55315" y="18770"/>
                  </a:lnTo>
                  <a:lnTo>
                    <a:pt x="54953" y="17730"/>
                  </a:lnTo>
                  <a:lnTo>
                    <a:pt x="54501" y="16735"/>
                  </a:lnTo>
                  <a:lnTo>
                    <a:pt x="54048" y="15785"/>
                  </a:lnTo>
                  <a:lnTo>
                    <a:pt x="53551" y="14835"/>
                  </a:lnTo>
                  <a:lnTo>
                    <a:pt x="53008" y="13931"/>
                  </a:lnTo>
                  <a:lnTo>
                    <a:pt x="52465" y="13026"/>
                  </a:lnTo>
                  <a:lnTo>
                    <a:pt x="51877" y="12122"/>
                  </a:lnTo>
                  <a:lnTo>
                    <a:pt x="51787" y="11986"/>
                  </a:lnTo>
                  <a:lnTo>
                    <a:pt x="50837" y="10765"/>
                  </a:lnTo>
                  <a:lnTo>
                    <a:pt x="49842" y="9589"/>
                  </a:lnTo>
                  <a:lnTo>
                    <a:pt x="49299" y="8956"/>
                  </a:lnTo>
                  <a:lnTo>
                    <a:pt x="48711" y="8368"/>
                  </a:lnTo>
                  <a:lnTo>
                    <a:pt x="48169" y="7825"/>
                  </a:lnTo>
                  <a:lnTo>
                    <a:pt x="47355" y="7101"/>
                  </a:lnTo>
                  <a:lnTo>
                    <a:pt x="46495" y="6378"/>
                  </a:lnTo>
                  <a:lnTo>
                    <a:pt x="45636" y="5744"/>
                  </a:lnTo>
                  <a:lnTo>
                    <a:pt x="44777" y="5066"/>
                  </a:lnTo>
                  <a:lnTo>
                    <a:pt x="43782" y="4433"/>
                  </a:lnTo>
                  <a:lnTo>
                    <a:pt x="42832" y="3845"/>
                  </a:lnTo>
                  <a:lnTo>
                    <a:pt x="41746" y="3257"/>
                  </a:lnTo>
                  <a:lnTo>
                    <a:pt x="40570" y="2669"/>
                  </a:lnTo>
                  <a:lnTo>
                    <a:pt x="39394" y="2171"/>
                  </a:lnTo>
                  <a:lnTo>
                    <a:pt x="38128" y="1674"/>
                  </a:lnTo>
                  <a:lnTo>
                    <a:pt x="36816" y="1267"/>
                  </a:lnTo>
                  <a:lnTo>
                    <a:pt x="35505" y="860"/>
                  </a:lnTo>
                  <a:lnTo>
                    <a:pt x="34148" y="589"/>
                  </a:lnTo>
                  <a:lnTo>
                    <a:pt x="32791" y="317"/>
                  </a:lnTo>
                  <a:lnTo>
                    <a:pt x="31389" y="181"/>
                  </a:lnTo>
                  <a:lnTo>
                    <a:pt x="29987" y="46"/>
                  </a:lnTo>
                  <a:lnTo>
                    <a:pt x="28540"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1;p46">
              <a:extLst>
                <a:ext uri="{FF2B5EF4-FFF2-40B4-BE49-F238E27FC236}">
                  <a16:creationId xmlns:a16="http://schemas.microsoft.com/office/drawing/2014/main" id="{72E46F1F-581C-2904-798D-60DE2DE67620}"/>
                </a:ext>
              </a:extLst>
            </p:cNvPr>
            <p:cNvSpPr/>
            <p:nvPr/>
          </p:nvSpPr>
          <p:spPr>
            <a:xfrm>
              <a:off x="2265450" y="1699100"/>
              <a:ext cx="713500" cy="757575"/>
            </a:xfrm>
            <a:custGeom>
              <a:avLst/>
              <a:gdLst/>
              <a:ahLst/>
              <a:cxnLst/>
              <a:rect l="l" t="t" r="r" b="b"/>
              <a:pathLst>
                <a:path w="28540" h="30303" extrusionOk="0">
                  <a:moveTo>
                    <a:pt x="10086" y="0"/>
                  </a:moveTo>
                  <a:lnTo>
                    <a:pt x="9679" y="46"/>
                  </a:lnTo>
                  <a:lnTo>
                    <a:pt x="9272" y="136"/>
                  </a:lnTo>
                  <a:lnTo>
                    <a:pt x="8911" y="317"/>
                  </a:lnTo>
                  <a:lnTo>
                    <a:pt x="8504" y="498"/>
                  </a:lnTo>
                  <a:lnTo>
                    <a:pt x="8142" y="679"/>
                  </a:lnTo>
                  <a:lnTo>
                    <a:pt x="7780" y="950"/>
                  </a:lnTo>
                  <a:lnTo>
                    <a:pt x="7463" y="1221"/>
                  </a:lnTo>
                  <a:lnTo>
                    <a:pt x="7101" y="1538"/>
                  </a:lnTo>
                  <a:lnTo>
                    <a:pt x="6785" y="1900"/>
                  </a:lnTo>
                  <a:lnTo>
                    <a:pt x="6468" y="2262"/>
                  </a:lnTo>
                  <a:lnTo>
                    <a:pt x="5880" y="3121"/>
                  </a:lnTo>
                  <a:lnTo>
                    <a:pt x="5338" y="4071"/>
                  </a:lnTo>
                  <a:lnTo>
                    <a:pt x="4795" y="5111"/>
                  </a:lnTo>
                  <a:lnTo>
                    <a:pt x="4297" y="6197"/>
                  </a:lnTo>
                  <a:lnTo>
                    <a:pt x="3845" y="7418"/>
                  </a:lnTo>
                  <a:lnTo>
                    <a:pt x="3438" y="8639"/>
                  </a:lnTo>
                  <a:lnTo>
                    <a:pt x="3031" y="9950"/>
                  </a:lnTo>
                  <a:lnTo>
                    <a:pt x="2669" y="11307"/>
                  </a:lnTo>
                  <a:lnTo>
                    <a:pt x="2307" y="12664"/>
                  </a:lnTo>
                  <a:lnTo>
                    <a:pt x="2036" y="14066"/>
                  </a:lnTo>
                  <a:lnTo>
                    <a:pt x="1765" y="15468"/>
                  </a:lnTo>
                  <a:lnTo>
                    <a:pt x="1267" y="18272"/>
                  </a:lnTo>
                  <a:lnTo>
                    <a:pt x="860" y="20941"/>
                  </a:lnTo>
                  <a:lnTo>
                    <a:pt x="589" y="23473"/>
                  </a:lnTo>
                  <a:lnTo>
                    <a:pt x="362" y="25690"/>
                  </a:lnTo>
                  <a:lnTo>
                    <a:pt x="182" y="27589"/>
                  </a:lnTo>
                  <a:lnTo>
                    <a:pt x="91" y="29036"/>
                  </a:lnTo>
                  <a:lnTo>
                    <a:pt x="1" y="30303"/>
                  </a:lnTo>
                  <a:lnTo>
                    <a:pt x="28539" y="29579"/>
                  </a:lnTo>
                  <a:lnTo>
                    <a:pt x="28087" y="28268"/>
                  </a:lnTo>
                  <a:lnTo>
                    <a:pt x="27590" y="26775"/>
                  </a:lnTo>
                  <a:lnTo>
                    <a:pt x="26866" y="24830"/>
                  </a:lnTo>
                  <a:lnTo>
                    <a:pt x="26007" y="22524"/>
                  </a:lnTo>
                  <a:lnTo>
                    <a:pt x="25012" y="19991"/>
                  </a:lnTo>
                  <a:lnTo>
                    <a:pt x="23881" y="17277"/>
                  </a:lnTo>
                  <a:lnTo>
                    <a:pt x="22615" y="14473"/>
                  </a:lnTo>
                  <a:lnTo>
                    <a:pt x="21936" y="13071"/>
                  </a:lnTo>
                  <a:lnTo>
                    <a:pt x="21213" y="11669"/>
                  </a:lnTo>
                  <a:lnTo>
                    <a:pt x="20534" y="10312"/>
                  </a:lnTo>
                  <a:lnTo>
                    <a:pt x="19765" y="9001"/>
                  </a:lnTo>
                  <a:lnTo>
                    <a:pt x="19042" y="7689"/>
                  </a:lnTo>
                  <a:lnTo>
                    <a:pt x="18273" y="6468"/>
                  </a:lnTo>
                  <a:lnTo>
                    <a:pt x="17459" y="5337"/>
                  </a:lnTo>
                  <a:lnTo>
                    <a:pt x="16690" y="4252"/>
                  </a:lnTo>
                  <a:lnTo>
                    <a:pt x="15876" y="3302"/>
                  </a:lnTo>
                  <a:lnTo>
                    <a:pt x="15062" y="2397"/>
                  </a:lnTo>
                  <a:lnTo>
                    <a:pt x="14202" y="1674"/>
                  </a:lnTo>
                  <a:lnTo>
                    <a:pt x="13795" y="1312"/>
                  </a:lnTo>
                  <a:lnTo>
                    <a:pt x="13388" y="1041"/>
                  </a:lnTo>
                  <a:lnTo>
                    <a:pt x="12981" y="769"/>
                  </a:lnTo>
                  <a:lnTo>
                    <a:pt x="12574" y="543"/>
                  </a:lnTo>
                  <a:lnTo>
                    <a:pt x="12167" y="362"/>
                  </a:lnTo>
                  <a:lnTo>
                    <a:pt x="11715" y="181"/>
                  </a:lnTo>
                  <a:lnTo>
                    <a:pt x="11308" y="91"/>
                  </a:lnTo>
                  <a:lnTo>
                    <a:pt x="1090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2;p46">
              <a:extLst>
                <a:ext uri="{FF2B5EF4-FFF2-40B4-BE49-F238E27FC236}">
                  <a16:creationId xmlns:a16="http://schemas.microsoft.com/office/drawing/2014/main" id="{7F7DCBBD-CCE4-AC06-0C8B-B68A8D11F7B0}"/>
                </a:ext>
              </a:extLst>
            </p:cNvPr>
            <p:cNvSpPr/>
            <p:nvPr/>
          </p:nvSpPr>
          <p:spPr>
            <a:xfrm>
              <a:off x="2302775" y="1699100"/>
              <a:ext cx="712350" cy="757575"/>
            </a:xfrm>
            <a:custGeom>
              <a:avLst/>
              <a:gdLst/>
              <a:ahLst/>
              <a:cxnLst/>
              <a:rect l="l" t="t" r="r" b="b"/>
              <a:pathLst>
                <a:path w="28494" h="30303" extrusionOk="0">
                  <a:moveTo>
                    <a:pt x="10086" y="0"/>
                  </a:moveTo>
                  <a:lnTo>
                    <a:pt x="9679" y="46"/>
                  </a:lnTo>
                  <a:lnTo>
                    <a:pt x="9272" y="136"/>
                  </a:lnTo>
                  <a:lnTo>
                    <a:pt x="8865" y="317"/>
                  </a:lnTo>
                  <a:lnTo>
                    <a:pt x="8503" y="498"/>
                  </a:lnTo>
                  <a:lnTo>
                    <a:pt x="8141" y="679"/>
                  </a:lnTo>
                  <a:lnTo>
                    <a:pt x="7779" y="950"/>
                  </a:lnTo>
                  <a:lnTo>
                    <a:pt x="7463" y="1221"/>
                  </a:lnTo>
                  <a:lnTo>
                    <a:pt x="7101" y="1538"/>
                  </a:lnTo>
                  <a:lnTo>
                    <a:pt x="6784" y="1900"/>
                  </a:lnTo>
                  <a:lnTo>
                    <a:pt x="6468" y="2262"/>
                  </a:lnTo>
                  <a:lnTo>
                    <a:pt x="5880" y="3121"/>
                  </a:lnTo>
                  <a:lnTo>
                    <a:pt x="5292" y="4071"/>
                  </a:lnTo>
                  <a:lnTo>
                    <a:pt x="4794" y="5111"/>
                  </a:lnTo>
                  <a:lnTo>
                    <a:pt x="4297" y="6197"/>
                  </a:lnTo>
                  <a:lnTo>
                    <a:pt x="3845" y="7418"/>
                  </a:lnTo>
                  <a:lnTo>
                    <a:pt x="3392" y="8639"/>
                  </a:lnTo>
                  <a:lnTo>
                    <a:pt x="3030" y="9950"/>
                  </a:lnTo>
                  <a:lnTo>
                    <a:pt x="2669" y="11307"/>
                  </a:lnTo>
                  <a:lnTo>
                    <a:pt x="2307" y="12664"/>
                  </a:lnTo>
                  <a:lnTo>
                    <a:pt x="2035" y="14066"/>
                  </a:lnTo>
                  <a:lnTo>
                    <a:pt x="1719" y="15468"/>
                  </a:lnTo>
                  <a:lnTo>
                    <a:pt x="1267" y="18272"/>
                  </a:lnTo>
                  <a:lnTo>
                    <a:pt x="860" y="20941"/>
                  </a:lnTo>
                  <a:lnTo>
                    <a:pt x="543" y="23473"/>
                  </a:lnTo>
                  <a:lnTo>
                    <a:pt x="317" y="25690"/>
                  </a:lnTo>
                  <a:lnTo>
                    <a:pt x="181" y="27589"/>
                  </a:lnTo>
                  <a:lnTo>
                    <a:pt x="91" y="29036"/>
                  </a:lnTo>
                  <a:lnTo>
                    <a:pt x="0" y="30303"/>
                  </a:lnTo>
                  <a:lnTo>
                    <a:pt x="28494" y="29579"/>
                  </a:lnTo>
                  <a:lnTo>
                    <a:pt x="28087" y="28268"/>
                  </a:lnTo>
                  <a:lnTo>
                    <a:pt x="27544" y="26775"/>
                  </a:lnTo>
                  <a:lnTo>
                    <a:pt x="26866" y="24830"/>
                  </a:lnTo>
                  <a:lnTo>
                    <a:pt x="26006" y="22524"/>
                  </a:lnTo>
                  <a:lnTo>
                    <a:pt x="25011" y="19991"/>
                  </a:lnTo>
                  <a:lnTo>
                    <a:pt x="23835" y="17277"/>
                  </a:lnTo>
                  <a:lnTo>
                    <a:pt x="22569" y="14473"/>
                  </a:lnTo>
                  <a:lnTo>
                    <a:pt x="21936" y="13071"/>
                  </a:lnTo>
                  <a:lnTo>
                    <a:pt x="21212" y="11669"/>
                  </a:lnTo>
                  <a:lnTo>
                    <a:pt x="20488" y="10312"/>
                  </a:lnTo>
                  <a:lnTo>
                    <a:pt x="19765" y="9001"/>
                  </a:lnTo>
                  <a:lnTo>
                    <a:pt x="18996" y="7689"/>
                  </a:lnTo>
                  <a:lnTo>
                    <a:pt x="18227" y="6468"/>
                  </a:lnTo>
                  <a:lnTo>
                    <a:pt x="17458" y="5337"/>
                  </a:lnTo>
                  <a:lnTo>
                    <a:pt x="16644" y="4252"/>
                  </a:lnTo>
                  <a:lnTo>
                    <a:pt x="15875" y="3302"/>
                  </a:lnTo>
                  <a:lnTo>
                    <a:pt x="15016" y="2397"/>
                  </a:lnTo>
                  <a:lnTo>
                    <a:pt x="14202" y="1674"/>
                  </a:lnTo>
                  <a:lnTo>
                    <a:pt x="13795" y="1312"/>
                  </a:lnTo>
                  <a:lnTo>
                    <a:pt x="13388" y="1041"/>
                  </a:lnTo>
                  <a:lnTo>
                    <a:pt x="12981" y="769"/>
                  </a:lnTo>
                  <a:lnTo>
                    <a:pt x="12574" y="543"/>
                  </a:lnTo>
                  <a:lnTo>
                    <a:pt x="12121" y="362"/>
                  </a:lnTo>
                  <a:lnTo>
                    <a:pt x="11714" y="181"/>
                  </a:lnTo>
                  <a:lnTo>
                    <a:pt x="11307" y="91"/>
                  </a:lnTo>
                  <a:lnTo>
                    <a:pt x="10900"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3;p46">
              <a:extLst>
                <a:ext uri="{FF2B5EF4-FFF2-40B4-BE49-F238E27FC236}">
                  <a16:creationId xmlns:a16="http://schemas.microsoft.com/office/drawing/2014/main" id="{5CDC1C40-D093-14C6-A806-D71ECD01FA2A}"/>
                </a:ext>
              </a:extLst>
            </p:cNvPr>
            <p:cNvSpPr/>
            <p:nvPr/>
          </p:nvSpPr>
          <p:spPr>
            <a:xfrm>
              <a:off x="2323125" y="1720575"/>
              <a:ext cx="672775" cy="762125"/>
            </a:xfrm>
            <a:custGeom>
              <a:avLst/>
              <a:gdLst/>
              <a:ahLst/>
              <a:cxnLst/>
              <a:rect l="l" t="t" r="r" b="b"/>
              <a:pathLst>
                <a:path w="26911" h="30485" extrusionOk="0">
                  <a:moveTo>
                    <a:pt x="10222" y="182"/>
                  </a:moveTo>
                  <a:lnTo>
                    <a:pt x="10584" y="227"/>
                  </a:lnTo>
                  <a:lnTo>
                    <a:pt x="10945" y="317"/>
                  </a:lnTo>
                  <a:lnTo>
                    <a:pt x="11307" y="453"/>
                  </a:lnTo>
                  <a:lnTo>
                    <a:pt x="11669" y="634"/>
                  </a:lnTo>
                  <a:lnTo>
                    <a:pt x="12076" y="815"/>
                  </a:lnTo>
                  <a:lnTo>
                    <a:pt x="12800" y="1267"/>
                  </a:lnTo>
                  <a:lnTo>
                    <a:pt x="13523" y="1855"/>
                  </a:lnTo>
                  <a:lnTo>
                    <a:pt x="14247" y="2579"/>
                  </a:lnTo>
                  <a:lnTo>
                    <a:pt x="14971" y="3348"/>
                  </a:lnTo>
                  <a:lnTo>
                    <a:pt x="15694" y="4207"/>
                  </a:lnTo>
                  <a:lnTo>
                    <a:pt x="16373" y="5202"/>
                  </a:lnTo>
                  <a:lnTo>
                    <a:pt x="17096" y="6197"/>
                  </a:lnTo>
                  <a:lnTo>
                    <a:pt x="17775" y="7282"/>
                  </a:lnTo>
                  <a:lnTo>
                    <a:pt x="18453" y="8413"/>
                  </a:lnTo>
                  <a:lnTo>
                    <a:pt x="19086" y="9589"/>
                  </a:lnTo>
                  <a:lnTo>
                    <a:pt x="19765" y="10810"/>
                  </a:lnTo>
                  <a:lnTo>
                    <a:pt x="20986" y="13298"/>
                  </a:lnTo>
                  <a:lnTo>
                    <a:pt x="22117" y="15785"/>
                  </a:lnTo>
                  <a:lnTo>
                    <a:pt x="23157" y="18227"/>
                  </a:lnTo>
                  <a:lnTo>
                    <a:pt x="24107" y="20534"/>
                  </a:lnTo>
                  <a:lnTo>
                    <a:pt x="24921" y="22660"/>
                  </a:lnTo>
                  <a:lnTo>
                    <a:pt x="26097" y="26052"/>
                  </a:lnTo>
                  <a:lnTo>
                    <a:pt x="26685" y="27725"/>
                  </a:lnTo>
                  <a:lnTo>
                    <a:pt x="181" y="30303"/>
                  </a:lnTo>
                  <a:lnTo>
                    <a:pt x="272" y="28539"/>
                  </a:lnTo>
                  <a:lnTo>
                    <a:pt x="407" y="26911"/>
                  </a:lnTo>
                  <a:lnTo>
                    <a:pt x="543" y="24921"/>
                  </a:lnTo>
                  <a:lnTo>
                    <a:pt x="814" y="22660"/>
                  </a:lnTo>
                  <a:lnTo>
                    <a:pt x="1086" y="20172"/>
                  </a:lnTo>
                  <a:lnTo>
                    <a:pt x="1493" y="17549"/>
                  </a:lnTo>
                  <a:lnTo>
                    <a:pt x="1945" y="14835"/>
                  </a:lnTo>
                  <a:lnTo>
                    <a:pt x="2488" y="12167"/>
                  </a:lnTo>
                  <a:lnTo>
                    <a:pt x="2804" y="10855"/>
                  </a:lnTo>
                  <a:lnTo>
                    <a:pt x="3121" y="9589"/>
                  </a:lnTo>
                  <a:lnTo>
                    <a:pt x="3483" y="8323"/>
                  </a:lnTo>
                  <a:lnTo>
                    <a:pt x="3890" y="7147"/>
                  </a:lnTo>
                  <a:lnTo>
                    <a:pt x="4297" y="6016"/>
                  </a:lnTo>
                  <a:lnTo>
                    <a:pt x="4749" y="4976"/>
                  </a:lnTo>
                  <a:lnTo>
                    <a:pt x="5247" y="3981"/>
                  </a:lnTo>
                  <a:lnTo>
                    <a:pt x="5744" y="3076"/>
                  </a:lnTo>
                  <a:lnTo>
                    <a:pt x="6287" y="2307"/>
                  </a:lnTo>
                  <a:lnTo>
                    <a:pt x="6875" y="1629"/>
                  </a:lnTo>
                  <a:lnTo>
                    <a:pt x="7192" y="1312"/>
                  </a:lnTo>
                  <a:lnTo>
                    <a:pt x="7508" y="1041"/>
                  </a:lnTo>
                  <a:lnTo>
                    <a:pt x="7825" y="815"/>
                  </a:lnTo>
                  <a:lnTo>
                    <a:pt x="8141" y="634"/>
                  </a:lnTo>
                  <a:lnTo>
                    <a:pt x="8458" y="453"/>
                  </a:lnTo>
                  <a:lnTo>
                    <a:pt x="8820" y="317"/>
                  </a:lnTo>
                  <a:lnTo>
                    <a:pt x="9182" y="227"/>
                  </a:lnTo>
                  <a:lnTo>
                    <a:pt x="9543" y="182"/>
                  </a:lnTo>
                  <a:close/>
                  <a:moveTo>
                    <a:pt x="9860" y="1"/>
                  </a:moveTo>
                  <a:lnTo>
                    <a:pt x="9498" y="46"/>
                  </a:lnTo>
                  <a:lnTo>
                    <a:pt x="9182" y="91"/>
                  </a:lnTo>
                  <a:lnTo>
                    <a:pt x="8865" y="136"/>
                  </a:lnTo>
                  <a:lnTo>
                    <a:pt x="8548" y="272"/>
                  </a:lnTo>
                  <a:lnTo>
                    <a:pt x="8277" y="362"/>
                  </a:lnTo>
                  <a:lnTo>
                    <a:pt x="7644" y="724"/>
                  </a:lnTo>
                  <a:lnTo>
                    <a:pt x="7056" y="1177"/>
                  </a:lnTo>
                  <a:lnTo>
                    <a:pt x="6513" y="1765"/>
                  </a:lnTo>
                  <a:lnTo>
                    <a:pt x="5970" y="2443"/>
                  </a:lnTo>
                  <a:lnTo>
                    <a:pt x="5428" y="3257"/>
                  </a:lnTo>
                  <a:lnTo>
                    <a:pt x="4930" y="4162"/>
                  </a:lnTo>
                  <a:lnTo>
                    <a:pt x="4478" y="5202"/>
                  </a:lnTo>
                  <a:lnTo>
                    <a:pt x="3980" y="6333"/>
                  </a:lnTo>
                  <a:lnTo>
                    <a:pt x="3573" y="7599"/>
                  </a:lnTo>
                  <a:lnTo>
                    <a:pt x="3121" y="8956"/>
                  </a:lnTo>
                  <a:lnTo>
                    <a:pt x="2714" y="10448"/>
                  </a:lnTo>
                  <a:lnTo>
                    <a:pt x="2352" y="12031"/>
                  </a:lnTo>
                  <a:lnTo>
                    <a:pt x="1990" y="13705"/>
                  </a:lnTo>
                  <a:lnTo>
                    <a:pt x="1628" y="15514"/>
                  </a:lnTo>
                  <a:lnTo>
                    <a:pt x="1176" y="18273"/>
                  </a:lnTo>
                  <a:lnTo>
                    <a:pt x="814" y="20941"/>
                  </a:lnTo>
                  <a:lnTo>
                    <a:pt x="543" y="23474"/>
                  </a:lnTo>
                  <a:lnTo>
                    <a:pt x="317" y="25690"/>
                  </a:lnTo>
                  <a:lnTo>
                    <a:pt x="91" y="29082"/>
                  </a:lnTo>
                  <a:lnTo>
                    <a:pt x="0" y="30394"/>
                  </a:lnTo>
                  <a:lnTo>
                    <a:pt x="0" y="30484"/>
                  </a:lnTo>
                  <a:lnTo>
                    <a:pt x="26775" y="27861"/>
                  </a:lnTo>
                  <a:lnTo>
                    <a:pt x="26911" y="27861"/>
                  </a:lnTo>
                  <a:lnTo>
                    <a:pt x="26866" y="27770"/>
                  </a:lnTo>
                  <a:lnTo>
                    <a:pt x="26459" y="26504"/>
                  </a:lnTo>
                  <a:lnTo>
                    <a:pt x="25283" y="23248"/>
                  </a:lnTo>
                  <a:lnTo>
                    <a:pt x="24514" y="21122"/>
                  </a:lnTo>
                  <a:lnTo>
                    <a:pt x="23564" y="18770"/>
                  </a:lnTo>
                  <a:lnTo>
                    <a:pt x="22479" y="16237"/>
                  </a:lnTo>
                  <a:lnTo>
                    <a:pt x="21303" y="13614"/>
                  </a:lnTo>
                  <a:lnTo>
                    <a:pt x="20489" y="11941"/>
                  </a:lnTo>
                  <a:lnTo>
                    <a:pt x="19674" y="10358"/>
                  </a:lnTo>
                  <a:lnTo>
                    <a:pt x="18906" y="8865"/>
                  </a:lnTo>
                  <a:lnTo>
                    <a:pt x="18091" y="7508"/>
                  </a:lnTo>
                  <a:lnTo>
                    <a:pt x="17323" y="6242"/>
                  </a:lnTo>
                  <a:lnTo>
                    <a:pt x="16554" y="5111"/>
                  </a:lnTo>
                  <a:lnTo>
                    <a:pt x="15830" y="4116"/>
                  </a:lnTo>
                  <a:lnTo>
                    <a:pt x="15061" y="3212"/>
                  </a:lnTo>
                  <a:lnTo>
                    <a:pt x="14338" y="2398"/>
                  </a:lnTo>
                  <a:lnTo>
                    <a:pt x="13614" y="1719"/>
                  </a:lnTo>
                  <a:lnTo>
                    <a:pt x="12890" y="1131"/>
                  </a:lnTo>
                  <a:lnTo>
                    <a:pt x="12212" y="679"/>
                  </a:lnTo>
                  <a:lnTo>
                    <a:pt x="11488" y="362"/>
                  </a:lnTo>
                  <a:lnTo>
                    <a:pt x="10855" y="136"/>
                  </a:lnTo>
                  <a:lnTo>
                    <a:pt x="10493" y="46"/>
                  </a:lnTo>
                  <a:lnTo>
                    <a:pt x="10177" y="46"/>
                  </a:lnTo>
                  <a:lnTo>
                    <a:pt x="986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4;p46">
              <a:extLst>
                <a:ext uri="{FF2B5EF4-FFF2-40B4-BE49-F238E27FC236}">
                  <a16:creationId xmlns:a16="http://schemas.microsoft.com/office/drawing/2014/main" id="{18EABCDB-9BC0-0120-BF82-9F58AB47F2D0}"/>
                </a:ext>
              </a:extLst>
            </p:cNvPr>
            <p:cNvSpPr/>
            <p:nvPr/>
          </p:nvSpPr>
          <p:spPr>
            <a:xfrm>
              <a:off x="2570750" y="1842700"/>
              <a:ext cx="101775" cy="457950"/>
            </a:xfrm>
            <a:custGeom>
              <a:avLst/>
              <a:gdLst/>
              <a:ahLst/>
              <a:cxnLst/>
              <a:rect l="l" t="t" r="r" b="b"/>
              <a:pathLst>
                <a:path w="4071" h="18318" extrusionOk="0">
                  <a:moveTo>
                    <a:pt x="588" y="0"/>
                  </a:moveTo>
                  <a:lnTo>
                    <a:pt x="0" y="136"/>
                  </a:lnTo>
                  <a:lnTo>
                    <a:pt x="3438" y="18317"/>
                  </a:lnTo>
                  <a:lnTo>
                    <a:pt x="4071" y="18182"/>
                  </a:lnTo>
                  <a:lnTo>
                    <a:pt x="58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p46">
              <a:extLst>
                <a:ext uri="{FF2B5EF4-FFF2-40B4-BE49-F238E27FC236}">
                  <a16:creationId xmlns:a16="http://schemas.microsoft.com/office/drawing/2014/main" id="{EE1ACF26-9523-AFAE-F08F-8D8BD4484EAA}"/>
                </a:ext>
              </a:extLst>
            </p:cNvPr>
            <p:cNvSpPr/>
            <p:nvPr/>
          </p:nvSpPr>
          <p:spPr>
            <a:xfrm>
              <a:off x="2496125" y="1953500"/>
              <a:ext cx="220500" cy="65600"/>
            </a:xfrm>
            <a:custGeom>
              <a:avLst/>
              <a:gdLst/>
              <a:ahLst/>
              <a:cxnLst/>
              <a:rect l="l" t="t" r="r" b="b"/>
              <a:pathLst>
                <a:path w="8820" h="2624" extrusionOk="0">
                  <a:moveTo>
                    <a:pt x="8684" y="1"/>
                  </a:moveTo>
                  <a:lnTo>
                    <a:pt x="0" y="1991"/>
                  </a:lnTo>
                  <a:lnTo>
                    <a:pt x="136" y="2624"/>
                  </a:lnTo>
                  <a:lnTo>
                    <a:pt x="8820" y="634"/>
                  </a:lnTo>
                  <a:lnTo>
                    <a:pt x="868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6;p46">
              <a:extLst>
                <a:ext uri="{FF2B5EF4-FFF2-40B4-BE49-F238E27FC236}">
                  <a16:creationId xmlns:a16="http://schemas.microsoft.com/office/drawing/2014/main" id="{2B62869B-BBFA-49C1-4F23-6D9C157910F8}"/>
                </a:ext>
              </a:extLst>
            </p:cNvPr>
            <p:cNvSpPr/>
            <p:nvPr/>
          </p:nvSpPr>
          <p:spPr>
            <a:xfrm>
              <a:off x="2766350" y="1483125"/>
              <a:ext cx="745150" cy="889875"/>
            </a:xfrm>
            <a:custGeom>
              <a:avLst/>
              <a:gdLst/>
              <a:ahLst/>
              <a:cxnLst/>
              <a:rect l="l" t="t" r="r" b="b"/>
              <a:pathLst>
                <a:path w="29806" h="35595" extrusionOk="0">
                  <a:moveTo>
                    <a:pt x="18815" y="1"/>
                  </a:moveTo>
                  <a:lnTo>
                    <a:pt x="17866" y="91"/>
                  </a:lnTo>
                  <a:lnTo>
                    <a:pt x="16961" y="227"/>
                  </a:lnTo>
                  <a:lnTo>
                    <a:pt x="16102" y="408"/>
                  </a:lnTo>
                  <a:lnTo>
                    <a:pt x="15197" y="725"/>
                  </a:lnTo>
                  <a:lnTo>
                    <a:pt x="14383" y="1041"/>
                  </a:lnTo>
                  <a:lnTo>
                    <a:pt x="13569" y="1448"/>
                  </a:lnTo>
                  <a:lnTo>
                    <a:pt x="12755" y="1946"/>
                  </a:lnTo>
                  <a:lnTo>
                    <a:pt x="12031" y="2488"/>
                  </a:lnTo>
                  <a:lnTo>
                    <a:pt x="11308" y="3076"/>
                  </a:lnTo>
                  <a:lnTo>
                    <a:pt x="10674" y="3710"/>
                  </a:lnTo>
                  <a:lnTo>
                    <a:pt x="10086" y="4388"/>
                  </a:lnTo>
                  <a:lnTo>
                    <a:pt x="9544" y="5112"/>
                  </a:lnTo>
                  <a:lnTo>
                    <a:pt x="9046" y="5926"/>
                  </a:lnTo>
                  <a:lnTo>
                    <a:pt x="8639" y="6740"/>
                  </a:lnTo>
                  <a:lnTo>
                    <a:pt x="8368" y="7418"/>
                  </a:lnTo>
                  <a:lnTo>
                    <a:pt x="8142" y="8051"/>
                  </a:lnTo>
                  <a:lnTo>
                    <a:pt x="7916" y="8730"/>
                  </a:lnTo>
                  <a:lnTo>
                    <a:pt x="7780" y="9453"/>
                  </a:lnTo>
                  <a:lnTo>
                    <a:pt x="7554" y="10856"/>
                  </a:lnTo>
                  <a:lnTo>
                    <a:pt x="7373" y="12258"/>
                  </a:lnTo>
                  <a:lnTo>
                    <a:pt x="7282" y="13433"/>
                  </a:lnTo>
                  <a:lnTo>
                    <a:pt x="7192" y="14655"/>
                  </a:lnTo>
                  <a:lnTo>
                    <a:pt x="7101" y="17052"/>
                  </a:lnTo>
                  <a:lnTo>
                    <a:pt x="7011" y="21801"/>
                  </a:lnTo>
                  <a:lnTo>
                    <a:pt x="6966" y="24107"/>
                  </a:lnTo>
                  <a:lnTo>
                    <a:pt x="6875" y="25283"/>
                  </a:lnTo>
                  <a:lnTo>
                    <a:pt x="6785" y="26414"/>
                  </a:lnTo>
                  <a:lnTo>
                    <a:pt x="6604" y="27544"/>
                  </a:lnTo>
                  <a:lnTo>
                    <a:pt x="6333" y="28630"/>
                  </a:lnTo>
                  <a:lnTo>
                    <a:pt x="6016" y="29715"/>
                  </a:lnTo>
                  <a:lnTo>
                    <a:pt x="5790" y="30258"/>
                  </a:lnTo>
                  <a:lnTo>
                    <a:pt x="5564" y="30801"/>
                  </a:lnTo>
                  <a:lnTo>
                    <a:pt x="5111" y="31615"/>
                  </a:lnTo>
                  <a:lnTo>
                    <a:pt x="4569" y="32429"/>
                  </a:lnTo>
                  <a:lnTo>
                    <a:pt x="3981" y="33107"/>
                  </a:lnTo>
                  <a:lnTo>
                    <a:pt x="3302" y="33741"/>
                  </a:lnTo>
                  <a:lnTo>
                    <a:pt x="2533" y="34329"/>
                  </a:lnTo>
                  <a:lnTo>
                    <a:pt x="1765" y="34781"/>
                  </a:lnTo>
                  <a:lnTo>
                    <a:pt x="905" y="35188"/>
                  </a:lnTo>
                  <a:lnTo>
                    <a:pt x="1" y="35459"/>
                  </a:lnTo>
                  <a:lnTo>
                    <a:pt x="317" y="35550"/>
                  </a:lnTo>
                  <a:lnTo>
                    <a:pt x="679" y="35595"/>
                  </a:lnTo>
                  <a:lnTo>
                    <a:pt x="1629" y="35595"/>
                  </a:lnTo>
                  <a:lnTo>
                    <a:pt x="2669" y="35505"/>
                  </a:lnTo>
                  <a:lnTo>
                    <a:pt x="3800" y="35369"/>
                  </a:lnTo>
                  <a:lnTo>
                    <a:pt x="4885" y="35188"/>
                  </a:lnTo>
                  <a:lnTo>
                    <a:pt x="5925" y="35007"/>
                  </a:lnTo>
                  <a:lnTo>
                    <a:pt x="7282" y="34736"/>
                  </a:lnTo>
                  <a:lnTo>
                    <a:pt x="9272" y="34283"/>
                  </a:lnTo>
                  <a:lnTo>
                    <a:pt x="10267" y="34012"/>
                  </a:lnTo>
                  <a:lnTo>
                    <a:pt x="11217" y="33695"/>
                  </a:lnTo>
                  <a:lnTo>
                    <a:pt x="12167" y="33379"/>
                  </a:lnTo>
                  <a:lnTo>
                    <a:pt x="13117" y="33017"/>
                  </a:lnTo>
                  <a:lnTo>
                    <a:pt x="14067" y="32610"/>
                  </a:lnTo>
                  <a:lnTo>
                    <a:pt x="14971" y="32158"/>
                  </a:lnTo>
                  <a:lnTo>
                    <a:pt x="16147" y="31570"/>
                  </a:lnTo>
                  <a:lnTo>
                    <a:pt x="17278" y="30846"/>
                  </a:lnTo>
                  <a:lnTo>
                    <a:pt x="18363" y="30122"/>
                  </a:lnTo>
                  <a:lnTo>
                    <a:pt x="19403" y="29354"/>
                  </a:lnTo>
                  <a:lnTo>
                    <a:pt x="20398" y="28494"/>
                  </a:lnTo>
                  <a:lnTo>
                    <a:pt x="21393" y="27635"/>
                  </a:lnTo>
                  <a:lnTo>
                    <a:pt x="22343" y="26730"/>
                  </a:lnTo>
                  <a:lnTo>
                    <a:pt x="23248" y="25781"/>
                  </a:lnTo>
                  <a:lnTo>
                    <a:pt x="23971" y="24967"/>
                  </a:lnTo>
                  <a:lnTo>
                    <a:pt x="24695" y="24152"/>
                  </a:lnTo>
                  <a:lnTo>
                    <a:pt x="25374" y="23293"/>
                  </a:lnTo>
                  <a:lnTo>
                    <a:pt x="26007" y="22434"/>
                  </a:lnTo>
                  <a:lnTo>
                    <a:pt x="26640" y="21529"/>
                  </a:lnTo>
                  <a:lnTo>
                    <a:pt x="27183" y="20579"/>
                  </a:lnTo>
                  <a:lnTo>
                    <a:pt x="27725" y="19630"/>
                  </a:lnTo>
                  <a:lnTo>
                    <a:pt x="28223" y="18680"/>
                  </a:lnTo>
                  <a:lnTo>
                    <a:pt x="28539" y="17956"/>
                  </a:lnTo>
                  <a:lnTo>
                    <a:pt x="28811" y="17233"/>
                  </a:lnTo>
                  <a:lnTo>
                    <a:pt x="29037" y="16509"/>
                  </a:lnTo>
                  <a:lnTo>
                    <a:pt x="29263" y="15740"/>
                  </a:lnTo>
                  <a:lnTo>
                    <a:pt x="29444" y="15062"/>
                  </a:lnTo>
                  <a:lnTo>
                    <a:pt x="29580" y="14383"/>
                  </a:lnTo>
                  <a:lnTo>
                    <a:pt x="29670" y="13705"/>
                  </a:lnTo>
                  <a:lnTo>
                    <a:pt x="29761" y="13026"/>
                  </a:lnTo>
                  <a:lnTo>
                    <a:pt x="29806" y="11896"/>
                  </a:lnTo>
                  <a:lnTo>
                    <a:pt x="29761" y="10810"/>
                  </a:lnTo>
                  <a:lnTo>
                    <a:pt x="29625" y="9725"/>
                  </a:lnTo>
                  <a:lnTo>
                    <a:pt x="29399" y="8639"/>
                  </a:lnTo>
                  <a:lnTo>
                    <a:pt x="29127" y="7599"/>
                  </a:lnTo>
                  <a:lnTo>
                    <a:pt x="28720" y="6559"/>
                  </a:lnTo>
                  <a:lnTo>
                    <a:pt x="28268" y="5609"/>
                  </a:lnTo>
                  <a:lnTo>
                    <a:pt x="27725" y="4659"/>
                  </a:lnTo>
                  <a:lnTo>
                    <a:pt x="27092" y="3800"/>
                  </a:lnTo>
                  <a:lnTo>
                    <a:pt x="26369" y="3031"/>
                  </a:lnTo>
                  <a:lnTo>
                    <a:pt x="26007" y="2669"/>
                  </a:lnTo>
                  <a:lnTo>
                    <a:pt x="25600" y="2307"/>
                  </a:lnTo>
                  <a:lnTo>
                    <a:pt x="25193" y="1991"/>
                  </a:lnTo>
                  <a:lnTo>
                    <a:pt x="24740" y="1674"/>
                  </a:lnTo>
                  <a:lnTo>
                    <a:pt x="24288" y="1358"/>
                  </a:lnTo>
                  <a:lnTo>
                    <a:pt x="23836" y="1132"/>
                  </a:lnTo>
                  <a:lnTo>
                    <a:pt x="23338" y="905"/>
                  </a:lnTo>
                  <a:lnTo>
                    <a:pt x="22841" y="679"/>
                  </a:lnTo>
                  <a:lnTo>
                    <a:pt x="22298" y="498"/>
                  </a:lnTo>
                  <a:lnTo>
                    <a:pt x="21755" y="317"/>
                  </a:lnTo>
                  <a:lnTo>
                    <a:pt x="21213" y="227"/>
                  </a:lnTo>
                  <a:lnTo>
                    <a:pt x="20625" y="91"/>
                  </a:lnTo>
                  <a:lnTo>
                    <a:pt x="1972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p46">
              <a:extLst>
                <a:ext uri="{FF2B5EF4-FFF2-40B4-BE49-F238E27FC236}">
                  <a16:creationId xmlns:a16="http://schemas.microsoft.com/office/drawing/2014/main" id="{2561620A-5002-D565-BFC0-BD38CD58ED9B}"/>
                </a:ext>
              </a:extLst>
            </p:cNvPr>
            <p:cNvSpPr/>
            <p:nvPr/>
          </p:nvSpPr>
          <p:spPr>
            <a:xfrm>
              <a:off x="3036600" y="1792950"/>
              <a:ext cx="158325" cy="159450"/>
            </a:xfrm>
            <a:custGeom>
              <a:avLst/>
              <a:gdLst/>
              <a:ahLst/>
              <a:cxnLst/>
              <a:rect l="l" t="t" r="r" b="b"/>
              <a:pathLst>
                <a:path w="6333" h="6378" extrusionOk="0">
                  <a:moveTo>
                    <a:pt x="2849" y="0"/>
                  </a:moveTo>
                  <a:lnTo>
                    <a:pt x="2533" y="91"/>
                  </a:lnTo>
                  <a:lnTo>
                    <a:pt x="2216" y="136"/>
                  </a:lnTo>
                  <a:lnTo>
                    <a:pt x="1945" y="272"/>
                  </a:lnTo>
                  <a:lnTo>
                    <a:pt x="1628" y="407"/>
                  </a:lnTo>
                  <a:lnTo>
                    <a:pt x="1402" y="543"/>
                  </a:lnTo>
                  <a:lnTo>
                    <a:pt x="1131" y="724"/>
                  </a:lnTo>
                  <a:lnTo>
                    <a:pt x="905" y="950"/>
                  </a:lnTo>
                  <a:lnTo>
                    <a:pt x="724" y="1176"/>
                  </a:lnTo>
                  <a:lnTo>
                    <a:pt x="543" y="1402"/>
                  </a:lnTo>
                  <a:lnTo>
                    <a:pt x="362" y="1674"/>
                  </a:lnTo>
                  <a:lnTo>
                    <a:pt x="226" y="1945"/>
                  </a:lnTo>
                  <a:lnTo>
                    <a:pt x="136" y="2262"/>
                  </a:lnTo>
                  <a:lnTo>
                    <a:pt x="45" y="2533"/>
                  </a:lnTo>
                  <a:lnTo>
                    <a:pt x="0" y="2850"/>
                  </a:lnTo>
                  <a:lnTo>
                    <a:pt x="0" y="3166"/>
                  </a:lnTo>
                  <a:lnTo>
                    <a:pt x="0" y="3528"/>
                  </a:lnTo>
                  <a:lnTo>
                    <a:pt x="45" y="3845"/>
                  </a:lnTo>
                  <a:lnTo>
                    <a:pt x="136" y="4116"/>
                  </a:lnTo>
                  <a:lnTo>
                    <a:pt x="226" y="4433"/>
                  </a:lnTo>
                  <a:lnTo>
                    <a:pt x="362" y="4704"/>
                  </a:lnTo>
                  <a:lnTo>
                    <a:pt x="543" y="4975"/>
                  </a:lnTo>
                  <a:lnTo>
                    <a:pt x="724" y="5201"/>
                  </a:lnTo>
                  <a:lnTo>
                    <a:pt x="905" y="5428"/>
                  </a:lnTo>
                  <a:lnTo>
                    <a:pt x="1131" y="5654"/>
                  </a:lnTo>
                  <a:lnTo>
                    <a:pt x="1402" y="5835"/>
                  </a:lnTo>
                  <a:lnTo>
                    <a:pt x="1628" y="5970"/>
                  </a:lnTo>
                  <a:lnTo>
                    <a:pt x="1945" y="6106"/>
                  </a:lnTo>
                  <a:lnTo>
                    <a:pt x="2216" y="6242"/>
                  </a:lnTo>
                  <a:lnTo>
                    <a:pt x="2533" y="6287"/>
                  </a:lnTo>
                  <a:lnTo>
                    <a:pt x="2849" y="6332"/>
                  </a:lnTo>
                  <a:lnTo>
                    <a:pt x="3166" y="6377"/>
                  </a:lnTo>
                  <a:lnTo>
                    <a:pt x="3483" y="6332"/>
                  </a:lnTo>
                  <a:lnTo>
                    <a:pt x="3799" y="6287"/>
                  </a:lnTo>
                  <a:lnTo>
                    <a:pt x="4116" y="6242"/>
                  </a:lnTo>
                  <a:lnTo>
                    <a:pt x="4387" y="6106"/>
                  </a:lnTo>
                  <a:lnTo>
                    <a:pt x="4659" y="5970"/>
                  </a:lnTo>
                  <a:lnTo>
                    <a:pt x="4930" y="5835"/>
                  </a:lnTo>
                  <a:lnTo>
                    <a:pt x="5201" y="5654"/>
                  </a:lnTo>
                  <a:lnTo>
                    <a:pt x="5427" y="5428"/>
                  </a:lnTo>
                  <a:lnTo>
                    <a:pt x="5608" y="5201"/>
                  </a:lnTo>
                  <a:lnTo>
                    <a:pt x="5789" y="4975"/>
                  </a:lnTo>
                  <a:lnTo>
                    <a:pt x="5970" y="4704"/>
                  </a:lnTo>
                  <a:lnTo>
                    <a:pt x="6106" y="4433"/>
                  </a:lnTo>
                  <a:lnTo>
                    <a:pt x="6196" y="4116"/>
                  </a:lnTo>
                  <a:lnTo>
                    <a:pt x="6287" y="3845"/>
                  </a:lnTo>
                  <a:lnTo>
                    <a:pt x="6332" y="3528"/>
                  </a:lnTo>
                  <a:lnTo>
                    <a:pt x="6332" y="3166"/>
                  </a:lnTo>
                  <a:lnTo>
                    <a:pt x="6332" y="2850"/>
                  </a:lnTo>
                  <a:lnTo>
                    <a:pt x="6287" y="2533"/>
                  </a:lnTo>
                  <a:lnTo>
                    <a:pt x="6196" y="2262"/>
                  </a:lnTo>
                  <a:lnTo>
                    <a:pt x="6106" y="1945"/>
                  </a:lnTo>
                  <a:lnTo>
                    <a:pt x="5970" y="1674"/>
                  </a:lnTo>
                  <a:lnTo>
                    <a:pt x="5789" y="1402"/>
                  </a:lnTo>
                  <a:lnTo>
                    <a:pt x="5608" y="1176"/>
                  </a:lnTo>
                  <a:lnTo>
                    <a:pt x="5427" y="950"/>
                  </a:lnTo>
                  <a:lnTo>
                    <a:pt x="5201" y="724"/>
                  </a:lnTo>
                  <a:lnTo>
                    <a:pt x="4930" y="543"/>
                  </a:lnTo>
                  <a:lnTo>
                    <a:pt x="4659" y="407"/>
                  </a:lnTo>
                  <a:lnTo>
                    <a:pt x="4387" y="272"/>
                  </a:lnTo>
                  <a:lnTo>
                    <a:pt x="4116" y="136"/>
                  </a:lnTo>
                  <a:lnTo>
                    <a:pt x="3799" y="91"/>
                  </a:lnTo>
                  <a:lnTo>
                    <a:pt x="348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8;p46">
              <a:extLst>
                <a:ext uri="{FF2B5EF4-FFF2-40B4-BE49-F238E27FC236}">
                  <a16:creationId xmlns:a16="http://schemas.microsoft.com/office/drawing/2014/main" id="{D54FAF7C-386B-2459-883A-D8C14AADFBBE}"/>
                </a:ext>
              </a:extLst>
            </p:cNvPr>
            <p:cNvSpPr/>
            <p:nvPr/>
          </p:nvSpPr>
          <p:spPr>
            <a:xfrm>
              <a:off x="3381450" y="1791825"/>
              <a:ext cx="128925" cy="159450"/>
            </a:xfrm>
            <a:custGeom>
              <a:avLst/>
              <a:gdLst/>
              <a:ahLst/>
              <a:cxnLst/>
              <a:rect l="l" t="t" r="r" b="b"/>
              <a:pathLst>
                <a:path w="5157" h="6378" extrusionOk="0">
                  <a:moveTo>
                    <a:pt x="2895" y="0"/>
                  </a:moveTo>
                  <a:lnTo>
                    <a:pt x="2579" y="45"/>
                  </a:lnTo>
                  <a:lnTo>
                    <a:pt x="2262" y="136"/>
                  </a:lnTo>
                  <a:lnTo>
                    <a:pt x="1945" y="226"/>
                  </a:lnTo>
                  <a:lnTo>
                    <a:pt x="1674" y="362"/>
                  </a:lnTo>
                  <a:lnTo>
                    <a:pt x="1403" y="543"/>
                  </a:lnTo>
                  <a:lnTo>
                    <a:pt x="1177" y="724"/>
                  </a:lnTo>
                  <a:lnTo>
                    <a:pt x="950" y="950"/>
                  </a:lnTo>
                  <a:lnTo>
                    <a:pt x="770" y="1176"/>
                  </a:lnTo>
                  <a:lnTo>
                    <a:pt x="543" y="1402"/>
                  </a:lnTo>
                  <a:lnTo>
                    <a:pt x="408" y="1673"/>
                  </a:lnTo>
                  <a:lnTo>
                    <a:pt x="272" y="1945"/>
                  </a:lnTo>
                  <a:lnTo>
                    <a:pt x="182" y="2216"/>
                  </a:lnTo>
                  <a:lnTo>
                    <a:pt x="91" y="2533"/>
                  </a:lnTo>
                  <a:lnTo>
                    <a:pt x="46" y="2849"/>
                  </a:lnTo>
                  <a:lnTo>
                    <a:pt x="1" y="3166"/>
                  </a:lnTo>
                  <a:lnTo>
                    <a:pt x="46" y="3483"/>
                  </a:lnTo>
                  <a:lnTo>
                    <a:pt x="91" y="3799"/>
                  </a:lnTo>
                  <a:lnTo>
                    <a:pt x="182" y="4116"/>
                  </a:lnTo>
                  <a:lnTo>
                    <a:pt x="272" y="4432"/>
                  </a:lnTo>
                  <a:lnTo>
                    <a:pt x="408" y="4704"/>
                  </a:lnTo>
                  <a:lnTo>
                    <a:pt x="543" y="4975"/>
                  </a:lnTo>
                  <a:lnTo>
                    <a:pt x="770" y="5201"/>
                  </a:lnTo>
                  <a:lnTo>
                    <a:pt x="950" y="5427"/>
                  </a:lnTo>
                  <a:lnTo>
                    <a:pt x="1177" y="5653"/>
                  </a:lnTo>
                  <a:lnTo>
                    <a:pt x="1403" y="5834"/>
                  </a:lnTo>
                  <a:lnTo>
                    <a:pt x="1674" y="5970"/>
                  </a:lnTo>
                  <a:lnTo>
                    <a:pt x="1945" y="6106"/>
                  </a:lnTo>
                  <a:lnTo>
                    <a:pt x="2262" y="6196"/>
                  </a:lnTo>
                  <a:lnTo>
                    <a:pt x="2579" y="6287"/>
                  </a:lnTo>
                  <a:lnTo>
                    <a:pt x="2895" y="6332"/>
                  </a:lnTo>
                  <a:lnTo>
                    <a:pt x="3212" y="6377"/>
                  </a:lnTo>
                  <a:lnTo>
                    <a:pt x="3619" y="6332"/>
                  </a:lnTo>
                  <a:lnTo>
                    <a:pt x="3935" y="5608"/>
                  </a:lnTo>
                  <a:lnTo>
                    <a:pt x="4207" y="4885"/>
                  </a:lnTo>
                  <a:lnTo>
                    <a:pt x="4433" y="4161"/>
                  </a:lnTo>
                  <a:lnTo>
                    <a:pt x="4659" y="3392"/>
                  </a:lnTo>
                  <a:lnTo>
                    <a:pt x="4840" y="2714"/>
                  </a:lnTo>
                  <a:lnTo>
                    <a:pt x="4976" y="2035"/>
                  </a:lnTo>
                  <a:lnTo>
                    <a:pt x="5066" y="1357"/>
                  </a:lnTo>
                  <a:lnTo>
                    <a:pt x="5157" y="678"/>
                  </a:lnTo>
                  <a:lnTo>
                    <a:pt x="4704" y="407"/>
                  </a:lnTo>
                  <a:lnTo>
                    <a:pt x="4252" y="181"/>
                  </a:lnTo>
                  <a:lnTo>
                    <a:pt x="3755" y="45"/>
                  </a:lnTo>
                  <a:lnTo>
                    <a:pt x="321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p46">
              <a:extLst>
                <a:ext uri="{FF2B5EF4-FFF2-40B4-BE49-F238E27FC236}">
                  <a16:creationId xmlns:a16="http://schemas.microsoft.com/office/drawing/2014/main" id="{AFFA2FD2-6D4B-62A0-A2F9-6C07831A6BC1}"/>
                </a:ext>
              </a:extLst>
            </p:cNvPr>
            <p:cNvSpPr/>
            <p:nvPr/>
          </p:nvSpPr>
          <p:spPr>
            <a:xfrm>
              <a:off x="3140625" y="1738675"/>
              <a:ext cx="55425" cy="55425"/>
            </a:xfrm>
            <a:custGeom>
              <a:avLst/>
              <a:gdLst/>
              <a:ahLst/>
              <a:cxnLst/>
              <a:rect l="l" t="t" r="r" b="b"/>
              <a:pathLst>
                <a:path w="2217" h="2217" extrusionOk="0">
                  <a:moveTo>
                    <a:pt x="1086" y="0"/>
                  </a:moveTo>
                  <a:lnTo>
                    <a:pt x="859" y="46"/>
                  </a:lnTo>
                  <a:lnTo>
                    <a:pt x="678" y="91"/>
                  </a:lnTo>
                  <a:lnTo>
                    <a:pt x="452" y="181"/>
                  </a:lnTo>
                  <a:lnTo>
                    <a:pt x="317" y="317"/>
                  </a:lnTo>
                  <a:lnTo>
                    <a:pt x="181" y="498"/>
                  </a:lnTo>
                  <a:lnTo>
                    <a:pt x="91" y="679"/>
                  </a:lnTo>
                  <a:lnTo>
                    <a:pt x="0" y="905"/>
                  </a:lnTo>
                  <a:lnTo>
                    <a:pt x="0" y="1131"/>
                  </a:lnTo>
                  <a:lnTo>
                    <a:pt x="0" y="1357"/>
                  </a:lnTo>
                  <a:lnTo>
                    <a:pt x="91" y="1538"/>
                  </a:lnTo>
                  <a:lnTo>
                    <a:pt x="181" y="1719"/>
                  </a:lnTo>
                  <a:lnTo>
                    <a:pt x="317" y="1900"/>
                  </a:lnTo>
                  <a:lnTo>
                    <a:pt x="452" y="2036"/>
                  </a:lnTo>
                  <a:lnTo>
                    <a:pt x="678" y="2126"/>
                  </a:lnTo>
                  <a:lnTo>
                    <a:pt x="859" y="2216"/>
                  </a:lnTo>
                  <a:lnTo>
                    <a:pt x="1312" y="2216"/>
                  </a:lnTo>
                  <a:lnTo>
                    <a:pt x="1538" y="2126"/>
                  </a:lnTo>
                  <a:lnTo>
                    <a:pt x="1719" y="2036"/>
                  </a:lnTo>
                  <a:lnTo>
                    <a:pt x="1900" y="1900"/>
                  </a:lnTo>
                  <a:lnTo>
                    <a:pt x="2035" y="1719"/>
                  </a:lnTo>
                  <a:lnTo>
                    <a:pt x="2126" y="1538"/>
                  </a:lnTo>
                  <a:lnTo>
                    <a:pt x="2171" y="1357"/>
                  </a:lnTo>
                  <a:lnTo>
                    <a:pt x="2216" y="1131"/>
                  </a:lnTo>
                  <a:lnTo>
                    <a:pt x="2171" y="905"/>
                  </a:lnTo>
                  <a:lnTo>
                    <a:pt x="2126" y="679"/>
                  </a:lnTo>
                  <a:lnTo>
                    <a:pt x="2035" y="498"/>
                  </a:lnTo>
                  <a:lnTo>
                    <a:pt x="1900" y="317"/>
                  </a:lnTo>
                  <a:lnTo>
                    <a:pt x="1719" y="181"/>
                  </a:lnTo>
                  <a:lnTo>
                    <a:pt x="1538" y="91"/>
                  </a:lnTo>
                  <a:lnTo>
                    <a:pt x="1312" y="46"/>
                  </a:lnTo>
                  <a:lnTo>
                    <a:pt x="108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0;p46">
              <a:extLst>
                <a:ext uri="{FF2B5EF4-FFF2-40B4-BE49-F238E27FC236}">
                  <a16:creationId xmlns:a16="http://schemas.microsoft.com/office/drawing/2014/main" id="{CA9B897E-52CD-F97A-D79A-32D58776ECEF}"/>
                </a:ext>
              </a:extLst>
            </p:cNvPr>
            <p:cNvSpPr/>
            <p:nvPr/>
          </p:nvSpPr>
          <p:spPr>
            <a:xfrm>
              <a:off x="3372400" y="1731875"/>
              <a:ext cx="52050" cy="52050"/>
            </a:xfrm>
            <a:custGeom>
              <a:avLst/>
              <a:gdLst/>
              <a:ahLst/>
              <a:cxnLst/>
              <a:rect l="l" t="t" r="r" b="b"/>
              <a:pathLst>
                <a:path w="2082" h="2082" extrusionOk="0">
                  <a:moveTo>
                    <a:pt x="815" y="1"/>
                  </a:moveTo>
                  <a:lnTo>
                    <a:pt x="634" y="91"/>
                  </a:lnTo>
                  <a:lnTo>
                    <a:pt x="453" y="182"/>
                  </a:lnTo>
                  <a:lnTo>
                    <a:pt x="317" y="318"/>
                  </a:lnTo>
                  <a:lnTo>
                    <a:pt x="182" y="453"/>
                  </a:lnTo>
                  <a:lnTo>
                    <a:pt x="91" y="634"/>
                  </a:lnTo>
                  <a:lnTo>
                    <a:pt x="1" y="815"/>
                  </a:lnTo>
                  <a:lnTo>
                    <a:pt x="1" y="1041"/>
                  </a:lnTo>
                  <a:lnTo>
                    <a:pt x="1" y="1222"/>
                  </a:lnTo>
                  <a:lnTo>
                    <a:pt x="91" y="1448"/>
                  </a:lnTo>
                  <a:lnTo>
                    <a:pt x="182" y="1629"/>
                  </a:lnTo>
                  <a:lnTo>
                    <a:pt x="317" y="1765"/>
                  </a:lnTo>
                  <a:lnTo>
                    <a:pt x="453" y="1901"/>
                  </a:lnTo>
                  <a:lnTo>
                    <a:pt x="634" y="1991"/>
                  </a:lnTo>
                  <a:lnTo>
                    <a:pt x="815" y="2036"/>
                  </a:lnTo>
                  <a:lnTo>
                    <a:pt x="1041" y="2081"/>
                  </a:lnTo>
                  <a:lnTo>
                    <a:pt x="1222" y="2036"/>
                  </a:lnTo>
                  <a:lnTo>
                    <a:pt x="1448" y="1991"/>
                  </a:lnTo>
                  <a:lnTo>
                    <a:pt x="1629" y="1901"/>
                  </a:lnTo>
                  <a:lnTo>
                    <a:pt x="1765" y="1765"/>
                  </a:lnTo>
                  <a:lnTo>
                    <a:pt x="1900" y="1629"/>
                  </a:lnTo>
                  <a:lnTo>
                    <a:pt x="1991" y="1448"/>
                  </a:lnTo>
                  <a:lnTo>
                    <a:pt x="2036" y="1222"/>
                  </a:lnTo>
                  <a:lnTo>
                    <a:pt x="2081" y="1041"/>
                  </a:lnTo>
                  <a:lnTo>
                    <a:pt x="2036" y="815"/>
                  </a:lnTo>
                  <a:lnTo>
                    <a:pt x="1991" y="634"/>
                  </a:lnTo>
                  <a:lnTo>
                    <a:pt x="1900" y="453"/>
                  </a:lnTo>
                  <a:lnTo>
                    <a:pt x="1765" y="318"/>
                  </a:lnTo>
                  <a:lnTo>
                    <a:pt x="1629" y="182"/>
                  </a:lnTo>
                  <a:lnTo>
                    <a:pt x="1448" y="91"/>
                  </a:lnTo>
                  <a:lnTo>
                    <a:pt x="122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p46">
              <a:extLst>
                <a:ext uri="{FF2B5EF4-FFF2-40B4-BE49-F238E27FC236}">
                  <a16:creationId xmlns:a16="http://schemas.microsoft.com/office/drawing/2014/main" id="{74C3C2FD-D8B8-D480-7D77-BB3F6E582696}"/>
                </a:ext>
              </a:extLst>
            </p:cNvPr>
            <p:cNvSpPr/>
            <p:nvPr/>
          </p:nvSpPr>
          <p:spPr>
            <a:xfrm>
              <a:off x="3252550" y="1768075"/>
              <a:ext cx="92750" cy="55425"/>
            </a:xfrm>
            <a:custGeom>
              <a:avLst/>
              <a:gdLst/>
              <a:ahLst/>
              <a:cxnLst/>
              <a:rect l="l" t="t" r="r" b="b"/>
              <a:pathLst>
                <a:path w="3710" h="2217" extrusionOk="0">
                  <a:moveTo>
                    <a:pt x="3483" y="0"/>
                  </a:moveTo>
                  <a:lnTo>
                    <a:pt x="3393" y="136"/>
                  </a:lnTo>
                  <a:lnTo>
                    <a:pt x="3302" y="453"/>
                  </a:lnTo>
                  <a:lnTo>
                    <a:pt x="3167" y="769"/>
                  </a:lnTo>
                  <a:lnTo>
                    <a:pt x="3031" y="1086"/>
                  </a:lnTo>
                  <a:lnTo>
                    <a:pt x="2805" y="1402"/>
                  </a:lnTo>
                  <a:lnTo>
                    <a:pt x="2579" y="1628"/>
                  </a:lnTo>
                  <a:lnTo>
                    <a:pt x="2307" y="1809"/>
                  </a:lnTo>
                  <a:lnTo>
                    <a:pt x="1991" y="1900"/>
                  </a:lnTo>
                  <a:lnTo>
                    <a:pt x="1810" y="1945"/>
                  </a:lnTo>
                  <a:lnTo>
                    <a:pt x="1629" y="1900"/>
                  </a:lnTo>
                  <a:lnTo>
                    <a:pt x="1448" y="1855"/>
                  </a:lnTo>
                  <a:lnTo>
                    <a:pt x="1312" y="1809"/>
                  </a:lnTo>
                  <a:lnTo>
                    <a:pt x="1041" y="1583"/>
                  </a:lnTo>
                  <a:lnTo>
                    <a:pt x="815" y="1357"/>
                  </a:lnTo>
                  <a:lnTo>
                    <a:pt x="679" y="1176"/>
                  </a:lnTo>
                  <a:lnTo>
                    <a:pt x="453" y="724"/>
                  </a:lnTo>
                  <a:lnTo>
                    <a:pt x="272" y="272"/>
                  </a:lnTo>
                  <a:lnTo>
                    <a:pt x="182" y="181"/>
                  </a:lnTo>
                  <a:lnTo>
                    <a:pt x="91" y="181"/>
                  </a:lnTo>
                  <a:lnTo>
                    <a:pt x="1" y="226"/>
                  </a:lnTo>
                  <a:lnTo>
                    <a:pt x="1" y="362"/>
                  </a:lnTo>
                  <a:lnTo>
                    <a:pt x="182" y="860"/>
                  </a:lnTo>
                  <a:lnTo>
                    <a:pt x="408" y="1312"/>
                  </a:lnTo>
                  <a:lnTo>
                    <a:pt x="679" y="1674"/>
                  </a:lnTo>
                  <a:lnTo>
                    <a:pt x="950" y="1945"/>
                  </a:lnTo>
                  <a:lnTo>
                    <a:pt x="1267" y="2126"/>
                  </a:lnTo>
                  <a:lnTo>
                    <a:pt x="1584" y="2216"/>
                  </a:lnTo>
                  <a:lnTo>
                    <a:pt x="2036" y="2216"/>
                  </a:lnTo>
                  <a:lnTo>
                    <a:pt x="2217" y="2171"/>
                  </a:lnTo>
                  <a:lnTo>
                    <a:pt x="2533" y="2035"/>
                  </a:lnTo>
                  <a:lnTo>
                    <a:pt x="2850" y="1809"/>
                  </a:lnTo>
                  <a:lnTo>
                    <a:pt x="3076" y="1538"/>
                  </a:lnTo>
                  <a:lnTo>
                    <a:pt x="3302" y="1221"/>
                  </a:lnTo>
                  <a:lnTo>
                    <a:pt x="3483" y="860"/>
                  </a:lnTo>
                  <a:lnTo>
                    <a:pt x="3619" y="543"/>
                  </a:lnTo>
                  <a:lnTo>
                    <a:pt x="3709" y="181"/>
                  </a:lnTo>
                  <a:lnTo>
                    <a:pt x="3709" y="91"/>
                  </a:lnTo>
                  <a:lnTo>
                    <a:pt x="35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2;p46">
              <a:extLst>
                <a:ext uri="{FF2B5EF4-FFF2-40B4-BE49-F238E27FC236}">
                  <a16:creationId xmlns:a16="http://schemas.microsoft.com/office/drawing/2014/main" id="{6D65E5EC-247D-DF97-5313-2416AA1EBFE7}"/>
                </a:ext>
              </a:extLst>
            </p:cNvPr>
            <p:cNvSpPr/>
            <p:nvPr/>
          </p:nvSpPr>
          <p:spPr>
            <a:xfrm>
              <a:off x="2202125" y="2147975"/>
              <a:ext cx="1425850" cy="472650"/>
            </a:xfrm>
            <a:custGeom>
              <a:avLst/>
              <a:gdLst/>
              <a:ahLst/>
              <a:cxnLst/>
              <a:rect l="l" t="t" r="r" b="b"/>
              <a:pathLst>
                <a:path w="57034" h="18906" extrusionOk="0">
                  <a:moveTo>
                    <a:pt x="56536" y="1"/>
                  </a:moveTo>
                  <a:lnTo>
                    <a:pt x="56038" y="136"/>
                  </a:lnTo>
                  <a:lnTo>
                    <a:pt x="55541" y="317"/>
                  </a:lnTo>
                  <a:lnTo>
                    <a:pt x="55089" y="634"/>
                  </a:lnTo>
                  <a:lnTo>
                    <a:pt x="54681" y="996"/>
                  </a:lnTo>
                  <a:lnTo>
                    <a:pt x="54274" y="1358"/>
                  </a:lnTo>
                  <a:lnTo>
                    <a:pt x="53913" y="1810"/>
                  </a:lnTo>
                  <a:lnTo>
                    <a:pt x="53596" y="2262"/>
                  </a:lnTo>
                  <a:lnTo>
                    <a:pt x="53189" y="2986"/>
                  </a:lnTo>
                  <a:lnTo>
                    <a:pt x="52872" y="3709"/>
                  </a:lnTo>
                  <a:lnTo>
                    <a:pt x="52601" y="4433"/>
                  </a:lnTo>
                  <a:lnTo>
                    <a:pt x="52420" y="5247"/>
                  </a:lnTo>
                  <a:lnTo>
                    <a:pt x="52239" y="6016"/>
                  </a:lnTo>
                  <a:lnTo>
                    <a:pt x="52194" y="6830"/>
                  </a:lnTo>
                  <a:lnTo>
                    <a:pt x="52149" y="7599"/>
                  </a:lnTo>
                  <a:lnTo>
                    <a:pt x="52194" y="8413"/>
                  </a:lnTo>
                  <a:lnTo>
                    <a:pt x="51742" y="7508"/>
                  </a:lnTo>
                  <a:lnTo>
                    <a:pt x="51199" y="6604"/>
                  </a:lnTo>
                  <a:lnTo>
                    <a:pt x="50928" y="6152"/>
                  </a:lnTo>
                  <a:lnTo>
                    <a:pt x="50611" y="5745"/>
                  </a:lnTo>
                  <a:lnTo>
                    <a:pt x="50294" y="5338"/>
                  </a:lnTo>
                  <a:lnTo>
                    <a:pt x="49933" y="4976"/>
                  </a:lnTo>
                  <a:lnTo>
                    <a:pt x="49480" y="4569"/>
                  </a:lnTo>
                  <a:lnTo>
                    <a:pt x="49209" y="4388"/>
                  </a:lnTo>
                  <a:lnTo>
                    <a:pt x="48938" y="4252"/>
                  </a:lnTo>
                  <a:lnTo>
                    <a:pt x="48621" y="4116"/>
                  </a:lnTo>
                  <a:lnTo>
                    <a:pt x="48350" y="4071"/>
                  </a:lnTo>
                  <a:lnTo>
                    <a:pt x="48033" y="4026"/>
                  </a:lnTo>
                  <a:lnTo>
                    <a:pt x="47762" y="4071"/>
                  </a:lnTo>
                  <a:lnTo>
                    <a:pt x="47400" y="4207"/>
                  </a:lnTo>
                  <a:lnTo>
                    <a:pt x="47128" y="4388"/>
                  </a:lnTo>
                  <a:lnTo>
                    <a:pt x="46857" y="4659"/>
                  </a:lnTo>
                  <a:lnTo>
                    <a:pt x="46631" y="4931"/>
                  </a:lnTo>
                  <a:lnTo>
                    <a:pt x="46450" y="5247"/>
                  </a:lnTo>
                  <a:lnTo>
                    <a:pt x="46314" y="5609"/>
                  </a:lnTo>
                  <a:lnTo>
                    <a:pt x="46224" y="5971"/>
                  </a:lnTo>
                  <a:lnTo>
                    <a:pt x="46179" y="6333"/>
                  </a:lnTo>
                  <a:lnTo>
                    <a:pt x="46133" y="7056"/>
                  </a:lnTo>
                  <a:lnTo>
                    <a:pt x="46179" y="7825"/>
                  </a:lnTo>
                  <a:lnTo>
                    <a:pt x="46179" y="8549"/>
                  </a:lnTo>
                  <a:lnTo>
                    <a:pt x="46133" y="8911"/>
                  </a:lnTo>
                  <a:lnTo>
                    <a:pt x="46088" y="9272"/>
                  </a:lnTo>
                  <a:lnTo>
                    <a:pt x="45726" y="8639"/>
                  </a:lnTo>
                  <a:lnTo>
                    <a:pt x="45274" y="8051"/>
                  </a:lnTo>
                  <a:lnTo>
                    <a:pt x="45003" y="7780"/>
                  </a:lnTo>
                  <a:lnTo>
                    <a:pt x="44731" y="7508"/>
                  </a:lnTo>
                  <a:lnTo>
                    <a:pt x="44460" y="7282"/>
                  </a:lnTo>
                  <a:lnTo>
                    <a:pt x="44189" y="7101"/>
                  </a:lnTo>
                  <a:lnTo>
                    <a:pt x="43872" y="6966"/>
                  </a:lnTo>
                  <a:lnTo>
                    <a:pt x="43601" y="6921"/>
                  </a:lnTo>
                  <a:lnTo>
                    <a:pt x="43284" y="6875"/>
                  </a:lnTo>
                  <a:lnTo>
                    <a:pt x="43013" y="6921"/>
                  </a:lnTo>
                  <a:lnTo>
                    <a:pt x="42696" y="7056"/>
                  </a:lnTo>
                  <a:lnTo>
                    <a:pt x="42425" y="7237"/>
                  </a:lnTo>
                  <a:lnTo>
                    <a:pt x="42108" y="7554"/>
                  </a:lnTo>
                  <a:lnTo>
                    <a:pt x="41837" y="7916"/>
                  </a:lnTo>
                  <a:lnTo>
                    <a:pt x="41565" y="8413"/>
                  </a:lnTo>
                  <a:lnTo>
                    <a:pt x="41430" y="8956"/>
                  </a:lnTo>
                  <a:lnTo>
                    <a:pt x="41384" y="9453"/>
                  </a:lnTo>
                  <a:lnTo>
                    <a:pt x="41430" y="9951"/>
                  </a:lnTo>
                  <a:lnTo>
                    <a:pt x="13343" y="11896"/>
                  </a:lnTo>
                  <a:lnTo>
                    <a:pt x="13343" y="11489"/>
                  </a:lnTo>
                  <a:lnTo>
                    <a:pt x="13253" y="11081"/>
                  </a:lnTo>
                  <a:lnTo>
                    <a:pt x="13117" y="10674"/>
                  </a:lnTo>
                  <a:lnTo>
                    <a:pt x="12936" y="10313"/>
                  </a:lnTo>
                  <a:lnTo>
                    <a:pt x="12665" y="9996"/>
                  </a:lnTo>
                  <a:lnTo>
                    <a:pt x="12393" y="9770"/>
                  </a:lnTo>
                  <a:lnTo>
                    <a:pt x="12032" y="9589"/>
                  </a:lnTo>
                  <a:lnTo>
                    <a:pt x="11670" y="9498"/>
                  </a:lnTo>
                  <a:lnTo>
                    <a:pt x="11263" y="9498"/>
                  </a:lnTo>
                  <a:lnTo>
                    <a:pt x="10901" y="9634"/>
                  </a:lnTo>
                  <a:lnTo>
                    <a:pt x="10539" y="9815"/>
                  </a:lnTo>
                  <a:lnTo>
                    <a:pt x="10222" y="10041"/>
                  </a:lnTo>
                  <a:lnTo>
                    <a:pt x="9906" y="10358"/>
                  </a:lnTo>
                  <a:lnTo>
                    <a:pt x="9634" y="10674"/>
                  </a:lnTo>
                  <a:lnTo>
                    <a:pt x="9137" y="11398"/>
                  </a:lnTo>
                  <a:lnTo>
                    <a:pt x="9273" y="9951"/>
                  </a:lnTo>
                  <a:lnTo>
                    <a:pt x="9273" y="8503"/>
                  </a:lnTo>
                  <a:lnTo>
                    <a:pt x="9227" y="7056"/>
                  </a:lnTo>
                  <a:lnTo>
                    <a:pt x="9046" y="5654"/>
                  </a:lnTo>
                  <a:lnTo>
                    <a:pt x="9001" y="5247"/>
                  </a:lnTo>
                  <a:lnTo>
                    <a:pt x="8911" y="4885"/>
                  </a:lnTo>
                  <a:lnTo>
                    <a:pt x="8730" y="4523"/>
                  </a:lnTo>
                  <a:lnTo>
                    <a:pt x="8639" y="4388"/>
                  </a:lnTo>
                  <a:lnTo>
                    <a:pt x="8504" y="4252"/>
                  </a:lnTo>
                  <a:lnTo>
                    <a:pt x="8323" y="4116"/>
                  </a:lnTo>
                  <a:lnTo>
                    <a:pt x="8142" y="4026"/>
                  </a:lnTo>
                  <a:lnTo>
                    <a:pt x="7961" y="3981"/>
                  </a:lnTo>
                  <a:lnTo>
                    <a:pt x="7780" y="3935"/>
                  </a:lnTo>
                  <a:lnTo>
                    <a:pt x="7373" y="3935"/>
                  </a:lnTo>
                  <a:lnTo>
                    <a:pt x="6966" y="4071"/>
                  </a:lnTo>
                  <a:lnTo>
                    <a:pt x="6604" y="4252"/>
                  </a:lnTo>
                  <a:lnTo>
                    <a:pt x="6288" y="4523"/>
                  </a:lnTo>
                  <a:lnTo>
                    <a:pt x="5971" y="4795"/>
                  </a:lnTo>
                  <a:lnTo>
                    <a:pt x="5700" y="5111"/>
                  </a:lnTo>
                  <a:lnTo>
                    <a:pt x="5112" y="5835"/>
                  </a:lnTo>
                  <a:lnTo>
                    <a:pt x="4614" y="6559"/>
                  </a:lnTo>
                  <a:lnTo>
                    <a:pt x="4117" y="7328"/>
                  </a:lnTo>
                  <a:lnTo>
                    <a:pt x="3710" y="8142"/>
                  </a:lnTo>
                  <a:lnTo>
                    <a:pt x="3348" y="8956"/>
                  </a:lnTo>
                  <a:lnTo>
                    <a:pt x="3031" y="9815"/>
                  </a:lnTo>
                  <a:lnTo>
                    <a:pt x="2805" y="10720"/>
                  </a:lnTo>
                  <a:lnTo>
                    <a:pt x="2624" y="11579"/>
                  </a:lnTo>
                  <a:lnTo>
                    <a:pt x="2443" y="10629"/>
                  </a:lnTo>
                  <a:lnTo>
                    <a:pt x="2172" y="9634"/>
                  </a:lnTo>
                  <a:lnTo>
                    <a:pt x="1810" y="8730"/>
                  </a:lnTo>
                  <a:lnTo>
                    <a:pt x="1403" y="7825"/>
                  </a:lnTo>
                  <a:lnTo>
                    <a:pt x="1267" y="7554"/>
                  </a:lnTo>
                  <a:lnTo>
                    <a:pt x="1132" y="7463"/>
                  </a:lnTo>
                  <a:lnTo>
                    <a:pt x="1041" y="7373"/>
                  </a:lnTo>
                  <a:lnTo>
                    <a:pt x="905" y="7328"/>
                  </a:lnTo>
                  <a:lnTo>
                    <a:pt x="634" y="7328"/>
                  </a:lnTo>
                  <a:lnTo>
                    <a:pt x="498" y="7418"/>
                  </a:lnTo>
                  <a:lnTo>
                    <a:pt x="227" y="7599"/>
                  </a:lnTo>
                  <a:lnTo>
                    <a:pt x="1" y="7870"/>
                  </a:lnTo>
                  <a:lnTo>
                    <a:pt x="1" y="18906"/>
                  </a:lnTo>
                  <a:lnTo>
                    <a:pt x="57033" y="18906"/>
                  </a:lnTo>
                  <a:lnTo>
                    <a:pt x="57033"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3;p46">
              <a:extLst>
                <a:ext uri="{FF2B5EF4-FFF2-40B4-BE49-F238E27FC236}">
                  <a16:creationId xmlns:a16="http://schemas.microsoft.com/office/drawing/2014/main" id="{633196C4-4D49-DC4C-3D3D-8B227FE10D84}"/>
                </a:ext>
              </a:extLst>
            </p:cNvPr>
            <p:cNvSpPr/>
            <p:nvPr/>
          </p:nvSpPr>
          <p:spPr>
            <a:xfrm>
              <a:off x="3127050" y="2425000"/>
              <a:ext cx="456825" cy="195625"/>
            </a:xfrm>
            <a:custGeom>
              <a:avLst/>
              <a:gdLst/>
              <a:ahLst/>
              <a:cxnLst/>
              <a:rect l="l" t="t" r="r" b="b"/>
              <a:pathLst>
                <a:path w="18273" h="7825" extrusionOk="0">
                  <a:moveTo>
                    <a:pt x="15604" y="0"/>
                  </a:moveTo>
                  <a:lnTo>
                    <a:pt x="15423" y="46"/>
                  </a:lnTo>
                  <a:lnTo>
                    <a:pt x="15061" y="136"/>
                  </a:lnTo>
                  <a:lnTo>
                    <a:pt x="14745" y="362"/>
                  </a:lnTo>
                  <a:lnTo>
                    <a:pt x="14428" y="588"/>
                  </a:lnTo>
                  <a:lnTo>
                    <a:pt x="14157" y="905"/>
                  </a:lnTo>
                  <a:lnTo>
                    <a:pt x="13931" y="1267"/>
                  </a:lnTo>
                  <a:lnTo>
                    <a:pt x="13750" y="1629"/>
                  </a:lnTo>
                  <a:lnTo>
                    <a:pt x="13569" y="2171"/>
                  </a:lnTo>
                  <a:lnTo>
                    <a:pt x="13433" y="2805"/>
                  </a:lnTo>
                  <a:lnTo>
                    <a:pt x="13297" y="3393"/>
                  </a:lnTo>
                  <a:lnTo>
                    <a:pt x="13252" y="4026"/>
                  </a:lnTo>
                  <a:lnTo>
                    <a:pt x="13252" y="4659"/>
                  </a:lnTo>
                  <a:lnTo>
                    <a:pt x="13207" y="5292"/>
                  </a:lnTo>
                  <a:lnTo>
                    <a:pt x="13252" y="6558"/>
                  </a:lnTo>
                  <a:lnTo>
                    <a:pt x="13026" y="5699"/>
                  </a:lnTo>
                  <a:lnTo>
                    <a:pt x="12709" y="4885"/>
                  </a:lnTo>
                  <a:lnTo>
                    <a:pt x="12528" y="4478"/>
                  </a:lnTo>
                  <a:lnTo>
                    <a:pt x="12302" y="4116"/>
                  </a:lnTo>
                  <a:lnTo>
                    <a:pt x="12076" y="3754"/>
                  </a:lnTo>
                  <a:lnTo>
                    <a:pt x="11805" y="3393"/>
                  </a:lnTo>
                  <a:lnTo>
                    <a:pt x="11533" y="3076"/>
                  </a:lnTo>
                  <a:lnTo>
                    <a:pt x="11172" y="2805"/>
                  </a:lnTo>
                  <a:lnTo>
                    <a:pt x="10810" y="2533"/>
                  </a:lnTo>
                  <a:lnTo>
                    <a:pt x="10403" y="2352"/>
                  </a:lnTo>
                  <a:lnTo>
                    <a:pt x="9996" y="2217"/>
                  </a:lnTo>
                  <a:lnTo>
                    <a:pt x="9589" y="2171"/>
                  </a:lnTo>
                  <a:lnTo>
                    <a:pt x="9136" y="2171"/>
                  </a:lnTo>
                  <a:lnTo>
                    <a:pt x="8729" y="2307"/>
                  </a:lnTo>
                  <a:lnTo>
                    <a:pt x="8413" y="2443"/>
                  </a:lnTo>
                  <a:lnTo>
                    <a:pt x="8096" y="2624"/>
                  </a:lnTo>
                  <a:lnTo>
                    <a:pt x="7825" y="2850"/>
                  </a:lnTo>
                  <a:lnTo>
                    <a:pt x="7599" y="3121"/>
                  </a:lnTo>
                  <a:lnTo>
                    <a:pt x="7418" y="3393"/>
                  </a:lnTo>
                  <a:lnTo>
                    <a:pt x="7237" y="3709"/>
                  </a:lnTo>
                  <a:lnTo>
                    <a:pt x="7101" y="4026"/>
                  </a:lnTo>
                  <a:lnTo>
                    <a:pt x="6965" y="4388"/>
                  </a:lnTo>
                  <a:lnTo>
                    <a:pt x="6830" y="5066"/>
                  </a:lnTo>
                  <a:lnTo>
                    <a:pt x="6830" y="5790"/>
                  </a:lnTo>
                  <a:lnTo>
                    <a:pt x="6830" y="6513"/>
                  </a:lnTo>
                  <a:lnTo>
                    <a:pt x="6875" y="7192"/>
                  </a:lnTo>
                  <a:lnTo>
                    <a:pt x="6649" y="6649"/>
                  </a:lnTo>
                  <a:lnTo>
                    <a:pt x="6332" y="6151"/>
                  </a:lnTo>
                  <a:lnTo>
                    <a:pt x="5925" y="5744"/>
                  </a:lnTo>
                  <a:lnTo>
                    <a:pt x="5518" y="5428"/>
                  </a:lnTo>
                  <a:lnTo>
                    <a:pt x="5021" y="5156"/>
                  </a:lnTo>
                  <a:lnTo>
                    <a:pt x="4523" y="4975"/>
                  </a:lnTo>
                  <a:lnTo>
                    <a:pt x="3980" y="4840"/>
                  </a:lnTo>
                  <a:lnTo>
                    <a:pt x="2895" y="4840"/>
                  </a:lnTo>
                  <a:lnTo>
                    <a:pt x="2352" y="4975"/>
                  </a:lnTo>
                  <a:lnTo>
                    <a:pt x="1855" y="5156"/>
                  </a:lnTo>
                  <a:lnTo>
                    <a:pt x="1402" y="5428"/>
                  </a:lnTo>
                  <a:lnTo>
                    <a:pt x="950" y="5790"/>
                  </a:lnTo>
                  <a:lnTo>
                    <a:pt x="588" y="6197"/>
                  </a:lnTo>
                  <a:lnTo>
                    <a:pt x="317" y="6694"/>
                  </a:lnTo>
                  <a:lnTo>
                    <a:pt x="181" y="7011"/>
                  </a:lnTo>
                  <a:lnTo>
                    <a:pt x="91" y="7282"/>
                  </a:lnTo>
                  <a:lnTo>
                    <a:pt x="0" y="7553"/>
                  </a:lnTo>
                  <a:lnTo>
                    <a:pt x="0" y="7825"/>
                  </a:lnTo>
                  <a:lnTo>
                    <a:pt x="18227" y="7825"/>
                  </a:lnTo>
                  <a:lnTo>
                    <a:pt x="18272" y="7056"/>
                  </a:lnTo>
                  <a:lnTo>
                    <a:pt x="18227" y="6287"/>
                  </a:lnTo>
                  <a:lnTo>
                    <a:pt x="18137" y="5563"/>
                  </a:lnTo>
                  <a:lnTo>
                    <a:pt x="18046" y="4840"/>
                  </a:lnTo>
                  <a:lnTo>
                    <a:pt x="17911" y="4116"/>
                  </a:lnTo>
                  <a:lnTo>
                    <a:pt x="17730" y="3393"/>
                  </a:lnTo>
                  <a:lnTo>
                    <a:pt x="17504" y="2714"/>
                  </a:lnTo>
                  <a:lnTo>
                    <a:pt x="17277" y="1990"/>
                  </a:lnTo>
                  <a:lnTo>
                    <a:pt x="17006" y="1312"/>
                  </a:lnTo>
                  <a:lnTo>
                    <a:pt x="16870" y="950"/>
                  </a:lnTo>
                  <a:lnTo>
                    <a:pt x="16644" y="634"/>
                  </a:lnTo>
                  <a:lnTo>
                    <a:pt x="16418" y="362"/>
                  </a:lnTo>
                  <a:lnTo>
                    <a:pt x="16282" y="227"/>
                  </a:lnTo>
                  <a:lnTo>
                    <a:pt x="16101" y="136"/>
                  </a:lnTo>
                  <a:lnTo>
                    <a:pt x="15921" y="91"/>
                  </a:lnTo>
                  <a:lnTo>
                    <a:pt x="15785" y="46"/>
                  </a:lnTo>
                  <a:lnTo>
                    <a:pt x="1560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4;p46">
              <a:extLst>
                <a:ext uri="{FF2B5EF4-FFF2-40B4-BE49-F238E27FC236}">
                  <a16:creationId xmlns:a16="http://schemas.microsoft.com/office/drawing/2014/main" id="{C1955E61-D49C-AFBA-FE38-129DA83FB948}"/>
                </a:ext>
              </a:extLst>
            </p:cNvPr>
            <p:cNvSpPr/>
            <p:nvPr/>
          </p:nvSpPr>
          <p:spPr>
            <a:xfrm>
              <a:off x="2202125" y="2417075"/>
              <a:ext cx="503200" cy="203550"/>
            </a:xfrm>
            <a:custGeom>
              <a:avLst/>
              <a:gdLst/>
              <a:ahLst/>
              <a:cxnLst/>
              <a:rect l="l" t="t" r="r" b="b"/>
              <a:pathLst>
                <a:path w="20128" h="8142" extrusionOk="0">
                  <a:moveTo>
                    <a:pt x="10584" y="1"/>
                  </a:moveTo>
                  <a:lnTo>
                    <a:pt x="10222" y="46"/>
                  </a:lnTo>
                  <a:lnTo>
                    <a:pt x="9861" y="91"/>
                  </a:lnTo>
                  <a:lnTo>
                    <a:pt x="9544" y="182"/>
                  </a:lnTo>
                  <a:lnTo>
                    <a:pt x="9001" y="363"/>
                  </a:lnTo>
                  <a:lnTo>
                    <a:pt x="8459" y="589"/>
                  </a:lnTo>
                  <a:lnTo>
                    <a:pt x="8006" y="905"/>
                  </a:lnTo>
                  <a:lnTo>
                    <a:pt x="7509" y="1222"/>
                  </a:lnTo>
                  <a:lnTo>
                    <a:pt x="7102" y="1584"/>
                  </a:lnTo>
                  <a:lnTo>
                    <a:pt x="6695" y="1946"/>
                  </a:lnTo>
                  <a:lnTo>
                    <a:pt x="6288" y="2353"/>
                  </a:lnTo>
                  <a:lnTo>
                    <a:pt x="5926" y="2805"/>
                  </a:lnTo>
                  <a:lnTo>
                    <a:pt x="5609" y="3302"/>
                  </a:lnTo>
                  <a:lnTo>
                    <a:pt x="5293" y="3800"/>
                  </a:lnTo>
                  <a:lnTo>
                    <a:pt x="4976" y="4297"/>
                  </a:lnTo>
                  <a:lnTo>
                    <a:pt x="4705" y="4840"/>
                  </a:lnTo>
                  <a:lnTo>
                    <a:pt x="4252" y="5880"/>
                  </a:lnTo>
                  <a:lnTo>
                    <a:pt x="3891" y="7011"/>
                  </a:lnTo>
                  <a:lnTo>
                    <a:pt x="3755" y="5609"/>
                  </a:lnTo>
                  <a:lnTo>
                    <a:pt x="3619" y="4252"/>
                  </a:lnTo>
                  <a:lnTo>
                    <a:pt x="3574" y="4026"/>
                  </a:lnTo>
                  <a:lnTo>
                    <a:pt x="3483" y="3800"/>
                  </a:lnTo>
                  <a:lnTo>
                    <a:pt x="3393" y="3619"/>
                  </a:lnTo>
                  <a:lnTo>
                    <a:pt x="3212" y="3483"/>
                  </a:lnTo>
                  <a:lnTo>
                    <a:pt x="3076" y="3393"/>
                  </a:lnTo>
                  <a:lnTo>
                    <a:pt x="2895" y="3393"/>
                  </a:lnTo>
                  <a:lnTo>
                    <a:pt x="2579" y="3483"/>
                  </a:lnTo>
                  <a:lnTo>
                    <a:pt x="2127" y="3619"/>
                  </a:lnTo>
                  <a:lnTo>
                    <a:pt x="1765" y="3845"/>
                  </a:lnTo>
                  <a:lnTo>
                    <a:pt x="1403" y="4071"/>
                  </a:lnTo>
                  <a:lnTo>
                    <a:pt x="1086" y="4388"/>
                  </a:lnTo>
                  <a:lnTo>
                    <a:pt x="770" y="4705"/>
                  </a:lnTo>
                  <a:lnTo>
                    <a:pt x="498" y="5066"/>
                  </a:lnTo>
                  <a:lnTo>
                    <a:pt x="272" y="5428"/>
                  </a:lnTo>
                  <a:lnTo>
                    <a:pt x="1" y="5835"/>
                  </a:lnTo>
                  <a:lnTo>
                    <a:pt x="1" y="8142"/>
                  </a:lnTo>
                  <a:lnTo>
                    <a:pt x="19585" y="8142"/>
                  </a:lnTo>
                  <a:lnTo>
                    <a:pt x="19811" y="7690"/>
                  </a:lnTo>
                  <a:lnTo>
                    <a:pt x="19946" y="7192"/>
                  </a:lnTo>
                  <a:lnTo>
                    <a:pt x="20082" y="6740"/>
                  </a:lnTo>
                  <a:lnTo>
                    <a:pt x="20127" y="6242"/>
                  </a:lnTo>
                  <a:lnTo>
                    <a:pt x="20082" y="5790"/>
                  </a:lnTo>
                  <a:lnTo>
                    <a:pt x="19992" y="5383"/>
                  </a:lnTo>
                  <a:lnTo>
                    <a:pt x="19901" y="4931"/>
                  </a:lnTo>
                  <a:lnTo>
                    <a:pt x="19675" y="4569"/>
                  </a:lnTo>
                  <a:lnTo>
                    <a:pt x="19449" y="4207"/>
                  </a:lnTo>
                  <a:lnTo>
                    <a:pt x="19178" y="3890"/>
                  </a:lnTo>
                  <a:lnTo>
                    <a:pt x="18861" y="3619"/>
                  </a:lnTo>
                  <a:lnTo>
                    <a:pt x="18454" y="3393"/>
                  </a:lnTo>
                  <a:lnTo>
                    <a:pt x="18183" y="3302"/>
                  </a:lnTo>
                  <a:lnTo>
                    <a:pt x="17911" y="3212"/>
                  </a:lnTo>
                  <a:lnTo>
                    <a:pt x="17595" y="3167"/>
                  </a:lnTo>
                  <a:lnTo>
                    <a:pt x="17278" y="3167"/>
                  </a:lnTo>
                  <a:lnTo>
                    <a:pt x="16690" y="3212"/>
                  </a:lnTo>
                  <a:lnTo>
                    <a:pt x="16102" y="3302"/>
                  </a:lnTo>
                  <a:lnTo>
                    <a:pt x="15469" y="3529"/>
                  </a:lnTo>
                  <a:lnTo>
                    <a:pt x="14836" y="3755"/>
                  </a:lnTo>
                  <a:lnTo>
                    <a:pt x="14293" y="4071"/>
                  </a:lnTo>
                  <a:lnTo>
                    <a:pt x="13705" y="4388"/>
                  </a:lnTo>
                  <a:lnTo>
                    <a:pt x="13207" y="4795"/>
                  </a:lnTo>
                  <a:lnTo>
                    <a:pt x="12710" y="5247"/>
                  </a:lnTo>
                  <a:lnTo>
                    <a:pt x="12303" y="5745"/>
                  </a:lnTo>
                  <a:lnTo>
                    <a:pt x="11896" y="6287"/>
                  </a:lnTo>
                  <a:lnTo>
                    <a:pt x="12032" y="5202"/>
                  </a:lnTo>
                  <a:lnTo>
                    <a:pt x="12167" y="4117"/>
                  </a:lnTo>
                  <a:lnTo>
                    <a:pt x="12212" y="3076"/>
                  </a:lnTo>
                  <a:lnTo>
                    <a:pt x="12258" y="1991"/>
                  </a:lnTo>
                  <a:lnTo>
                    <a:pt x="12258" y="1674"/>
                  </a:lnTo>
                  <a:lnTo>
                    <a:pt x="12212" y="1358"/>
                  </a:lnTo>
                  <a:lnTo>
                    <a:pt x="12167" y="1041"/>
                  </a:lnTo>
                  <a:lnTo>
                    <a:pt x="12032" y="725"/>
                  </a:lnTo>
                  <a:lnTo>
                    <a:pt x="11805" y="453"/>
                  </a:lnTo>
                  <a:lnTo>
                    <a:pt x="11579" y="272"/>
                  </a:lnTo>
                  <a:lnTo>
                    <a:pt x="11263" y="137"/>
                  </a:lnTo>
                  <a:lnTo>
                    <a:pt x="10946" y="46"/>
                  </a:lnTo>
                  <a:lnTo>
                    <a:pt x="10584"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5;p46">
              <a:extLst>
                <a:ext uri="{FF2B5EF4-FFF2-40B4-BE49-F238E27FC236}">
                  <a16:creationId xmlns:a16="http://schemas.microsoft.com/office/drawing/2014/main" id="{A91D7E0C-826F-372E-3134-436BF9B7659D}"/>
                </a:ext>
              </a:extLst>
            </p:cNvPr>
            <p:cNvSpPr/>
            <p:nvPr/>
          </p:nvSpPr>
          <p:spPr>
            <a:xfrm>
              <a:off x="2722250" y="1373450"/>
              <a:ext cx="238600" cy="238600"/>
            </a:xfrm>
            <a:custGeom>
              <a:avLst/>
              <a:gdLst/>
              <a:ahLst/>
              <a:cxnLst/>
              <a:rect l="l" t="t" r="r" b="b"/>
              <a:pathLst>
                <a:path w="9544" h="9544" extrusionOk="0">
                  <a:moveTo>
                    <a:pt x="4297" y="1"/>
                  </a:moveTo>
                  <a:lnTo>
                    <a:pt x="3800" y="91"/>
                  </a:lnTo>
                  <a:lnTo>
                    <a:pt x="3348" y="182"/>
                  </a:lnTo>
                  <a:lnTo>
                    <a:pt x="2895" y="363"/>
                  </a:lnTo>
                  <a:lnTo>
                    <a:pt x="2488" y="544"/>
                  </a:lnTo>
                  <a:lnTo>
                    <a:pt x="2081" y="815"/>
                  </a:lnTo>
                  <a:lnTo>
                    <a:pt x="1719" y="1086"/>
                  </a:lnTo>
                  <a:lnTo>
                    <a:pt x="1403" y="1403"/>
                  </a:lnTo>
                  <a:lnTo>
                    <a:pt x="1086" y="1719"/>
                  </a:lnTo>
                  <a:lnTo>
                    <a:pt x="815" y="2081"/>
                  </a:lnTo>
                  <a:lnTo>
                    <a:pt x="589" y="2488"/>
                  </a:lnTo>
                  <a:lnTo>
                    <a:pt x="363" y="2895"/>
                  </a:lnTo>
                  <a:lnTo>
                    <a:pt x="227" y="3348"/>
                  </a:lnTo>
                  <a:lnTo>
                    <a:pt x="91" y="3800"/>
                  </a:lnTo>
                  <a:lnTo>
                    <a:pt x="1" y="4252"/>
                  </a:lnTo>
                  <a:lnTo>
                    <a:pt x="1" y="4750"/>
                  </a:lnTo>
                  <a:lnTo>
                    <a:pt x="1" y="5247"/>
                  </a:lnTo>
                  <a:lnTo>
                    <a:pt x="91" y="5699"/>
                  </a:lnTo>
                  <a:lnTo>
                    <a:pt x="227" y="6152"/>
                  </a:lnTo>
                  <a:lnTo>
                    <a:pt x="363" y="6604"/>
                  </a:lnTo>
                  <a:lnTo>
                    <a:pt x="589" y="7011"/>
                  </a:lnTo>
                  <a:lnTo>
                    <a:pt x="815" y="7418"/>
                  </a:lnTo>
                  <a:lnTo>
                    <a:pt x="1086" y="7780"/>
                  </a:lnTo>
                  <a:lnTo>
                    <a:pt x="1403" y="8142"/>
                  </a:lnTo>
                  <a:lnTo>
                    <a:pt x="1719" y="8413"/>
                  </a:lnTo>
                  <a:lnTo>
                    <a:pt x="2081" y="8730"/>
                  </a:lnTo>
                  <a:lnTo>
                    <a:pt x="2488" y="8956"/>
                  </a:lnTo>
                  <a:lnTo>
                    <a:pt x="2895" y="9137"/>
                  </a:lnTo>
                  <a:lnTo>
                    <a:pt x="3348" y="9318"/>
                  </a:lnTo>
                  <a:lnTo>
                    <a:pt x="3800" y="9408"/>
                  </a:lnTo>
                  <a:lnTo>
                    <a:pt x="4297" y="9499"/>
                  </a:lnTo>
                  <a:lnTo>
                    <a:pt x="4750" y="9544"/>
                  </a:lnTo>
                  <a:lnTo>
                    <a:pt x="5247" y="9499"/>
                  </a:lnTo>
                  <a:lnTo>
                    <a:pt x="5745" y="9408"/>
                  </a:lnTo>
                  <a:lnTo>
                    <a:pt x="6197" y="9318"/>
                  </a:lnTo>
                  <a:lnTo>
                    <a:pt x="6604" y="9137"/>
                  </a:lnTo>
                  <a:lnTo>
                    <a:pt x="7056" y="8956"/>
                  </a:lnTo>
                  <a:lnTo>
                    <a:pt x="7418" y="8730"/>
                  </a:lnTo>
                  <a:lnTo>
                    <a:pt x="7780" y="8413"/>
                  </a:lnTo>
                  <a:lnTo>
                    <a:pt x="8142" y="8142"/>
                  </a:lnTo>
                  <a:lnTo>
                    <a:pt x="8458" y="7780"/>
                  </a:lnTo>
                  <a:lnTo>
                    <a:pt x="8730" y="7418"/>
                  </a:lnTo>
                  <a:lnTo>
                    <a:pt x="8956" y="7011"/>
                  </a:lnTo>
                  <a:lnTo>
                    <a:pt x="9182" y="6604"/>
                  </a:lnTo>
                  <a:lnTo>
                    <a:pt x="9318" y="6152"/>
                  </a:lnTo>
                  <a:lnTo>
                    <a:pt x="9453" y="5699"/>
                  </a:lnTo>
                  <a:lnTo>
                    <a:pt x="9499" y="5247"/>
                  </a:lnTo>
                  <a:lnTo>
                    <a:pt x="9544" y="4750"/>
                  </a:lnTo>
                  <a:lnTo>
                    <a:pt x="9499" y="4252"/>
                  </a:lnTo>
                  <a:lnTo>
                    <a:pt x="9453" y="3800"/>
                  </a:lnTo>
                  <a:lnTo>
                    <a:pt x="9318" y="3348"/>
                  </a:lnTo>
                  <a:lnTo>
                    <a:pt x="9182" y="2895"/>
                  </a:lnTo>
                  <a:lnTo>
                    <a:pt x="8956" y="2488"/>
                  </a:lnTo>
                  <a:lnTo>
                    <a:pt x="8730" y="2081"/>
                  </a:lnTo>
                  <a:lnTo>
                    <a:pt x="8458" y="1719"/>
                  </a:lnTo>
                  <a:lnTo>
                    <a:pt x="8142" y="1403"/>
                  </a:lnTo>
                  <a:lnTo>
                    <a:pt x="7780" y="1086"/>
                  </a:lnTo>
                  <a:lnTo>
                    <a:pt x="7418" y="815"/>
                  </a:lnTo>
                  <a:lnTo>
                    <a:pt x="7056" y="544"/>
                  </a:lnTo>
                  <a:lnTo>
                    <a:pt x="6604" y="363"/>
                  </a:lnTo>
                  <a:lnTo>
                    <a:pt x="6197" y="182"/>
                  </a:lnTo>
                  <a:lnTo>
                    <a:pt x="5745" y="91"/>
                  </a:lnTo>
                  <a:lnTo>
                    <a:pt x="524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6;p46">
              <a:extLst>
                <a:ext uri="{FF2B5EF4-FFF2-40B4-BE49-F238E27FC236}">
                  <a16:creationId xmlns:a16="http://schemas.microsoft.com/office/drawing/2014/main" id="{1FACAE0C-82BF-CD9E-0BE5-5A8EC5ECE16A}"/>
                </a:ext>
              </a:extLst>
            </p:cNvPr>
            <p:cNvSpPr/>
            <p:nvPr/>
          </p:nvSpPr>
          <p:spPr>
            <a:xfrm>
              <a:off x="2323125" y="1578100"/>
              <a:ext cx="332450" cy="84850"/>
            </a:xfrm>
            <a:custGeom>
              <a:avLst/>
              <a:gdLst/>
              <a:ahLst/>
              <a:cxnLst/>
              <a:rect l="l" t="t" r="r" b="b"/>
              <a:pathLst>
                <a:path w="13298" h="3394" extrusionOk="0">
                  <a:moveTo>
                    <a:pt x="8367" y="1"/>
                  </a:moveTo>
                  <a:lnTo>
                    <a:pt x="8096" y="46"/>
                  </a:lnTo>
                  <a:lnTo>
                    <a:pt x="7870" y="137"/>
                  </a:lnTo>
                  <a:lnTo>
                    <a:pt x="7644" y="318"/>
                  </a:lnTo>
                  <a:lnTo>
                    <a:pt x="7418" y="499"/>
                  </a:lnTo>
                  <a:lnTo>
                    <a:pt x="7237" y="725"/>
                  </a:lnTo>
                  <a:lnTo>
                    <a:pt x="6965" y="1177"/>
                  </a:lnTo>
                  <a:lnTo>
                    <a:pt x="6513" y="2127"/>
                  </a:lnTo>
                  <a:lnTo>
                    <a:pt x="6151" y="3122"/>
                  </a:lnTo>
                  <a:lnTo>
                    <a:pt x="6061" y="2262"/>
                  </a:lnTo>
                  <a:lnTo>
                    <a:pt x="5970" y="1855"/>
                  </a:lnTo>
                  <a:lnTo>
                    <a:pt x="5880" y="1448"/>
                  </a:lnTo>
                  <a:lnTo>
                    <a:pt x="5699" y="1041"/>
                  </a:lnTo>
                  <a:lnTo>
                    <a:pt x="5563" y="815"/>
                  </a:lnTo>
                  <a:lnTo>
                    <a:pt x="5428" y="679"/>
                  </a:lnTo>
                  <a:lnTo>
                    <a:pt x="5292" y="499"/>
                  </a:lnTo>
                  <a:lnTo>
                    <a:pt x="5111" y="408"/>
                  </a:lnTo>
                  <a:lnTo>
                    <a:pt x="4930" y="363"/>
                  </a:lnTo>
                  <a:lnTo>
                    <a:pt x="4704" y="318"/>
                  </a:lnTo>
                  <a:lnTo>
                    <a:pt x="4523" y="363"/>
                  </a:lnTo>
                  <a:lnTo>
                    <a:pt x="4342" y="453"/>
                  </a:lnTo>
                  <a:lnTo>
                    <a:pt x="3980" y="679"/>
                  </a:lnTo>
                  <a:lnTo>
                    <a:pt x="3709" y="951"/>
                  </a:lnTo>
                  <a:lnTo>
                    <a:pt x="3438" y="1222"/>
                  </a:lnTo>
                  <a:lnTo>
                    <a:pt x="3166" y="1539"/>
                  </a:lnTo>
                  <a:lnTo>
                    <a:pt x="2985" y="1855"/>
                  </a:lnTo>
                  <a:lnTo>
                    <a:pt x="2804" y="2217"/>
                  </a:lnTo>
                  <a:lnTo>
                    <a:pt x="2624" y="2579"/>
                  </a:lnTo>
                  <a:lnTo>
                    <a:pt x="2488" y="2941"/>
                  </a:lnTo>
                  <a:lnTo>
                    <a:pt x="2397" y="3348"/>
                  </a:lnTo>
                  <a:lnTo>
                    <a:pt x="2307" y="3122"/>
                  </a:lnTo>
                  <a:lnTo>
                    <a:pt x="2171" y="2941"/>
                  </a:lnTo>
                  <a:lnTo>
                    <a:pt x="1990" y="2805"/>
                  </a:lnTo>
                  <a:lnTo>
                    <a:pt x="1809" y="2715"/>
                  </a:lnTo>
                  <a:lnTo>
                    <a:pt x="1583" y="2624"/>
                  </a:lnTo>
                  <a:lnTo>
                    <a:pt x="1086" y="2624"/>
                  </a:lnTo>
                  <a:lnTo>
                    <a:pt x="860" y="2715"/>
                  </a:lnTo>
                  <a:lnTo>
                    <a:pt x="588" y="2805"/>
                  </a:lnTo>
                  <a:lnTo>
                    <a:pt x="362" y="2986"/>
                  </a:lnTo>
                  <a:lnTo>
                    <a:pt x="181" y="3167"/>
                  </a:lnTo>
                  <a:lnTo>
                    <a:pt x="0" y="3393"/>
                  </a:lnTo>
                  <a:lnTo>
                    <a:pt x="13297" y="3393"/>
                  </a:lnTo>
                  <a:lnTo>
                    <a:pt x="13252" y="2941"/>
                  </a:lnTo>
                  <a:lnTo>
                    <a:pt x="13162" y="2534"/>
                  </a:lnTo>
                  <a:lnTo>
                    <a:pt x="13071" y="2308"/>
                  </a:lnTo>
                  <a:lnTo>
                    <a:pt x="12981" y="2127"/>
                  </a:lnTo>
                  <a:lnTo>
                    <a:pt x="12845" y="1991"/>
                  </a:lnTo>
                  <a:lnTo>
                    <a:pt x="12664" y="1855"/>
                  </a:lnTo>
                  <a:lnTo>
                    <a:pt x="12483" y="1720"/>
                  </a:lnTo>
                  <a:lnTo>
                    <a:pt x="12302" y="1674"/>
                  </a:lnTo>
                  <a:lnTo>
                    <a:pt x="11895" y="1674"/>
                  </a:lnTo>
                  <a:lnTo>
                    <a:pt x="11669" y="1720"/>
                  </a:lnTo>
                  <a:lnTo>
                    <a:pt x="11443" y="1765"/>
                  </a:lnTo>
                  <a:lnTo>
                    <a:pt x="11081" y="1991"/>
                  </a:lnTo>
                  <a:lnTo>
                    <a:pt x="10765" y="2262"/>
                  </a:lnTo>
                  <a:lnTo>
                    <a:pt x="10493" y="2579"/>
                  </a:lnTo>
                  <a:lnTo>
                    <a:pt x="10222" y="2941"/>
                  </a:lnTo>
                  <a:lnTo>
                    <a:pt x="9996" y="3303"/>
                  </a:lnTo>
                  <a:lnTo>
                    <a:pt x="9996" y="2760"/>
                  </a:lnTo>
                  <a:lnTo>
                    <a:pt x="9905" y="2262"/>
                  </a:lnTo>
                  <a:lnTo>
                    <a:pt x="9815" y="1720"/>
                  </a:lnTo>
                  <a:lnTo>
                    <a:pt x="9634" y="1222"/>
                  </a:lnTo>
                  <a:lnTo>
                    <a:pt x="9498" y="860"/>
                  </a:lnTo>
                  <a:lnTo>
                    <a:pt x="9272" y="499"/>
                  </a:lnTo>
                  <a:lnTo>
                    <a:pt x="9136" y="318"/>
                  </a:lnTo>
                  <a:lnTo>
                    <a:pt x="9001" y="182"/>
                  </a:lnTo>
                  <a:lnTo>
                    <a:pt x="8820" y="91"/>
                  </a:lnTo>
                  <a:lnTo>
                    <a:pt x="8639" y="46"/>
                  </a:lnTo>
                  <a:lnTo>
                    <a:pt x="836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7;p46">
              <a:extLst>
                <a:ext uri="{FF2B5EF4-FFF2-40B4-BE49-F238E27FC236}">
                  <a16:creationId xmlns:a16="http://schemas.microsoft.com/office/drawing/2014/main" id="{C89BCFCD-1611-A781-59C5-346F8718BB69}"/>
                </a:ext>
              </a:extLst>
            </p:cNvPr>
            <p:cNvSpPr/>
            <p:nvPr/>
          </p:nvSpPr>
          <p:spPr>
            <a:xfrm>
              <a:off x="3001550" y="1347450"/>
              <a:ext cx="320000" cy="76925"/>
            </a:xfrm>
            <a:custGeom>
              <a:avLst/>
              <a:gdLst/>
              <a:ahLst/>
              <a:cxnLst/>
              <a:rect l="l" t="t" r="r" b="b"/>
              <a:pathLst>
                <a:path w="12800" h="3077" extrusionOk="0">
                  <a:moveTo>
                    <a:pt x="4704" y="1"/>
                  </a:moveTo>
                  <a:lnTo>
                    <a:pt x="4523" y="46"/>
                  </a:lnTo>
                  <a:lnTo>
                    <a:pt x="4342" y="136"/>
                  </a:lnTo>
                  <a:lnTo>
                    <a:pt x="3980" y="362"/>
                  </a:lnTo>
                  <a:lnTo>
                    <a:pt x="3709" y="634"/>
                  </a:lnTo>
                  <a:lnTo>
                    <a:pt x="3437" y="905"/>
                  </a:lnTo>
                  <a:lnTo>
                    <a:pt x="3166" y="1222"/>
                  </a:lnTo>
                  <a:lnTo>
                    <a:pt x="2985" y="1538"/>
                  </a:lnTo>
                  <a:lnTo>
                    <a:pt x="2804" y="1900"/>
                  </a:lnTo>
                  <a:lnTo>
                    <a:pt x="2623" y="2262"/>
                  </a:lnTo>
                  <a:lnTo>
                    <a:pt x="2488" y="2624"/>
                  </a:lnTo>
                  <a:lnTo>
                    <a:pt x="2397" y="3031"/>
                  </a:lnTo>
                  <a:lnTo>
                    <a:pt x="2307" y="2805"/>
                  </a:lnTo>
                  <a:lnTo>
                    <a:pt x="2171" y="2624"/>
                  </a:lnTo>
                  <a:lnTo>
                    <a:pt x="1990" y="2488"/>
                  </a:lnTo>
                  <a:lnTo>
                    <a:pt x="1809" y="2398"/>
                  </a:lnTo>
                  <a:lnTo>
                    <a:pt x="1583" y="2307"/>
                  </a:lnTo>
                  <a:lnTo>
                    <a:pt x="1086" y="2307"/>
                  </a:lnTo>
                  <a:lnTo>
                    <a:pt x="859" y="2398"/>
                  </a:lnTo>
                  <a:lnTo>
                    <a:pt x="588" y="2488"/>
                  </a:lnTo>
                  <a:lnTo>
                    <a:pt x="407" y="2669"/>
                  </a:lnTo>
                  <a:lnTo>
                    <a:pt x="181" y="2850"/>
                  </a:lnTo>
                  <a:lnTo>
                    <a:pt x="0" y="3076"/>
                  </a:lnTo>
                  <a:lnTo>
                    <a:pt x="12800" y="3076"/>
                  </a:lnTo>
                  <a:lnTo>
                    <a:pt x="11805" y="2443"/>
                  </a:lnTo>
                  <a:lnTo>
                    <a:pt x="10855" y="1855"/>
                  </a:lnTo>
                  <a:lnTo>
                    <a:pt x="10629" y="2126"/>
                  </a:lnTo>
                  <a:lnTo>
                    <a:pt x="10402" y="2398"/>
                  </a:lnTo>
                  <a:lnTo>
                    <a:pt x="9995" y="2986"/>
                  </a:lnTo>
                  <a:lnTo>
                    <a:pt x="9995" y="2533"/>
                  </a:lnTo>
                  <a:lnTo>
                    <a:pt x="9950" y="2126"/>
                  </a:lnTo>
                  <a:lnTo>
                    <a:pt x="9860" y="1674"/>
                  </a:lnTo>
                  <a:lnTo>
                    <a:pt x="9769" y="1267"/>
                  </a:lnTo>
                  <a:lnTo>
                    <a:pt x="8593" y="679"/>
                  </a:lnTo>
                  <a:lnTo>
                    <a:pt x="7417" y="181"/>
                  </a:lnTo>
                  <a:lnTo>
                    <a:pt x="7191" y="498"/>
                  </a:lnTo>
                  <a:lnTo>
                    <a:pt x="6965" y="860"/>
                  </a:lnTo>
                  <a:lnTo>
                    <a:pt x="6513" y="1810"/>
                  </a:lnTo>
                  <a:lnTo>
                    <a:pt x="6151" y="2805"/>
                  </a:lnTo>
                  <a:lnTo>
                    <a:pt x="6061" y="1945"/>
                  </a:lnTo>
                  <a:lnTo>
                    <a:pt x="5970" y="1538"/>
                  </a:lnTo>
                  <a:lnTo>
                    <a:pt x="5880" y="1131"/>
                  </a:lnTo>
                  <a:lnTo>
                    <a:pt x="5699" y="724"/>
                  </a:lnTo>
                  <a:lnTo>
                    <a:pt x="5563" y="543"/>
                  </a:lnTo>
                  <a:lnTo>
                    <a:pt x="5427" y="362"/>
                  </a:lnTo>
                  <a:lnTo>
                    <a:pt x="5292" y="181"/>
                  </a:lnTo>
                  <a:lnTo>
                    <a:pt x="5111" y="91"/>
                  </a:lnTo>
                  <a:lnTo>
                    <a:pt x="4930" y="46"/>
                  </a:lnTo>
                  <a:lnTo>
                    <a:pt x="470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3992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9D22280-11D4-D38E-CB5D-4D55635DD13F}"/>
              </a:ext>
            </a:extLst>
          </p:cNvPr>
          <p:cNvSpPr/>
          <p:nvPr/>
        </p:nvSpPr>
        <p:spPr>
          <a:xfrm>
            <a:off x="187338" y="112191"/>
            <a:ext cx="8528950" cy="1949993"/>
          </a:xfrm>
          <a:prstGeom prst="roundRect">
            <a:avLst/>
          </a:prstGeom>
          <a:solidFill>
            <a:srgbClr val="FFFFFF"/>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r>
              <a:rPr lang="nl-NL" sz="3200" b="1" dirty="0">
                <a:solidFill>
                  <a:srgbClr val="C00000"/>
                </a:solidFill>
                <a:latin typeface="#9Slide03 AmpleSoft Bold" panose="02000000000000000000" pitchFamily="2" charset="0"/>
                <a:ea typeface="微软雅黑"/>
                <a:cs typeface="Times New Roman" panose="02020603050405020304" pitchFamily="18" charset="0"/>
              </a:rPr>
              <a:t>Tại sao chị phụ trách Đội lại chọn đôi giày ba ta màu xanh để tặng cho cậu bé?</a:t>
            </a:r>
          </a:p>
          <a:p>
            <a:pPr algn="just"/>
            <a:r>
              <a:rPr lang="nl-NL" sz="3200" b="1" dirty="0">
                <a:solidFill>
                  <a:srgbClr val="C00000"/>
                </a:solidFill>
                <a:latin typeface="#9Slide03 AmpleSoft Bold" panose="02000000000000000000" pitchFamily="2" charset="0"/>
                <a:ea typeface="微软雅黑"/>
                <a:cs typeface="Times New Roman" panose="02020603050405020304" pitchFamily="18" charset="0"/>
              </a:rPr>
              <a:t>Em hãy chọn đáp án đúng.</a:t>
            </a:r>
            <a:endParaRPr lang="en-US" sz="3200" b="1" dirty="0">
              <a:solidFill>
                <a:srgbClr val="C00000"/>
              </a:solidFill>
              <a:latin typeface="#9Slide03 AmpleSoft Bold" panose="02000000000000000000" pitchFamily="2" charset="0"/>
              <a:ea typeface="微软雅黑"/>
              <a:cs typeface="Times New Roman" panose="02020603050405020304" pitchFamily="18" charset="0"/>
            </a:endParaRPr>
          </a:p>
        </p:txBody>
      </p:sp>
      <p:sp>
        <p:nvSpPr>
          <p:cNvPr id="8" name="Thought Bubble: Cloud 7">
            <a:extLst>
              <a:ext uri="{FF2B5EF4-FFF2-40B4-BE49-F238E27FC236}">
                <a16:creationId xmlns:a16="http://schemas.microsoft.com/office/drawing/2014/main" id="{013B1FFF-F1EA-A157-9E01-9298777E1ACF}"/>
              </a:ext>
            </a:extLst>
          </p:cNvPr>
          <p:cNvSpPr/>
          <p:nvPr/>
        </p:nvSpPr>
        <p:spPr>
          <a:xfrm flipH="1">
            <a:off x="509654" y="2199204"/>
            <a:ext cx="5979984" cy="2832105"/>
          </a:xfrm>
          <a:prstGeom prst="cloudCallout">
            <a:avLst>
              <a:gd name="adj1" fmla="val -56821"/>
              <a:gd name="adj2" fmla="val 29793"/>
            </a:avLst>
          </a:prstGeom>
          <a:solidFill>
            <a:schemeClr val="bg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3600" dirty="0">
                <a:solidFill>
                  <a:srgbClr val="000000"/>
                </a:solidFill>
                <a:latin typeface="#9Slide03 AmpleSoft Bold" panose="02000000000000000000" pitchFamily="2" charset="0"/>
                <a:ea typeface="Times New Roman" panose="02020603050405020304" pitchFamily="18" charset="0"/>
              </a:rPr>
              <a:t>Vì Lái cũng có ước mơ giống hệt chị ngày nhỏ.</a:t>
            </a:r>
            <a:endParaRPr lang="en-US" sz="3600" dirty="0">
              <a:solidFill>
                <a:srgbClr val="000000"/>
              </a:solidFill>
              <a:latin typeface="#9Slide03 AmpleSoft Bold" panose="02000000000000000000" pitchFamily="2" charset="0"/>
              <a:ea typeface="Times New Roman" panose="02020603050405020304" pitchFamily="18" charset="0"/>
            </a:endParaRPr>
          </a:p>
        </p:txBody>
      </p:sp>
      <p:grpSp>
        <p:nvGrpSpPr>
          <p:cNvPr id="9" name="Google Shape;1248;p46">
            <a:extLst>
              <a:ext uri="{FF2B5EF4-FFF2-40B4-BE49-F238E27FC236}">
                <a16:creationId xmlns:a16="http://schemas.microsoft.com/office/drawing/2014/main" id="{B3230E7D-E928-B034-0FCA-6791063DF727}"/>
              </a:ext>
            </a:extLst>
          </p:cNvPr>
          <p:cNvGrpSpPr/>
          <p:nvPr/>
        </p:nvGrpSpPr>
        <p:grpSpPr>
          <a:xfrm rot="-163693" flipH="1">
            <a:off x="6757659" y="2913697"/>
            <a:ext cx="2141473" cy="1996362"/>
            <a:chOff x="2150125" y="1251350"/>
            <a:chExt cx="1518550" cy="1415650"/>
          </a:xfrm>
        </p:grpSpPr>
        <p:sp>
          <p:nvSpPr>
            <p:cNvPr id="11" name="Google Shape;1249;p46">
              <a:extLst>
                <a:ext uri="{FF2B5EF4-FFF2-40B4-BE49-F238E27FC236}">
                  <a16:creationId xmlns:a16="http://schemas.microsoft.com/office/drawing/2014/main" id="{3AEC0FA9-F9DD-5CA0-6555-0E977C14B95E}"/>
                </a:ext>
              </a:extLst>
            </p:cNvPr>
            <p:cNvSpPr/>
            <p:nvPr/>
          </p:nvSpPr>
          <p:spPr>
            <a:xfrm>
              <a:off x="2150125" y="1251350"/>
              <a:ext cx="1518550" cy="1415650"/>
            </a:xfrm>
            <a:custGeom>
              <a:avLst/>
              <a:gdLst/>
              <a:ahLst/>
              <a:cxnLst/>
              <a:rect l="l" t="t" r="r" b="b"/>
              <a:pathLst>
                <a:path w="60742" h="56626" extrusionOk="0">
                  <a:moveTo>
                    <a:pt x="30394" y="0"/>
                  </a:moveTo>
                  <a:lnTo>
                    <a:pt x="28811" y="45"/>
                  </a:lnTo>
                  <a:lnTo>
                    <a:pt x="27273" y="181"/>
                  </a:lnTo>
                  <a:lnTo>
                    <a:pt x="25780" y="362"/>
                  </a:lnTo>
                  <a:lnTo>
                    <a:pt x="24243" y="633"/>
                  </a:lnTo>
                  <a:lnTo>
                    <a:pt x="22795" y="950"/>
                  </a:lnTo>
                  <a:lnTo>
                    <a:pt x="21348" y="1357"/>
                  </a:lnTo>
                  <a:lnTo>
                    <a:pt x="19946" y="1855"/>
                  </a:lnTo>
                  <a:lnTo>
                    <a:pt x="18544" y="2397"/>
                  </a:lnTo>
                  <a:lnTo>
                    <a:pt x="17232" y="2985"/>
                  </a:lnTo>
                  <a:lnTo>
                    <a:pt x="15921" y="3664"/>
                  </a:lnTo>
                  <a:lnTo>
                    <a:pt x="14654" y="4433"/>
                  </a:lnTo>
                  <a:lnTo>
                    <a:pt x="13388" y="5201"/>
                  </a:lnTo>
                  <a:lnTo>
                    <a:pt x="12212" y="6061"/>
                  </a:lnTo>
                  <a:lnTo>
                    <a:pt x="11081" y="6965"/>
                  </a:lnTo>
                  <a:lnTo>
                    <a:pt x="9951" y="7915"/>
                  </a:lnTo>
                  <a:lnTo>
                    <a:pt x="8910" y="8910"/>
                  </a:lnTo>
                  <a:lnTo>
                    <a:pt x="7915" y="9950"/>
                  </a:lnTo>
                  <a:lnTo>
                    <a:pt x="6920" y="11081"/>
                  </a:lnTo>
                  <a:lnTo>
                    <a:pt x="6061" y="12212"/>
                  </a:lnTo>
                  <a:lnTo>
                    <a:pt x="5202" y="13433"/>
                  </a:lnTo>
                  <a:lnTo>
                    <a:pt x="4388" y="14654"/>
                  </a:lnTo>
                  <a:lnTo>
                    <a:pt x="3664" y="15920"/>
                  </a:lnTo>
                  <a:lnTo>
                    <a:pt x="2985" y="17232"/>
                  </a:lnTo>
                  <a:lnTo>
                    <a:pt x="2397" y="18589"/>
                  </a:lnTo>
                  <a:lnTo>
                    <a:pt x="1855" y="19946"/>
                  </a:lnTo>
                  <a:lnTo>
                    <a:pt x="1357" y="21348"/>
                  </a:lnTo>
                  <a:lnTo>
                    <a:pt x="950" y="22795"/>
                  </a:lnTo>
                  <a:lnTo>
                    <a:pt x="634" y="24287"/>
                  </a:lnTo>
                  <a:lnTo>
                    <a:pt x="362" y="25780"/>
                  </a:lnTo>
                  <a:lnTo>
                    <a:pt x="136" y="27272"/>
                  </a:lnTo>
                  <a:lnTo>
                    <a:pt x="46" y="28810"/>
                  </a:lnTo>
                  <a:lnTo>
                    <a:pt x="0" y="30393"/>
                  </a:lnTo>
                  <a:lnTo>
                    <a:pt x="0" y="54771"/>
                  </a:lnTo>
                  <a:lnTo>
                    <a:pt x="46" y="55133"/>
                  </a:lnTo>
                  <a:lnTo>
                    <a:pt x="136" y="55494"/>
                  </a:lnTo>
                  <a:lnTo>
                    <a:pt x="317" y="55811"/>
                  </a:lnTo>
                  <a:lnTo>
                    <a:pt x="543" y="56082"/>
                  </a:lnTo>
                  <a:lnTo>
                    <a:pt x="815" y="56309"/>
                  </a:lnTo>
                  <a:lnTo>
                    <a:pt x="1131" y="56489"/>
                  </a:lnTo>
                  <a:lnTo>
                    <a:pt x="1493" y="56580"/>
                  </a:lnTo>
                  <a:lnTo>
                    <a:pt x="1855" y="56625"/>
                  </a:lnTo>
                  <a:lnTo>
                    <a:pt x="58887" y="56625"/>
                  </a:lnTo>
                  <a:lnTo>
                    <a:pt x="59249" y="56580"/>
                  </a:lnTo>
                  <a:lnTo>
                    <a:pt x="59611" y="56489"/>
                  </a:lnTo>
                  <a:lnTo>
                    <a:pt x="59927" y="56309"/>
                  </a:lnTo>
                  <a:lnTo>
                    <a:pt x="60199" y="56082"/>
                  </a:lnTo>
                  <a:lnTo>
                    <a:pt x="60425" y="55811"/>
                  </a:lnTo>
                  <a:lnTo>
                    <a:pt x="60606" y="55494"/>
                  </a:lnTo>
                  <a:lnTo>
                    <a:pt x="60742" y="55133"/>
                  </a:lnTo>
                  <a:lnTo>
                    <a:pt x="60742" y="54771"/>
                  </a:lnTo>
                  <a:lnTo>
                    <a:pt x="60742" y="30393"/>
                  </a:lnTo>
                  <a:lnTo>
                    <a:pt x="60742" y="28855"/>
                  </a:lnTo>
                  <a:lnTo>
                    <a:pt x="60606" y="27318"/>
                  </a:lnTo>
                  <a:lnTo>
                    <a:pt x="60425" y="25825"/>
                  </a:lnTo>
                  <a:lnTo>
                    <a:pt x="60154" y="24333"/>
                  </a:lnTo>
                  <a:lnTo>
                    <a:pt x="59792" y="22885"/>
                  </a:lnTo>
                  <a:lnTo>
                    <a:pt x="59385" y="21483"/>
                  </a:lnTo>
                  <a:lnTo>
                    <a:pt x="58887" y="20036"/>
                  </a:lnTo>
                  <a:lnTo>
                    <a:pt x="58344" y="18679"/>
                  </a:lnTo>
                  <a:lnTo>
                    <a:pt x="57711" y="17322"/>
                  </a:lnTo>
                  <a:lnTo>
                    <a:pt x="57033" y="16056"/>
                  </a:lnTo>
                  <a:lnTo>
                    <a:pt x="56309" y="14744"/>
                  </a:lnTo>
                  <a:lnTo>
                    <a:pt x="55495" y="13523"/>
                  </a:lnTo>
                  <a:lnTo>
                    <a:pt x="54636" y="12347"/>
                  </a:lnTo>
                  <a:lnTo>
                    <a:pt x="53731" y="11171"/>
                  </a:lnTo>
                  <a:lnTo>
                    <a:pt x="52781" y="10086"/>
                  </a:lnTo>
                  <a:lnTo>
                    <a:pt x="51741" y="9001"/>
                  </a:lnTo>
                  <a:lnTo>
                    <a:pt x="50701" y="8006"/>
                  </a:lnTo>
                  <a:lnTo>
                    <a:pt x="49570" y="7056"/>
                  </a:lnTo>
                  <a:lnTo>
                    <a:pt x="48440" y="6106"/>
                  </a:lnTo>
                  <a:lnTo>
                    <a:pt x="47264" y="5292"/>
                  </a:lnTo>
                  <a:lnTo>
                    <a:pt x="45997" y="4478"/>
                  </a:lnTo>
                  <a:lnTo>
                    <a:pt x="44731" y="3754"/>
                  </a:lnTo>
                  <a:lnTo>
                    <a:pt x="43419" y="3030"/>
                  </a:lnTo>
                  <a:lnTo>
                    <a:pt x="42108" y="2443"/>
                  </a:lnTo>
                  <a:lnTo>
                    <a:pt x="40706" y="1900"/>
                  </a:lnTo>
                  <a:lnTo>
                    <a:pt x="39303" y="1402"/>
                  </a:lnTo>
                  <a:lnTo>
                    <a:pt x="37901" y="995"/>
                  </a:lnTo>
                  <a:lnTo>
                    <a:pt x="36409" y="633"/>
                  </a:lnTo>
                  <a:lnTo>
                    <a:pt x="34962" y="362"/>
                  </a:lnTo>
                  <a:lnTo>
                    <a:pt x="33424" y="181"/>
                  </a:lnTo>
                  <a:lnTo>
                    <a:pt x="31931" y="45"/>
                  </a:lnTo>
                  <a:lnTo>
                    <a:pt x="3039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6">
              <a:extLst>
                <a:ext uri="{FF2B5EF4-FFF2-40B4-BE49-F238E27FC236}">
                  <a16:creationId xmlns:a16="http://schemas.microsoft.com/office/drawing/2014/main" id="{060E3D76-9633-F312-21BB-ADCBB132F2B0}"/>
                </a:ext>
              </a:extLst>
            </p:cNvPr>
            <p:cNvSpPr/>
            <p:nvPr/>
          </p:nvSpPr>
          <p:spPr>
            <a:xfrm>
              <a:off x="2202125" y="1297700"/>
              <a:ext cx="1425850" cy="1322925"/>
            </a:xfrm>
            <a:custGeom>
              <a:avLst/>
              <a:gdLst/>
              <a:ahLst/>
              <a:cxnLst/>
              <a:rect l="l" t="t" r="r" b="b"/>
              <a:pathLst>
                <a:path w="57034" h="52917" extrusionOk="0">
                  <a:moveTo>
                    <a:pt x="28540" y="1"/>
                  </a:moveTo>
                  <a:lnTo>
                    <a:pt x="27092" y="46"/>
                  </a:lnTo>
                  <a:lnTo>
                    <a:pt x="25645" y="181"/>
                  </a:lnTo>
                  <a:lnTo>
                    <a:pt x="24198" y="362"/>
                  </a:lnTo>
                  <a:lnTo>
                    <a:pt x="22796" y="589"/>
                  </a:lnTo>
                  <a:lnTo>
                    <a:pt x="21394" y="905"/>
                  </a:lnTo>
                  <a:lnTo>
                    <a:pt x="20037" y="1312"/>
                  </a:lnTo>
                  <a:lnTo>
                    <a:pt x="18725" y="1764"/>
                  </a:lnTo>
                  <a:lnTo>
                    <a:pt x="17459" y="2262"/>
                  </a:lnTo>
                  <a:lnTo>
                    <a:pt x="16192" y="2850"/>
                  </a:lnTo>
                  <a:lnTo>
                    <a:pt x="14926" y="3483"/>
                  </a:lnTo>
                  <a:lnTo>
                    <a:pt x="13750" y="4161"/>
                  </a:lnTo>
                  <a:lnTo>
                    <a:pt x="12574" y="4885"/>
                  </a:lnTo>
                  <a:lnTo>
                    <a:pt x="11489" y="5699"/>
                  </a:lnTo>
                  <a:lnTo>
                    <a:pt x="10403" y="6513"/>
                  </a:lnTo>
                  <a:lnTo>
                    <a:pt x="9363" y="7418"/>
                  </a:lnTo>
                  <a:lnTo>
                    <a:pt x="8368" y="8368"/>
                  </a:lnTo>
                  <a:lnTo>
                    <a:pt x="7418" y="9363"/>
                  </a:lnTo>
                  <a:lnTo>
                    <a:pt x="6514" y="10403"/>
                  </a:lnTo>
                  <a:lnTo>
                    <a:pt x="5700" y="11488"/>
                  </a:lnTo>
                  <a:lnTo>
                    <a:pt x="4886" y="12574"/>
                  </a:lnTo>
                  <a:lnTo>
                    <a:pt x="4162" y="13750"/>
                  </a:lnTo>
                  <a:lnTo>
                    <a:pt x="3483" y="14926"/>
                  </a:lnTo>
                  <a:lnTo>
                    <a:pt x="2850" y="16192"/>
                  </a:lnTo>
                  <a:lnTo>
                    <a:pt x="2262" y="17458"/>
                  </a:lnTo>
                  <a:lnTo>
                    <a:pt x="1765" y="18725"/>
                  </a:lnTo>
                  <a:lnTo>
                    <a:pt x="1313" y="20036"/>
                  </a:lnTo>
                  <a:lnTo>
                    <a:pt x="905" y="21393"/>
                  </a:lnTo>
                  <a:lnTo>
                    <a:pt x="589" y="22795"/>
                  </a:lnTo>
                  <a:lnTo>
                    <a:pt x="363" y="24197"/>
                  </a:lnTo>
                  <a:lnTo>
                    <a:pt x="182" y="25599"/>
                  </a:lnTo>
                  <a:lnTo>
                    <a:pt x="46" y="27047"/>
                  </a:lnTo>
                  <a:lnTo>
                    <a:pt x="1" y="28539"/>
                  </a:lnTo>
                  <a:lnTo>
                    <a:pt x="1" y="52917"/>
                  </a:lnTo>
                  <a:lnTo>
                    <a:pt x="57033" y="52917"/>
                  </a:lnTo>
                  <a:lnTo>
                    <a:pt x="57033" y="28539"/>
                  </a:lnTo>
                  <a:lnTo>
                    <a:pt x="57033" y="27408"/>
                  </a:lnTo>
                  <a:lnTo>
                    <a:pt x="56943" y="26278"/>
                  </a:lnTo>
                  <a:lnTo>
                    <a:pt x="56852" y="25147"/>
                  </a:lnTo>
                  <a:lnTo>
                    <a:pt x="56717" y="24062"/>
                  </a:lnTo>
                  <a:lnTo>
                    <a:pt x="56491" y="22976"/>
                  </a:lnTo>
                  <a:lnTo>
                    <a:pt x="56264" y="21891"/>
                  </a:lnTo>
                  <a:lnTo>
                    <a:pt x="55993" y="20805"/>
                  </a:lnTo>
                  <a:lnTo>
                    <a:pt x="55676" y="19765"/>
                  </a:lnTo>
                  <a:lnTo>
                    <a:pt x="55315" y="18770"/>
                  </a:lnTo>
                  <a:lnTo>
                    <a:pt x="54953" y="17730"/>
                  </a:lnTo>
                  <a:lnTo>
                    <a:pt x="54501" y="16735"/>
                  </a:lnTo>
                  <a:lnTo>
                    <a:pt x="54048" y="15785"/>
                  </a:lnTo>
                  <a:lnTo>
                    <a:pt x="53551" y="14835"/>
                  </a:lnTo>
                  <a:lnTo>
                    <a:pt x="53008" y="13931"/>
                  </a:lnTo>
                  <a:lnTo>
                    <a:pt x="52465" y="13026"/>
                  </a:lnTo>
                  <a:lnTo>
                    <a:pt x="51877" y="12122"/>
                  </a:lnTo>
                  <a:lnTo>
                    <a:pt x="51787" y="11986"/>
                  </a:lnTo>
                  <a:lnTo>
                    <a:pt x="50837" y="10765"/>
                  </a:lnTo>
                  <a:lnTo>
                    <a:pt x="49842" y="9589"/>
                  </a:lnTo>
                  <a:lnTo>
                    <a:pt x="49299" y="8956"/>
                  </a:lnTo>
                  <a:lnTo>
                    <a:pt x="48711" y="8368"/>
                  </a:lnTo>
                  <a:lnTo>
                    <a:pt x="48169" y="7825"/>
                  </a:lnTo>
                  <a:lnTo>
                    <a:pt x="47355" y="7101"/>
                  </a:lnTo>
                  <a:lnTo>
                    <a:pt x="46495" y="6378"/>
                  </a:lnTo>
                  <a:lnTo>
                    <a:pt x="45636" y="5744"/>
                  </a:lnTo>
                  <a:lnTo>
                    <a:pt x="44777" y="5066"/>
                  </a:lnTo>
                  <a:lnTo>
                    <a:pt x="43782" y="4433"/>
                  </a:lnTo>
                  <a:lnTo>
                    <a:pt x="42832" y="3845"/>
                  </a:lnTo>
                  <a:lnTo>
                    <a:pt x="41746" y="3257"/>
                  </a:lnTo>
                  <a:lnTo>
                    <a:pt x="40570" y="2669"/>
                  </a:lnTo>
                  <a:lnTo>
                    <a:pt x="39394" y="2171"/>
                  </a:lnTo>
                  <a:lnTo>
                    <a:pt x="38128" y="1674"/>
                  </a:lnTo>
                  <a:lnTo>
                    <a:pt x="36816" y="1267"/>
                  </a:lnTo>
                  <a:lnTo>
                    <a:pt x="35505" y="860"/>
                  </a:lnTo>
                  <a:lnTo>
                    <a:pt x="34148" y="589"/>
                  </a:lnTo>
                  <a:lnTo>
                    <a:pt x="32791" y="317"/>
                  </a:lnTo>
                  <a:lnTo>
                    <a:pt x="31389" y="181"/>
                  </a:lnTo>
                  <a:lnTo>
                    <a:pt x="29987" y="46"/>
                  </a:lnTo>
                  <a:lnTo>
                    <a:pt x="28540"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1;p46">
              <a:extLst>
                <a:ext uri="{FF2B5EF4-FFF2-40B4-BE49-F238E27FC236}">
                  <a16:creationId xmlns:a16="http://schemas.microsoft.com/office/drawing/2014/main" id="{72E46F1F-581C-2904-798D-60DE2DE67620}"/>
                </a:ext>
              </a:extLst>
            </p:cNvPr>
            <p:cNvSpPr/>
            <p:nvPr/>
          </p:nvSpPr>
          <p:spPr>
            <a:xfrm>
              <a:off x="2265450" y="1699100"/>
              <a:ext cx="713500" cy="757575"/>
            </a:xfrm>
            <a:custGeom>
              <a:avLst/>
              <a:gdLst/>
              <a:ahLst/>
              <a:cxnLst/>
              <a:rect l="l" t="t" r="r" b="b"/>
              <a:pathLst>
                <a:path w="28540" h="30303" extrusionOk="0">
                  <a:moveTo>
                    <a:pt x="10086" y="0"/>
                  </a:moveTo>
                  <a:lnTo>
                    <a:pt x="9679" y="46"/>
                  </a:lnTo>
                  <a:lnTo>
                    <a:pt x="9272" y="136"/>
                  </a:lnTo>
                  <a:lnTo>
                    <a:pt x="8911" y="317"/>
                  </a:lnTo>
                  <a:lnTo>
                    <a:pt x="8504" y="498"/>
                  </a:lnTo>
                  <a:lnTo>
                    <a:pt x="8142" y="679"/>
                  </a:lnTo>
                  <a:lnTo>
                    <a:pt x="7780" y="950"/>
                  </a:lnTo>
                  <a:lnTo>
                    <a:pt x="7463" y="1221"/>
                  </a:lnTo>
                  <a:lnTo>
                    <a:pt x="7101" y="1538"/>
                  </a:lnTo>
                  <a:lnTo>
                    <a:pt x="6785" y="1900"/>
                  </a:lnTo>
                  <a:lnTo>
                    <a:pt x="6468" y="2262"/>
                  </a:lnTo>
                  <a:lnTo>
                    <a:pt x="5880" y="3121"/>
                  </a:lnTo>
                  <a:lnTo>
                    <a:pt x="5338" y="4071"/>
                  </a:lnTo>
                  <a:lnTo>
                    <a:pt x="4795" y="5111"/>
                  </a:lnTo>
                  <a:lnTo>
                    <a:pt x="4297" y="6197"/>
                  </a:lnTo>
                  <a:lnTo>
                    <a:pt x="3845" y="7418"/>
                  </a:lnTo>
                  <a:lnTo>
                    <a:pt x="3438" y="8639"/>
                  </a:lnTo>
                  <a:lnTo>
                    <a:pt x="3031" y="9950"/>
                  </a:lnTo>
                  <a:lnTo>
                    <a:pt x="2669" y="11307"/>
                  </a:lnTo>
                  <a:lnTo>
                    <a:pt x="2307" y="12664"/>
                  </a:lnTo>
                  <a:lnTo>
                    <a:pt x="2036" y="14066"/>
                  </a:lnTo>
                  <a:lnTo>
                    <a:pt x="1765" y="15468"/>
                  </a:lnTo>
                  <a:lnTo>
                    <a:pt x="1267" y="18272"/>
                  </a:lnTo>
                  <a:lnTo>
                    <a:pt x="860" y="20941"/>
                  </a:lnTo>
                  <a:lnTo>
                    <a:pt x="589" y="23473"/>
                  </a:lnTo>
                  <a:lnTo>
                    <a:pt x="362" y="25690"/>
                  </a:lnTo>
                  <a:lnTo>
                    <a:pt x="182" y="27589"/>
                  </a:lnTo>
                  <a:lnTo>
                    <a:pt x="91" y="29036"/>
                  </a:lnTo>
                  <a:lnTo>
                    <a:pt x="1" y="30303"/>
                  </a:lnTo>
                  <a:lnTo>
                    <a:pt x="28539" y="29579"/>
                  </a:lnTo>
                  <a:lnTo>
                    <a:pt x="28087" y="28268"/>
                  </a:lnTo>
                  <a:lnTo>
                    <a:pt x="27590" y="26775"/>
                  </a:lnTo>
                  <a:lnTo>
                    <a:pt x="26866" y="24830"/>
                  </a:lnTo>
                  <a:lnTo>
                    <a:pt x="26007" y="22524"/>
                  </a:lnTo>
                  <a:lnTo>
                    <a:pt x="25012" y="19991"/>
                  </a:lnTo>
                  <a:lnTo>
                    <a:pt x="23881" y="17277"/>
                  </a:lnTo>
                  <a:lnTo>
                    <a:pt x="22615" y="14473"/>
                  </a:lnTo>
                  <a:lnTo>
                    <a:pt x="21936" y="13071"/>
                  </a:lnTo>
                  <a:lnTo>
                    <a:pt x="21213" y="11669"/>
                  </a:lnTo>
                  <a:lnTo>
                    <a:pt x="20534" y="10312"/>
                  </a:lnTo>
                  <a:lnTo>
                    <a:pt x="19765" y="9001"/>
                  </a:lnTo>
                  <a:lnTo>
                    <a:pt x="19042" y="7689"/>
                  </a:lnTo>
                  <a:lnTo>
                    <a:pt x="18273" y="6468"/>
                  </a:lnTo>
                  <a:lnTo>
                    <a:pt x="17459" y="5337"/>
                  </a:lnTo>
                  <a:lnTo>
                    <a:pt x="16690" y="4252"/>
                  </a:lnTo>
                  <a:lnTo>
                    <a:pt x="15876" y="3302"/>
                  </a:lnTo>
                  <a:lnTo>
                    <a:pt x="15062" y="2397"/>
                  </a:lnTo>
                  <a:lnTo>
                    <a:pt x="14202" y="1674"/>
                  </a:lnTo>
                  <a:lnTo>
                    <a:pt x="13795" y="1312"/>
                  </a:lnTo>
                  <a:lnTo>
                    <a:pt x="13388" y="1041"/>
                  </a:lnTo>
                  <a:lnTo>
                    <a:pt x="12981" y="769"/>
                  </a:lnTo>
                  <a:lnTo>
                    <a:pt x="12574" y="543"/>
                  </a:lnTo>
                  <a:lnTo>
                    <a:pt x="12167" y="362"/>
                  </a:lnTo>
                  <a:lnTo>
                    <a:pt x="11715" y="181"/>
                  </a:lnTo>
                  <a:lnTo>
                    <a:pt x="11308" y="91"/>
                  </a:lnTo>
                  <a:lnTo>
                    <a:pt x="1090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2;p46">
              <a:extLst>
                <a:ext uri="{FF2B5EF4-FFF2-40B4-BE49-F238E27FC236}">
                  <a16:creationId xmlns:a16="http://schemas.microsoft.com/office/drawing/2014/main" id="{7F7DCBBD-CCE4-AC06-0C8B-B68A8D11F7B0}"/>
                </a:ext>
              </a:extLst>
            </p:cNvPr>
            <p:cNvSpPr/>
            <p:nvPr/>
          </p:nvSpPr>
          <p:spPr>
            <a:xfrm>
              <a:off x="2302775" y="1699100"/>
              <a:ext cx="712350" cy="757575"/>
            </a:xfrm>
            <a:custGeom>
              <a:avLst/>
              <a:gdLst/>
              <a:ahLst/>
              <a:cxnLst/>
              <a:rect l="l" t="t" r="r" b="b"/>
              <a:pathLst>
                <a:path w="28494" h="30303" extrusionOk="0">
                  <a:moveTo>
                    <a:pt x="10086" y="0"/>
                  </a:moveTo>
                  <a:lnTo>
                    <a:pt x="9679" y="46"/>
                  </a:lnTo>
                  <a:lnTo>
                    <a:pt x="9272" y="136"/>
                  </a:lnTo>
                  <a:lnTo>
                    <a:pt x="8865" y="317"/>
                  </a:lnTo>
                  <a:lnTo>
                    <a:pt x="8503" y="498"/>
                  </a:lnTo>
                  <a:lnTo>
                    <a:pt x="8141" y="679"/>
                  </a:lnTo>
                  <a:lnTo>
                    <a:pt x="7779" y="950"/>
                  </a:lnTo>
                  <a:lnTo>
                    <a:pt x="7463" y="1221"/>
                  </a:lnTo>
                  <a:lnTo>
                    <a:pt x="7101" y="1538"/>
                  </a:lnTo>
                  <a:lnTo>
                    <a:pt x="6784" y="1900"/>
                  </a:lnTo>
                  <a:lnTo>
                    <a:pt x="6468" y="2262"/>
                  </a:lnTo>
                  <a:lnTo>
                    <a:pt x="5880" y="3121"/>
                  </a:lnTo>
                  <a:lnTo>
                    <a:pt x="5292" y="4071"/>
                  </a:lnTo>
                  <a:lnTo>
                    <a:pt x="4794" y="5111"/>
                  </a:lnTo>
                  <a:lnTo>
                    <a:pt x="4297" y="6197"/>
                  </a:lnTo>
                  <a:lnTo>
                    <a:pt x="3845" y="7418"/>
                  </a:lnTo>
                  <a:lnTo>
                    <a:pt x="3392" y="8639"/>
                  </a:lnTo>
                  <a:lnTo>
                    <a:pt x="3030" y="9950"/>
                  </a:lnTo>
                  <a:lnTo>
                    <a:pt x="2669" y="11307"/>
                  </a:lnTo>
                  <a:lnTo>
                    <a:pt x="2307" y="12664"/>
                  </a:lnTo>
                  <a:lnTo>
                    <a:pt x="2035" y="14066"/>
                  </a:lnTo>
                  <a:lnTo>
                    <a:pt x="1719" y="15468"/>
                  </a:lnTo>
                  <a:lnTo>
                    <a:pt x="1267" y="18272"/>
                  </a:lnTo>
                  <a:lnTo>
                    <a:pt x="860" y="20941"/>
                  </a:lnTo>
                  <a:lnTo>
                    <a:pt x="543" y="23473"/>
                  </a:lnTo>
                  <a:lnTo>
                    <a:pt x="317" y="25690"/>
                  </a:lnTo>
                  <a:lnTo>
                    <a:pt x="181" y="27589"/>
                  </a:lnTo>
                  <a:lnTo>
                    <a:pt x="91" y="29036"/>
                  </a:lnTo>
                  <a:lnTo>
                    <a:pt x="0" y="30303"/>
                  </a:lnTo>
                  <a:lnTo>
                    <a:pt x="28494" y="29579"/>
                  </a:lnTo>
                  <a:lnTo>
                    <a:pt x="28087" y="28268"/>
                  </a:lnTo>
                  <a:lnTo>
                    <a:pt x="27544" y="26775"/>
                  </a:lnTo>
                  <a:lnTo>
                    <a:pt x="26866" y="24830"/>
                  </a:lnTo>
                  <a:lnTo>
                    <a:pt x="26006" y="22524"/>
                  </a:lnTo>
                  <a:lnTo>
                    <a:pt x="25011" y="19991"/>
                  </a:lnTo>
                  <a:lnTo>
                    <a:pt x="23835" y="17277"/>
                  </a:lnTo>
                  <a:lnTo>
                    <a:pt x="22569" y="14473"/>
                  </a:lnTo>
                  <a:lnTo>
                    <a:pt x="21936" y="13071"/>
                  </a:lnTo>
                  <a:lnTo>
                    <a:pt x="21212" y="11669"/>
                  </a:lnTo>
                  <a:lnTo>
                    <a:pt x="20488" y="10312"/>
                  </a:lnTo>
                  <a:lnTo>
                    <a:pt x="19765" y="9001"/>
                  </a:lnTo>
                  <a:lnTo>
                    <a:pt x="18996" y="7689"/>
                  </a:lnTo>
                  <a:lnTo>
                    <a:pt x="18227" y="6468"/>
                  </a:lnTo>
                  <a:lnTo>
                    <a:pt x="17458" y="5337"/>
                  </a:lnTo>
                  <a:lnTo>
                    <a:pt x="16644" y="4252"/>
                  </a:lnTo>
                  <a:lnTo>
                    <a:pt x="15875" y="3302"/>
                  </a:lnTo>
                  <a:lnTo>
                    <a:pt x="15016" y="2397"/>
                  </a:lnTo>
                  <a:lnTo>
                    <a:pt x="14202" y="1674"/>
                  </a:lnTo>
                  <a:lnTo>
                    <a:pt x="13795" y="1312"/>
                  </a:lnTo>
                  <a:lnTo>
                    <a:pt x="13388" y="1041"/>
                  </a:lnTo>
                  <a:lnTo>
                    <a:pt x="12981" y="769"/>
                  </a:lnTo>
                  <a:lnTo>
                    <a:pt x="12574" y="543"/>
                  </a:lnTo>
                  <a:lnTo>
                    <a:pt x="12121" y="362"/>
                  </a:lnTo>
                  <a:lnTo>
                    <a:pt x="11714" y="181"/>
                  </a:lnTo>
                  <a:lnTo>
                    <a:pt x="11307" y="91"/>
                  </a:lnTo>
                  <a:lnTo>
                    <a:pt x="10900"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3;p46">
              <a:extLst>
                <a:ext uri="{FF2B5EF4-FFF2-40B4-BE49-F238E27FC236}">
                  <a16:creationId xmlns:a16="http://schemas.microsoft.com/office/drawing/2014/main" id="{5CDC1C40-D093-14C6-A806-D71ECD01FA2A}"/>
                </a:ext>
              </a:extLst>
            </p:cNvPr>
            <p:cNvSpPr/>
            <p:nvPr/>
          </p:nvSpPr>
          <p:spPr>
            <a:xfrm>
              <a:off x="2323125" y="1720575"/>
              <a:ext cx="672775" cy="762125"/>
            </a:xfrm>
            <a:custGeom>
              <a:avLst/>
              <a:gdLst/>
              <a:ahLst/>
              <a:cxnLst/>
              <a:rect l="l" t="t" r="r" b="b"/>
              <a:pathLst>
                <a:path w="26911" h="30485" extrusionOk="0">
                  <a:moveTo>
                    <a:pt x="10222" y="182"/>
                  </a:moveTo>
                  <a:lnTo>
                    <a:pt x="10584" y="227"/>
                  </a:lnTo>
                  <a:lnTo>
                    <a:pt x="10945" y="317"/>
                  </a:lnTo>
                  <a:lnTo>
                    <a:pt x="11307" y="453"/>
                  </a:lnTo>
                  <a:lnTo>
                    <a:pt x="11669" y="634"/>
                  </a:lnTo>
                  <a:lnTo>
                    <a:pt x="12076" y="815"/>
                  </a:lnTo>
                  <a:lnTo>
                    <a:pt x="12800" y="1267"/>
                  </a:lnTo>
                  <a:lnTo>
                    <a:pt x="13523" y="1855"/>
                  </a:lnTo>
                  <a:lnTo>
                    <a:pt x="14247" y="2579"/>
                  </a:lnTo>
                  <a:lnTo>
                    <a:pt x="14971" y="3348"/>
                  </a:lnTo>
                  <a:lnTo>
                    <a:pt x="15694" y="4207"/>
                  </a:lnTo>
                  <a:lnTo>
                    <a:pt x="16373" y="5202"/>
                  </a:lnTo>
                  <a:lnTo>
                    <a:pt x="17096" y="6197"/>
                  </a:lnTo>
                  <a:lnTo>
                    <a:pt x="17775" y="7282"/>
                  </a:lnTo>
                  <a:lnTo>
                    <a:pt x="18453" y="8413"/>
                  </a:lnTo>
                  <a:lnTo>
                    <a:pt x="19086" y="9589"/>
                  </a:lnTo>
                  <a:lnTo>
                    <a:pt x="19765" y="10810"/>
                  </a:lnTo>
                  <a:lnTo>
                    <a:pt x="20986" y="13298"/>
                  </a:lnTo>
                  <a:lnTo>
                    <a:pt x="22117" y="15785"/>
                  </a:lnTo>
                  <a:lnTo>
                    <a:pt x="23157" y="18227"/>
                  </a:lnTo>
                  <a:lnTo>
                    <a:pt x="24107" y="20534"/>
                  </a:lnTo>
                  <a:lnTo>
                    <a:pt x="24921" y="22660"/>
                  </a:lnTo>
                  <a:lnTo>
                    <a:pt x="26097" y="26052"/>
                  </a:lnTo>
                  <a:lnTo>
                    <a:pt x="26685" y="27725"/>
                  </a:lnTo>
                  <a:lnTo>
                    <a:pt x="181" y="30303"/>
                  </a:lnTo>
                  <a:lnTo>
                    <a:pt x="272" y="28539"/>
                  </a:lnTo>
                  <a:lnTo>
                    <a:pt x="407" y="26911"/>
                  </a:lnTo>
                  <a:lnTo>
                    <a:pt x="543" y="24921"/>
                  </a:lnTo>
                  <a:lnTo>
                    <a:pt x="814" y="22660"/>
                  </a:lnTo>
                  <a:lnTo>
                    <a:pt x="1086" y="20172"/>
                  </a:lnTo>
                  <a:lnTo>
                    <a:pt x="1493" y="17549"/>
                  </a:lnTo>
                  <a:lnTo>
                    <a:pt x="1945" y="14835"/>
                  </a:lnTo>
                  <a:lnTo>
                    <a:pt x="2488" y="12167"/>
                  </a:lnTo>
                  <a:lnTo>
                    <a:pt x="2804" y="10855"/>
                  </a:lnTo>
                  <a:lnTo>
                    <a:pt x="3121" y="9589"/>
                  </a:lnTo>
                  <a:lnTo>
                    <a:pt x="3483" y="8323"/>
                  </a:lnTo>
                  <a:lnTo>
                    <a:pt x="3890" y="7147"/>
                  </a:lnTo>
                  <a:lnTo>
                    <a:pt x="4297" y="6016"/>
                  </a:lnTo>
                  <a:lnTo>
                    <a:pt x="4749" y="4976"/>
                  </a:lnTo>
                  <a:lnTo>
                    <a:pt x="5247" y="3981"/>
                  </a:lnTo>
                  <a:lnTo>
                    <a:pt x="5744" y="3076"/>
                  </a:lnTo>
                  <a:lnTo>
                    <a:pt x="6287" y="2307"/>
                  </a:lnTo>
                  <a:lnTo>
                    <a:pt x="6875" y="1629"/>
                  </a:lnTo>
                  <a:lnTo>
                    <a:pt x="7192" y="1312"/>
                  </a:lnTo>
                  <a:lnTo>
                    <a:pt x="7508" y="1041"/>
                  </a:lnTo>
                  <a:lnTo>
                    <a:pt x="7825" y="815"/>
                  </a:lnTo>
                  <a:lnTo>
                    <a:pt x="8141" y="634"/>
                  </a:lnTo>
                  <a:lnTo>
                    <a:pt x="8458" y="453"/>
                  </a:lnTo>
                  <a:lnTo>
                    <a:pt x="8820" y="317"/>
                  </a:lnTo>
                  <a:lnTo>
                    <a:pt x="9182" y="227"/>
                  </a:lnTo>
                  <a:lnTo>
                    <a:pt x="9543" y="182"/>
                  </a:lnTo>
                  <a:close/>
                  <a:moveTo>
                    <a:pt x="9860" y="1"/>
                  </a:moveTo>
                  <a:lnTo>
                    <a:pt x="9498" y="46"/>
                  </a:lnTo>
                  <a:lnTo>
                    <a:pt x="9182" y="91"/>
                  </a:lnTo>
                  <a:lnTo>
                    <a:pt x="8865" y="136"/>
                  </a:lnTo>
                  <a:lnTo>
                    <a:pt x="8548" y="272"/>
                  </a:lnTo>
                  <a:lnTo>
                    <a:pt x="8277" y="362"/>
                  </a:lnTo>
                  <a:lnTo>
                    <a:pt x="7644" y="724"/>
                  </a:lnTo>
                  <a:lnTo>
                    <a:pt x="7056" y="1177"/>
                  </a:lnTo>
                  <a:lnTo>
                    <a:pt x="6513" y="1765"/>
                  </a:lnTo>
                  <a:lnTo>
                    <a:pt x="5970" y="2443"/>
                  </a:lnTo>
                  <a:lnTo>
                    <a:pt x="5428" y="3257"/>
                  </a:lnTo>
                  <a:lnTo>
                    <a:pt x="4930" y="4162"/>
                  </a:lnTo>
                  <a:lnTo>
                    <a:pt x="4478" y="5202"/>
                  </a:lnTo>
                  <a:lnTo>
                    <a:pt x="3980" y="6333"/>
                  </a:lnTo>
                  <a:lnTo>
                    <a:pt x="3573" y="7599"/>
                  </a:lnTo>
                  <a:lnTo>
                    <a:pt x="3121" y="8956"/>
                  </a:lnTo>
                  <a:lnTo>
                    <a:pt x="2714" y="10448"/>
                  </a:lnTo>
                  <a:lnTo>
                    <a:pt x="2352" y="12031"/>
                  </a:lnTo>
                  <a:lnTo>
                    <a:pt x="1990" y="13705"/>
                  </a:lnTo>
                  <a:lnTo>
                    <a:pt x="1628" y="15514"/>
                  </a:lnTo>
                  <a:lnTo>
                    <a:pt x="1176" y="18273"/>
                  </a:lnTo>
                  <a:lnTo>
                    <a:pt x="814" y="20941"/>
                  </a:lnTo>
                  <a:lnTo>
                    <a:pt x="543" y="23474"/>
                  </a:lnTo>
                  <a:lnTo>
                    <a:pt x="317" y="25690"/>
                  </a:lnTo>
                  <a:lnTo>
                    <a:pt x="91" y="29082"/>
                  </a:lnTo>
                  <a:lnTo>
                    <a:pt x="0" y="30394"/>
                  </a:lnTo>
                  <a:lnTo>
                    <a:pt x="0" y="30484"/>
                  </a:lnTo>
                  <a:lnTo>
                    <a:pt x="26775" y="27861"/>
                  </a:lnTo>
                  <a:lnTo>
                    <a:pt x="26911" y="27861"/>
                  </a:lnTo>
                  <a:lnTo>
                    <a:pt x="26866" y="27770"/>
                  </a:lnTo>
                  <a:lnTo>
                    <a:pt x="26459" y="26504"/>
                  </a:lnTo>
                  <a:lnTo>
                    <a:pt x="25283" y="23248"/>
                  </a:lnTo>
                  <a:lnTo>
                    <a:pt x="24514" y="21122"/>
                  </a:lnTo>
                  <a:lnTo>
                    <a:pt x="23564" y="18770"/>
                  </a:lnTo>
                  <a:lnTo>
                    <a:pt x="22479" y="16237"/>
                  </a:lnTo>
                  <a:lnTo>
                    <a:pt x="21303" y="13614"/>
                  </a:lnTo>
                  <a:lnTo>
                    <a:pt x="20489" y="11941"/>
                  </a:lnTo>
                  <a:lnTo>
                    <a:pt x="19674" y="10358"/>
                  </a:lnTo>
                  <a:lnTo>
                    <a:pt x="18906" y="8865"/>
                  </a:lnTo>
                  <a:lnTo>
                    <a:pt x="18091" y="7508"/>
                  </a:lnTo>
                  <a:lnTo>
                    <a:pt x="17323" y="6242"/>
                  </a:lnTo>
                  <a:lnTo>
                    <a:pt x="16554" y="5111"/>
                  </a:lnTo>
                  <a:lnTo>
                    <a:pt x="15830" y="4116"/>
                  </a:lnTo>
                  <a:lnTo>
                    <a:pt x="15061" y="3212"/>
                  </a:lnTo>
                  <a:lnTo>
                    <a:pt x="14338" y="2398"/>
                  </a:lnTo>
                  <a:lnTo>
                    <a:pt x="13614" y="1719"/>
                  </a:lnTo>
                  <a:lnTo>
                    <a:pt x="12890" y="1131"/>
                  </a:lnTo>
                  <a:lnTo>
                    <a:pt x="12212" y="679"/>
                  </a:lnTo>
                  <a:lnTo>
                    <a:pt x="11488" y="362"/>
                  </a:lnTo>
                  <a:lnTo>
                    <a:pt x="10855" y="136"/>
                  </a:lnTo>
                  <a:lnTo>
                    <a:pt x="10493" y="46"/>
                  </a:lnTo>
                  <a:lnTo>
                    <a:pt x="10177" y="46"/>
                  </a:lnTo>
                  <a:lnTo>
                    <a:pt x="986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4;p46">
              <a:extLst>
                <a:ext uri="{FF2B5EF4-FFF2-40B4-BE49-F238E27FC236}">
                  <a16:creationId xmlns:a16="http://schemas.microsoft.com/office/drawing/2014/main" id="{18EABCDB-9BC0-0120-BF82-9F58AB47F2D0}"/>
                </a:ext>
              </a:extLst>
            </p:cNvPr>
            <p:cNvSpPr/>
            <p:nvPr/>
          </p:nvSpPr>
          <p:spPr>
            <a:xfrm>
              <a:off x="2570750" y="1842700"/>
              <a:ext cx="101775" cy="457950"/>
            </a:xfrm>
            <a:custGeom>
              <a:avLst/>
              <a:gdLst/>
              <a:ahLst/>
              <a:cxnLst/>
              <a:rect l="l" t="t" r="r" b="b"/>
              <a:pathLst>
                <a:path w="4071" h="18318" extrusionOk="0">
                  <a:moveTo>
                    <a:pt x="588" y="0"/>
                  </a:moveTo>
                  <a:lnTo>
                    <a:pt x="0" y="136"/>
                  </a:lnTo>
                  <a:lnTo>
                    <a:pt x="3438" y="18317"/>
                  </a:lnTo>
                  <a:lnTo>
                    <a:pt x="4071" y="18182"/>
                  </a:lnTo>
                  <a:lnTo>
                    <a:pt x="58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p46">
              <a:extLst>
                <a:ext uri="{FF2B5EF4-FFF2-40B4-BE49-F238E27FC236}">
                  <a16:creationId xmlns:a16="http://schemas.microsoft.com/office/drawing/2014/main" id="{EE1ACF26-9523-AFAE-F08F-8D8BD4484EAA}"/>
                </a:ext>
              </a:extLst>
            </p:cNvPr>
            <p:cNvSpPr/>
            <p:nvPr/>
          </p:nvSpPr>
          <p:spPr>
            <a:xfrm>
              <a:off x="2496125" y="1953500"/>
              <a:ext cx="220500" cy="65600"/>
            </a:xfrm>
            <a:custGeom>
              <a:avLst/>
              <a:gdLst/>
              <a:ahLst/>
              <a:cxnLst/>
              <a:rect l="l" t="t" r="r" b="b"/>
              <a:pathLst>
                <a:path w="8820" h="2624" extrusionOk="0">
                  <a:moveTo>
                    <a:pt x="8684" y="1"/>
                  </a:moveTo>
                  <a:lnTo>
                    <a:pt x="0" y="1991"/>
                  </a:lnTo>
                  <a:lnTo>
                    <a:pt x="136" y="2624"/>
                  </a:lnTo>
                  <a:lnTo>
                    <a:pt x="8820" y="634"/>
                  </a:lnTo>
                  <a:lnTo>
                    <a:pt x="868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6;p46">
              <a:extLst>
                <a:ext uri="{FF2B5EF4-FFF2-40B4-BE49-F238E27FC236}">
                  <a16:creationId xmlns:a16="http://schemas.microsoft.com/office/drawing/2014/main" id="{2B62869B-BBFA-49C1-4F23-6D9C157910F8}"/>
                </a:ext>
              </a:extLst>
            </p:cNvPr>
            <p:cNvSpPr/>
            <p:nvPr/>
          </p:nvSpPr>
          <p:spPr>
            <a:xfrm>
              <a:off x="2766350" y="1483125"/>
              <a:ext cx="745150" cy="889875"/>
            </a:xfrm>
            <a:custGeom>
              <a:avLst/>
              <a:gdLst/>
              <a:ahLst/>
              <a:cxnLst/>
              <a:rect l="l" t="t" r="r" b="b"/>
              <a:pathLst>
                <a:path w="29806" h="35595" extrusionOk="0">
                  <a:moveTo>
                    <a:pt x="18815" y="1"/>
                  </a:moveTo>
                  <a:lnTo>
                    <a:pt x="17866" y="91"/>
                  </a:lnTo>
                  <a:lnTo>
                    <a:pt x="16961" y="227"/>
                  </a:lnTo>
                  <a:lnTo>
                    <a:pt x="16102" y="408"/>
                  </a:lnTo>
                  <a:lnTo>
                    <a:pt x="15197" y="725"/>
                  </a:lnTo>
                  <a:lnTo>
                    <a:pt x="14383" y="1041"/>
                  </a:lnTo>
                  <a:lnTo>
                    <a:pt x="13569" y="1448"/>
                  </a:lnTo>
                  <a:lnTo>
                    <a:pt x="12755" y="1946"/>
                  </a:lnTo>
                  <a:lnTo>
                    <a:pt x="12031" y="2488"/>
                  </a:lnTo>
                  <a:lnTo>
                    <a:pt x="11308" y="3076"/>
                  </a:lnTo>
                  <a:lnTo>
                    <a:pt x="10674" y="3710"/>
                  </a:lnTo>
                  <a:lnTo>
                    <a:pt x="10086" y="4388"/>
                  </a:lnTo>
                  <a:lnTo>
                    <a:pt x="9544" y="5112"/>
                  </a:lnTo>
                  <a:lnTo>
                    <a:pt x="9046" y="5926"/>
                  </a:lnTo>
                  <a:lnTo>
                    <a:pt x="8639" y="6740"/>
                  </a:lnTo>
                  <a:lnTo>
                    <a:pt x="8368" y="7418"/>
                  </a:lnTo>
                  <a:lnTo>
                    <a:pt x="8142" y="8051"/>
                  </a:lnTo>
                  <a:lnTo>
                    <a:pt x="7916" y="8730"/>
                  </a:lnTo>
                  <a:lnTo>
                    <a:pt x="7780" y="9453"/>
                  </a:lnTo>
                  <a:lnTo>
                    <a:pt x="7554" y="10856"/>
                  </a:lnTo>
                  <a:lnTo>
                    <a:pt x="7373" y="12258"/>
                  </a:lnTo>
                  <a:lnTo>
                    <a:pt x="7282" y="13433"/>
                  </a:lnTo>
                  <a:lnTo>
                    <a:pt x="7192" y="14655"/>
                  </a:lnTo>
                  <a:lnTo>
                    <a:pt x="7101" y="17052"/>
                  </a:lnTo>
                  <a:lnTo>
                    <a:pt x="7011" y="21801"/>
                  </a:lnTo>
                  <a:lnTo>
                    <a:pt x="6966" y="24107"/>
                  </a:lnTo>
                  <a:lnTo>
                    <a:pt x="6875" y="25283"/>
                  </a:lnTo>
                  <a:lnTo>
                    <a:pt x="6785" y="26414"/>
                  </a:lnTo>
                  <a:lnTo>
                    <a:pt x="6604" y="27544"/>
                  </a:lnTo>
                  <a:lnTo>
                    <a:pt x="6333" y="28630"/>
                  </a:lnTo>
                  <a:lnTo>
                    <a:pt x="6016" y="29715"/>
                  </a:lnTo>
                  <a:lnTo>
                    <a:pt x="5790" y="30258"/>
                  </a:lnTo>
                  <a:lnTo>
                    <a:pt x="5564" y="30801"/>
                  </a:lnTo>
                  <a:lnTo>
                    <a:pt x="5111" y="31615"/>
                  </a:lnTo>
                  <a:lnTo>
                    <a:pt x="4569" y="32429"/>
                  </a:lnTo>
                  <a:lnTo>
                    <a:pt x="3981" y="33107"/>
                  </a:lnTo>
                  <a:lnTo>
                    <a:pt x="3302" y="33741"/>
                  </a:lnTo>
                  <a:lnTo>
                    <a:pt x="2533" y="34329"/>
                  </a:lnTo>
                  <a:lnTo>
                    <a:pt x="1765" y="34781"/>
                  </a:lnTo>
                  <a:lnTo>
                    <a:pt x="905" y="35188"/>
                  </a:lnTo>
                  <a:lnTo>
                    <a:pt x="1" y="35459"/>
                  </a:lnTo>
                  <a:lnTo>
                    <a:pt x="317" y="35550"/>
                  </a:lnTo>
                  <a:lnTo>
                    <a:pt x="679" y="35595"/>
                  </a:lnTo>
                  <a:lnTo>
                    <a:pt x="1629" y="35595"/>
                  </a:lnTo>
                  <a:lnTo>
                    <a:pt x="2669" y="35505"/>
                  </a:lnTo>
                  <a:lnTo>
                    <a:pt x="3800" y="35369"/>
                  </a:lnTo>
                  <a:lnTo>
                    <a:pt x="4885" y="35188"/>
                  </a:lnTo>
                  <a:lnTo>
                    <a:pt x="5925" y="35007"/>
                  </a:lnTo>
                  <a:lnTo>
                    <a:pt x="7282" y="34736"/>
                  </a:lnTo>
                  <a:lnTo>
                    <a:pt x="9272" y="34283"/>
                  </a:lnTo>
                  <a:lnTo>
                    <a:pt x="10267" y="34012"/>
                  </a:lnTo>
                  <a:lnTo>
                    <a:pt x="11217" y="33695"/>
                  </a:lnTo>
                  <a:lnTo>
                    <a:pt x="12167" y="33379"/>
                  </a:lnTo>
                  <a:lnTo>
                    <a:pt x="13117" y="33017"/>
                  </a:lnTo>
                  <a:lnTo>
                    <a:pt x="14067" y="32610"/>
                  </a:lnTo>
                  <a:lnTo>
                    <a:pt x="14971" y="32158"/>
                  </a:lnTo>
                  <a:lnTo>
                    <a:pt x="16147" y="31570"/>
                  </a:lnTo>
                  <a:lnTo>
                    <a:pt x="17278" y="30846"/>
                  </a:lnTo>
                  <a:lnTo>
                    <a:pt x="18363" y="30122"/>
                  </a:lnTo>
                  <a:lnTo>
                    <a:pt x="19403" y="29354"/>
                  </a:lnTo>
                  <a:lnTo>
                    <a:pt x="20398" y="28494"/>
                  </a:lnTo>
                  <a:lnTo>
                    <a:pt x="21393" y="27635"/>
                  </a:lnTo>
                  <a:lnTo>
                    <a:pt x="22343" y="26730"/>
                  </a:lnTo>
                  <a:lnTo>
                    <a:pt x="23248" y="25781"/>
                  </a:lnTo>
                  <a:lnTo>
                    <a:pt x="23971" y="24967"/>
                  </a:lnTo>
                  <a:lnTo>
                    <a:pt x="24695" y="24152"/>
                  </a:lnTo>
                  <a:lnTo>
                    <a:pt x="25374" y="23293"/>
                  </a:lnTo>
                  <a:lnTo>
                    <a:pt x="26007" y="22434"/>
                  </a:lnTo>
                  <a:lnTo>
                    <a:pt x="26640" y="21529"/>
                  </a:lnTo>
                  <a:lnTo>
                    <a:pt x="27183" y="20579"/>
                  </a:lnTo>
                  <a:lnTo>
                    <a:pt x="27725" y="19630"/>
                  </a:lnTo>
                  <a:lnTo>
                    <a:pt x="28223" y="18680"/>
                  </a:lnTo>
                  <a:lnTo>
                    <a:pt x="28539" y="17956"/>
                  </a:lnTo>
                  <a:lnTo>
                    <a:pt x="28811" y="17233"/>
                  </a:lnTo>
                  <a:lnTo>
                    <a:pt x="29037" y="16509"/>
                  </a:lnTo>
                  <a:lnTo>
                    <a:pt x="29263" y="15740"/>
                  </a:lnTo>
                  <a:lnTo>
                    <a:pt x="29444" y="15062"/>
                  </a:lnTo>
                  <a:lnTo>
                    <a:pt x="29580" y="14383"/>
                  </a:lnTo>
                  <a:lnTo>
                    <a:pt x="29670" y="13705"/>
                  </a:lnTo>
                  <a:lnTo>
                    <a:pt x="29761" y="13026"/>
                  </a:lnTo>
                  <a:lnTo>
                    <a:pt x="29806" y="11896"/>
                  </a:lnTo>
                  <a:lnTo>
                    <a:pt x="29761" y="10810"/>
                  </a:lnTo>
                  <a:lnTo>
                    <a:pt x="29625" y="9725"/>
                  </a:lnTo>
                  <a:lnTo>
                    <a:pt x="29399" y="8639"/>
                  </a:lnTo>
                  <a:lnTo>
                    <a:pt x="29127" y="7599"/>
                  </a:lnTo>
                  <a:lnTo>
                    <a:pt x="28720" y="6559"/>
                  </a:lnTo>
                  <a:lnTo>
                    <a:pt x="28268" y="5609"/>
                  </a:lnTo>
                  <a:lnTo>
                    <a:pt x="27725" y="4659"/>
                  </a:lnTo>
                  <a:lnTo>
                    <a:pt x="27092" y="3800"/>
                  </a:lnTo>
                  <a:lnTo>
                    <a:pt x="26369" y="3031"/>
                  </a:lnTo>
                  <a:lnTo>
                    <a:pt x="26007" y="2669"/>
                  </a:lnTo>
                  <a:lnTo>
                    <a:pt x="25600" y="2307"/>
                  </a:lnTo>
                  <a:lnTo>
                    <a:pt x="25193" y="1991"/>
                  </a:lnTo>
                  <a:lnTo>
                    <a:pt x="24740" y="1674"/>
                  </a:lnTo>
                  <a:lnTo>
                    <a:pt x="24288" y="1358"/>
                  </a:lnTo>
                  <a:lnTo>
                    <a:pt x="23836" y="1132"/>
                  </a:lnTo>
                  <a:lnTo>
                    <a:pt x="23338" y="905"/>
                  </a:lnTo>
                  <a:lnTo>
                    <a:pt x="22841" y="679"/>
                  </a:lnTo>
                  <a:lnTo>
                    <a:pt x="22298" y="498"/>
                  </a:lnTo>
                  <a:lnTo>
                    <a:pt x="21755" y="317"/>
                  </a:lnTo>
                  <a:lnTo>
                    <a:pt x="21213" y="227"/>
                  </a:lnTo>
                  <a:lnTo>
                    <a:pt x="20625" y="91"/>
                  </a:lnTo>
                  <a:lnTo>
                    <a:pt x="1972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p46">
              <a:extLst>
                <a:ext uri="{FF2B5EF4-FFF2-40B4-BE49-F238E27FC236}">
                  <a16:creationId xmlns:a16="http://schemas.microsoft.com/office/drawing/2014/main" id="{2561620A-5002-D565-BFC0-BD38CD58ED9B}"/>
                </a:ext>
              </a:extLst>
            </p:cNvPr>
            <p:cNvSpPr/>
            <p:nvPr/>
          </p:nvSpPr>
          <p:spPr>
            <a:xfrm>
              <a:off x="3036600" y="1792950"/>
              <a:ext cx="158325" cy="159450"/>
            </a:xfrm>
            <a:custGeom>
              <a:avLst/>
              <a:gdLst/>
              <a:ahLst/>
              <a:cxnLst/>
              <a:rect l="l" t="t" r="r" b="b"/>
              <a:pathLst>
                <a:path w="6333" h="6378" extrusionOk="0">
                  <a:moveTo>
                    <a:pt x="2849" y="0"/>
                  </a:moveTo>
                  <a:lnTo>
                    <a:pt x="2533" y="91"/>
                  </a:lnTo>
                  <a:lnTo>
                    <a:pt x="2216" y="136"/>
                  </a:lnTo>
                  <a:lnTo>
                    <a:pt x="1945" y="272"/>
                  </a:lnTo>
                  <a:lnTo>
                    <a:pt x="1628" y="407"/>
                  </a:lnTo>
                  <a:lnTo>
                    <a:pt x="1402" y="543"/>
                  </a:lnTo>
                  <a:lnTo>
                    <a:pt x="1131" y="724"/>
                  </a:lnTo>
                  <a:lnTo>
                    <a:pt x="905" y="950"/>
                  </a:lnTo>
                  <a:lnTo>
                    <a:pt x="724" y="1176"/>
                  </a:lnTo>
                  <a:lnTo>
                    <a:pt x="543" y="1402"/>
                  </a:lnTo>
                  <a:lnTo>
                    <a:pt x="362" y="1674"/>
                  </a:lnTo>
                  <a:lnTo>
                    <a:pt x="226" y="1945"/>
                  </a:lnTo>
                  <a:lnTo>
                    <a:pt x="136" y="2262"/>
                  </a:lnTo>
                  <a:lnTo>
                    <a:pt x="45" y="2533"/>
                  </a:lnTo>
                  <a:lnTo>
                    <a:pt x="0" y="2850"/>
                  </a:lnTo>
                  <a:lnTo>
                    <a:pt x="0" y="3166"/>
                  </a:lnTo>
                  <a:lnTo>
                    <a:pt x="0" y="3528"/>
                  </a:lnTo>
                  <a:lnTo>
                    <a:pt x="45" y="3845"/>
                  </a:lnTo>
                  <a:lnTo>
                    <a:pt x="136" y="4116"/>
                  </a:lnTo>
                  <a:lnTo>
                    <a:pt x="226" y="4433"/>
                  </a:lnTo>
                  <a:lnTo>
                    <a:pt x="362" y="4704"/>
                  </a:lnTo>
                  <a:lnTo>
                    <a:pt x="543" y="4975"/>
                  </a:lnTo>
                  <a:lnTo>
                    <a:pt x="724" y="5201"/>
                  </a:lnTo>
                  <a:lnTo>
                    <a:pt x="905" y="5428"/>
                  </a:lnTo>
                  <a:lnTo>
                    <a:pt x="1131" y="5654"/>
                  </a:lnTo>
                  <a:lnTo>
                    <a:pt x="1402" y="5835"/>
                  </a:lnTo>
                  <a:lnTo>
                    <a:pt x="1628" y="5970"/>
                  </a:lnTo>
                  <a:lnTo>
                    <a:pt x="1945" y="6106"/>
                  </a:lnTo>
                  <a:lnTo>
                    <a:pt x="2216" y="6242"/>
                  </a:lnTo>
                  <a:lnTo>
                    <a:pt x="2533" y="6287"/>
                  </a:lnTo>
                  <a:lnTo>
                    <a:pt x="2849" y="6332"/>
                  </a:lnTo>
                  <a:lnTo>
                    <a:pt x="3166" y="6377"/>
                  </a:lnTo>
                  <a:lnTo>
                    <a:pt x="3483" y="6332"/>
                  </a:lnTo>
                  <a:lnTo>
                    <a:pt x="3799" y="6287"/>
                  </a:lnTo>
                  <a:lnTo>
                    <a:pt x="4116" y="6242"/>
                  </a:lnTo>
                  <a:lnTo>
                    <a:pt x="4387" y="6106"/>
                  </a:lnTo>
                  <a:lnTo>
                    <a:pt x="4659" y="5970"/>
                  </a:lnTo>
                  <a:lnTo>
                    <a:pt x="4930" y="5835"/>
                  </a:lnTo>
                  <a:lnTo>
                    <a:pt x="5201" y="5654"/>
                  </a:lnTo>
                  <a:lnTo>
                    <a:pt x="5427" y="5428"/>
                  </a:lnTo>
                  <a:lnTo>
                    <a:pt x="5608" y="5201"/>
                  </a:lnTo>
                  <a:lnTo>
                    <a:pt x="5789" y="4975"/>
                  </a:lnTo>
                  <a:lnTo>
                    <a:pt x="5970" y="4704"/>
                  </a:lnTo>
                  <a:lnTo>
                    <a:pt x="6106" y="4433"/>
                  </a:lnTo>
                  <a:lnTo>
                    <a:pt x="6196" y="4116"/>
                  </a:lnTo>
                  <a:lnTo>
                    <a:pt x="6287" y="3845"/>
                  </a:lnTo>
                  <a:lnTo>
                    <a:pt x="6332" y="3528"/>
                  </a:lnTo>
                  <a:lnTo>
                    <a:pt x="6332" y="3166"/>
                  </a:lnTo>
                  <a:lnTo>
                    <a:pt x="6332" y="2850"/>
                  </a:lnTo>
                  <a:lnTo>
                    <a:pt x="6287" y="2533"/>
                  </a:lnTo>
                  <a:lnTo>
                    <a:pt x="6196" y="2262"/>
                  </a:lnTo>
                  <a:lnTo>
                    <a:pt x="6106" y="1945"/>
                  </a:lnTo>
                  <a:lnTo>
                    <a:pt x="5970" y="1674"/>
                  </a:lnTo>
                  <a:lnTo>
                    <a:pt x="5789" y="1402"/>
                  </a:lnTo>
                  <a:lnTo>
                    <a:pt x="5608" y="1176"/>
                  </a:lnTo>
                  <a:lnTo>
                    <a:pt x="5427" y="950"/>
                  </a:lnTo>
                  <a:lnTo>
                    <a:pt x="5201" y="724"/>
                  </a:lnTo>
                  <a:lnTo>
                    <a:pt x="4930" y="543"/>
                  </a:lnTo>
                  <a:lnTo>
                    <a:pt x="4659" y="407"/>
                  </a:lnTo>
                  <a:lnTo>
                    <a:pt x="4387" y="272"/>
                  </a:lnTo>
                  <a:lnTo>
                    <a:pt x="4116" y="136"/>
                  </a:lnTo>
                  <a:lnTo>
                    <a:pt x="3799" y="91"/>
                  </a:lnTo>
                  <a:lnTo>
                    <a:pt x="348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8;p46">
              <a:extLst>
                <a:ext uri="{FF2B5EF4-FFF2-40B4-BE49-F238E27FC236}">
                  <a16:creationId xmlns:a16="http://schemas.microsoft.com/office/drawing/2014/main" id="{D54FAF7C-386B-2459-883A-D8C14AADFBBE}"/>
                </a:ext>
              </a:extLst>
            </p:cNvPr>
            <p:cNvSpPr/>
            <p:nvPr/>
          </p:nvSpPr>
          <p:spPr>
            <a:xfrm>
              <a:off x="3381450" y="1791825"/>
              <a:ext cx="128925" cy="159450"/>
            </a:xfrm>
            <a:custGeom>
              <a:avLst/>
              <a:gdLst/>
              <a:ahLst/>
              <a:cxnLst/>
              <a:rect l="l" t="t" r="r" b="b"/>
              <a:pathLst>
                <a:path w="5157" h="6378" extrusionOk="0">
                  <a:moveTo>
                    <a:pt x="2895" y="0"/>
                  </a:moveTo>
                  <a:lnTo>
                    <a:pt x="2579" y="45"/>
                  </a:lnTo>
                  <a:lnTo>
                    <a:pt x="2262" y="136"/>
                  </a:lnTo>
                  <a:lnTo>
                    <a:pt x="1945" y="226"/>
                  </a:lnTo>
                  <a:lnTo>
                    <a:pt x="1674" y="362"/>
                  </a:lnTo>
                  <a:lnTo>
                    <a:pt x="1403" y="543"/>
                  </a:lnTo>
                  <a:lnTo>
                    <a:pt x="1177" y="724"/>
                  </a:lnTo>
                  <a:lnTo>
                    <a:pt x="950" y="950"/>
                  </a:lnTo>
                  <a:lnTo>
                    <a:pt x="770" y="1176"/>
                  </a:lnTo>
                  <a:lnTo>
                    <a:pt x="543" y="1402"/>
                  </a:lnTo>
                  <a:lnTo>
                    <a:pt x="408" y="1673"/>
                  </a:lnTo>
                  <a:lnTo>
                    <a:pt x="272" y="1945"/>
                  </a:lnTo>
                  <a:lnTo>
                    <a:pt x="182" y="2216"/>
                  </a:lnTo>
                  <a:lnTo>
                    <a:pt x="91" y="2533"/>
                  </a:lnTo>
                  <a:lnTo>
                    <a:pt x="46" y="2849"/>
                  </a:lnTo>
                  <a:lnTo>
                    <a:pt x="1" y="3166"/>
                  </a:lnTo>
                  <a:lnTo>
                    <a:pt x="46" y="3483"/>
                  </a:lnTo>
                  <a:lnTo>
                    <a:pt x="91" y="3799"/>
                  </a:lnTo>
                  <a:lnTo>
                    <a:pt x="182" y="4116"/>
                  </a:lnTo>
                  <a:lnTo>
                    <a:pt x="272" y="4432"/>
                  </a:lnTo>
                  <a:lnTo>
                    <a:pt x="408" y="4704"/>
                  </a:lnTo>
                  <a:lnTo>
                    <a:pt x="543" y="4975"/>
                  </a:lnTo>
                  <a:lnTo>
                    <a:pt x="770" y="5201"/>
                  </a:lnTo>
                  <a:lnTo>
                    <a:pt x="950" y="5427"/>
                  </a:lnTo>
                  <a:lnTo>
                    <a:pt x="1177" y="5653"/>
                  </a:lnTo>
                  <a:lnTo>
                    <a:pt x="1403" y="5834"/>
                  </a:lnTo>
                  <a:lnTo>
                    <a:pt x="1674" y="5970"/>
                  </a:lnTo>
                  <a:lnTo>
                    <a:pt x="1945" y="6106"/>
                  </a:lnTo>
                  <a:lnTo>
                    <a:pt x="2262" y="6196"/>
                  </a:lnTo>
                  <a:lnTo>
                    <a:pt x="2579" y="6287"/>
                  </a:lnTo>
                  <a:lnTo>
                    <a:pt x="2895" y="6332"/>
                  </a:lnTo>
                  <a:lnTo>
                    <a:pt x="3212" y="6377"/>
                  </a:lnTo>
                  <a:lnTo>
                    <a:pt x="3619" y="6332"/>
                  </a:lnTo>
                  <a:lnTo>
                    <a:pt x="3935" y="5608"/>
                  </a:lnTo>
                  <a:lnTo>
                    <a:pt x="4207" y="4885"/>
                  </a:lnTo>
                  <a:lnTo>
                    <a:pt x="4433" y="4161"/>
                  </a:lnTo>
                  <a:lnTo>
                    <a:pt x="4659" y="3392"/>
                  </a:lnTo>
                  <a:lnTo>
                    <a:pt x="4840" y="2714"/>
                  </a:lnTo>
                  <a:lnTo>
                    <a:pt x="4976" y="2035"/>
                  </a:lnTo>
                  <a:lnTo>
                    <a:pt x="5066" y="1357"/>
                  </a:lnTo>
                  <a:lnTo>
                    <a:pt x="5157" y="678"/>
                  </a:lnTo>
                  <a:lnTo>
                    <a:pt x="4704" y="407"/>
                  </a:lnTo>
                  <a:lnTo>
                    <a:pt x="4252" y="181"/>
                  </a:lnTo>
                  <a:lnTo>
                    <a:pt x="3755" y="45"/>
                  </a:lnTo>
                  <a:lnTo>
                    <a:pt x="321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p46">
              <a:extLst>
                <a:ext uri="{FF2B5EF4-FFF2-40B4-BE49-F238E27FC236}">
                  <a16:creationId xmlns:a16="http://schemas.microsoft.com/office/drawing/2014/main" id="{AFFA2FD2-6D4B-62A0-A2F9-6C07831A6BC1}"/>
                </a:ext>
              </a:extLst>
            </p:cNvPr>
            <p:cNvSpPr/>
            <p:nvPr/>
          </p:nvSpPr>
          <p:spPr>
            <a:xfrm>
              <a:off x="3140625" y="1738675"/>
              <a:ext cx="55425" cy="55425"/>
            </a:xfrm>
            <a:custGeom>
              <a:avLst/>
              <a:gdLst/>
              <a:ahLst/>
              <a:cxnLst/>
              <a:rect l="l" t="t" r="r" b="b"/>
              <a:pathLst>
                <a:path w="2217" h="2217" extrusionOk="0">
                  <a:moveTo>
                    <a:pt x="1086" y="0"/>
                  </a:moveTo>
                  <a:lnTo>
                    <a:pt x="859" y="46"/>
                  </a:lnTo>
                  <a:lnTo>
                    <a:pt x="678" y="91"/>
                  </a:lnTo>
                  <a:lnTo>
                    <a:pt x="452" y="181"/>
                  </a:lnTo>
                  <a:lnTo>
                    <a:pt x="317" y="317"/>
                  </a:lnTo>
                  <a:lnTo>
                    <a:pt x="181" y="498"/>
                  </a:lnTo>
                  <a:lnTo>
                    <a:pt x="91" y="679"/>
                  </a:lnTo>
                  <a:lnTo>
                    <a:pt x="0" y="905"/>
                  </a:lnTo>
                  <a:lnTo>
                    <a:pt x="0" y="1131"/>
                  </a:lnTo>
                  <a:lnTo>
                    <a:pt x="0" y="1357"/>
                  </a:lnTo>
                  <a:lnTo>
                    <a:pt x="91" y="1538"/>
                  </a:lnTo>
                  <a:lnTo>
                    <a:pt x="181" y="1719"/>
                  </a:lnTo>
                  <a:lnTo>
                    <a:pt x="317" y="1900"/>
                  </a:lnTo>
                  <a:lnTo>
                    <a:pt x="452" y="2036"/>
                  </a:lnTo>
                  <a:lnTo>
                    <a:pt x="678" y="2126"/>
                  </a:lnTo>
                  <a:lnTo>
                    <a:pt x="859" y="2216"/>
                  </a:lnTo>
                  <a:lnTo>
                    <a:pt x="1312" y="2216"/>
                  </a:lnTo>
                  <a:lnTo>
                    <a:pt x="1538" y="2126"/>
                  </a:lnTo>
                  <a:lnTo>
                    <a:pt x="1719" y="2036"/>
                  </a:lnTo>
                  <a:lnTo>
                    <a:pt x="1900" y="1900"/>
                  </a:lnTo>
                  <a:lnTo>
                    <a:pt x="2035" y="1719"/>
                  </a:lnTo>
                  <a:lnTo>
                    <a:pt x="2126" y="1538"/>
                  </a:lnTo>
                  <a:lnTo>
                    <a:pt x="2171" y="1357"/>
                  </a:lnTo>
                  <a:lnTo>
                    <a:pt x="2216" y="1131"/>
                  </a:lnTo>
                  <a:lnTo>
                    <a:pt x="2171" y="905"/>
                  </a:lnTo>
                  <a:lnTo>
                    <a:pt x="2126" y="679"/>
                  </a:lnTo>
                  <a:lnTo>
                    <a:pt x="2035" y="498"/>
                  </a:lnTo>
                  <a:lnTo>
                    <a:pt x="1900" y="317"/>
                  </a:lnTo>
                  <a:lnTo>
                    <a:pt x="1719" y="181"/>
                  </a:lnTo>
                  <a:lnTo>
                    <a:pt x="1538" y="91"/>
                  </a:lnTo>
                  <a:lnTo>
                    <a:pt x="1312" y="46"/>
                  </a:lnTo>
                  <a:lnTo>
                    <a:pt x="108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0;p46">
              <a:extLst>
                <a:ext uri="{FF2B5EF4-FFF2-40B4-BE49-F238E27FC236}">
                  <a16:creationId xmlns:a16="http://schemas.microsoft.com/office/drawing/2014/main" id="{CA9B897E-52CD-F97A-D79A-32D58776ECEF}"/>
                </a:ext>
              </a:extLst>
            </p:cNvPr>
            <p:cNvSpPr/>
            <p:nvPr/>
          </p:nvSpPr>
          <p:spPr>
            <a:xfrm>
              <a:off x="3372400" y="1731875"/>
              <a:ext cx="52050" cy="52050"/>
            </a:xfrm>
            <a:custGeom>
              <a:avLst/>
              <a:gdLst/>
              <a:ahLst/>
              <a:cxnLst/>
              <a:rect l="l" t="t" r="r" b="b"/>
              <a:pathLst>
                <a:path w="2082" h="2082" extrusionOk="0">
                  <a:moveTo>
                    <a:pt x="815" y="1"/>
                  </a:moveTo>
                  <a:lnTo>
                    <a:pt x="634" y="91"/>
                  </a:lnTo>
                  <a:lnTo>
                    <a:pt x="453" y="182"/>
                  </a:lnTo>
                  <a:lnTo>
                    <a:pt x="317" y="318"/>
                  </a:lnTo>
                  <a:lnTo>
                    <a:pt x="182" y="453"/>
                  </a:lnTo>
                  <a:lnTo>
                    <a:pt x="91" y="634"/>
                  </a:lnTo>
                  <a:lnTo>
                    <a:pt x="1" y="815"/>
                  </a:lnTo>
                  <a:lnTo>
                    <a:pt x="1" y="1041"/>
                  </a:lnTo>
                  <a:lnTo>
                    <a:pt x="1" y="1222"/>
                  </a:lnTo>
                  <a:lnTo>
                    <a:pt x="91" y="1448"/>
                  </a:lnTo>
                  <a:lnTo>
                    <a:pt x="182" y="1629"/>
                  </a:lnTo>
                  <a:lnTo>
                    <a:pt x="317" y="1765"/>
                  </a:lnTo>
                  <a:lnTo>
                    <a:pt x="453" y="1901"/>
                  </a:lnTo>
                  <a:lnTo>
                    <a:pt x="634" y="1991"/>
                  </a:lnTo>
                  <a:lnTo>
                    <a:pt x="815" y="2036"/>
                  </a:lnTo>
                  <a:lnTo>
                    <a:pt x="1041" y="2081"/>
                  </a:lnTo>
                  <a:lnTo>
                    <a:pt x="1222" y="2036"/>
                  </a:lnTo>
                  <a:lnTo>
                    <a:pt x="1448" y="1991"/>
                  </a:lnTo>
                  <a:lnTo>
                    <a:pt x="1629" y="1901"/>
                  </a:lnTo>
                  <a:lnTo>
                    <a:pt x="1765" y="1765"/>
                  </a:lnTo>
                  <a:lnTo>
                    <a:pt x="1900" y="1629"/>
                  </a:lnTo>
                  <a:lnTo>
                    <a:pt x="1991" y="1448"/>
                  </a:lnTo>
                  <a:lnTo>
                    <a:pt x="2036" y="1222"/>
                  </a:lnTo>
                  <a:lnTo>
                    <a:pt x="2081" y="1041"/>
                  </a:lnTo>
                  <a:lnTo>
                    <a:pt x="2036" y="815"/>
                  </a:lnTo>
                  <a:lnTo>
                    <a:pt x="1991" y="634"/>
                  </a:lnTo>
                  <a:lnTo>
                    <a:pt x="1900" y="453"/>
                  </a:lnTo>
                  <a:lnTo>
                    <a:pt x="1765" y="318"/>
                  </a:lnTo>
                  <a:lnTo>
                    <a:pt x="1629" y="182"/>
                  </a:lnTo>
                  <a:lnTo>
                    <a:pt x="1448" y="91"/>
                  </a:lnTo>
                  <a:lnTo>
                    <a:pt x="122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p46">
              <a:extLst>
                <a:ext uri="{FF2B5EF4-FFF2-40B4-BE49-F238E27FC236}">
                  <a16:creationId xmlns:a16="http://schemas.microsoft.com/office/drawing/2014/main" id="{74C3C2FD-D8B8-D480-7D77-BB3F6E582696}"/>
                </a:ext>
              </a:extLst>
            </p:cNvPr>
            <p:cNvSpPr/>
            <p:nvPr/>
          </p:nvSpPr>
          <p:spPr>
            <a:xfrm>
              <a:off x="3252550" y="1768075"/>
              <a:ext cx="92750" cy="55425"/>
            </a:xfrm>
            <a:custGeom>
              <a:avLst/>
              <a:gdLst/>
              <a:ahLst/>
              <a:cxnLst/>
              <a:rect l="l" t="t" r="r" b="b"/>
              <a:pathLst>
                <a:path w="3710" h="2217" extrusionOk="0">
                  <a:moveTo>
                    <a:pt x="3483" y="0"/>
                  </a:moveTo>
                  <a:lnTo>
                    <a:pt x="3393" y="136"/>
                  </a:lnTo>
                  <a:lnTo>
                    <a:pt x="3302" y="453"/>
                  </a:lnTo>
                  <a:lnTo>
                    <a:pt x="3167" y="769"/>
                  </a:lnTo>
                  <a:lnTo>
                    <a:pt x="3031" y="1086"/>
                  </a:lnTo>
                  <a:lnTo>
                    <a:pt x="2805" y="1402"/>
                  </a:lnTo>
                  <a:lnTo>
                    <a:pt x="2579" y="1628"/>
                  </a:lnTo>
                  <a:lnTo>
                    <a:pt x="2307" y="1809"/>
                  </a:lnTo>
                  <a:lnTo>
                    <a:pt x="1991" y="1900"/>
                  </a:lnTo>
                  <a:lnTo>
                    <a:pt x="1810" y="1945"/>
                  </a:lnTo>
                  <a:lnTo>
                    <a:pt x="1629" y="1900"/>
                  </a:lnTo>
                  <a:lnTo>
                    <a:pt x="1448" y="1855"/>
                  </a:lnTo>
                  <a:lnTo>
                    <a:pt x="1312" y="1809"/>
                  </a:lnTo>
                  <a:lnTo>
                    <a:pt x="1041" y="1583"/>
                  </a:lnTo>
                  <a:lnTo>
                    <a:pt x="815" y="1357"/>
                  </a:lnTo>
                  <a:lnTo>
                    <a:pt x="679" y="1176"/>
                  </a:lnTo>
                  <a:lnTo>
                    <a:pt x="453" y="724"/>
                  </a:lnTo>
                  <a:lnTo>
                    <a:pt x="272" y="272"/>
                  </a:lnTo>
                  <a:lnTo>
                    <a:pt x="182" y="181"/>
                  </a:lnTo>
                  <a:lnTo>
                    <a:pt x="91" y="181"/>
                  </a:lnTo>
                  <a:lnTo>
                    <a:pt x="1" y="226"/>
                  </a:lnTo>
                  <a:lnTo>
                    <a:pt x="1" y="362"/>
                  </a:lnTo>
                  <a:lnTo>
                    <a:pt x="182" y="860"/>
                  </a:lnTo>
                  <a:lnTo>
                    <a:pt x="408" y="1312"/>
                  </a:lnTo>
                  <a:lnTo>
                    <a:pt x="679" y="1674"/>
                  </a:lnTo>
                  <a:lnTo>
                    <a:pt x="950" y="1945"/>
                  </a:lnTo>
                  <a:lnTo>
                    <a:pt x="1267" y="2126"/>
                  </a:lnTo>
                  <a:lnTo>
                    <a:pt x="1584" y="2216"/>
                  </a:lnTo>
                  <a:lnTo>
                    <a:pt x="2036" y="2216"/>
                  </a:lnTo>
                  <a:lnTo>
                    <a:pt x="2217" y="2171"/>
                  </a:lnTo>
                  <a:lnTo>
                    <a:pt x="2533" y="2035"/>
                  </a:lnTo>
                  <a:lnTo>
                    <a:pt x="2850" y="1809"/>
                  </a:lnTo>
                  <a:lnTo>
                    <a:pt x="3076" y="1538"/>
                  </a:lnTo>
                  <a:lnTo>
                    <a:pt x="3302" y="1221"/>
                  </a:lnTo>
                  <a:lnTo>
                    <a:pt x="3483" y="860"/>
                  </a:lnTo>
                  <a:lnTo>
                    <a:pt x="3619" y="543"/>
                  </a:lnTo>
                  <a:lnTo>
                    <a:pt x="3709" y="181"/>
                  </a:lnTo>
                  <a:lnTo>
                    <a:pt x="3709" y="91"/>
                  </a:lnTo>
                  <a:lnTo>
                    <a:pt x="35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2;p46">
              <a:extLst>
                <a:ext uri="{FF2B5EF4-FFF2-40B4-BE49-F238E27FC236}">
                  <a16:creationId xmlns:a16="http://schemas.microsoft.com/office/drawing/2014/main" id="{6D65E5EC-247D-DF97-5313-2416AA1EBFE7}"/>
                </a:ext>
              </a:extLst>
            </p:cNvPr>
            <p:cNvSpPr/>
            <p:nvPr/>
          </p:nvSpPr>
          <p:spPr>
            <a:xfrm>
              <a:off x="2202125" y="2147975"/>
              <a:ext cx="1425850" cy="472650"/>
            </a:xfrm>
            <a:custGeom>
              <a:avLst/>
              <a:gdLst/>
              <a:ahLst/>
              <a:cxnLst/>
              <a:rect l="l" t="t" r="r" b="b"/>
              <a:pathLst>
                <a:path w="57034" h="18906" extrusionOk="0">
                  <a:moveTo>
                    <a:pt x="56536" y="1"/>
                  </a:moveTo>
                  <a:lnTo>
                    <a:pt x="56038" y="136"/>
                  </a:lnTo>
                  <a:lnTo>
                    <a:pt x="55541" y="317"/>
                  </a:lnTo>
                  <a:lnTo>
                    <a:pt x="55089" y="634"/>
                  </a:lnTo>
                  <a:lnTo>
                    <a:pt x="54681" y="996"/>
                  </a:lnTo>
                  <a:lnTo>
                    <a:pt x="54274" y="1358"/>
                  </a:lnTo>
                  <a:lnTo>
                    <a:pt x="53913" y="1810"/>
                  </a:lnTo>
                  <a:lnTo>
                    <a:pt x="53596" y="2262"/>
                  </a:lnTo>
                  <a:lnTo>
                    <a:pt x="53189" y="2986"/>
                  </a:lnTo>
                  <a:lnTo>
                    <a:pt x="52872" y="3709"/>
                  </a:lnTo>
                  <a:lnTo>
                    <a:pt x="52601" y="4433"/>
                  </a:lnTo>
                  <a:lnTo>
                    <a:pt x="52420" y="5247"/>
                  </a:lnTo>
                  <a:lnTo>
                    <a:pt x="52239" y="6016"/>
                  </a:lnTo>
                  <a:lnTo>
                    <a:pt x="52194" y="6830"/>
                  </a:lnTo>
                  <a:lnTo>
                    <a:pt x="52149" y="7599"/>
                  </a:lnTo>
                  <a:lnTo>
                    <a:pt x="52194" y="8413"/>
                  </a:lnTo>
                  <a:lnTo>
                    <a:pt x="51742" y="7508"/>
                  </a:lnTo>
                  <a:lnTo>
                    <a:pt x="51199" y="6604"/>
                  </a:lnTo>
                  <a:lnTo>
                    <a:pt x="50928" y="6152"/>
                  </a:lnTo>
                  <a:lnTo>
                    <a:pt x="50611" y="5745"/>
                  </a:lnTo>
                  <a:lnTo>
                    <a:pt x="50294" y="5338"/>
                  </a:lnTo>
                  <a:lnTo>
                    <a:pt x="49933" y="4976"/>
                  </a:lnTo>
                  <a:lnTo>
                    <a:pt x="49480" y="4569"/>
                  </a:lnTo>
                  <a:lnTo>
                    <a:pt x="49209" y="4388"/>
                  </a:lnTo>
                  <a:lnTo>
                    <a:pt x="48938" y="4252"/>
                  </a:lnTo>
                  <a:lnTo>
                    <a:pt x="48621" y="4116"/>
                  </a:lnTo>
                  <a:lnTo>
                    <a:pt x="48350" y="4071"/>
                  </a:lnTo>
                  <a:lnTo>
                    <a:pt x="48033" y="4026"/>
                  </a:lnTo>
                  <a:lnTo>
                    <a:pt x="47762" y="4071"/>
                  </a:lnTo>
                  <a:lnTo>
                    <a:pt x="47400" y="4207"/>
                  </a:lnTo>
                  <a:lnTo>
                    <a:pt x="47128" y="4388"/>
                  </a:lnTo>
                  <a:lnTo>
                    <a:pt x="46857" y="4659"/>
                  </a:lnTo>
                  <a:lnTo>
                    <a:pt x="46631" y="4931"/>
                  </a:lnTo>
                  <a:lnTo>
                    <a:pt x="46450" y="5247"/>
                  </a:lnTo>
                  <a:lnTo>
                    <a:pt x="46314" y="5609"/>
                  </a:lnTo>
                  <a:lnTo>
                    <a:pt x="46224" y="5971"/>
                  </a:lnTo>
                  <a:lnTo>
                    <a:pt x="46179" y="6333"/>
                  </a:lnTo>
                  <a:lnTo>
                    <a:pt x="46133" y="7056"/>
                  </a:lnTo>
                  <a:lnTo>
                    <a:pt x="46179" y="7825"/>
                  </a:lnTo>
                  <a:lnTo>
                    <a:pt x="46179" y="8549"/>
                  </a:lnTo>
                  <a:lnTo>
                    <a:pt x="46133" y="8911"/>
                  </a:lnTo>
                  <a:lnTo>
                    <a:pt x="46088" y="9272"/>
                  </a:lnTo>
                  <a:lnTo>
                    <a:pt x="45726" y="8639"/>
                  </a:lnTo>
                  <a:lnTo>
                    <a:pt x="45274" y="8051"/>
                  </a:lnTo>
                  <a:lnTo>
                    <a:pt x="45003" y="7780"/>
                  </a:lnTo>
                  <a:lnTo>
                    <a:pt x="44731" y="7508"/>
                  </a:lnTo>
                  <a:lnTo>
                    <a:pt x="44460" y="7282"/>
                  </a:lnTo>
                  <a:lnTo>
                    <a:pt x="44189" y="7101"/>
                  </a:lnTo>
                  <a:lnTo>
                    <a:pt x="43872" y="6966"/>
                  </a:lnTo>
                  <a:lnTo>
                    <a:pt x="43601" y="6921"/>
                  </a:lnTo>
                  <a:lnTo>
                    <a:pt x="43284" y="6875"/>
                  </a:lnTo>
                  <a:lnTo>
                    <a:pt x="43013" y="6921"/>
                  </a:lnTo>
                  <a:lnTo>
                    <a:pt x="42696" y="7056"/>
                  </a:lnTo>
                  <a:lnTo>
                    <a:pt x="42425" y="7237"/>
                  </a:lnTo>
                  <a:lnTo>
                    <a:pt x="42108" y="7554"/>
                  </a:lnTo>
                  <a:lnTo>
                    <a:pt x="41837" y="7916"/>
                  </a:lnTo>
                  <a:lnTo>
                    <a:pt x="41565" y="8413"/>
                  </a:lnTo>
                  <a:lnTo>
                    <a:pt x="41430" y="8956"/>
                  </a:lnTo>
                  <a:lnTo>
                    <a:pt x="41384" y="9453"/>
                  </a:lnTo>
                  <a:lnTo>
                    <a:pt x="41430" y="9951"/>
                  </a:lnTo>
                  <a:lnTo>
                    <a:pt x="13343" y="11896"/>
                  </a:lnTo>
                  <a:lnTo>
                    <a:pt x="13343" y="11489"/>
                  </a:lnTo>
                  <a:lnTo>
                    <a:pt x="13253" y="11081"/>
                  </a:lnTo>
                  <a:lnTo>
                    <a:pt x="13117" y="10674"/>
                  </a:lnTo>
                  <a:lnTo>
                    <a:pt x="12936" y="10313"/>
                  </a:lnTo>
                  <a:lnTo>
                    <a:pt x="12665" y="9996"/>
                  </a:lnTo>
                  <a:lnTo>
                    <a:pt x="12393" y="9770"/>
                  </a:lnTo>
                  <a:lnTo>
                    <a:pt x="12032" y="9589"/>
                  </a:lnTo>
                  <a:lnTo>
                    <a:pt x="11670" y="9498"/>
                  </a:lnTo>
                  <a:lnTo>
                    <a:pt x="11263" y="9498"/>
                  </a:lnTo>
                  <a:lnTo>
                    <a:pt x="10901" y="9634"/>
                  </a:lnTo>
                  <a:lnTo>
                    <a:pt x="10539" y="9815"/>
                  </a:lnTo>
                  <a:lnTo>
                    <a:pt x="10222" y="10041"/>
                  </a:lnTo>
                  <a:lnTo>
                    <a:pt x="9906" y="10358"/>
                  </a:lnTo>
                  <a:lnTo>
                    <a:pt x="9634" y="10674"/>
                  </a:lnTo>
                  <a:lnTo>
                    <a:pt x="9137" y="11398"/>
                  </a:lnTo>
                  <a:lnTo>
                    <a:pt x="9273" y="9951"/>
                  </a:lnTo>
                  <a:lnTo>
                    <a:pt x="9273" y="8503"/>
                  </a:lnTo>
                  <a:lnTo>
                    <a:pt x="9227" y="7056"/>
                  </a:lnTo>
                  <a:lnTo>
                    <a:pt x="9046" y="5654"/>
                  </a:lnTo>
                  <a:lnTo>
                    <a:pt x="9001" y="5247"/>
                  </a:lnTo>
                  <a:lnTo>
                    <a:pt x="8911" y="4885"/>
                  </a:lnTo>
                  <a:lnTo>
                    <a:pt x="8730" y="4523"/>
                  </a:lnTo>
                  <a:lnTo>
                    <a:pt x="8639" y="4388"/>
                  </a:lnTo>
                  <a:lnTo>
                    <a:pt x="8504" y="4252"/>
                  </a:lnTo>
                  <a:lnTo>
                    <a:pt x="8323" y="4116"/>
                  </a:lnTo>
                  <a:lnTo>
                    <a:pt x="8142" y="4026"/>
                  </a:lnTo>
                  <a:lnTo>
                    <a:pt x="7961" y="3981"/>
                  </a:lnTo>
                  <a:lnTo>
                    <a:pt x="7780" y="3935"/>
                  </a:lnTo>
                  <a:lnTo>
                    <a:pt x="7373" y="3935"/>
                  </a:lnTo>
                  <a:lnTo>
                    <a:pt x="6966" y="4071"/>
                  </a:lnTo>
                  <a:lnTo>
                    <a:pt x="6604" y="4252"/>
                  </a:lnTo>
                  <a:lnTo>
                    <a:pt x="6288" y="4523"/>
                  </a:lnTo>
                  <a:lnTo>
                    <a:pt x="5971" y="4795"/>
                  </a:lnTo>
                  <a:lnTo>
                    <a:pt x="5700" y="5111"/>
                  </a:lnTo>
                  <a:lnTo>
                    <a:pt x="5112" y="5835"/>
                  </a:lnTo>
                  <a:lnTo>
                    <a:pt x="4614" y="6559"/>
                  </a:lnTo>
                  <a:lnTo>
                    <a:pt x="4117" y="7328"/>
                  </a:lnTo>
                  <a:lnTo>
                    <a:pt x="3710" y="8142"/>
                  </a:lnTo>
                  <a:lnTo>
                    <a:pt x="3348" y="8956"/>
                  </a:lnTo>
                  <a:lnTo>
                    <a:pt x="3031" y="9815"/>
                  </a:lnTo>
                  <a:lnTo>
                    <a:pt x="2805" y="10720"/>
                  </a:lnTo>
                  <a:lnTo>
                    <a:pt x="2624" y="11579"/>
                  </a:lnTo>
                  <a:lnTo>
                    <a:pt x="2443" y="10629"/>
                  </a:lnTo>
                  <a:lnTo>
                    <a:pt x="2172" y="9634"/>
                  </a:lnTo>
                  <a:lnTo>
                    <a:pt x="1810" y="8730"/>
                  </a:lnTo>
                  <a:lnTo>
                    <a:pt x="1403" y="7825"/>
                  </a:lnTo>
                  <a:lnTo>
                    <a:pt x="1267" y="7554"/>
                  </a:lnTo>
                  <a:lnTo>
                    <a:pt x="1132" y="7463"/>
                  </a:lnTo>
                  <a:lnTo>
                    <a:pt x="1041" y="7373"/>
                  </a:lnTo>
                  <a:lnTo>
                    <a:pt x="905" y="7328"/>
                  </a:lnTo>
                  <a:lnTo>
                    <a:pt x="634" y="7328"/>
                  </a:lnTo>
                  <a:lnTo>
                    <a:pt x="498" y="7418"/>
                  </a:lnTo>
                  <a:lnTo>
                    <a:pt x="227" y="7599"/>
                  </a:lnTo>
                  <a:lnTo>
                    <a:pt x="1" y="7870"/>
                  </a:lnTo>
                  <a:lnTo>
                    <a:pt x="1" y="18906"/>
                  </a:lnTo>
                  <a:lnTo>
                    <a:pt x="57033" y="18906"/>
                  </a:lnTo>
                  <a:lnTo>
                    <a:pt x="57033"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3;p46">
              <a:extLst>
                <a:ext uri="{FF2B5EF4-FFF2-40B4-BE49-F238E27FC236}">
                  <a16:creationId xmlns:a16="http://schemas.microsoft.com/office/drawing/2014/main" id="{633196C4-4D49-DC4C-3D3D-8B227FE10D84}"/>
                </a:ext>
              </a:extLst>
            </p:cNvPr>
            <p:cNvSpPr/>
            <p:nvPr/>
          </p:nvSpPr>
          <p:spPr>
            <a:xfrm>
              <a:off x="3127050" y="2425000"/>
              <a:ext cx="456825" cy="195625"/>
            </a:xfrm>
            <a:custGeom>
              <a:avLst/>
              <a:gdLst/>
              <a:ahLst/>
              <a:cxnLst/>
              <a:rect l="l" t="t" r="r" b="b"/>
              <a:pathLst>
                <a:path w="18273" h="7825" extrusionOk="0">
                  <a:moveTo>
                    <a:pt x="15604" y="0"/>
                  </a:moveTo>
                  <a:lnTo>
                    <a:pt x="15423" y="46"/>
                  </a:lnTo>
                  <a:lnTo>
                    <a:pt x="15061" y="136"/>
                  </a:lnTo>
                  <a:lnTo>
                    <a:pt x="14745" y="362"/>
                  </a:lnTo>
                  <a:lnTo>
                    <a:pt x="14428" y="588"/>
                  </a:lnTo>
                  <a:lnTo>
                    <a:pt x="14157" y="905"/>
                  </a:lnTo>
                  <a:lnTo>
                    <a:pt x="13931" y="1267"/>
                  </a:lnTo>
                  <a:lnTo>
                    <a:pt x="13750" y="1629"/>
                  </a:lnTo>
                  <a:lnTo>
                    <a:pt x="13569" y="2171"/>
                  </a:lnTo>
                  <a:lnTo>
                    <a:pt x="13433" y="2805"/>
                  </a:lnTo>
                  <a:lnTo>
                    <a:pt x="13297" y="3393"/>
                  </a:lnTo>
                  <a:lnTo>
                    <a:pt x="13252" y="4026"/>
                  </a:lnTo>
                  <a:lnTo>
                    <a:pt x="13252" y="4659"/>
                  </a:lnTo>
                  <a:lnTo>
                    <a:pt x="13207" y="5292"/>
                  </a:lnTo>
                  <a:lnTo>
                    <a:pt x="13252" y="6558"/>
                  </a:lnTo>
                  <a:lnTo>
                    <a:pt x="13026" y="5699"/>
                  </a:lnTo>
                  <a:lnTo>
                    <a:pt x="12709" y="4885"/>
                  </a:lnTo>
                  <a:lnTo>
                    <a:pt x="12528" y="4478"/>
                  </a:lnTo>
                  <a:lnTo>
                    <a:pt x="12302" y="4116"/>
                  </a:lnTo>
                  <a:lnTo>
                    <a:pt x="12076" y="3754"/>
                  </a:lnTo>
                  <a:lnTo>
                    <a:pt x="11805" y="3393"/>
                  </a:lnTo>
                  <a:lnTo>
                    <a:pt x="11533" y="3076"/>
                  </a:lnTo>
                  <a:lnTo>
                    <a:pt x="11172" y="2805"/>
                  </a:lnTo>
                  <a:lnTo>
                    <a:pt x="10810" y="2533"/>
                  </a:lnTo>
                  <a:lnTo>
                    <a:pt x="10403" y="2352"/>
                  </a:lnTo>
                  <a:lnTo>
                    <a:pt x="9996" y="2217"/>
                  </a:lnTo>
                  <a:lnTo>
                    <a:pt x="9589" y="2171"/>
                  </a:lnTo>
                  <a:lnTo>
                    <a:pt x="9136" y="2171"/>
                  </a:lnTo>
                  <a:lnTo>
                    <a:pt x="8729" y="2307"/>
                  </a:lnTo>
                  <a:lnTo>
                    <a:pt x="8413" y="2443"/>
                  </a:lnTo>
                  <a:lnTo>
                    <a:pt x="8096" y="2624"/>
                  </a:lnTo>
                  <a:lnTo>
                    <a:pt x="7825" y="2850"/>
                  </a:lnTo>
                  <a:lnTo>
                    <a:pt x="7599" y="3121"/>
                  </a:lnTo>
                  <a:lnTo>
                    <a:pt x="7418" y="3393"/>
                  </a:lnTo>
                  <a:lnTo>
                    <a:pt x="7237" y="3709"/>
                  </a:lnTo>
                  <a:lnTo>
                    <a:pt x="7101" y="4026"/>
                  </a:lnTo>
                  <a:lnTo>
                    <a:pt x="6965" y="4388"/>
                  </a:lnTo>
                  <a:lnTo>
                    <a:pt x="6830" y="5066"/>
                  </a:lnTo>
                  <a:lnTo>
                    <a:pt x="6830" y="5790"/>
                  </a:lnTo>
                  <a:lnTo>
                    <a:pt x="6830" y="6513"/>
                  </a:lnTo>
                  <a:lnTo>
                    <a:pt x="6875" y="7192"/>
                  </a:lnTo>
                  <a:lnTo>
                    <a:pt x="6649" y="6649"/>
                  </a:lnTo>
                  <a:lnTo>
                    <a:pt x="6332" y="6151"/>
                  </a:lnTo>
                  <a:lnTo>
                    <a:pt x="5925" y="5744"/>
                  </a:lnTo>
                  <a:lnTo>
                    <a:pt x="5518" y="5428"/>
                  </a:lnTo>
                  <a:lnTo>
                    <a:pt x="5021" y="5156"/>
                  </a:lnTo>
                  <a:lnTo>
                    <a:pt x="4523" y="4975"/>
                  </a:lnTo>
                  <a:lnTo>
                    <a:pt x="3980" y="4840"/>
                  </a:lnTo>
                  <a:lnTo>
                    <a:pt x="2895" y="4840"/>
                  </a:lnTo>
                  <a:lnTo>
                    <a:pt x="2352" y="4975"/>
                  </a:lnTo>
                  <a:lnTo>
                    <a:pt x="1855" y="5156"/>
                  </a:lnTo>
                  <a:lnTo>
                    <a:pt x="1402" y="5428"/>
                  </a:lnTo>
                  <a:lnTo>
                    <a:pt x="950" y="5790"/>
                  </a:lnTo>
                  <a:lnTo>
                    <a:pt x="588" y="6197"/>
                  </a:lnTo>
                  <a:lnTo>
                    <a:pt x="317" y="6694"/>
                  </a:lnTo>
                  <a:lnTo>
                    <a:pt x="181" y="7011"/>
                  </a:lnTo>
                  <a:lnTo>
                    <a:pt x="91" y="7282"/>
                  </a:lnTo>
                  <a:lnTo>
                    <a:pt x="0" y="7553"/>
                  </a:lnTo>
                  <a:lnTo>
                    <a:pt x="0" y="7825"/>
                  </a:lnTo>
                  <a:lnTo>
                    <a:pt x="18227" y="7825"/>
                  </a:lnTo>
                  <a:lnTo>
                    <a:pt x="18272" y="7056"/>
                  </a:lnTo>
                  <a:lnTo>
                    <a:pt x="18227" y="6287"/>
                  </a:lnTo>
                  <a:lnTo>
                    <a:pt x="18137" y="5563"/>
                  </a:lnTo>
                  <a:lnTo>
                    <a:pt x="18046" y="4840"/>
                  </a:lnTo>
                  <a:lnTo>
                    <a:pt x="17911" y="4116"/>
                  </a:lnTo>
                  <a:lnTo>
                    <a:pt x="17730" y="3393"/>
                  </a:lnTo>
                  <a:lnTo>
                    <a:pt x="17504" y="2714"/>
                  </a:lnTo>
                  <a:lnTo>
                    <a:pt x="17277" y="1990"/>
                  </a:lnTo>
                  <a:lnTo>
                    <a:pt x="17006" y="1312"/>
                  </a:lnTo>
                  <a:lnTo>
                    <a:pt x="16870" y="950"/>
                  </a:lnTo>
                  <a:lnTo>
                    <a:pt x="16644" y="634"/>
                  </a:lnTo>
                  <a:lnTo>
                    <a:pt x="16418" y="362"/>
                  </a:lnTo>
                  <a:lnTo>
                    <a:pt x="16282" y="227"/>
                  </a:lnTo>
                  <a:lnTo>
                    <a:pt x="16101" y="136"/>
                  </a:lnTo>
                  <a:lnTo>
                    <a:pt x="15921" y="91"/>
                  </a:lnTo>
                  <a:lnTo>
                    <a:pt x="15785" y="46"/>
                  </a:lnTo>
                  <a:lnTo>
                    <a:pt x="1560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4;p46">
              <a:extLst>
                <a:ext uri="{FF2B5EF4-FFF2-40B4-BE49-F238E27FC236}">
                  <a16:creationId xmlns:a16="http://schemas.microsoft.com/office/drawing/2014/main" id="{C1955E61-D49C-AFBA-FE38-129DA83FB948}"/>
                </a:ext>
              </a:extLst>
            </p:cNvPr>
            <p:cNvSpPr/>
            <p:nvPr/>
          </p:nvSpPr>
          <p:spPr>
            <a:xfrm>
              <a:off x="2202125" y="2417075"/>
              <a:ext cx="503200" cy="203550"/>
            </a:xfrm>
            <a:custGeom>
              <a:avLst/>
              <a:gdLst/>
              <a:ahLst/>
              <a:cxnLst/>
              <a:rect l="l" t="t" r="r" b="b"/>
              <a:pathLst>
                <a:path w="20128" h="8142" extrusionOk="0">
                  <a:moveTo>
                    <a:pt x="10584" y="1"/>
                  </a:moveTo>
                  <a:lnTo>
                    <a:pt x="10222" y="46"/>
                  </a:lnTo>
                  <a:lnTo>
                    <a:pt x="9861" y="91"/>
                  </a:lnTo>
                  <a:lnTo>
                    <a:pt x="9544" y="182"/>
                  </a:lnTo>
                  <a:lnTo>
                    <a:pt x="9001" y="363"/>
                  </a:lnTo>
                  <a:lnTo>
                    <a:pt x="8459" y="589"/>
                  </a:lnTo>
                  <a:lnTo>
                    <a:pt x="8006" y="905"/>
                  </a:lnTo>
                  <a:lnTo>
                    <a:pt x="7509" y="1222"/>
                  </a:lnTo>
                  <a:lnTo>
                    <a:pt x="7102" y="1584"/>
                  </a:lnTo>
                  <a:lnTo>
                    <a:pt x="6695" y="1946"/>
                  </a:lnTo>
                  <a:lnTo>
                    <a:pt x="6288" y="2353"/>
                  </a:lnTo>
                  <a:lnTo>
                    <a:pt x="5926" y="2805"/>
                  </a:lnTo>
                  <a:lnTo>
                    <a:pt x="5609" y="3302"/>
                  </a:lnTo>
                  <a:lnTo>
                    <a:pt x="5293" y="3800"/>
                  </a:lnTo>
                  <a:lnTo>
                    <a:pt x="4976" y="4297"/>
                  </a:lnTo>
                  <a:lnTo>
                    <a:pt x="4705" y="4840"/>
                  </a:lnTo>
                  <a:lnTo>
                    <a:pt x="4252" y="5880"/>
                  </a:lnTo>
                  <a:lnTo>
                    <a:pt x="3891" y="7011"/>
                  </a:lnTo>
                  <a:lnTo>
                    <a:pt x="3755" y="5609"/>
                  </a:lnTo>
                  <a:lnTo>
                    <a:pt x="3619" y="4252"/>
                  </a:lnTo>
                  <a:lnTo>
                    <a:pt x="3574" y="4026"/>
                  </a:lnTo>
                  <a:lnTo>
                    <a:pt x="3483" y="3800"/>
                  </a:lnTo>
                  <a:lnTo>
                    <a:pt x="3393" y="3619"/>
                  </a:lnTo>
                  <a:lnTo>
                    <a:pt x="3212" y="3483"/>
                  </a:lnTo>
                  <a:lnTo>
                    <a:pt x="3076" y="3393"/>
                  </a:lnTo>
                  <a:lnTo>
                    <a:pt x="2895" y="3393"/>
                  </a:lnTo>
                  <a:lnTo>
                    <a:pt x="2579" y="3483"/>
                  </a:lnTo>
                  <a:lnTo>
                    <a:pt x="2127" y="3619"/>
                  </a:lnTo>
                  <a:lnTo>
                    <a:pt x="1765" y="3845"/>
                  </a:lnTo>
                  <a:lnTo>
                    <a:pt x="1403" y="4071"/>
                  </a:lnTo>
                  <a:lnTo>
                    <a:pt x="1086" y="4388"/>
                  </a:lnTo>
                  <a:lnTo>
                    <a:pt x="770" y="4705"/>
                  </a:lnTo>
                  <a:lnTo>
                    <a:pt x="498" y="5066"/>
                  </a:lnTo>
                  <a:lnTo>
                    <a:pt x="272" y="5428"/>
                  </a:lnTo>
                  <a:lnTo>
                    <a:pt x="1" y="5835"/>
                  </a:lnTo>
                  <a:lnTo>
                    <a:pt x="1" y="8142"/>
                  </a:lnTo>
                  <a:lnTo>
                    <a:pt x="19585" y="8142"/>
                  </a:lnTo>
                  <a:lnTo>
                    <a:pt x="19811" y="7690"/>
                  </a:lnTo>
                  <a:lnTo>
                    <a:pt x="19946" y="7192"/>
                  </a:lnTo>
                  <a:lnTo>
                    <a:pt x="20082" y="6740"/>
                  </a:lnTo>
                  <a:lnTo>
                    <a:pt x="20127" y="6242"/>
                  </a:lnTo>
                  <a:lnTo>
                    <a:pt x="20082" y="5790"/>
                  </a:lnTo>
                  <a:lnTo>
                    <a:pt x="19992" y="5383"/>
                  </a:lnTo>
                  <a:lnTo>
                    <a:pt x="19901" y="4931"/>
                  </a:lnTo>
                  <a:lnTo>
                    <a:pt x="19675" y="4569"/>
                  </a:lnTo>
                  <a:lnTo>
                    <a:pt x="19449" y="4207"/>
                  </a:lnTo>
                  <a:lnTo>
                    <a:pt x="19178" y="3890"/>
                  </a:lnTo>
                  <a:lnTo>
                    <a:pt x="18861" y="3619"/>
                  </a:lnTo>
                  <a:lnTo>
                    <a:pt x="18454" y="3393"/>
                  </a:lnTo>
                  <a:lnTo>
                    <a:pt x="18183" y="3302"/>
                  </a:lnTo>
                  <a:lnTo>
                    <a:pt x="17911" y="3212"/>
                  </a:lnTo>
                  <a:lnTo>
                    <a:pt x="17595" y="3167"/>
                  </a:lnTo>
                  <a:lnTo>
                    <a:pt x="17278" y="3167"/>
                  </a:lnTo>
                  <a:lnTo>
                    <a:pt x="16690" y="3212"/>
                  </a:lnTo>
                  <a:lnTo>
                    <a:pt x="16102" y="3302"/>
                  </a:lnTo>
                  <a:lnTo>
                    <a:pt x="15469" y="3529"/>
                  </a:lnTo>
                  <a:lnTo>
                    <a:pt x="14836" y="3755"/>
                  </a:lnTo>
                  <a:lnTo>
                    <a:pt x="14293" y="4071"/>
                  </a:lnTo>
                  <a:lnTo>
                    <a:pt x="13705" y="4388"/>
                  </a:lnTo>
                  <a:lnTo>
                    <a:pt x="13207" y="4795"/>
                  </a:lnTo>
                  <a:lnTo>
                    <a:pt x="12710" y="5247"/>
                  </a:lnTo>
                  <a:lnTo>
                    <a:pt x="12303" y="5745"/>
                  </a:lnTo>
                  <a:lnTo>
                    <a:pt x="11896" y="6287"/>
                  </a:lnTo>
                  <a:lnTo>
                    <a:pt x="12032" y="5202"/>
                  </a:lnTo>
                  <a:lnTo>
                    <a:pt x="12167" y="4117"/>
                  </a:lnTo>
                  <a:lnTo>
                    <a:pt x="12212" y="3076"/>
                  </a:lnTo>
                  <a:lnTo>
                    <a:pt x="12258" y="1991"/>
                  </a:lnTo>
                  <a:lnTo>
                    <a:pt x="12258" y="1674"/>
                  </a:lnTo>
                  <a:lnTo>
                    <a:pt x="12212" y="1358"/>
                  </a:lnTo>
                  <a:lnTo>
                    <a:pt x="12167" y="1041"/>
                  </a:lnTo>
                  <a:lnTo>
                    <a:pt x="12032" y="725"/>
                  </a:lnTo>
                  <a:lnTo>
                    <a:pt x="11805" y="453"/>
                  </a:lnTo>
                  <a:lnTo>
                    <a:pt x="11579" y="272"/>
                  </a:lnTo>
                  <a:lnTo>
                    <a:pt x="11263" y="137"/>
                  </a:lnTo>
                  <a:lnTo>
                    <a:pt x="10946" y="46"/>
                  </a:lnTo>
                  <a:lnTo>
                    <a:pt x="10584"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5;p46">
              <a:extLst>
                <a:ext uri="{FF2B5EF4-FFF2-40B4-BE49-F238E27FC236}">
                  <a16:creationId xmlns:a16="http://schemas.microsoft.com/office/drawing/2014/main" id="{A91D7E0C-826F-372E-3134-436BF9B7659D}"/>
                </a:ext>
              </a:extLst>
            </p:cNvPr>
            <p:cNvSpPr/>
            <p:nvPr/>
          </p:nvSpPr>
          <p:spPr>
            <a:xfrm>
              <a:off x="2722250" y="1373450"/>
              <a:ext cx="238600" cy="238600"/>
            </a:xfrm>
            <a:custGeom>
              <a:avLst/>
              <a:gdLst/>
              <a:ahLst/>
              <a:cxnLst/>
              <a:rect l="l" t="t" r="r" b="b"/>
              <a:pathLst>
                <a:path w="9544" h="9544" extrusionOk="0">
                  <a:moveTo>
                    <a:pt x="4297" y="1"/>
                  </a:moveTo>
                  <a:lnTo>
                    <a:pt x="3800" y="91"/>
                  </a:lnTo>
                  <a:lnTo>
                    <a:pt x="3348" y="182"/>
                  </a:lnTo>
                  <a:lnTo>
                    <a:pt x="2895" y="363"/>
                  </a:lnTo>
                  <a:lnTo>
                    <a:pt x="2488" y="544"/>
                  </a:lnTo>
                  <a:lnTo>
                    <a:pt x="2081" y="815"/>
                  </a:lnTo>
                  <a:lnTo>
                    <a:pt x="1719" y="1086"/>
                  </a:lnTo>
                  <a:lnTo>
                    <a:pt x="1403" y="1403"/>
                  </a:lnTo>
                  <a:lnTo>
                    <a:pt x="1086" y="1719"/>
                  </a:lnTo>
                  <a:lnTo>
                    <a:pt x="815" y="2081"/>
                  </a:lnTo>
                  <a:lnTo>
                    <a:pt x="589" y="2488"/>
                  </a:lnTo>
                  <a:lnTo>
                    <a:pt x="363" y="2895"/>
                  </a:lnTo>
                  <a:lnTo>
                    <a:pt x="227" y="3348"/>
                  </a:lnTo>
                  <a:lnTo>
                    <a:pt x="91" y="3800"/>
                  </a:lnTo>
                  <a:lnTo>
                    <a:pt x="1" y="4252"/>
                  </a:lnTo>
                  <a:lnTo>
                    <a:pt x="1" y="4750"/>
                  </a:lnTo>
                  <a:lnTo>
                    <a:pt x="1" y="5247"/>
                  </a:lnTo>
                  <a:lnTo>
                    <a:pt x="91" y="5699"/>
                  </a:lnTo>
                  <a:lnTo>
                    <a:pt x="227" y="6152"/>
                  </a:lnTo>
                  <a:lnTo>
                    <a:pt x="363" y="6604"/>
                  </a:lnTo>
                  <a:lnTo>
                    <a:pt x="589" y="7011"/>
                  </a:lnTo>
                  <a:lnTo>
                    <a:pt x="815" y="7418"/>
                  </a:lnTo>
                  <a:lnTo>
                    <a:pt x="1086" y="7780"/>
                  </a:lnTo>
                  <a:lnTo>
                    <a:pt x="1403" y="8142"/>
                  </a:lnTo>
                  <a:lnTo>
                    <a:pt x="1719" y="8413"/>
                  </a:lnTo>
                  <a:lnTo>
                    <a:pt x="2081" y="8730"/>
                  </a:lnTo>
                  <a:lnTo>
                    <a:pt x="2488" y="8956"/>
                  </a:lnTo>
                  <a:lnTo>
                    <a:pt x="2895" y="9137"/>
                  </a:lnTo>
                  <a:lnTo>
                    <a:pt x="3348" y="9318"/>
                  </a:lnTo>
                  <a:lnTo>
                    <a:pt x="3800" y="9408"/>
                  </a:lnTo>
                  <a:lnTo>
                    <a:pt x="4297" y="9499"/>
                  </a:lnTo>
                  <a:lnTo>
                    <a:pt x="4750" y="9544"/>
                  </a:lnTo>
                  <a:lnTo>
                    <a:pt x="5247" y="9499"/>
                  </a:lnTo>
                  <a:lnTo>
                    <a:pt x="5745" y="9408"/>
                  </a:lnTo>
                  <a:lnTo>
                    <a:pt x="6197" y="9318"/>
                  </a:lnTo>
                  <a:lnTo>
                    <a:pt x="6604" y="9137"/>
                  </a:lnTo>
                  <a:lnTo>
                    <a:pt x="7056" y="8956"/>
                  </a:lnTo>
                  <a:lnTo>
                    <a:pt x="7418" y="8730"/>
                  </a:lnTo>
                  <a:lnTo>
                    <a:pt x="7780" y="8413"/>
                  </a:lnTo>
                  <a:lnTo>
                    <a:pt x="8142" y="8142"/>
                  </a:lnTo>
                  <a:lnTo>
                    <a:pt x="8458" y="7780"/>
                  </a:lnTo>
                  <a:lnTo>
                    <a:pt x="8730" y="7418"/>
                  </a:lnTo>
                  <a:lnTo>
                    <a:pt x="8956" y="7011"/>
                  </a:lnTo>
                  <a:lnTo>
                    <a:pt x="9182" y="6604"/>
                  </a:lnTo>
                  <a:lnTo>
                    <a:pt x="9318" y="6152"/>
                  </a:lnTo>
                  <a:lnTo>
                    <a:pt x="9453" y="5699"/>
                  </a:lnTo>
                  <a:lnTo>
                    <a:pt x="9499" y="5247"/>
                  </a:lnTo>
                  <a:lnTo>
                    <a:pt x="9544" y="4750"/>
                  </a:lnTo>
                  <a:lnTo>
                    <a:pt x="9499" y="4252"/>
                  </a:lnTo>
                  <a:lnTo>
                    <a:pt x="9453" y="3800"/>
                  </a:lnTo>
                  <a:lnTo>
                    <a:pt x="9318" y="3348"/>
                  </a:lnTo>
                  <a:lnTo>
                    <a:pt x="9182" y="2895"/>
                  </a:lnTo>
                  <a:lnTo>
                    <a:pt x="8956" y="2488"/>
                  </a:lnTo>
                  <a:lnTo>
                    <a:pt x="8730" y="2081"/>
                  </a:lnTo>
                  <a:lnTo>
                    <a:pt x="8458" y="1719"/>
                  </a:lnTo>
                  <a:lnTo>
                    <a:pt x="8142" y="1403"/>
                  </a:lnTo>
                  <a:lnTo>
                    <a:pt x="7780" y="1086"/>
                  </a:lnTo>
                  <a:lnTo>
                    <a:pt x="7418" y="815"/>
                  </a:lnTo>
                  <a:lnTo>
                    <a:pt x="7056" y="544"/>
                  </a:lnTo>
                  <a:lnTo>
                    <a:pt x="6604" y="363"/>
                  </a:lnTo>
                  <a:lnTo>
                    <a:pt x="6197" y="182"/>
                  </a:lnTo>
                  <a:lnTo>
                    <a:pt x="5745" y="91"/>
                  </a:lnTo>
                  <a:lnTo>
                    <a:pt x="524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6;p46">
              <a:extLst>
                <a:ext uri="{FF2B5EF4-FFF2-40B4-BE49-F238E27FC236}">
                  <a16:creationId xmlns:a16="http://schemas.microsoft.com/office/drawing/2014/main" id="{1FACAE0C-82BF-CD9E-0BE5-5A8EC5ECE16A}"/>
                </a:ext>
              </a:extLst>
            </p:cNvPr>
            <p:cNvSpPr/>
            <p:nvPr/>
          </p:nvSpPr>
          <p:spPr>
            <a:xfrm>
              <a:off x="2323125" y="1578100"/>
              <a:ext cx="332450" cy="84850"/>
            </a:xfrm>
            <a:custGeom>
              <a:avLst/>
              <a:gdLst/>
              <a:ahLst/>
              <a:cxnLst/>
              <a:rect l="l" t="t" r="r" b="b"/>
              <a:pathLst>
                <a:path w="13298" h="3394" extrusionOk="0">
                  <a:moveTo>
                    <a:pt x="8367" y="1"/>
                  </a:moveTo>
                  <a:lnTo>
                    <a:pt x="8096" y="46"/>
                  </a:lnTo>
                  <a:lnTo>
                    <a:pt x="7870" y="137"/>
                  </a:lnTo>
                  <a:lnTo>
                    <a:pt x="7644" y="318"/>
                  </a:lnTo>
                  <a:lnTo>
                    <a:pt x="7418" y="499"/>
                  </a:lnTo>
                  <a:lnTo>
                    <a:pt x="7237" y="725"/>
                  </a:lnTo>
                  <a:lnTo>
                    <a:pt x="6965" y="1177"/>
                  </a:lnTo>
                  <a:lnTo>
                    <a:pt x="6513" y="2127"/>
                  </a:lnTo>
                  <a:lnTo>
                    <a:pt x="6151" y="3122"/>
                  </a:lnTo>
                  <a:lnTo>
                    <a:pt x="6061" y="2262"/>
                  </a:lnTo>
                  <a:lnTo>
                    <a:pt x="5970" y="1855"/>
                  </a:lnTo>
                  <a:lnTo>
                    <a:pt x="5880" y="1448"/>
                  </a:lnTo>
                  <a:lnTo>
                    <a:pt x="5699" y="1041"/>
                  </a:lnTo>
                  <a:lnTo>
                    <a:pt x="5563" y="815"/>
                  </a:lnTo>
                  <a:lnTo>
                    <a:pt x="5428" y="679"/>
                  </a:lnTo>
                  <a:lnTo>
                    <a:pt x="5292" y="499"/>
                  </a:lnTo>
                  <a:lnTo>
                    <a:pt x="5111" y="408"/>
                  </a:lnTo>
                  <a:lnTo>
                    <a:pt x="4930" y="363"/>
                  </a:lnTo>
                  <a:lnTo>
                    <a:pt x="4704" y="318"/>
                  </a:lnTo>
                  <a:lnTo>
                    <a:pt x="4523" y="363"/>
                  </a:lnTo>
                  <a:lnTo>
                    <a:pt x="4342" y="453"/>
                  </a:lnTo>
                  <a:lnTo>
                    <a:pt x="3980" y="679"/>
                  </a:lnTo>
                  <a:lnTo>
                    <a:pt x="3709" y="951"/>
                  </a:lnTo>
                  <a:lnTo>
                    <a:pt x="3438" y="1222"/>
                  </a:lnTo>
                  <a:lnTo>
                    <a:pt x="3166" y="1539"/>
                  </a:lnTo>
                  <a:lnTo>
                    <a:pt x="2985" y="1855"/>
                  </a:lnTo>
                  <a:lnTo>
                    <a:pt x="2804" y="2217"/>
                  </a:lnTo>
                  <a:lnTo>
                    <a:pt x="2624" y="2579"/>
                  </a:lnTo>
                  <a:lnTo>
                    <a:pt x="2488" y="2941"/>
                  </a:lnTo>
                  <a:lnTo>
                    <a:pt x="2397" y="3348"/>
                  </a:lnTo>
                  <a:lnTo>
                    <a:pt x="2307" y="3122"/>
                  </a:lnTo>
                  <a:lnTo>
                    <a:pt x="2171" y="2941"/>
                  </a:lnTo>
                  <a:lnTo>
                    <a:pt x="1990" y="2805"/>
                  </a:lnTo>
                  <a:lnTo>
                    <a:pt x="1809" y="2715"/>
                  </a:lnTo>
                  <a:lnTo>
                    <a:pt x="1583" y="2624"/>
                  </a:lnTo>
                  <a:lnTo>
                    <a:pt x="1086" y="2624"/>
                  </a:lnTo>
                  <a:lnTo>
                    <a:pt x="860" y="2715"/>
                  </a:lnTo>
                  <a:lnTo>
                    <a:pt x="588" y="2805"/>
                  </a:lnTo>
                  <a:lnTo>
                    <a:pt x="362" y="2986"/>
                  </a:lnTo>
                  <a:lnTo>
                    <a:pt x="181" y="3167"/>
                  </a:lnTo>
                  <a:lnTo>
                    <a:pt x="0" y="3393"/>
                  </a:lnTo>
                  <a:lnTo>
                    <a:pt x="13297" y="3393"/>
                  </a:lnTo>
                  <a:lnTo>
                    <a:pt x="13252" y="2941"/>
                  </a:lnTo>
                  <a:lnTo>
                    <a:pt x="13162" y="2534"/>
                  </a:lnTo>
                  <a:lnTo>
                    <a:pt x="13071" y="2308"/>
                  </a:lnTo>
                  <a:lnTo>
                    <a:pt x="12981" y="2127"/>
                  </a:lnTo>
                  <a:lnTo>
                    <a:pt x="12845" y="1991"/>
                  </a:lnTo>
                  <a:lnTo>
                    <a:pt x="12664" y="1855"/>
                  </a:lnTo>
                  <a:lnTo>
                    <a:pt x="12483" y="1720"/>
                  </a:lnTo>
                  <a:lnTo>
                    <a:pt x="12302" y="1674"/>
                  </a:lnTo>
                  <a:lnTo>
                    <a:pt x="11895" y="1674"/>
                  </a:lnTo>
                  <a:lnTo>
                    <a:pt x="11669" y="1720"/>
                  </a:lnTo>
                  <a:lnTo>
                    <a:pt x="11443" y="1765"/>
                  </a:lnTo>
                  <a:lnTo>
                    <a:pt x="11081" y="1991"/>
                  </a:lnTo>
                  <a:lnTo>
                    <a:pt x="10765" y="2262"/>
                  </a:lnTo>
                  <a:lnTo>
                    <a:pt x="10493" y="2579"/>
                  </a:lnTo>
                  <a:lnTo>
                    <a:pt x="10222" y="2941"/>
                  </a:lnTo>
                  <a:lnTo>
                    <a:pt x="9996" y="3303"/>
                  </a:lnTo>
                  <a:lnTo>
                    <a:pt x="9996" y="2760"/>
                  </a:lnTo>
                  <a:lnTo>
                    <a:pt x="9905" y="2262"/>
                  </a:lnTo>
                  <a:lnTo>
                    <a:pt x="9815" y="1720"/>
                  </a:lnTo>
                  <a:lnTo>
                    <a:pt x="9634" y="1222"/>
                  </a:lnTo>
                  <a:lnTo>
                    <a:pt x="9498" y="860"/>
                  </a:lnTo>
                  <a:lnTo>
                    <a:pt x="9272" y="499"/>
                  </a:lnTo>
                  <a:lnTo>
                    <a:pt x="9136" y="318"/>
                  </a:lnTo>
                  <a:lnTo>
                    <a:pt x="9001" y="182"/>
                  </a:lnTo>
                  <a:lnTo>
                    <a:pt x="8820" y="91"/>
                  </a:lnTo>
                  <a:lnTo>
                    <a:pt x="8639" y="46"/>
                  </a:lnTo>
                  <a:lnTo>
                    <a:pt x="836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7;p46">
              <a:extLst>
                <a:ext uri="{FF2B5EF4-FFF2-40B4-BE49-F238E27FC236}">
                  <a16:creationId xmlns:a16="http://schemas.microsoft.com/office/drawing/2014/main" id="{C89BCFCD-1611-A781-59C5-346F8718BB69}"/>
                </a:ext>
              </a:extLst>
            </p:cNvPr>
            <p:cNvSpPr/>
            <p:nvPr/>
          </p:nvSpPr>
          <p:spPr>
            <a:xfrm>
              <a:off x="3001550" y="1347450"/>
              <a:ext cx="320000" cy="76925"/>
            </a:xfrm>
            <a:custGeom>
              <a:avLst/>
              <a:gdLst/>
              <a:ahLst/>
              <a:cxnLst/>
              <a:rect l="l" t="t" r="r" b="b"/>
              <a:pathLst>
                <a:path w="12800" h="3077" extrusionOk="0">
                  <a:moveTo>
                    <a:pt x="4704" y="1"/>
                  </a:moveTo>
                  <a:lnTo>
                    <a:pt x="4523" y="46"/>
                  </a:lnTo>
                  <a:lnTo>
                    <a:pt x="4342" y="136"/>
                  </a:lnTo>
                  <a:lnTo>
                    <a:pt x="3980" y="362"/>
                  </a:lnTo>
                  <a:lnTo>
                    <a:pt x="3709" y="634"/>
                  </a:lnTo>
                  <a:lnTo>
                    <a:pt x="3437" y="905"/>
                  </a:lnTo>
                  <a:lnTo>
                    <a:pt x="3166" y="1222"/>
                  </a:lnTo>
                  <a:lnTo>
                    <a:pt x="2985" y="1538"/>
                  </a:lnTo>
                  <a:lnTo>
                    <a:pt x="2804" y="1900"/>
                  </a:lnTo>
                  <a:lnTo>
                    <a:pt x="2623" y="2262"/>
                  </a:lnTo>
                  <a:lnTo>
                    <a:pt x="2488" y="2624"/>
                  </a:lnTo>
                  <a:lnTo>
                    <a:pt x="2397" y="3031"/>
                  </a:lnTo>
                  <a:lnTo>
                    <a:pt x="2307" y="2805"/>
                  </a:lnTo>
                  <a:lnTo>
                    <a:pt x="2171" y="2624"/>
                  </a:lnTo>
                  <a:lnTo>
                    <a:pt x="1990" y="2488"/>
                  </a:lnTo>
                  <a:lnTo>
                    <a:pt x="1809" y="2398"/>
                  </a:lnTo>
                  <a:lnTo>
                    <a:pt x="1583" y="2307"/>
                  </a:lnTo>
                  <a:lnTo>
                    <a:pt x="1086" y="2307"/>
                  </a:lnTo>
                  <a:lnTo>
                    <a:pt x="859" y="2398"/>
                  </a:lnTo>
                  <a:lnTo>
                    <a:pt x="588" y="2488"/>
                  </a:lnTo>
                  <a:lnTo>
                    <a:pt x="407" y="2669"/>
                  </a:lnTo>
                  <a:lnTo>
                    <a:pt x="181" y="2850"/>
                  </a:lnTo>
                  <a:lnTo>
                    <a:pt x="0" y="3076"/>
                  </a:lnTo>
                  <a:lnTo>
                    <a:pt x="12800" y="3076"/>
                  </a:lnTo>
                  <a:lnTo>
                    <a:pt x="11805" y="2443"/>
                  </a:lnTo>
                  <a:lnTo>
                    <a:pt x="10855" y="1855"/>
                  </a:lnTo>
                  <a:lnTo>
                    <a:pt x="10629" y="2126"/>
                  </a:lnTo>
                  <a:lnTo>
                    <a:pt x="10402" y="2398"/>
                  </a:lnTo>
                  <a:lnTo>
                    <a:pt x="9995" y="2986"/>
                  </a:lnTo>
                  <a:lnTo>
                    <a:pt x="9995" y="2533"/>
                  </a:lnTo>
                  <a:lnTo>
                    <a:pt x="9950" y="2126"/>
                  </a:lnTo>
                  <a:lnTo>
                    <a:pt x="9860" y="1674"/>
                  </a:lnTo>
                  <a:lnTo>
                    <a:pt x="9769" y="1267"/>
                  </a:lnTo>
                  <a:lnTo>
                    <a:pt x="8593" y="679"/>
                  </a:lnTo>
                  <a:lnTo>
                    <a:pt x="7417" y="181"/>
                  </a:lnTo>
                  <a:lnTo>
                    <a:pt x="7191" y="498"/>
                  </a:lnTo>
                  <a:lnTo>
                    <a:pt x="6965" y="860"/>
                  </a:lnTo>
                  <a:lnTo>
                    <a:pt x="6513" y="1810"/>
                  </a:lnTo>
                  <a:lnTo>
                    <a:pt x="6151" y="2805"/>
                  </a:lnTo>
                  <a:lnTo>
                    <a:pt x="6061" y="1945"/>
                  </a:lnTo>
                  <a:lnTo>
                    <a:pt x="5970" y="1538"/>
                  </a:lnTo>
                  <a:lnTo>
                    <a:pt x="5880" y="1131"/>
                  </a:lnTo>
                  <a:lnTo>
                    <a:pt x="5699" y="724"/>
                  </a:lnTo>
                  <a:lnTo>
                    <a:pt x="5563" y="543"/>
                  </a:lnTo>
                  <a:lnTo>
                    <a:pt x="5427" y="362"/>
                  </a:lnTo>
                  <a:lnTo>
                    <a:pt x="5292" y="181"/>
                  </a:lnTo>
                  <a:lnTo>
                    <a:pt x="5111" y="91"/>
                  </a:lnTo>
                  <a:lnTo>
                    <a:pt x="4930" y="46"/>
                  </a:lnTo>
                  <a:lnTo>
                    <a:pt x="470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228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9D22280-11D4-D38E-CB5D-4D55635DD13F}"/>
              </a:ext>
            </a:extLst>
          </p:cNvPr>
          <p:cNvSpPr/>
          <p:nvPr/>
        </p:nvSpPr>
        <p:spPr>
          <a:xfrm>
            <a:off x="239915" y="171256"/>
            <a:ext cx="8528950" cy="1395767"/>
          </a:xfrm>
          <a:prstGeom prst="roundRect">
            <a:avLst/>
          </a:prstGeom>
          <a:solidFill>
            <a:srgbClr val="FFFFFF"/>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r>
              <a:rPr lang="nl-NL" altLang="vi-VN" sz="3600" b="1" dirty="0">
                <a:solidFill>
                  <a:srgbClr val="C00000"/>
                </a:solidFill>
                <a:latin typeface="#9Slide03 AmpleSoft Bold" panose="02000000000000000000" pitchFamily="2" charset="0"/>
                <a:cs typeface="Times New Roman" panose="02020603050405020304" pitchFamily="18" charset="0"/>
              </a:rPr>
              <a:t>Những chi tiết nào nói lên sự cảm động và niềm vui của Lái khi nhận đôi giày?</a:t>
            </a:r>
            <a:endParaRPr lang="en-US" sz="3600" b="1" dirty="0">
              <a:solidFill>
                <a:srgbClr val="C00000"/>
              </a:solidFill>
              <a:latin typeface="#9Slide03 AmpleSoft Bold" panose="02000000000000000000" pitchFamily="2" charset="0"/>
              <a:ea typeface="微软雅黑"/>
              <a:cs typeface="Times New Roman" panose="02020603050405020304" pitchFamily="18" charset="0"/>
            </a:endParaRPr>
          </a:p>
        </p:txBody>
      </p:sp>
      <p:sp>
        <p:nvSpPr>
          <p:cNvPr id="8" name="Thought Bubble: Cloud 7">
            <a:extLst>
              <a:ext uri="{FF2B5EF4-FFF2-40B4-BE49-F238E27FC236}">
                <a16:creationId xmlns:a16="http://schemas.microsoft.com/office/drawing/2014/main" id="{013B1FFF-F1EA-A157-9E01-9298777E1ACF}"/>
              </a:ext>
            </a:extLst>
          </p:cNvPr>
          <p:cNvSpPr/>
          <p:nvPr/>
        </p:nvSpPr>
        <p:spPr>
          <a:xfrm flipH="1">
            <a:off x="680018" y="1269263"/>
            <a:ext cx="5683532" cy="4132952"/>
          </a:xfrm>
          <a:prstGeom prst="cloudCallout">
            <a:avLst>
              <a:gd name="adj1" fmla="val -56821"/>
              <a:gd name="adj2" fmla="val 29793"/>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buFontTx/>
              <a:buNone/>
            </a:pPr>
            <a:r>
              <a:rPr lang="nl-NL" altLang="vi-VN" sz="2400" dirty="0">
                <a:solidFill>
                  <a:srgbClr val="000000"/>
                </a:solidFill>
                <a:latin typeface="#9Slide03 AmpleSoft Bold" panose="02000000000000000000" pitchFamily="2" charset="0"/>
                <a:cs typeface="Times New Roman" panose="02020603050405020304" pitchFamily="18" charset="0"/>
              </a:rPr>
              <a:t>Tay Lái run run, môi cậu mấp máy, mắt hết nhìn đôi giày lại nhìn xuống đôi bàn chân mình đang ngọ nguậy dưới đất. Lúc ra khỏi lớp, Lái cột 2 chiếc giày vào nhau, đeo vào cổ, nhảy tưng </a:t>
            </a:r>
            <a:r>
              <a:rPr lang="vi-VN" altLang="vi-VN" sz="2400" dirty="0">
                <a:solidFill>
                  <a:srgbClr val="000000"/>
                </a:solidFill>
                <a:latin typeface="#9Slide03 AmpleSoft Bold" panose="02000000000000000000" pitchFamily="2" charset="0"/>
                <a:cs typeface="Times New Roman" panose="02020603050405020304" pitchFamily="18" charset="0"/>
              </a:rPr>
              <a:t>tưng.</a:t>
            </a:r>
          </a:p>
        </p:txBody>
      </p:sp>
      <p:grpSp>
        <p:nvGrpSpPr>
          <p:cNvPr id="9" name="Google Shape;1248;p46">
            <a:extLst>
              <a:ext uri="{FF2B5EF4-FFF2-40B4-BE49-F238E27FC236}">
                <a16:creationId xmlns:a16="http://schemas.microsoft.com/office/drawing/2014/main" id="{B3230E7D-E928-B034-0FCA-6791063DF727}"/>
              </a:ext>
            </a:extLst>
          </p:cNvPr>
          <p:cNvGrpSpPr/>
          <p:nvPr/>
        </p:nvGrpSpPr>
        <p:grpSpPr>
          <a:xfrm rot="-163693" flipH="1">
            <a:off x="6757659" y="2913697"/>
            <a:ext cx="2141473" cy="1996362"/>
            <a:chOff x="2150125" y="1251350"/>
            <a:chExt cx="1518550" cy="1415650"/>
          </a:xfrm>
        </p:grpSpPr>
        <p:sp>
          <p:nvSpPr>
            <p:cNvPr id="11" name="Google Shape;1249;p46">
              <a:extLst>
                <a:ext uri="{FF2B5EF4-FFF2-40B4-BE49-F238E27FC236}">
                  <a16:creationId xmlns:a16="http://schemas.microsoft.com/office/drawing/2014/main" id="{3AEC0FA9-F9DD-5CA0-6555-0E977C14B95E}"/>
                </a:ext>
              </a:extLst>
            </p:cNvPr>
            <p:cNvSpPr/>
            <p:nvPr/>
          </p:nvSpPr>
          <p:spPr>
            <a:xfrm>
              <a:off x="2150125" y="1251350"/>
              <a:ext cx="1518550" cy="1415650"/>
            </a:xfrm>
            <a:custGeom>
              <a:avLst/>
              <a:gdLst/>
              <a:ahLst/>
              <a:cxnLst/>
              <a:rect l="l" t="t" r="r" b="b"/>
              <a:pathLst>
                <a:path w="60742" h="56626" extrusionOk="0">
                  <a:moveTo>
                    <a:pt x="30394" y="0"/>
                  </a:moveTo>
                  <a:lnTo>
                    <a:pt x="28811" y="45"/>
                  </a:lnTo>
                  <a:lnTo>
                    <a:pt x="27273" y="181"/>
                  </a:lnTo>
                  <a:lnTo>
                    <a:pt x="25780" y="362"/>
                  </a:lnTo>
                  <a:lnTo>
                    <a:pt x="24243" y="633"/>
                  </a:lnTo>
                  <a:lnTo>
                    <a:pt x="22795" y="950"/>
                  </a:lnTo>
                  <a:lnTo>
                    <a:pt x="21348" y="1357"/>
                  </a:lnTo>
                  <a:lnTo>
                    <a:pt x="19946" y="1855"/>
                  </a:lnTo>
                  <a:lnTo>
                    <a:pt x="18544" y="2397"/>
                  </a:lnTo>
                  <a:lnTo>
                    <a:pt x="17232" y="2985"/>
                  </a:lnTo>
                  <a:lnTo>
                    <a:pt x="15921" y="3664"/>
                  </a:lnTo>
                  <a:lnTo>
                    <a:pt x="14654" y="4433"/>
                  </a:lnTo>
                  <a:lnTo>
                    <a:pt x="13388" y="5201"/>
                  </a:lnTo>
                  <a:lnTo>
                    <a:pt x="12212" y="6061"/>
                  </a:lnTo>
                  <a:lnTo>
                    <a:pt x="11081" y="6965"/>
                  </a:lnTo>
                  <a:lnTo>
                    <a:pt x="9951" y="7915"/>
                  </a:lnTo>
                  <a:lnTo>
                    <a:pt x="8910" y="8910"/>
                  </a:lnTo>
                  <a:lnTo>
                    <a:pt x="7915" y="9950"/>
                  </a:lnTo>
                  <a:lnTo>
                    <a:pt x="6920" y="11081"/>
                  </a:lnTo>
                  <a:lnTo>
                    <a:pt x="6061" y="12212"/>
                  </a:lnTo>
                  <a:lnTo>
                    <a:pt x="5202" y="13433"/>
                  </a:lnTo>
                  <a:lnTo>
                    <a:pt x="4388" y="14654"/>
                  </a:lnTo>
                  <a:lnTo>
                    <a:pt x="3664" y="15920"/>
                  </a:lnTo>
                  <a:lnTo>
                    <a:pt x="2985" y="17232"/>
                  </a:lnTo>
                  <a:lnTo>
                    <a:pt x="2397" y="18589"/>
                  </a:lnTo>
                  <a:lnTo>
                    <a:pt x="1855" y="19946"/>
                  </a:lnTo>
                  <a:lnTo>
                    <a:pt x="1357" y="21348"/>
                  </a:lnTo>
                  <a:lnTo>
                    <a:pt x="950" y="22795"/>
                  </a:lnTo>
                  <a:lnTo>
                    <a:pt x="634" y="24287"/>
                  </a:lnTo>
                  <a:lnTo>
                    <a:pt x="362" y="25780"/>
                  </a:lnTo>
                  <a:lnTo>
                    <a:pt x="136" y="27272"/>
                  </a:lnTo>
                  <a:lnTo>
                    <a:pt x="46" y="28810"/>
                  </a:lnTo>
                  <a:lnTo>
                    <a:pt x="0" y="30393"/>
                  </a:lnTo>
                  <a:lnTo>
                    <a:pt x="0" y="54771"/>
                  </a:lnTo>
                  <a:lnTo>
                    <a:pt x="46" y="55133"/>
                  </a:lnTo>
                  <a:lnTo>
                    <a:pt x="136" y="55494"/>
                  </a:lnTo>
                  <a:lnTo>
                    <a:pt x="317" y="55811"/>
                  </a:lnTo>
                  <a:lnTo>
                    <a:pt x="543" y="56082"/>
                  </a:lnTo>
                  <a:lnTo>
                    <a:pt x="815" y="56309"/>
                  </a:lnTo>
                  <a:lnTo>
                    <a:pt x="1131" y="56489"/>
                  </a:lnTo>
                  <a:lnTo>
                    <a:pt x="1493" y="56580"/>
                  </a:lnTo>
                  <a:lnTo>
                    <a:pt x="1855" y="56625"/>
                  </a:lnTo>
                  <a:lnTo>
                    <a:pt x="58887" y="56625"/>
                  </a:lnTo>
                  <a:lnTo>
                    <a:pt x="59249" y="56580"/>
                  </a:lnTo>
                  <a:lnTo>
                    <a:pt x="59611" y="56489"/>
                  </a:lnTo>
                  <a:lnTo>
                    <a:pt x="59927" y="56309"/>
                  </a:lnTo>
                  <a:lnTo>
                    <a:pt x="60199" y="56082"/>
                  </a:lnTo>
                  <a:lnTo>
                    <a:pt x="60425" y="55811"/>
                  </a:lnTo>
                  <a:lnTo>
                    <a:pt x="60606" y="55494"/>
                  </a:lnTo>
                  <a:lnTo>
                    <a:pt x="60742" y="55133"/>
                  </a:lnTo>
                  <a:lnTo>
                    <a:pt x="60742" y="54771"/>
                  </a:lnTo>
                  <a:lnTo>
                    <a:pt x="60742" y="30393"/>
                  </a:lnTo>
                  <a:lnTo>
                    <a:pt x="60742" y="28855"/>
                  </a:lnTo>
                  <a:lnTo>
                    <a:pt x="60606" y="27318"/>
                  </a:lnTo>
                  <a:lnTo>
                    <a:pt x="60425" y="25825"/>
                  </a:lnTo>
                  <a:lnTo>
                    <a:pt x="60154" y="24333"/>
                  </a:lnTo>
                  <a:lnTo>
                    <a:pt x="59792" y="22885"/>
                  </a:lnTo>
                  <a:lnTo>
                    <a:pt x="59385" y="21483"/>
                  </a:lnTo>
                  <a:lnTo>
                    <a:pt x="58887" y="20036"/>
                  </a:lnTo>
                  <a:lnTo>
                    <a:pt x="58344" y="18679"/>
                  </a:lnTo>
                  <a:lnTo>
                    <a:pt x="57711" y="17322"/>
                  </a:lnTo>
                  <a:lnTo>
                    <a:pt x="57033" y="16056"/>
                  </a:lnTo>
                  <a:lnTo>
                    <a:pt x="56309" y="14744"/>
                  </a:lnTo>
                  <a:lnTo>
                    <a:pt x="55495" y="13523"/>
                  </a:lnTo>
                  <a:lnTo>
                    <a:pt x="54636" y="12347"/>
                  </a:lnTo>
                  <a:lnTo>
                    <a:pt x="53731" y="11171"/>
                  </a:lnTo>
                  <a:lnTo>
                    <a:pt x="52781" y="10086"/>
                  </a:lnTo>
                  <a:lnTo>
                    <a:pt x="51741" y="9001"/>
                  </a:lnTo>
                  <a:lnTo>
                    <a:pt x="50701" y="8006"/>
                  </a:lnTo>
                  <a:lnTo>
                    <a:pt x="49570" y="7056"/>
                  </a:lnTo>
                  <a:lnTo>
                    <a:pt x="48440" y="6106"/>
                  </a:lnTo>
                  <a:lnTo>
                    <a:pt x="47264" y="5292"/>
                  </a:lnTo>
                  <a:lnTo>
                    <a:pt x="45997" y="4478"/>
                  </a:lnTo>
                  <a:lnTo>
                    <a:pt x="44731" y="3754"/>
                  </a:lnTo>
                  <a:lnTo>
                    <a:pt x="43419" y="3030"/>
                  </a:lnTo>
                  <a:lnTo>
                    <a:pt x="42108" y="2443"/>
                  </a:lnTo>
                  <a:lnTo>
                    <a:pt x="40706" y="1900"/>
                  </a:lnTo>
                  <a:lnTo>
                    <a:pt x="39303" y="1402"/>
                  </a:lnTo>
                  <a:lnTo>
                    <a:pt x="37901" y="995"/>
                  </a:lnTo>
                  <a:lnTo>
                    <a:pt x="36409" y="633"/>
                  </a:lnTo>
                  <a:lnTo>
                    <a:pt x="34962" y="362"/>
                  </a:lnTo>
                  <a:lnTo>
                    <a:pt x="33424" y="181"/>
                  </a:lnTo>
                  <a:lnTo>
                    <a:pt x="31931" y="45"/>
                  </a:lnTo>
                  <a:lnTo>
                    <a:pt x="30394"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6">
              <a:extLst>
                <a:ext uri="{FF2B5EF4-FFF2-40B4-BE49-F238E27FC236}">
                  <a16:creationId xmlns:a16="http://schemas.microsoft.com/office/drawing/2014/main" id="{060E3D76-9633-F312-21BB-ADCBB132F2B0}"/>
                </a:ext>
              </a:extLst>
            </p:cNvPr>
            <p:cNvSpPr/>
            <p:nvPr/>
          </p:nvSpPr>
          <p:spPr>
            <a:xfrm>
              <a:off x="2202125" y="1297700"/>
              <a:ext cx="1425850" cy="1322925"/>
            </a:xfrm>
            <a:custGeom>
              <a:avLst/>
              <a:gdLst/>
              <a:ahLst/>
              <a:cxnLst/>
              <a:rect l="l" t="t" r="r" b="b"/>
              <a:pathLst>
                <a:path w="57034" h="52917" extrusionOk="0">
                  <a:moveTo>
                    <a:pt x="28540" y="1"/>
                  </a:moveTo>
                  <a:lnTo>
                    <a:pt x="27092" y="46"/>
                  </a:lnTo>
                  <a:lnTo>
                    <a:pt x="25645" y="181"/>
                  </a:lnTo>
                  <a:lnTo>
                    <a:pt x="24198" y="362"/>
                  </a:lnTo>
                  <a:lnTo>
                    <a:pt x="22796" y="589"/>
                  </a:lnTo>
                  <a:lnTo>
                    <a:pt x="21394" y="905"/>
                  </a:lnTo>
                  <a:lnTo>
                    <a:pt x="20037" y="1312"/>
                  </a:lnTo>
                  <a:lnTo>
                    <a:pt x="18725" y="1764"/>
                  </a:lnTo>
                  <a:lnTo>
                    <a:pt x="17459" y="2262"/>
                  </a:lnTo>
                  <a:lnTo>
                    <a:pt x="16192" y="2850"/>
                  </a:lnTo>
                  <a:lnTo>
                    <a:pt x="14926" y="3483"/>
                  </a:lnTo>
                  <a:lnTo>
                    <a:pt x="13750" y="4161"/>
                  </a:lnTo>
                  <a:lnTo>
                    <a:pt x="12574" y="4885"/>
                  </a:lnTo>
                  <a:lnTo>
                    <a:pt x="11489" y="5699"/>
                  </a:lnTo>
                  <a:lnTo>
                    <a:pt x="10403" y="6513"/>
                  </a:lnTo>
                  <a:lnTo>
                    <a:pt x="9363" y="7418"/>
                  </a:lnTo>
                  <a:lnTo>
                    <a:pt x="8368" y="8368"/>
                  </a:lnTo>
                  <a:lnTo>
                    <a:pt x="7418" y="9363"/>
                  </a:lnTo>
                  <a:lnTo>
                    <a:pt x="6514" y="10403"/>
                  </a:lnTo>
                  <a:lnTo>
                    <a:pt x="5700" y="11488"/>
                  </a:lnTo>
                  <a:lnTo>
                    <a:pt x="4886" y="12574"/>
                  </a:lnTo>
                  <a:lnTo>
                    <a:pt x="4162" y="13750"/>
                  </a:lnTo>
                  <a:lnTo>
                    <a:pt x="3483" y="14926"/>
                  </a:lnTo>
                  <a:lnTo>
                    <a:pt x="2850" y="16192"/>
                  </a:lnTo>
                  <a:lnTo>
                    <a:pt x="2262" y="17458"/>
                  </a:lnTo>
                  <a:lnTo>
                    <a:pt x="1765" y="18725"/>
                  </a:lnTo>
                  <a:lnTo>
                    <a:pt x="1313" y="20036"/>
                  </a:lnTo>
                  <a:lnTo>
                    <a:pt x="905" y="21393"/>
                  </a:lnTo>
                  <a:lnTo>
                    <a:pt x="589" y="22795"/>
                  </a:lnTo>
                  <a:lnTo>
                    <a:pt x="363" y="24197"/>
                  </a:lnTo>
                  <a:lnTo>
                    <a:pt x="182" y="25599"/>
                  </a:lnTo>
                  <a:lnTo>
                    <a:pt x="46" y="27047"/>
                  </a:lnTo>
                  <a:lnTo>
                    <a:pt x="1" y="28539"/>
                  </a:lnTo>
                  <a:lnTo>
                    <a:pt x="1" y="52917"/>
                  </a:lnTo>
                  <a:lnTo>
                    <a:pt x="57033" y="52917"/>
                  </a:lnTo>
                  <a:lnTo>
                    <a:pt x="57033" y="28539"/>
                  </a:lnTo>
                  <a:lnTo>
                    <a:pt x="57033" y="27408"/>
                  </a:lnTo>
                  <a:lnTo>
                    <a:pt x="56943" y="26278"/>
                  </a:lnTo>
                  <a:lnTo>
                    <a:pt x="56852" y="25147"/>
                  </a:lnTo>
                  <a:lnTo>
                    <a:pt x="56717" y="24062"/>
                  </a:lnTo>
                  <a:lnTo>
                    <a:pt x="56491" y="22976"/>
                  </a:lnTo>
                  <a:lnTo>
                    <a:pt x="56264" y="21891"/>
                  </a:lnTo>
                  <a:lnTo>
                    <a:pt x="55993" y="20805"/>
                  </a:lnTo>
                  <a:lnTo>
                    <a:pt x="55676" y="19765"/>
                  </a:lnTo>
                  <a:lnTo>
                    <a:pt x="55315" y="18770"/>
                  </a:lnTo>
                  <a:lnTo>
                    <a:pt x="54953" y="17730"/>
                  </a:lnTo>
                  <a:lnTo>
                    <a:pt x="54501" y="16735"/>
                  </a:lnTo>
                  <a:lnTo>
                    <a:pt x="54048" y="15785"/>
                  </a:lnTo>
                  <a:lnTo>
                    <a:pt x="53551" y="14835"/>
                  </a:lnTo>
                  <a:lnTo>
                    <a:pt x="53008" y="13931"/>
                  </a:lnTo>
                  <a:lnTo>
                    <a:pt x="52465" y="13026"/>
                  </a:lnTo>
                  <a:lnTo>
                    <a:pt x="51877" y="12122"/>
                  </a:lnTo>
                  <a:lnTo>
                    <a:pt x="51787" y="11986"/>
                  </a:lnTo>
                  <a:lnTo>
                    <a:pt x="50837" y="10765"/>
                  </a:lnTo>
                  <a:lnTo>
                    <a:pt x="49842" y="9589"/>
                  </a:lnTo>
                  <a:lnTo>
                    <a:pt x="49299" y="8956"/>
                  </a:lnTo>
                  <a:lnTo>
                    <a:pt x="48711" y="8368"/>
                  </a:lnTo>
                  <a:lnTo>
                    <a:pt x="48169" y="7825"/>
                  </a:lnTo>
                  <a:lnTo>
                    <a:pt x="47355" y="7101"/>
                  </a:lnTo>
                  <a:lnTo>
                    <a:pt x="46495" y="6378"/>
                  </a:lnTo>
                  <a:lnTo>
                    <a:pt x="45636" y="5744"/>
                  </a:lnTo>
                  <a:lnTo>
                    <a:pt x="44777" y="5066"/>
                  </a:lnTo>
                  <a:lnTo>
                    <a:pt x="43782" y="4433"/>
                  </a:lnTo>
                  <a:lnTo>
                    <a:pt x="42832" y="3845"/>
                  </a:lnTo>
                  <a:lnTo>
                    <a:pt x="41746" y="3257"/>
                  </a:lnTo>
                  <a:lnTo>
                    <a:pt x="40570" y="2669"/>
                  </a:lnTo>
                  <a:lnTo>
                    <a:pt x="39394" y="2171"/>
                  </a:lnTo>
                  <a:lnTo>
                    <a:pt x="38128" y="1674"/>
                  </a:lnTo>
                  <a:lnTo>
                    <a:pt x="36816" y="1267"/>
                  </a:lnTo>
                  <a:lnTo>
                    <a:pt x="35505" y="860"/>
                  </a:lnTo>
                  <a:lnTo>
                    <a:pt x="34148" y="589"/>
                  </a:lnTo>
                  <a:lnTo>
                    <a:pt x="32791" y="317"/>
                  </a:lnTo>
                  <a:lnTo>
                    <a:pt x="31389" y="181"/>
                  </a:lnTo>
                  <a:lnTo>
                    <a:pt x="29987" y="46"/>
                  </a:lnTo>
                  <a:lnTo>
                    <a:pt x="28540"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1;p46">
              <a:extLst>
                <a:ext uri="{FF2B5EF4-FFF2-40B4-BE49-F238E27FC236}">
                  <a16:creationId xmlns:a16="http://schemas.microsoft.com/office/drawing/2014/main" id="{72E46F1F-581C-2904-798D-60DE2DE67620}"/>
                </a:ext>
              </a:extLst>
            </p:cNvPr>
            <p:cNvSpPr/>
            <p:nvPr/>
          </p:nvSpPr>
          <p:spPr>
            <a:xfrm>
              <a:off x="2265450" y="1699100"/>
              <a:ext cx="713500" cy="757575"/>
            </a:xfrm>
            <a:custGeom>
              <a:avLst/>
              <a:gdLst/>
              <a:ahLst/>
              <a:cxnLst/>
              <a:rect l="l" t="t" r="r" b="b"/>
              <a:pathLst>
                <a:path w="28540" h="30303" extrusionOk="0">
                  <a:moveTo>
                    <a:pt x="10086" y="0"/>
                  </a:moveTo>
                  <a:lnTo>
                    <a:pt x="9679" y="46"/>
                  </a:lnTo>
                  <a:lnTo>
                    <a:pt x="9272" y="136"/>
                  </a:lnTo>
                  <a:lnTo>
                    <a:pt x="8911" y="317"/>
                  </a:lnTo>
                  <a:lnTo>
                    <a:pt x="8504" y="498"/>
                  </a:lnTo>
                  <a:lnTo>
                    <a:pt x="8142" y="679"/>
                  </a:lnTo>
                  <a:lnTo>
                    <a:pt x="7780" y="950"/>
                  </a:lnTo>
                  <a:lnTo>
                    <a:pt x="7463" y="1221"/>
                  </a:lnTo>
                  <a:lnTo>
                    <a:pt x="7101" y="1538"/>
                  </a:lnTo>
                  <a:lnTo>
                    <a:pt x="6785" y="1900"/>
                  </a:lnTo>
                  <a:lnTo>
                    <a:pt x="6468" y="2262"/>
                  </a:lnTo>
                  <a:lnTo>
                    <a:pt x="5880" y="3121"/>
                  </a:lnTo>
                  <a:lnTo>
                    <a:pt x="5338" y="4071"/>
                  </a:lnTo>
                  <a:lnTo>
                    <a:pt x="4795" y="5111"/>
                  </a:lnTo>
                  <a:lnTo>
                    <a:pt x="4297" y="6197"/>
                  </a:lnTo>
                  <a:lnTo>
                    <a:pt x="3845" y="7418"/>
                  </a:lnTo>
                  <a:lnTo>
                    <a:pt x="3438" y="8639"/>
                  </a:lnTo>
                  <a:lnTo>
                    <a:pt x="3031" y="9950"/>
                  </a:lnTo>
                  <a:lnTo>
                    <a:pt x="2669" y="11307"/>
                  </a:lnTo>
                  <a:lnTo>
                    <a:pt x="2307" y="12664"/>
                  </a:lnTo>
                  <a:lnTo>
                    <a:pt x="2036" y="14066"/>
                  </a:lnTo>
                  <a:lnTo>
                    <a:pt x="1765" y="15468"/>
                  </a:lnTo>
                  <a:lnTo>
                    <a:pt x="1267" y="18272"/>
                  </a:lnTo>
                  <a:lnTo>
                    <a:pt x="860" y="20941"/>
                  </a:lnTo>
                  <a:lnTo>
                    <a:pt x="589" y="23473"/>
                  </a:lnTo>
                  <a:lnTo>
                    <a:pt x="362" y="25690"/>
                  </a:lnTo>
                  <a:lnTo>
                    <a:pt x="182" y="27589"/>
                  </a:lnTo>
                  <a:lnTo>
                    <a:pt x="91" y="29036"/>
                  </a:lnTo>
                  <a:lnTo>
                    <a:pt x="1" y="30303"/>
                  </a:lnTo>
                  <a:lnTo>
                    <a:pt x="28539" y="29579"/>
                  </a:lnTo>
                  <a:lnTo>
                    <a:pt x="28087" y="28268"/>
                  </a:lnTo>
                  <a:lnTo>
                    <a:pt x="27590" y="26775"/>
                  </a:lnTo>
                  <a:lnTo>
                    <a:pt x="26866" y="24830"/>
                  </a:lnTo>
                  <a:lnTo>
                    <a:pt x="26007" y="22524"/>
                  </a:lnTo>
                  <a:lnTo>
                    <a:pt x="25012" y="19991"/>
                  </a:lnTo>
                  <a:lnTo>
                    <a:pt x="23881" y="17277"/>
                  </a:lnTo>
                  <a:lnTo>
                    <a:pt x="22615" y="14473"/>
                  </a:lnTo>
                  <a:lnTo>
                    <a:pt x="21936" y="13071"/>
                  </a:lnTo>
                  <a:lnTo>
                    <a:pt x="21213" y="11669"/>
                  </a:lnTo>
                  <a:lnTo>
                    <a:pt x="20534" y="10312"/>
                  </a:lnTo>
                  <a:lnTo>
                    <a:pt x="19765" y="9001"/>
                  </a:lnTo>
                  <a:lnTo>
                    <a:pt x="19042" y="7689"/>
                  </a:lnTo>
                  <a:lnTo>
                    <a:pt x="18273" y="6468"/>
                  </a:lnTo>
                  <a:lnTo>
                    <a:pt x="17459" y="5337"/>
                  </a:lnTo>
                  <a:lnTo>
                    <a:pt x="16690" y="4252"/>
                  </a:lnTo>
                  <a:lnTo>
                    <a:pt x="15876" y="3302"/>
                  </a:lnTo>
                  <a:lnTo>
                    <a:pt x="15062" y="2397"/>
                  </a:lnTo>
                  <a:lnTo>
                    <a:pt x="14202" y="1674"/>
                  </a:lnTo>
                  <a:lnTo>
                    <a:pt x="13795" y="1312"/>
                  </a:lnTo>
                  <a:lnTo>
                    <a:pt x="13388" y="1041"/>
                  </a:lnTo>
                  <a:lnTo>
                    <a:pt x="12981" y="769"/>
                  </a:lnTo>
                  <a:lnTo>
                    <a:pt x="12574" y="543"/>
                  </a:lnTo>
                  <a:lnTo>
                    <a:pt x="12167" y="362"/>
                  </a:lnTo>
                  <a:lnTo>
                    <a:pt x="11715" y="181"/>
                  </a:lnTo>
                  <a:lnTo>
                    <a:pt x="11308" y="91"/>
                  </a:lnTo>
                  <a:lnTo>
                    <a:pt x="10901"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2;p46">
              <a:extLst>
                <a:ext uri="{FF2B5EF4-FFF2-40B4-BE49-F238E27FC236}">
                  <a16:creationId xmlns:a16="http://schemas.microsoft.com/office/drawing/2014/main" id="{7F7DCBBD-CCE4-AC06-0C8B-B68A8D11F7B0}"/>
                </a:ext>
              </a:extLst>
            </p:cNvPr>
            <p:cNvSpPr/>
            <p:nvPr/>
          </p:nvSpPr>
          <p:spPr>
            <a:xfrm>
              <a:off x="2302775" y="1699100"/>
              <a:ext cx="712350" cy="757575"/>
            </a:xfrm>
            <a:custGeom>
              <a:avLst/>
              <a:gdLst/>
              <a:ahLst/>
              <a:cxnLst/>
              <a:rect l="l" t="t" r="r" b="b"/>
              <a:pathLst>
                <a:path w="28494" h="30303" extrusionOk="0">
                  <a:moveTo>
                    <a:pt x="10086" y="0"/>
                  </a:moveTo>
                  <a:lnTo>
                    <a:pt x="9679" y="46"/>
                  </a:lnTo>
                  <a:lnTo>
                    <a:pt x="9272" y="136"/>
                  </a:lnTo>
                  <a:lnTo>
                    <a:pt x="8865" y="317"/>
                  </a:lnTo>
                  <a:lnTo>
                    <a:pt x="8503" y="498"/>
                  </a:lnTo>
                  <a:lnTo>
                    <a:pt x="8141" y="679"/>
                  </a:lnTo>
                  <a:lnTo>
                    <a:pt x="7779" y="950"/>
                  </a:lnTo>
                  <a:lnTo>
                    <a:pt x="7463" y="1221"/>
                  </a:lnTo>
                  <a:lnTo>
                    <a:pt x="7101" y="1538"/>
                  </a:lnTo>
                  <a:lnTo>
                    <a:pt x="6784" y="1900"/>
                  </a:lnTo>
                  <a:lnTo>
                    <a:pt x="6468" y="2262"/>
                  </a:lnTo>
                  <a:lnTo>
                    <a:pt x="5880" y="3121"/>
                  </a:lnTo>
                  <a:lnTo>
                    <a:pt x="5292" y="4071"/>
                  </a:lnTo>
                  <a:lnTo>
                    <a:pt x="4794" y="5111"/>
                  </a:lnTo>
                  <a:lnTo>
                    <a:pt x="4297" y="6197"/>
                  </a:lnTo>
                  <a:lnTo>
                    <a:pt x="3845" y="7418"/>
                  </a:lnTo>
                  <a:lnTo>
                    <a:pt x="3392" y="8639"/>
                  </a:lnTo>
                  <a:lnTo>
                    <a:pt x="3030" y="9950"/>
                  </a:lnTo>
                  <a:lnTo>
                    <a:pt x="2669" y="11307"/>
                  </a:lnTo>
                  <a:lnTo>
                    <a:pt x="2307" y="12664"/>
                  </a:lnTo>
                  <a:lnTo>
                    <a:pt x="2035" y="14066"/>
                  </a:lnTo>
                  <a:lnTo>
                    <a:pt x="1719" y="15468"/>
                  </a:lnTo>
                  <a:lnTo>
                    <a:pt x="1267" y="18272"/>
                  </a:lnTo>
                  <a:lnTo>
                    <a:pt x="860" y="20941"/>
                  </a:lnTo>
                  <a:lnTo>
                    <a:pt x="543" y="23473"/>
                  </a:lnTo>
                  <a:lnTo>
                    <a:pt x="317" y="25690"/>
                  </a:lnTo>
                  <a:lnTo>
                    <a:pt x="181" y="27589"/>
                  </a:lnTo>
                  <a:lnTo>
                    <a:pt x="91" y="29036"/>
                  </a:lnTo>
                  <a:lnTo>
                    <a:pt x="0" y="30303"/>
                  </a:lnTo>
                  <a:lnTo>
                    <a:pt x="28494" y="29579"/>
                  </a:lnTo>
                  <a:lnTo>
                    <a:pt x="28087" y="28268"/>
                  </a:lnTo>
                  <a:lnTo>
                    <a:pt x="27544" y="26775"/>
                  </a:lnTo>
                  <a:lnTo>
                    <a:pt x="26866" y="24830"/>
                  </a:lnTo>
                  <a:lnTo>
                    <a:pt x="26006" y="22524"/>
                  </a:lnTo>
                  <a:lnTo>
                    <a:pt x="25011" y="19991"/>
                  </a:lnTo>
                  <a:lnTo>
                    <a:pt x="23835" y="17277"/>
                  </a:lnTo>
                  <a:lnTo>
                    <a:pt x="22569" y="14473"/>
                  </a:lnTo>
                  <a:lnTo>
                    <a:pt x="21936" y="13071"/>
                  </a:lnTo>
                  <a:lnTo>
                    <a:pt x="21212" y="11669"/>
                  </a:lnTo>
                  <a:lnTo>
                    <a:pt x="20488" y="10312"/>
                  </a:lnTo>
                  <a:lnTo>
                    <a:pt x="19765" y="9001"/>
                  </a:lnTo>
                  <a:lnTo>
                    <a:pt x="18996" y="7689"/>
                  </a:lnTo>
                  <a:lnTo>
                    <a:pt x="18227" y="6468"/>
                  </a:lnTo>
                  <a:lnTo>
                    <a:pt x="17458" y="5337"/>
                  </a:lnTo>
                  <a:lnTo>
                    <a:pt x="16644" y="4252"/>
                  </a:lnTo>
                  <a:lnTo>
                    <a:pt x="15875" y="3302"/>
                  </a:lnTo>
                  <a:lnTo>
                    <a:pt x="15016" y="2397"/>
                  </a:lnTo>
                  <a:lnTo>
                    <a:pt x="14202" y="1674"/>
                  </a:lnTo>
                  <a:lnTo>
                    <a:pt x="13795" y="1312"/>
                  </a:lnTo>
                  <a:lnTo>
                    <a:pt x="13388" y="1041"/>
                  </a:lnTo>
                  <a:lnTo>
                    <a:pt x="12981" y="769"/>
                  </a:lnTo>
                  <a:lnTo>
                    <a:pt x="12574" y="543"/>
                  </a:lnTo>
                  <a:lnTo>
                    <a:pt x="12121" y="362"/>
                  </a:lnTo>
                  <a:lnTo>
                    <a:pt x="11714" y="181"/>
                  </a:lnTo>
                  <a:lnTo>
                    <a:pt x="11307" y="91"/>
                  </a:lnTo>
                  <a:lnTo>
                    <a:pt x="10900"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3;p46">
              <a:extLst>
                <a:ext uri="{FF2B5EF4-FFF2-40B4-BE49-F238E27FC236}">
                  <a16:creationId xmlns:a16="http://schemas.microsoft.com/office/drawing/2014/main" id="{5CDC1C40-D093-14C6-A806-D71ECD01FA2A}"/>
                </a:ext>
              </a:extLst>
            </p:cNvPr>
            <p:cNvSpPr/>
            <p:nvPr/>
          </p:nvSpPr>
          <p:spPr>
            <a:xfrm>
              <a:off x="2323125" y="1720575"/>
              <a:ext cx="672775" cy="762125"/>
            </a:xfrm>
            <a:custGeom>
              <a:avLst/>
              <a:gdLst/>
              <a:ahLst/>
              <a:cxnLst/>
              <a:rect l="l" t="t" r="r" b="b"/>
              <a:pathLst>
                <a:path w="26911" h="30485" extrusionOk="0">
                  <a:moveTo>
                    <a:pt x="10222" y="182"/>
                  </a:moveTo>
                  <a:lnTo>
                    <a:pt x="10584" y="227"/>
                  </a:lnTo>
                  <a:lnTo>
                    <a:pt x="10945" y="317"/>
                  </a:lnTo>
                  <a:lnTo>
                    <a:pt x="11307" y="453"/>
                  </a:lnTo>
                  <a:lnTo>
                    <a:pt x="11669" y="634"/>
                  </a:lnTo>
                  <a:lnTo>
                    <a:pt x="12076" y="815"/>
                  </a:lnTo>
                  <a:lnTo>
                    <a:pt x="12800" y="1267"/>
                  </a:lnTo>
                  <a:lnTo>
                    <a:pt x="13523" y="1855"/>
                  </a:lnTo>
                  <a:lnTo>
                    <a:pt x="14247" y="2579"/>
                  </a:lnTo>
                  <a:lnTo>
                    <a:pt x="14971" y="3348"/>
                  </a:lnTo>
                  <a:lnTo>
                    <a:pt x="15694" y="4207"/>
                  </a:lnTo>
                  <a:lnTo>
                    <a:pt x="16373" y="5202"/>
                  </a:lnTo>
                  <a:lnTo>
                    <a:pt x="17096" y="6197"/>
                  </a:lnTo>
                  <a:lnTo>
                    <a:pt x="17775" y="7282"/>
                  </a:lnTo>
                  <a:lnTo>
                    <a:pt x="18453" y="8413"/>
                  </a:lnTo>
                  <a:lnTo>
                    <a:pt x="19086" y="9589"/>
                  </a:lnTo>
                  <a:lnTo>
                    <a:pt x="19765" y="10810"/>
                  </a:lnTo>
                  <a:lnTo>
                    <a:pt x="20986" y="13298"/>
                  </a:lnTo>
                  <a:lnTo>
                    <a:pt x="22117" y="15785"/>
                  </a:lnTo>
                  <a:lnTo>
                    <a:pt x="23157" y="18227"/>
                  </a:lnTo>
                  <a:lnTo>
                    <a:pt x="24107" y="20534"/>
                  </a:lnTo>
                  <a:lnTo>
                    <a:pt x="24921" y="22660"/>
                  </a:lnTo>
                  <a:lnTo>
                    <a:pt x="26097" y="26052"/>
                  </a:lnTo>
                  <a:lnTo>
                    <a:pt x="26685" y="27725"/>
                  </a:lnTo>
                  <a:lnTo>
                    <a:pt x="181" y="30303"/>
                  </a:lnTo>
                  <a:lnTo>
                    <a:pt x="272" y="28539"/>
                  </a:lnTo>
                  <a:lnTo>
                    <a:pt x="407" y="26911"/>
                  </a:lnTo>
                  <a:lnTo>
                    <a:pt x="543" y="24921"/>
                  </a:lnTo>
                  <a:lnTo>
                    <a:pt x="814" y="22660"/>
                  </a:lnTo>
                  <a:lnTo>
                    <a:pt x="1086" y="20172"/>
                  </a:lnTo>
                  <a:lnTo>
                    <a:pt x="1493" y="17549"/>
                  </a:lnTo>
                  <a:lnTo>
                    <a:pt x="1945" y="14835"/>
                  </a:lnTo>
                  <a:lnTo>
                    <a:pt x="2488" y="12167"/>
                  </a:lnTo>
                  <a:lnTo>
                    <a:pt x="2804" y="10855"/>
                  </a:lnTo>
                  <a:lnTo>
                    <a:pt x="3121" y="9589"/>
                  </a:lnTo>
                  <a:lnTo>
                    <a:pt x="3483" y="8323"/>
                  </a:lnTo>
                  <a:lnTo>
                    <a:pt x="3890" y="7147"/>
                  </a:lnTo>
                  <a:lnTo>
                    <a:pt x="4297" y="6016"/>
                  </a:lnTo>
                  <a:lnTo>
                    <a:pt x="4749" y="4976"/>
                  </a:lnTo>
                  <a:lnTo>
                    <a:pt x="5247" y="3981"/>
                  </a:lnTo>
                  <a:lnTo>
                    <a:pt x="5744" y="3076"/>
                  </a:lnTo>
                  <a:lnTo>
                    <a:pt x="6287" y="2307"/>
                  </a:lnTo>
                  <a:lnTo>
                    <a:pt x="6875" y="1629"/>
                  </a:lnTo>
                  <a:lnTo>
                    <a:pt x="7192" y="1312"/>
                  </a:lnTo>
                  <a:lnTo>
                    <a:pt x="7508" y="1041"/>
                  </a:lnTo>
                  <a:lnTo>
                    <a:pt x="7825" y="815"/>
                  </a:lnTo>
                  <a:lnTo>
                    <a:pt x="8141" y="634"/>
                  </a:lnTo>
                  <a:lnTo>
                    <a:pt x="8458" y="453"/>
                  </a:lnTo>
                  <a:lnTo>
                    <a:pt x="8820" y="317"/>
                  </a:lnTo>
                  <a:lnTo>
                    <a:pt x="9182" y="227"/>
                  </a:lnTo>
                  <a:lnTo>
                    <a:pt x="9543" y="182"/>
                  </a:lnTo>
                  <a:close/>
                  <a:moveTo>
                    <a:pt x="9860" y="1"/>
                  </a:moveTo>
                  <a:lnTo>
                    <a:pt x="9498" y="46"/>
                  </a:lnTo>
                  <a:lnTo>
                    <a:pt x="9182" y="91"/>
                  </a:lnTo>
                  <a:lnTo>
                    <a:pt x="8865" y="136"/>
                  </a:lnTo>
                  <a:lnTo>
                    <a:pt x="8548" y="272"/>
                  </a:lnTo>
                  <a:lnTo>
                    <a:pt x="8277" y="362"/>
                  </a:lnTo>
                  <a:lnTo>
                    <a:pt x="7644" y="724"/>
                  </a:lnTo>
                  <a:lnTo>
                    <a:pt x="7056" y="1177"/>
                  </a:lnTo>
                  <a:lnTo>
                    <a:pt x="6513" y="1765"/>
                  </a:lnTo>
                  <a:lnTo>
                    <a:pt x="5970" y="2443"/>
                  </a:lnTo>
                  <a:lnTo>
                    <a:pt x="5428" y="3257"/>
                  </a:lnTo>
                  <a:lnTo>
                    <a:pt x="4930" y="4162"/>
                  </a:lnTo>
                  <a:lnTo>
                    <a:pt x="4478" y="5202"/>
                  </a:lnTo>
                  <a:lnTo>
                    <a:pt x="3980" y="6333"/>
                  </a:lnTo>
                  <a:lnTo>
                    <a:pt x="3573" y="7599"/>
                  </a:lnTo>
                  <a:lnTo>
                    <a:pt x="3121" y="8956"/>
                  </a:lnTo>
                  <a:lnTo>
                    <a:pt x="2714" y="10448"/>
                  </a:lnTo>
                  <a:lnTo>
                    <a:pt x="2352" y="12031"/>
                  </a:lnTo>
                  <a:lnTo>
                    <a:pt x="1990" y="13705"/>
                  </a:lnTo>
                  <a:lnTo>
                    <a:pt x="1628" y="15514"/>
                  </a:lnTo>
                  <a:lnTo>
                    <a:pt x="1176" y="18273"/>
                  </a:lnTo>
                  <a:lnTo>
                    <a:pt x="814" y="20941"/>
                  </a:lnTo>
                  <a:lnTo>
                    <a:pt x="543" y="23474"/>
                  </a:lnTo>
                  <a:lnTo>
                    <a:pt x="317" y="25690"/>
                  </a:lnTo>
                  <a:lnTo>
                    <a:pt x="91" y="29082"/>
                  </a:lnTo>
                  <a:lnTo>
                    <a:pt x="0" y="30394"/>
                  </a:lnTo>
                  <a:lnTo>
                    <a:pt x="0" y="30484"/>
                  </a:lnTo>
                  <a:lnTo>
                    <a:pt x="26775" y="27861"/>
                  </a:lnTo>
                  <a:lnTo>
                    <a:pt x="26911" y="27861"/>
                  </a:lnTo>
                  <a:lnTo>
                    <a:pt x="26866" y="27770"/>
                  </a:lnTo>
                  <a:lnTo>
                    <a:pt x="26459" y="26504"/>
                  </a:lnTo>
                  <a:lnTo>
                    <a:pt x="25283" y="23248"/>
                  </a:lnTo>
                  <a:lnTo>
                    <a:pt x="24514" y="21122"/>
                  </a:lnTo>
                  <a:lnTo>
                    <a:pt x="23564" y="18770"/>
                  </a:lnTo>
                  <a:lnTo>
                    <a:pt x="22479" y="16237"/>
                  </a:lnTo>
                  <a:lnTo>
                    <a:pt x="21303" y="13614"/>
                  </a:lnTo>
                  <a:lnTo>
                    <a:pt x="20489" y="11941"/>
                  </a:lnTo>
                  <a:lnTo>
                    <a:pt x="19674" y="10358"/>
                  </a:lnTo>
                  <a:lnTo>
                    <a:pt x="18906" y="8865"/>
                  </a:lnTo>
                  <a:lnTo>
                    <a:pt x="18091" y="7508"/>
                  </a:lnTo>
                  <a:lnTo>
                    <a:pt x="17323" y="6242"/>
                  </a:lnTo>
                  <a:lnTo>
                    <a:pt x="16554" y="5111"/>
                  </a:lnTo>
                  <a:lnTo>
                    <a:pt x="15830" y="4116"/>
                  </a:lnTo>
                  <a:lnTo>
                    <a:pt x="15061" y="3212"/>
                  </a:lnTo>
                  <a:lnTo>
                    <a:pt x="14338" y="2398"/>
                  </a:lnTo>
                  <a:lnTo>
                    <a:pt x="13614" y="1719"/>
                  </a:lnTo>
                  <a:lnTo>
                    <a:pt x="12890" y="1131"/>
                  </a:lnTo>
                  <a:lnTo>
                    <a:pt x="12212" y="679"/>
                  </a:lnTo>
                  <a:lnTo>
                    <a:pt x="11488" y="362"/>
                  </a:lnTo>
                  <a:lnTo>
                    <a:pt x="10855" y="136"/>
                  </a:lnTo>
                  <a:lnTo>
                    <a:pt x="10493" y="46"/>
                  </a:lnTo>
                  <a:lnTo>
                    <a:pt x="10177" y="46"/>
                  </a:lnTo>
                  <a:lnTo>
                    <a:pt x="986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4;p46">
              <a:extLst>
                <a:ext uri="{FF2B5EF4-FFF2-40B4-BE49-F238E27FC236}">
                  <a16:creationId xmlns:a16="http://schemas.microsoft.com/office/drawing/2014/main" id="{18EABCDB-9BC0-0120-BF82-9F58AB47F2D0}"/>
                </a:ext>
              </a:extLst>
            </p:cNvPr>
            <p:cNvSpPr/>
            <p:nvPr/>
          </p:nvSpPr>
          <p:spPr>
            <a:xfrm>
              <a:off x="2570750" y="1842700"/>
              <a:ext cx="101775" cy="457950"/>
            </a:xfrm>
            <a:custGeom>
              <a:avLst/>
              <a:gdLst/>
              <a:ahLst/>
              <a:cxnLst/>
              <a:rect l="l" t="t" r="r" b="b"/>
              <a:pathLst>
                <a:path w="4071" h="18318" extrusionOk="0">
                  <a:moveTo>
                    <a:pt x="588" y="0"/>
                  </a:moveTo>
                  <a:lnTo>
                    <a:pt x="0" y="136"/>
                  </a:lnTo>
                  <a:lnTo>
                    <a:pt x="3438" y="18317"/>
                  </a:lnTo>
                  <a:lnTo>
                    <a:pt x="4071" y="18182"/>
                  </a:lnTo>
                  <a:lnTo>
                    <a:pt x="588"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p46">
              <a:extLst>
                <a:ext uri="{FF2B5EF4-FFF2-40B4-BE49-F238E27FC236}">
                  <a16:creationId xmlns:a16="http://schemas.microsoft.com/office/drawing/2014/main" id="{EE1ACF26-9523-AFAE-F08F-8D8BD4484EAA}"/>
                </a:ext>
              </a:extLst>
            </p:cNvPr>
            <p:cNvSpPr/>
            <p:nvPr/>
          </p:nvSpPr>
          <p:spPr>
            <a:xfrm>
              <a:off x="2496125" y="1953500"/>
              <a:ext cx="220500" cy="65600"/>
            </a:xfrm>
            <a:custGeom>
              <a:avLst/>
              <a:gdLst/>
              <a:ahLst/>
              <a:cxnLst/>
              <a:rect l="l" t="t" r="r" b="b"/>
              <a:pathLst>
                <a:path w="8820" h="2624" extrusionOk="0">
                  <a:moveTo>
                    <a:pt x="8684" y="1"/>
                  </a:moveTo>
                  <a:lnTo>
                    <a:pt x="0" y="1991"/>
                  </a:lnTo>
                  <a:lnTo>
                    <a:pt x="136" y="2624"/>
                  </a:lnTo>
                  <a:lnTo>
                    <a:pt x="8820" y="634"/>
                  </a:lnTo>
                  <a:lnTo>
                    <a:pt x="868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6;p46">
              <a:extLst>
                <a:ext uri="{FF2B5EF4-FFF2-40B4-BE49-F238E27FC236}">
                  <a16:creationId xmlns:a16="http://schemas.microsoft.com/office/drawing/2014/main" id="{2B62869B-BBFA-49C1-4F23-6D9C157910F8}"/>
                </a:ext>
              </a:extLst>
            </p:cNvPr>
            <p:cNvSpPr/>
            <p:nvPr/>
          </p:nvSpPr>
          <p:spPr>
            <a:xfrm>
              <a:off x="2766350" y="1483125"/>
              <a:ext cx="745150" cy="889875"/>
            </a:xfrm>
            <a:custGeom>
              <a:avLst/>
              <a:gdLst/>
              <a:ahLst/>
              <a:cxnLst/>
              <a:rect l="l" t="t" r="r" b="b"/>
              <a:pathLst>
                <a:path w="29806" h="35595" extrusionOk="0">
                  <a:moveTo>
                    <a:pt x="18815" y="1"/>
                  </a:moveTo>
                  <a:lnTo>
                    <a:pt x="17866" y="91"/>
                  </a:lnTo>
                  <a:lnTo>
                    <a:pt x="16961" y="227"/>
                  </a:lnTo>
                  <a:lnTo>
                    <a:pt x="16102" y="408"/>
                  </a:lnTo>
                  <a:lnTo>
                    <a:pt x="15197" y="725"/>
                  </a:lnTo>
                  <a:lnTo>
                    <a:pt x="14383" y="1041"/>
                  </a:lnTo>
                  <a:lnTo>
                    <a:pt x="13569" y="1448"/>
                  </a:lnTo>
                  <a:lnTo>
                    <a:pt x="12755" y="1946"/>
                  </a:lnTo>
                  <a:lnTo>
                    <a:pt x="12031" y="2488"/>
                  </a:lnTo>
                  <a:lnTo>
                    <a:pt x="11308" y="3076"/>
                  </a:lnTo>
                  <a:lnTo>
                    <a:pt x="10674" y="3710"/>
                  </a:lnTo>
                  <a:lnTo>
                    <a:pt x="10086" y="4388"/>
                  </a:lnTo>
                  <a:lnTo>
                    <a:pt x="9544" y="5112"/>
                  </a:lnTo>
                  <a:lnTo>
                    <a:pt x="9046" y="5926"/>
                  </a:lnTo>
                  <a:lnTo>
                    <a:pt x="8639" y="6740"/>
                  </a:lnTo>
                  <a:lnTo>
                    <a:pt x="8368" y="7418"/>
                  </a:lnTo>
                  <a:lnTo>
                    <a:pt x="8142" y="8051"/>
                  </a:lnTo>
                  <a:lnTo>
                    <a:pt x="7916" y="8730"/>
                  </a:lnTo>
                  <a:lnTo>
                    <a:pt x="7780" y="9453"/>
                  </a:lnTo>
                  <a:lnTo>
                    <a:pt x="7554" y="10856"/>
                  </a:lnTo>
                  <a:lnTo>
                    <a:pt x="7373" y="12258"/>
                  </a:lnTo>
                  <a:lnTo>
                    <a:pt x="7282" y="13433"/>
                  </a:lnTo>
                  <a:lnTo>
                    <a:pt x="7192" y="14655"/>
                  </a:lnTo>
                  <a:lnTo>
                    <a:pt x="7101" y="17052"/>
                  </a:lnTo>
                  <a:lnTo>
                    <a:pt x="7011" y="21801"/>
                  </a:lnTo>
                  <a:lnTo>
                    <a:pt x="6966" y="24107"/>
                  </a:lnTo>
                  <a:lnTo>
                    <a:pt x="6875" y="25283"/>
                  </a:lnTo>
                  <a:lnTo>
                    <a:pt x="6785" y="26414"/>
                  </a:lnTo>
                  <a:lnTo>
                    <a:pt x="6604" y="27544"/>
                  </a:lnTo>
                  <a:lnTo>
                    <a:pt x="6333" y="28630"/>
                  </a:lnTo>
                  <a:lnTo>
                    <a:pt x="6016" y="29715"/>
                  </a:lnTo>
                  <a:lnTo>
                    <a:pt x="5790" y="30258"/>
                  </a:lnTo>
                  <a:lnTo>
                    <a:pt x="5564" y="30801"/>
                  </a:lnTo>
                  <a:lnTo>
                    <a:pt x="5111" y="31615"/>
                  </a:lnTo>
                  <a:lnTo>
                    <a:pt x="4569" y="32429"/>
                  </a:lnTo>
                  <a:lnTo>
                    <a:pt x="3981" y="33107"/>
                  </a:lnTo>
                  <a:lnTo>
                    <a:pt x="3302" y="33741"/>
                  </a:lnTo>
                  <a:lnTo>
                    <a:pt x="2533" y="34329"/>
                  </a:lnTo>
                  <a:lnTo>
                    <a:pt x="1765" y="34781"/>
                  </a:lnTo>
                  <a:lnTo>
                    <a:pt x="905" y="35188"/>
                  </a:lnTo>
                  <a:lnTo>
                    <a:pt x="1" y="35459"/>
                  </a:lnTo>
                  <a:lnTo>
                    <a:pt x="317" y="35550"/>
                  </a:lnTo>
                  <a:lnTo>
                    <a:pt x="679" y="35595"/>
                  </a:lnTo>
                  <a:lnTo>
                    <a:pt x="1629" y="35595"/>
                  </a:lnTo>
                  <a:lnTo>
                    <a:pt x="2669" y="35505"/>
                  </a:lnTo>
                  <a:lnTo>
                    <a:pt x="3800" y="35369"/>
                  </a:lnTo>
                  <a:lnTo>
                    <a:pt x="4885" y="35188"/>
                  </a:lnTo>
                  <a:lnTo>
                    <a:pt x="5925" y="35007"/>
                  </a:lnTo>
                  <a:lnTo>
                    <a:pt x="7282" y="34736"/>
                  </a:lnTo>
                  <a:lnTo>
                    <a:pt x="9272" y="34283"/>
                  </a:lnTo>
                  <a:lnTo>
                    <a:pt x="10267" y="34012"/>
                  </a:lnTo>
                  <a:lnTo>
                    <a:pt x="11217" y="33695"/>
                  </a:lnTo>
                  <a:lnTo>
                    <a:pt x="12167" y="33379"/>
                  </a:lnTo>
                  <a:lnTo>
                    <a:pt x="13117" y="33017"/>
                  </a:lnTo>
                  <a:lnTo>
                    <a:pt x="14067" y="32610"/>
                  </a:lnTo>
                  <a:lnTo>
                    <a:pt x="14971" y="32158"/>
                  </a:lnTo>
                  <a:lnTo>
                    <a:pt x="16147" y="31570"/>
                  </a:lnTo>
                  <a:lnTo>
                    <a:pt x="17278" y="30846"/>
                  </a:lnTo>
                  <a:lnTo>
                    <a:pt x="18363" y="30122"/>
                  </a:lnTo>
                  <a:lnTo>
                    <a:pt x="19403" y="29354"/>
                  </a:lnTo>
                  <a:lnTo>
                    <a:pt x="20398" y="28494"/>
                  </a:lnTo>
                  <a:lnTo>
                    <a:pt x="21393" y="27635"/>
                  </a:lnTo>
                  <a:lnTo>
                    <a:pt x="22343" y="26730"/>
                  </a:lnTo>
                  <a:lnTo>
                    <a:pt x="23248" y="25781"/>
                  </a:lnTo>
                  <a:lnTo>
                    <a:pt x="23971" y="24967"/>
                  </a:lnTo>
                  <a:lnTo>
                    <a:pt x="24695" y="24152"/>
                  </a:lnTo>
                  <a:lnTo>
                    <a:pt x="25374" y="23293"/>
                  </a:lnTo>
                  <a:lnTo>
                    <a:pt x="26007" y="22434"/>
                  </a:lnTo>
                  <a:lnTo>
                    <a:pt x="26640" y="21529"/>
                  </a:lnTo>
                  <a:lnTo>
                    <a:pt x="27183" y="20579"/>
                  </a:lnTo>
                  <a:lnTo>
                    <a:pt x="27725" y="19630"/>
                  </a:lnTo>
                  <a:lnTo>
                    <a:pt x="28223" y="18680"/>
                  </a:lnTo>
                  <a:lnTo>
                    <a:pt x="28539" y="17956"/>
                  </a:lnTo>
                  <a:lnTo>
                    <a:pt x="28811" y="17233"/>
                  </a:lnTo>
                  <a:lnTo>
                    <a:pt x="29037" y="16509"/>
                  </a:lnTo>
                  <a:lnTo>
                    <a:pt x="29263" y="15740"/>
                  </a:lnTo>
                  <a:lnTo>
                    <a:pt x="29444" y="15062"/>
                  </a:lnTo>
                  <a:lnTo>
                    <a:pt x="29580" y="14383"/>
                  </a:lnTo>
                  <a:lnTo>
                    <a:pt x="29670" y="13705"/>
                  </a:lnTo>
                  <a:lnTo>
                    <a:pt x="29761" y="13026"/>
                  </a:lnTo>
                  <a:lnTo>
                    <a:pt x="29806" y="11896"/>
                  </a:lnTo>
                  <a:lnTo>
                    <a:pt x="29761" y="10810"/>
                  </a:lnTo>
                  <a:lnTo>
                    <a:pt x="29625" y="9725"/>
                  </a:lnTo>
                  <a:lnTo>
                    <a:pt x="29399" y="8639"/>
                  </a:lnTo>
                  <a:lnTo>
                    <a:pt x="29127" y="7599"/>
                  </a:lnTo>
                  <a:lnTo>
                    <a:pt x="28720" y="6559"/>
                  </a:lnTo>
                  <a:lnTo>
                    <a:pt x="28268" y="5609"/>
                  </a:lnTo>
                  <a:lnTo>
                    <a:pt x="27725" y="4659"/>
                  </a:lnTo>
                  <a:lnTo>
                    <a:pt x="27092" y="3800"/>
                  </a:lnTo>
                  <a:lnTo>
                    <a:pt x="26369" y="3031"/>
                  </a:lnTo>
                  <a:lnTo>
                    <a:pt x="26007" y="2669"/>
                  </a:lnTo>
                  <a:lnTo>
                    <a:pt x="25600" y="2307"/>
                  </a:lnTo>
                  <a:lnTo>
                    <a:pt x="25193" y="1991"/>
                  </a:lnTo>
                  <a:lnTo>
                    <a:pt x="24740" y="1674"/>
                  </a:lnTo>
                  <a:lnTo>
                    <a:pt x="24288" y="1358"/>
                  </a:lnTo>
                  <a:lnTo>
                    <a:pt x="23836" y="1132"/>
                  </a:lnTo>
                  <a:lnTo>
                    <a:pt x="23338" y="905"/>
                  </a:lnTo>
                  <a:lnTo>
                    <a:pt x="22841" y="679"/>
                  </a:lnTo>
                  <a:lnTo>
                    <a:pt x="22298" y="498"/>
                  </a:lnTo>
                  <a:lnTo>
                    <a:pt x="21755" y="317"/>
                  </a:lnTo>
                  <a:lnTo>
                    <a:pt x="21213" y="227"/>
                  </a:lnTo>
                  <a:lnTo>
                    <a:pt x="20625" y="91"/>
                  </a:lnTo>
                  <a:lnTo>
                    <a:pt x="19720"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p46">
              <a:extLst>
                <a:ext uri="{FF2B5EF4-FFF2-40B4-BE49-F238E27FC236}">
                  <a16:creationId xmlns:a16="http://schemas.microsoft.com/office/drawing/2014/main" id="{2561620A-5002-D565-BFC0-BD38CD58ED9B}"/>
                </a:ext>
              </a:extLst>
            </p:cNvPr>
            <p:cNvSpPr/>
            <p:nvPr/>
          </p:nvSpPr>
          <p:spPr>
            <a:xfrm>
              <a:off x="3036600" y="1792950"/>
              <a:ext cx="158325" cy="159450"/>
            </a:xfrm>
            <a:custGeom>
              <a:avLst/>
              <a:gdLst/>
              <a:ahLst/>
              <a:cxnLst/>
              <a:rect l="l" t="t" r="r" b="b"/>
              <a:pathLst>
                <a:path w="6333" h="6378" extrusionOk="0">
                  <a:moveTo>
                    <a:pt x="2849" y="0"/>
                  </a:moveTo>
                  <a:lnTo>
                    <a:pt x="2533" y="91"/>
                  </a:lnTo>
                  <a:lnTo>
                    <a:pt x="2216" y="136"/>
                  </a:lnTo>
                  <a:lnTo>
                    <a:pt x="1945" y="272"/>
                  </a:lnTo>
                  <a:lnTo>
                    <a:pt x="1628" y="407"/>
                  </a:lnTo>
                  <a:lnTo>
                    <a:pt x="1402" y="543"/>
                  </a:lnTo>
                  <a:lnTo>
                    <a:pt x="1131" y="724"/>
                  </a:lnTo>
                  <a:lnTo>
                    <a:pt x="905" y="950"/>
                  </a:lnTo>
                  <a:lnTo>
                    <a:pt x="724" y="1176"/>
                  </a:lnTo>
                  <a:lnTo>
                    <a:pt x="543" y="1402"/>
                  </a:lnTo>
                  <a:lnTo>
                    <a:pt x="362" y="1674"/>
                  </a:lnTo>
                  <a:lnTo>
                    <a:pt x="226" y="1945"/>
                  </a:lnTo>
                  <a:lnTo>
                    <a:pt x="136" y="2262"/>
                  </a:lnTo>
                  <a:lnTo>
                    <a:pt x="45" y="2533"/>
                  </a:lnTo>
                  <a:lnTo>
                    <a:pt x="0" y="2850"/>
                  </a:lnTo>
                  <a:lnTo>
                    <a:pt x="0" y="3166"/>
                  </a:lnTo>
                  <a:lnTo>
                    <a:pt x="0" y="3528"/>
                  </a:lnTo>
                  <a:lnTo>
                    <a:pt x="45" y="3845"/>
                  </a:lnTo>
                  <a:lnTo>
                    <a:pt x="136" y="4116"/>
                  </a:lnTo>
                  <a:lnTo>
                    <a:pt x="226" y="4433"/>
                  </a:lnTo>
                  <a:lnTo>
                    <a:pt x="362" y="4704"/>
                  </a:lnTo>
                  <a:lnTo>
                    <a:pt x="543" y="4975"/>
                  </a:lnTo>
                  <a:lnTo>
                    <a:pt x="724" y="5201"/>
                  </a:lnTo>
                  <a:lnTo>
                    <a:pt x="905" y="5428"/>
                  </a:lnTo>
                  <a:lnTo>
                    <a:pt x="1131" y="5654"/>
                  </a:lnTo>
                  <a:lnTo>
                    <a:pt x="1402" y="5835"/>
                  </a:lnTo>
                  <a:lnTo>
                    <a:pt x="1628" y="5970"/>
                  </a:lnTo>
                  <a:lnTo>
                    <a:pt x="1945" y="6106"/>
                  </a:lnTo>
                  <a:lnTo>
                    <a:pt x="2216" y="6242"/>
                  </a:lnTo>
                  <a:lnTo>
                    <a:pt x="2533" y="6287"/>
                  </a:lnTo>
                  <a:lnTo>
                    <a:pt x="2849" y="6332"/>
                  </a:lnTo>
                  <a:lnTo>
                    <a:pt x="3166" y="6377"/>
                  </a:lnTo>
                  <a:lnTo>
                    <a:pt x="3483" y="6332"/>
                  </a:lnTo>
                  <a:lnTo>
                    <a:pt x="3799" y="6287"/>
                  </a:lnTo>
                  <a:lnTo>
                    <a:pt x="4116" y="6242"/>
                  </a:lnTo>
                  <a:lnTo>
                    <a:pt x="4387" y="6106"/>
                  </a:lnTo>
                  <a:lnTo>
                    <a:pt x="4659" y="5970"/>
                  </a:lnTo>
                  <a:lnTo>
                    <a:pt x="4930" y="5835"/>
                  </a:lnTo>
                  <a:lnTo>
                    <a:pt x="5201" y="5654"/>
                  </a:lnTo>
                  <a:lnTo>
                    <a:pt x="5427" y="5428"/>
                  </a:lnTo>
                  <a:lnTo>
                    <a:pt x="5608" y="5201"/>
                  </a:lnTo>
                  <a:lnTo>
                    <a:pt x="5789" y="4975"/>
                  </a:lnTo>
                  <a:lnTo>
                    <a:pt x="5970" y="4704"/>
                  </a:lnTo>
                  <a:lnTo>
                    <a:pt x="6106" y="4433"/>
                  </a:lnTo>
                  <a:lnTo>
                    <a:pt x="6196" y="4116"/>
                  </a:lnTo>
                  <a:lnTo>
                    <a:pt x="6287" y="3845"/>
                  </a:lnTo>
                  <a:lnTo>
                    <a:pt x="6332" y="3528"/>
                  </a:lnTo>
                  <a:lnTo>
                    <a:pt x="6332" y="3166"/>
                  </a:lnTo>
                  <a:lnTo>
                    <a:pt x="6332" y="2850"/>
                  </a:lnTo>
                  <a:lnTo>
                    <a:pt x="6287" y="2533"/>
                  </a:lnTo>
                  <a:lnTo>
                    <a:pt x="6196" y="2262"/>
                  </a:lnTo>
                  <a:lnTo>
                    <a:pt x="6106" y="1945"/>
                  </a:lnTo>
                  <a:lnTo>
                    <a:pt x="5970" y="1674"/>
                  </a:lnTo>
                  <a:lnTo>
                    <a:pt x="5789" y="1402"/>
                  </a:lnTo>
                  <a:lnTo>
                    <a:pt x="5608" y="1176"/>
                  </a:lnTo>
                  <a:lnTo>
                    <a:pt x="5427" y="950"/>
                  </a:lnTo>
                  <a:lnTo>
                    <a:pt x="5201" y="724"/>
                  </a:lnTo>
                  <a:lnTo>
                    <a:pt x="4930" y="543"/>
                  </a:lnTo>
                  <a:lnTo>
                    <a:pt x="4659" y="407"/>
                  </a:lnTo>
                  <a:lnTo>
                    <a:pt x="4387" y="272"/>
                  </a:lnTo>
                  <a:lnTo>
                    <a:pt x="4116" y="136"/>
                  </a:lnTo>
                  <a:lnTo>
                    <a:pt x="3799" y="91"/>
                  </a:lnTo>
                  <a:lnTo>
                    <a:pt x="348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8;p46">
              <a:extLst>
                <a:ext uri="{FF2B5EF4-FFF2-40B4-BE49-F238E27FC236}">
                  <a16:creationId xmlns:a16="http://schemas.microsoft.com/office/drawing/2014/main" id="{D54FAF7C-386B-2459-883A-D8C14AADFBBE}"/>
                </a:ext>
              </a:extLst>
            </p:cNvPr>
            <p:cNvSpPr/>
            <p:nvPr/>
          </p:nvSpPr>
          <p:spPr>
            <a:xfrm>
              <a:off x="3381450" y="1791825"/>
              <a:ext cx="128925" cy="159450"/>
            </a:xfrm>
            <a:custGeom>
              <a:avLst/>
              <a:gdLst/>
              <a:ahLst/>
              <a:cxnLst/>
              <a:rect l="l" t="t" r="r" b="b"/>
              <a:pathLst>
                <a:path w="5157" h="6378" extrusionOk="0">
                  <a:moveTo>
                    <a:pt x="2895" y="0"/>
                  </a:moveTo>
                  <a:lnTo>
                    <a:pt x="2579" y="45"/>
                  </a:lnTo>
                  <a:lnTo>
                    <a:pt x="2262" y="136"/>
                  </a:lnTo>
                  <a:lnTo>
                    <a:pt x="1945" y="226"/>
                  </a:lnTo>
                  <a:lnTo>
                    <a:pt x="1674" y="362"/>
                  </a:lnTo>
                  <a:lnTo>
                    <a:pt x="1403" y="543"/>
                  </a:lnTo>
                  <a:lnTo>
                    <a:pt x="1177" y="724"/>
                  </a:lnTo>
                  <a:lnTo>
                    <a:pt x="950" y="950"/>
                  </a:lnTo>
                  <a:lnTo>
                    <a:pt x="770" y="1176"/>
                  </a:lnTo>
                  <a:lnTo>
                    <a:pt x="543" y="1402"/>
                  </a:lnTo>
                  <a:lnTo>
                    <a:pt x="408" y="1673"/>
                  </a:lnTo>
                  <a:lnTo>
                    <a:pt x="272" y="1945"/>
                  </a:lnTo>
                  <a:lnTo>
                    <a:pt x="182" y="2216"/>
                  </a:lnTo>
                  <a:lnTo>
                    <a:pt x="91" y="2533"/>
                  </a:lnTo>
                  <a:lnTo>
                    <a:pt x="46" y="2849"/>
                  </a:lnTo>
                  <a:lnTo>
                    <a:pt x="1" y="3166"/>
                  </a:lnTo>
                  <a:lnTo>
                    <a:pt x="46" y="3483"/>
                  </a:lnTo>
                  <a:lnTo>
                    <a:pt x="91" y="3799"/>
                  </a:lnTo>
                  <a:lnTo>
                    <a:pt x="182" y="4116"/>
                  </a:lnTo>
                  <a:lnTo>
                    <a:pt x="272" y="4432"/>
                  </a:lnTo>
                  <a:lnTo>
                    <a:pt x="408" y="4704"/>
                  </a:lnTo>
                  <a:lnTo>
                    <a:pt x="543" y="4975"/>
                  </a:lnTo>
                  <a:lnTo>
                    <a:pt x="770" y="5201"/>
                  </a:lnTo>
                  <a:lnTo>
                    <a:pt x="950" y="5427"/>
                  </a:lnTo>
                  <a:lnTo>
                    <a:pt x="1177" y="5653"/>
                  </a:lnTo>
                  <a:lnTo>
                    <a:pt x="1403" y="5834"/>
                  </a:lnTo>
                  <a:lnTo>
                    <a:pt x="1674" y="5970"/>
                  </a:lnTo>
                  <a:lnTo>
                    <a:pt x="1945" y="6106"/>
                  </a:lnTo>
                  <a:lnTo>
                    <a:pt x="2262" y="6196"/>
                  </a:lnTo>
                  <a:lnTo>
                    <a:pt x="2579" y="6287"/>
                  </a:lnTo>
                  <a:lnTo>
                    <a:pt x="2895" y="6332"/>
                  </a:lnTo>
                  <a:lnTo>
                    <a:pt x="3212" y="6377"/>
                  </a:lnTo>
                  <a:lnTo>
                    <a:pt x="3619" y="6332"/>
                  </a:lnTo>
                  <a:lnTo>
                    <a:pt x="3935" y="5608"/>
                  </a:lnTo>
                  <a:lnTo>
                    <a:pt x="4207" y="4885"/>
                  </a:lnTo>
                  <a:lnTo>
                    <a:pt x="4433" y="4161"/>
                  </a:lnTo>
                  <a:lnTo>
                    <a:pt x="4659" y="3392"/>
                  </a:lnTo>
                  <a:lnTo>
                    <a:pt x="4840" y="2714"/>
                  </a:lnTo>
                  <a:lnTo>
                    <a:pt x="4976" y="2035"/>
                  </a:lnTo>
                  <a:lnTo>
                    <a:pt x="5066" y="1357"/>
                  </a:lnTo>
                  <a:lnTo>
                    <a:pt x="5157" y="678"/>
                  </a:lnTo>
                  <a:lnTo>
                    <a:pt x="4704" y="407"/>
                  </a:lnTo>
                  <a:lnTo>
                    <a:pt x="4252" y="181"/>
                  </a:lnTo>
                  <a:lnTo>
                    <a:pt x="3755" y="45"/>
                  </a:lnTo>
                  <a:lnTo>
                    <a:pt x="3212"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p46">
              <a:extLst>
                <a:ext uri="{FF2B5EF4-FFF2-40B4-BE49-F238E27FC236}">
                  <a16:creationId xmlns:a16="http://schemas.microsoft.com/office/drawing/2014/main" id="{AFFA2FD2-6D4B-62A0-A2F9-6C07831A6BC1}"/>
                </a:ext>
              </a:extLst>
            </p:cNvPr>
            <p:cNvSpPr/>
            <p:nvPr/>
          </p:nvSpPr>
          <p:spPr>
            <a:xfrm>
              <a:off x="3140625" y="1738675"/>
              <a:ext cx="55425" cy="55425"/>
            </a:xfrm>
            <a:custGeom>
              <a:avLst/>
              <a:gdLst/>
              <a:ahLst/>
              <a:cxnLst/>
              <a:rect l="l" t="t" r="r" b="b"/>
              <a:pathLst>
                <a:path w="2217" h="2217" extrusionOk="0">
                  <a:moveTo>
                    <a:pt x="1086" y="0"/>
                  </a:moveTo>
                  <a:lnTo>
                    <a:pt x="859" y="46"/>
                  </a:lnTo>
                  <a:lnTo>
                    <a:pt x="678" y="91"/>
                  </a:lnTo>
                  <a:lnTo>
                    <a:pt x="452" y="181"/>
                  </a:lnTo>
                  <a:lnTo>
                    <a:pt x="317" y="317"/>
                  </a:lnTo>
                  <a:lnTo>
                    <a:pt x="181" y="498"/>
                  </a:lnTo>
                  <a:lnTo>
                    <a:pt x="91" y="679"/>
                  </a:lnTo>
                  <a:lnTo>
                    <a:pt x="0" y="905"/>
                  </a:lnTo>
                  <a:lnTo>
                    <a:pt x="0" y="1131"/>
                  </a:lnTo>
                  <a:lnTo>
                    <a:pt x="0" y="1357"/>
                  </a:lnTo>
                  <a:lnTo>
                    <a:pt x="91" y="1538"/>
                  </a:lnTo>
                  <a:lnTo>
                    <a:pt x="181" y="1719"/>
                  </a:lnTo>
                  <a:lnTo>
                    <a:pt x="317" y="1900"/>
                  </a:lnTo>
                  <a:lnTo>
                    <a:pt x="452" y="2036"/>
                  </a:lnTo>
                  <a:lnTo>
                    <a:pt x="678" y="2126"/>
                  </a:lnTo>
                  <a:lnTo>
                    <a:pt x="859" y="2216"/>
                  </a:lnTo>
                  <a:lnTo>
                    <a:pt x="1312" y="2216"/>
                  </a:lnTo>
                  <a:lnTo>
                    <a:pt x="1538" y="2126"/>
                  </a:lnTo>
                  <a:lnTo>
                    <a:pt x="1719" y="2036"/>
                  </a:lnTo>
                  <a:lnTo>
                    <a:pt x="1900" y="1900"/>
                  </a:lnTo>
                  <a:lnTo>
                    <a:pt x="2035" y="1719"/>
                  </a:lnTo>
                  <a:lnTo>
                    <a:pt x="2126" y="1538"/>
                  </a:lnTo>
                  <a:lnTo>
                    <a:pt x="2171" y="1357"/>
                  </a:lnTo>
                  <a:lnTo>
                    <a:pt x="2216" y="1131"/>
                  </a:lnTo>
                  <a:lnTo>
                    <a:pt x="2171" y="905"/>
                  </a:lnTo>
                  <a:lnTo>
                    <a:pt x="2126" y="679"/>
                  </a:lnTo>
                  <a:lnTo>
                    <a:pt x="2035" y="498"/>
                  </a:lnTo>
                  <a:lnTo>
                    <a:pt x="1900" y="317"/>
                  </a:lnTo>
                  <a:lnTo>
                    <a:pt x="1719" y="181"/>
                  </a:lnTo>
                  <a:lnTo>
                    <a:pt x="1538" y="91"/>
                  </a:lnTo>
                  <a:lnTo>
                    <a:pt x="1312" y="46"/>
                  </a:lnTo>
                  <a:lnTo>
                    <a:pt x="1086"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0;p46">
              <a:extLst>
                <a:ext uri="{FF2B5EF4-FFF2-40B4-BE49-F238E27FC236}">
                  <a16:creationId xmlns:a16="http://schemas.microsoft.com/office/drawing/2014/main" id="{CA9B897E-52CD-F97A-D79A-32D58776ECEF}"/>
                </a:ext>
              </a:extLst>
            </p:cNvPr>
            <p:cNvSpPr/>
            <p:nvPr/>
          </p:nvSpPr>
          <p:spPr>
            <a:xfrm>
              <a:off x="3372400" y="1731875"/>
              <a:ext cx="52050" cy="52050"/>
            </a:xfrm>
            <a:custGeom>
              <a:avLst/>
              <a:gdLst/>
              <a:ahLst/>
              <a:cxnLst/>
              <a:rect l="l" t="t" r="r" b="b"/>
              <a:pathLst>
                <a:path w="2082" h="2082" extrusionOk="0">
                  <a:moveTo>
                    <a:pt x="815" y="1"/>
                  </a:moveTo>
                  <a:lnTo>
                    <a:pt x="634" y="91"/>
                  </a:lnTo>
                  <a:lnTo>
                    <a:pt x="453" y="182"/>
                  </a:lnTo>
                  <a:lnTo>
                    <a:pt x="317" y="318"/>
                  </a:lnTo>
                  <a:lnTo>
                    <a:pt x="182" y="453"/>
                  </a:lnTo>
                  <a:lnTo>
                    <a:pt x="91" y="634"/>
                  </a:lnTo>
                  <a:lnTo>
                    <a:pt x="1" y="815"/>
                  </a:lnTo>
                  <a:lnTo>
                    <a:pt x="1" y="1041"/>
                  </a:lnTo>
                  <a:lnTo>
                    <a:pt x="1" y="1222"/>
                  </a:lnTo>
                  <a:lnTo>
                    <a:pt x="91" y="1448"/>
                  </a:lnTo>
                  <a:lnTo>
                    <a:pt x="182" y="1629"/>
                  </a:lnTo>
                  <a:lnTo>
                    <a:pt x="317" y="1765"/>
                  </a:lnTo>
                  <a:lnTo>
                    <a:pt x="453" y="1901"/>
                  </a:lnTo>
                  <a:lnTo>
                    <a:pt x="634" y="1991"/>
                  </a:lnTo>
                  <a:lnTo>
                    <a:pt x="815" y="2036"/>
                  </a:lnTo>
                  <a:lnTo>
                    <a:pt x="1041" y="2081"/>
                  </a:lnTo>
                  <a:lnTo>
                    <a:pt x="1222" y="2036"/>
                  </a:lnTo>
                  <a:lnTo>
                    <a:pt x="1448" y="1991"/>
                  </a:lnTo>
                  <a:lnTo>
                    <a:pt x="1629" y="1901"/>
                  </a:lnTo>
                  <a:lnTo>
                    <a:pt x="1765" y="1765"/>
                  </a:lnTo>
                  <a:lnTo>
                    <a:pt x="1900" y="1629"/>
                  </a:lnTo>
                  <a:lnTo>
                    <a:pt x="1991" y="1448"/>
                  </a:lnTo>
                  <a:lnTo>
                    <a:pt x="2036" y="1222"/>
                  </a:lnTo>
                  <a:lnTo>
                    <a:pt x="2081" y="1041"/>
                  </a:lnTo>
                  <a:lnTo>
                    <a:pt x="2036" y="815"/>
                  </a:lnTo>
                  <a:lnTo>
                    <a:pt x="1991" y="634"/>
                  </a:lnTo>
                  <a:lnTo>
                    <a:pt x="1900" y="453"/>
                  </a:lnTo>
                  <a:lnTo>
                    <a:pt x="1765" y="318"/>
                  </a:lnTo>
                  <a:lnTo>
                    <a:pt x="1629" y="182"/>
                  </a:lnTo>
                  <a:lnTo>
                    <a:pt x="1448" y="91"/>
                  </a:lnTo>
                  <a:lnTo>
                    <a:pt x="122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p46">
              <a:extLst>
                <a:ext uri="{FF2B5EF4-FFF2-40B4-BE49-F238E27FC236}">
                  <a16:creationId xmlns:a16="http://schemas.microsoft.com/office/drawing/2014/main" id="{74C3C2FD-D8B8-D480-7D77-BB3F6E582696}"/>
                </a:ext>
              </a:extLst>
            </p:cNvPr>
            <p:cNvSpPr/>
            <p:nvPr/>
          </p:nvSpPr>
          <p:spPr>
            <a:xfrm>
              <a:off x="3252550" y="1768075"/>
              <a:ext cx="92750" cy="55425"/>
            </a:xfrm>
            <a:custGeom>
              <a:avLst/>
              <a:gdLst/>
              <a:ahLst/>
              <a:cxnLst/>
              <a:rect l="l" t="t" r="r" b="b"/>
              <a:pathLst>
                <a:path w="3710" h="2217" extrusionOk="0">
                  <a:moveTo>
                    <a:pt x="3483" y="0"/>
                  </a:moveTo>
                  <a:lnTo>
                    <a:pt x="3393" y="136"/>
                  </a:lnTo>
                  <a:lnTo>
                    <a:pt x="3302" y="453"/>
                  </a:lnTo>
                  <a:lnTo>
                    <a:pt x="3167" y="769"/>
                  </a:lnTo>
                  <a:lnTo>
                    <a:pt x="3031" y="1086"/>
                  </a:lnTo>
                  <a:lnTo>
                    <a:pt x="2805" y="1402"/>
                  </a:lnTo>
                  <a:lnTo>
                    <a:pt x="2579" y="1628"/>
                  </a:lnTo>
                  <a:lnTo>
                    <a:pt x="2307" y="1809"/>
                  </a:lnTo>
                  <a:lnTo>
                    <a:pt x="1991" y="1900"/>
                  </a:lnTo>
                  <a:lnTo>
                    <a:pt x="1810" y="1945"/>
                  </a:lnTo>
                  <a:lnTo>
                    <a:pt x="1629" y="1900"/>
                  </a:lnTo>
                  <a:lnTo>
                    <a:pt x="1448" y="1855"/>
                  </a:lnTo>
                  <a:lnTo>
                    <a:pt x="1312" y="1809"/>
                  </a:lnTo>
                  <a:lnTo>
                    <a:pt x="1041" y="1583"/>
                  </a:lnTo>
                  <a:lnTo>
                    <a:pt x="815" y="1357"/>
                  </a:lnTo>
                  <a:lnTo>
                    <a:pt x="679" y="1176"/>
                  </a:lnTo>
                  <a:lnTo>
                    <a:pt x="453" y="724"/>
                  </a:lnTo>
                  <a:lnTo>
                    <a:pt x="272" y="272"/>
                  </a:lnTo>
                  <a:lnTo>
                    <a:pt x="182" y="181"/>
                  </a:lnTo>
                  <a:lnTo>
                    <a:pt x="91" y="181"/>
                  </a:lnTo>
                  <a:lnTo>
                    <a:pt x="1" y="226"/>
                  </a:lnTo>
                  <a:lnTo>
                    <a:pt x="1" y="362"/>
                  </a:lnTo>
                  <a:lnTo>
                    <a:pt x="182" y="860"/>
                  </a:lnTo>
                  <a:lnTo>
                    <a:pt x="408" y="1312"/>
                  </a:lnTo>
                  <a:lnTo>
                    <a:pt x="679" y="1674"/>
                  </a:lnTo>
                  <a:lnTo>
                    <a:pt x="950" y="1945"/>
                  </a:lnTo>
                  <a:lnTo>
                    <a:pt x="1267" y="2126"/>
                  </a:lnTo>
                  <a:lnTo>
                    <a:pt x="1584" y="2216"/>
                  </a:lnTo>
                  <a:lnTo>
                    <a:pt x="2036" y="2216"/>
                  </a:lnTo>
                  <a:lnTo>
                    <a:pt x="2217" y="2171"/>
                  </a:lnTo>
                  <a:lnTo>
                    <a:pt x="2533" y="2035"/>
                  </a:lnTo>
                  <a:lnTo>
                    <a:pt x="2850" y="1809"/>
                  </a:lnTo>
                  <a:lnTo>
                    <a:pt x="3076" y="1538"/>
                  </a:lnTo>
                  <a:lnTo>
                    <a:pt x="3302" y="1221"/>
                  </a:lnTo>
                  <a:lnTo>
                    <a:pt x="3483" y="860"/>
                  </a:lnTo>
                  <a:lnTo>
                    <a:pt x="3619" y="543"/>
                  </a:lnTo>
                  <a:lnTo>
                    <a:pt x="3709" y="181"/>
                  </a:lnTo>
                  <a:lnTo>
                    <a:pt x="3709" y="91"/>
                  </a:lnTo>
                  <a:lnTo>
                    <a:pt x="357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2;p46">
              <a:extLst>
                <a:ext uri="{FF2B5EF4-FFF2-40B4-BE49-F238E27FC236}">
                  <a16:creationId xmlns:a16="http://schemas.microsoft.com/office/drawing/2014/main" id="{6D65E5EC-247D-DF97-5313-2416AA1EBFE7}"/>
                </a:ext>
              </a:extLst>
            </p:cNvPr>
            <p:cNvSpPr/>
            <p:nvPr/>
          </p:nvSpPr>
          <p:spPr>
            <a:xfrm>
              <a:off x="2202125" y="2147975"/>
              <a:ext cx="1425850" cy="472650"/>
            </a:xfrm>
            <a:custGeom>
              <a:avLst/>
              <a:gdLst/>
              <a:ahLst/>
              <a:cxnLst/>
              <a:rect l="l" t="t" r="r" b="b"/>
              <a:pathLst>
                <a:path w="57034" h="18906" extrusionOk="0">
                  <a:moveTo>
                    <a:pt x="56536" y="1"/>
                  </a:moveTo>
                  <a:lnTo>
                    <a:pt x="56038" y="136"/>
                  </a:lnTo>
                  <a:lnTo>
                    <a:pt x="55541" y="317"/>
                  </a:lnTo>
                  <a:lnTo>
                    <a:pt x="55089" y="634"/>
                  </a:lnTo>
                  <a:lnTo>
                    <a:pt x="54681" y="996"/>
                  </a:lnTo>
                  <a:lnTo>
                    <a:pt x="54274" y="1358"/>
                  </a:lnTo>
                  <a:lnTo>
                    <a:pt x="53913" y="1810"/>
                  </a:lnTo>
                  <a:lnTo>
                    <a:pt x="53596" y="2262"/>
                  </a:lnTo>
                  <a:lnTo>
                    <a:pt x="53189" y="2986"/>
                  </a:lnTo>
                  <a:lnTo>
                    <a:pt x="52872" y="3709"/>
                  </a:lnTo>
                  <a:lnTo>
                    <a:pt x="52601" y="4433"/>
                  </a:lnTo>
                  <a:lnTo>
                    <a:pt x="52420" y="5247"/>
                  </a:lnTo>
                  <a:lnTo>
                    <a:pt x="52239" y="6016"/>
                  </a:lnTo>
                  <a:lnTo>
                    <a:pt x="52194" y="6830"/>
                  </a:lnTo>
                  <a:lnTo>
                    <a:pt x="52149" y="7599"/>
                  </a:lnTo>
                  <a:lnTo>
                    <a:pt x="52194" y="8413"/>
                  </a:lnTo>
                  <a:lnTo>
                    <a:pt x="51742" y="7508"/>
                  </a:lnTo>
                  <a:lnTo>
                    <a:pt x="51199" y="6604"/>
                  </a:lnTo>
                  <a:lnTo>
                    <a:pt x="50928" y="6152"/>
                  </a:lnTo>
                  <a:lnTo>
                    <a:pt x="50611" y="5745"/>
                  </a:lnTo>
                  <a:lnTo>
                    <a:pt x="50294" y="5338"/>
                  </a:lnTo>
                  <a:lnTo>
                    <a:pt x="49933" y="4976"/>
                  </a:lnTo>
                  <a:lnTo>
                    <a:pt x="49480" y="4569"/>
                  </a:lnTo>
                  <a:lnTo>
                    <a:pt x="49209" y="4388"/>
                  </a:lnTo>
                  <a:lnTo>
                    <a:pt x="48938" y="4252"/>
                  </a:lnTo>
                  <a:lnTo>
                    <a:pt x="48621" y="4116"/>
                  </a:lnTo>
                  <a:lnTo>
                    <a:pt x="48350" y="4071"/>
                  </a:lnTo>
                  <a:lnTo>
                    <a:pt x="48033" y="4026"/>
                  </a:lnTo>
                  <a:lnTo>
                    <a:pt x="47762" y="4071"/>
                  </a:lnTo>
                  <a:lnTo>
                    <a:pt x="47400" y="4207"/>
                  </a:lnTo>
                  <a:lnTo>
                    <a:pt x="47128" y="4388"/>
                  </a:lnTo>
                  <a:lnTo>
                    <a:pt x="46857" y="4659"/>
                  </a:lnTo>
                  <a:lnTo>
                    <a:pt x="46631" y="4931"/>
                  </a:lnTo>
                  <a:lnTo>
                    <a:pt x="46450" y="5247"/>
                  </a:lnTo>
                  <a:lnTo>
                    <a:pt x="46314" y="5609"/>
                  </a:lnTo>
                  <a:lnTo>
                    <a:pt x="46224" y="5971"/>
                  </a:lnTo>
                  <a:lnTo>
                    <a:pt x="46179" y="6333"/>
                  </a:lnTo>
                  <a:lnTo>
                    <a:pt x="46133" y="7056"/>
                  </a:lnTo>
                  <a:lnTo>
                    <a:pt x="46179" y="7825"/>
                  </a:lnTo>
                  <a:lnTo>
                    <a:pt x="46179" y="8549"/>
                  </a:lnTo>
                  <a:lnTo>
                    <a:pt x="46133" y="8911"/>
                  </a:lnTo>
                  <a:lnTo>
                    <a:pt x="46088" y="9272"/>
                  </a:lnTo>
                  <a:lnTo>
                    <a:pt x="45726" y="8639"/>
                  </a:lnTo>
                  <a:lnTo>
                    <a:pt x="45274" y="8051"/>
                  </a:lnTo>
                  <a:lnTo>
                    <a:pt x="45003" y="7780"/>
                  </a:lnTo>
                  <a:lnTo>
                    <a:pt x="44731" y="7508"/>
                  </a:lnTo>
                  <a:lnTo>
                    <a:pt x="44460" y="7282"/>
                  </a:lnTo>
                  <a:lnTo>
                    <a:pt x="44189" y="7101"/>
                  </a:lnTo>
                  <a:lnTo>
                    <a:pt x="43872" y="6966"/>
                  </a:lnTo>
                  <a:lnTo>
                    <a:pt x="43601" y="6921"/>
                  </a:lnTo>
                  <a:lnTo>
                    <a:pt x="43284" y="6875"/>
                  </a:lnTo>
                  <a:lnTo>
                    <a:pt x="43013" y="6921"/>
                  </a:lnTo>
                  <a:lnTo>
                    <a:pt x="42696" y="7056"/>
                  </a:lnTo>
                  <a:lnTo>
                    <a:pt x="42425" y="7237"/>
                  </a:lnTo>
                  <a:lnTo>
                    <a:pt x="42108" y="7554"/>
                  </a:lnTo>
                  <a:lnTo>
                    <a:pt x="41837" y="7916"/>
                  </a:lnTo>
                  <a:lnTo>
                    <a:pt x="41565" y="8413"/>
                  </a:lnTo>
                  <a:lnTo>
                    <a:pt x="41430" y="8956"/>
                  </a:lnTo>
                  <a:lnTo>
                    <a:pt x="41384" y="9453"/>
                  </a:lnTo>
                  <a:lnTo>
                    <a:pt x="41430" y="9951"/>
                  </a:lnTo>
                  <a:lnTo>
                    <a:pt x="13343" y="11896"/>
                  </a:lnTo>
                  <a:lnTo>
                    <a:pt x="13343" y="11489"/>
                  </a:lnTo>
                  <a:lnTo>
                    <a:pt x="13253" y="11081"/>
                  </a:lnTo>
                  <a:lnTo>
                    <a:pt x="13117" y="10674"/>
                  </a:lnTo>
                  <a:lnTo>
                    <a:pt x="12936" y="10313"/>
                  </a:lnTo>
                  <a:lnTo>
                    <a:pt x="12665" y="9996"/>
                  </a:lnTo>
                  <a:lnTo>
                    <a:pt x="12393" y="9770"/>
                  </a:lnTo>
                  <a:lnTo>
                    <a:pt x="12032" y="9589"/>
                  </a:lnTo>
                  <a:lnTo>
                    <a:pt x="11670" y="9498"/>
                  </a:lnTo>
                  <a:lnTo>
                    <a:pt x="11263" y="9498"/>
                  </a:lnTo>
                  <a:lnTo>
                    <a:pt x="10901" y="9634"/>
                  </a:lnTo>
                  <a:lnTo>
                    <a:pt x="10539" y="9815"/>
                  </a:lnTo>
                  <a:lnTo>
                    <a:pt x="10222" y="10041"/>
                  </a:lnTo>
                  <a:lnTo>
                    <a:pt x="9906" y="10358"/>
                  </a:lnTo>
                  <a:lnTo>
                    <a:pt x="9634" y="10674"/>
                  </a:lnTo>
                  <a:lnTo>
                    <a:pt x="9137" y="11398"/>
                  </a:lnTo>
                  <a:lnTo>
                    <a:pt x="9273" y="9951"/>
                  </a:lnTo>
                  <a:lnTo>
                    <a:pt x="9273" y="8503"/>
                  </a:lnTo>
                  <a:lnTo>
                    <a:pt x="9227" y="7056"/>
                  </a:lnTo>
                  <a:lnTo>
                    <a:pt x="9046" y="5654"/>
                  </a:lnTo>
                  <a:lnTo>
                    <a:pt x="9001" y="5247"/>
                  </a:lnTo>
                  <a:lnTo>
                    <a:pt x="8911" y="4885"/>
                  </a:lnTo>
                  <a:lnTo>
                    <a:pt x="8730" y="4523"/>
                  </a:lnTo>
                  <a:lnTo>
                    <a:pt x="8639" y="4388"/>
                  </a:lnTo>
                  <a:lnTo>
                    <a:pt x="8504" y="4252"/>
                  </a:lnTo>
                  <a:lnTo>
                    <a:pt x="8323" y="4116"/>
                  </a:lnTo>
                  <a:lnTo>
                    <a:pt x="8142" y="4026"/>
                  </a:lnTo>
                  <a:lnTo>
                    <a:pt x="7961" y="3981"/>
                  </a:lnTo>
                  <a:lnTo>
                    <a:pt x="7780" y="3935"/>
                  </a:lnTo>
                  <a:lnTo>
                    <a:pt x="7373" y="3935"/>
                  </a:lnTo>
                  <a:lnTo>
                    <a:pt x="6966" y="4071"/>
                  </a:lnTo>
                  <a:lnTo>
                    <a:pt x="6604" y="4252"/>
                  </a:lnTo>
                  <a:lnTo>
                    <a:pt x="6288" y="4523"/>
                  </a:lnTo>
                  <a:lnTo>
                    <a:pt x="5971" y="4795"/>
                  </a:lnTo>
                  <a:lnTo>
                    <a:pt x="5700" y="5111"/>
                  </a:lnTo>
                  <a:lnTo>
                    <a:pt x="5112" y="5835"/>
                  </a:lnTo>
                  <a:lnTo>
                    <a:pt x="4614" y="6559"/>
                  </a:lnTo>
                  <a:lnTo>
                    <a:pt x="4117" y="7328"/>
                  </a:lnTo>
                  <a:lnTo>
                    <a:pt x="3710" y="8142"/>
                  </a:lnTo>
                  <a:lnTo>
                    <a:pt x="3348" y="8956"/>
                  </a:lnTo>
                  <a:lnTo>
                    <a:pt x="3031" y="9815"/>
                  </a:lnTo>
                  <a:lnTo>
                    <a:pt x="2805" y="10720"/>
                  </a:lnTo>
                  <a:lnTo>
                    <a:pt x="2624" y="11579"/>
                  </a:lnTo>
                  <a:lnTo>
                    <a:pt x="2443" y="10629"/>
                  </a:lnTo>
                  <a:lnTo>
                    <a:pt x="2172" y="9634"/>
                  </a:lnTo>
                  <a:lnTo>
                    <a:pt x="1810" y="8730"/>
                  </a:lnTo>
                  <a:lnTo>
                    <a:pt x="1403" y="7825"/>
                  </a:lnTo>
                  <a:lnTo>
                    <a:pt x="1267" y="7554"/>
                  </a:lnTo>
                  <a:lnTo>
                    <a:pt x="1132" y="7463"/>
                  </a:lnTo>
                  <a:lnTo>
                    <a:pt x="1041" y="7373"/>
                  </a:lnTo>
                  <a:lnTo>
                    <a:pt x="905" y="7328"/>
                  </a:lnTo>
                  <a:lnTo>
                    <a:pt x="634" y="7328"/>
                  </a:lnTo>
                  <a:lnTo>
                    <a:pt x="498" y="7418"/>
                  </a:lnTo>
                  <a:lnTo>
                    <a:pt x="227" y="7599"/>
                  </a:lnTo>
                  <a:lnTo>
                    <a:pt x="1" y="7870"/>
                  </a:lnTo>
                  <a:lnTo>
                    <a:pt x="1" y="18906"/>
                  </a:lnTo>
                  <a:lnTo>
                    <a:pt x="57033" y="18906"/>
                  </a:lnTo>
                  <a:lnTo>
                    <a:pt x="57033"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3;p46">
              <a:extLst>
                <a:ext uri="{FF2B5EF4-FFF2-40B4-BE49-F238E27FC236}">
                  <a16:creationId xmlns:a16="http://schemas.microsoft.com/office/drawing/2014/main" id="{633196C4-4D49-DC4C-3D3D-8B227FE10D84}"/>
                </a:ext>
              </a:extLst>
            </p:cNvPr>
            <p:cNvSpPr/>
            <p:nvPr/>
          </p:nvSpPr>
          <p:spPr>
            <a:xfrm>
              <a:off x="3127050" y="2425000"/>
              <a:ext cx="456825" cy="195625"/>
            </a:xfrm>
            <a:custGeom>
              <a:avLst/>
              <a:gdLst/>
              <a:ahLst/>
              <a:cxnLst/>
              <a:rect l="l" t="t" r="r" b="b"/>
              <a:pathLst>
                <a:path w="18273" h="7825" extrusionOk="0">
                  <a:moveTo>
                    <a:pt x="15604" y="0"/>
                  </a:moveTo>
                  <a:lnTo>
                    <a:pt x="15423" y="46"/>
                  </a:lnTo>
                  <a:lnTo>
                    <a:pt x="15061" y="136"/>
                  </a:lnTo>
                  <a:lnTo>
                    <a:pt x="14745" y="362"/>
                  </a:lnTo>
                  <a:lnTo>
                    <a:pt x="14428" y="588"/>
                  </a:lnTo>
                  <a:lnTo>
                    <a:pt x="14157" y="905"/>
                  </a:lnTo>
                  <a:lnTo>
                    <a:pt x="13931" y="1267"/>
                  </a:lnTo>
                  <a:lnTo>
                    <a:pt x="13750" y="1629"/>
                  </a:lnTo>
                  <a:lnTo>
                    <a:pt x="13569" y="2171"/>
                  </a:lnTo>
                  <a:lnTo>
                    <a:pt x="13433" y="2805"/>
                  </a:lnTo>
                  <a:lnTo>
                    <a:pt x="13297" y="3393"/>
                  </a:lnTo>
                  <a:lnTo>
                    <a:pt x="13252" y="4026"/>
                  </a:lnTo>
                  <a:lnTo>
                    <a:pt x="13252" y="4659"/>
                  </a:lnTo>
                  <a:lnTo>
                    <a:pt x="13207" y="5292"/>
                  </a:lnTo>
                  <a:lnTo>
                    <a:pt x="13252" y="6558"/>
                  </a:lnTo>
                  <a:lnTo>
                    <a:pt x="13026" y="5699"/>
                  </a:lnTo>
                  <a:lnTo>
                    <a:pt x="12709" y="4885"/>
                  </a:lnTo>
                  <a:lnTo>
                    <a:pt x="12528" y="4478"/>
                  </a:lnTo>
                  <a:lnTo>
                    <a:pt x="12302" y="4116"/>
                  </a:lnTo>
                  <a:lnTo>
                    <a:pt x="12076" y="3754"/>
                  </a:lnTo>
                  <a:lnTo>
                    <a:pt x="11805" y="3393"/>
                  </a:lnTo>
                  <a:lnTo>
                    <a:pt x="11533" y="3076"/>
                  </a:lnTo>
                  <a:lnTo>
                    <a:pt x="11172" y="2805"/>
                  </a:lnTo>
                  <a:lnTo>
                    <a:pt x="10810" y="2533"/>
                  </a:lnTo>
                  <a:lnTo>
                    <a:pt x="10403" y="2352"/>
                  </a:lnTo>
                  <a:lnTo>
                    <a:pt x="9996" y="2217"/>
                  </a:lnTo>
                  <a:lnTo>
                    <a:pt x="9589" y="2171"/>
                  </a:lnTo>
                  <a:lnTo>
                    <a:pt x="9136" y="2171"/>
                  </a:lnTo>
                  <a:lnTo>
                    <a:pt x="8729" y="2307"/>
                  </a:lnTo>
                  <a:lnTo>
                    <a:pt x="8413" y="2443"/>
                  </a:lnTo>
                  <a:lnTo>
                    <a:pt x="8096" y="2624"/>
                  </a:lnTo>
                  <a:lnTo>
                    <a:pt x="7825" y="2850"/>
                  </a:lnTo>
                  <a:lnTo>
                    <a:pt x="7599" y="3121"/>
                  </a:lnTo>
                  <a:lnTo>
                    <a:pt x="7418" y="3393"/>
                  </a:lnTo>
                  <a:lnTo>
                    <a:pt x="7237" y="3709"/>
                  </a:lnTo>
                  <a:lnTo>
                    <a:pt x="7101" y="4026"/>
                  </a:lnTo>
                  <a:lnTo>
                    <a:pt x="6965" y="4388"/>
                  </a:lnTo>
                  <a:lnTo>
                    <a:pt x="6830" y="5066"/>
                  </a:lnTo>
                  <a:lnTo>
                    <a:pt x="6830" y="5790"/>
                  </a:lnTo>
                  <a:lnTo>
                    <a:pt x="6830" y="6513"/>
                  </a:lnTo>
                  <a:lnTo>
                    <a:pt x="6875" y="7192"/>
                  </a:lnTo>
                  <a:lnTo>
                    <a:pt x="6649" y="6649"/>
                  </a:lnTo>
                  <a:lnTo>
                    <a:pt x="6332" y="6151"/>
                  </a:lnTo>
                  <a:lnTo>
                    <a:pt x="5925" y="5744"/>
                  </a:lnTo>
                  <a:lnTo>
                    <a:pt x="5518" y="5428"/>
                  </a:lnTo>
                  <a:lnTo>
                    <a:pt x="5021" y="5156"/>
                  </a:lnTo>
                  <a:lnTo>
                    <a:pt x="4523" y="4975"/>
                  </a:lnTo>
                  <a:lnTo>
                    <a:pt x="3980" y="4840"/>
                  </a:lnTo>
                  <a:lnTo>
                    <a:pt x="2895" y="4840"/>
                  </a:lnTo>
                  <a:lnTo>
                    <a:pt x="2352" y="4975"/>
                  </a:lnTo>
                  <a:lnTo>
                    <a:pt x="1855" y="5156"/>
                  </a:lnTo>
                  <a:lnTo>
                    <a:pt x="1402" y="5428"/>
                  </a:lnTo>
                  <a:lnTo>
                    <a:pt x="950" y="5790"/>
                  </a:lnTo>
                  <a:lnTo>
                    <a:pt x="588" y="6197"/>
                  </a:lnTo>
                  <a:lnTo>
                    <a:pt x="317" y="6694"/>
                  </a:lnTo>
                  <a:lnTo>
                    <a:pt x="181" y="7011"/>
                  </a:lnTo>
                  <a:lnTo>
                    <a:pt x="91" y="7282"/>
                  </a:lnTo>
                  <a:lnTo>
                    <a:pt x="0" y="7553"/>
                  </a:lnTo>
                  <a:lnTo>
                    <a:pt x="0" y="7825"/>
                  </a:lnTo>
                  <a:lnTo>
                    <a:pt x="18227" y="7825"/>
                  </a:lnTo>
                  <a:lnTo>
                    <a:pt x="18272" y="7056"/>
                  </a:lnTo>
                  <a:lnTo>
                    <a:pt x="18227" y="6287"/>
                  </a:lnTo>
                  <a:lnTo>
                    <a:pt x="18137" y="5563"/>
                  </a:lnTo>
                  <a:lnTo>
                    <a:pt x="18046" y="4840"/>
                  </a:lnTo>
                  <a:lnTo>
                    <a:pt x="17911" y="4116"/>
                  </a:lnTo>
                  <a:lnTo>
                    <a:pt x="17730" y="3393"/>
                  </a:lnTo>
                  <a:lnTo>
                    <a:pt x="17504" y="2714"/>
                  </a:lnTo>
                  <a:lnTo>
                    <a:pt x="17277" y="1990"/>
                  </a:lnTo>
                  <a:lnTo>
                    <a:pt x="17006" y="1312"/>
                  </a:lnTo>
                  <a:lnTo>
                    <a:pt x="16870" y="950"/>
                  </a:lnTo>
                  <a:lnTo>
                    <a:pt x="16644" y="634"/>
                  </a:lnTo>
                  <a:lnTo>
                    <a:pt x="16418" y="362"/>
                  </a:lnTo>
                  <a:lnTo>
                    <a:pt x="16282" y="227"/>
                  </a:lnTo>
                  <a:lnTo>
                    <a:pt x="16101" y="136"/>
                  </a:lnTo>
                  <a:lnTo>
                    <a:pt x="15921" y="91"/>
                  </a:lnTo>
                  <a:lnTo>
                    <a:pt x="15785" y="46"/>
                  </a:lnTo>
                  <a:lnTo>
                    <a:pt x="15604"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4;p46">
              <a:extLst>
                <a:ext uri="{FF2B5EF4-FFF2-40B4-BE49-F238E27FC236}">
                  <a16:creationId xmlns:a16="http://schemas.microsoft.com/office/drawing/2014/main" id="{C1955E61-D49C-AFBA-FE38-129DA83FB948}"/>
                </a:ext>
              </a:extLst>
            </p:cNvPr>
            <p:cNvSpPr/>
            <p:nvPr/>
          </p:nvSpPr>
          <p:spPr>
            <a:xfrm>
              <a:off x="2202125" y="2417075"/>
              <a:ext cx="503200" cy="203550"/>
            </a:xfrm>
            <a:custGeom>
              <a:avLst/>
              <a:gdLst/>
              <a:ahLst/>
              <a:cxnLst/>
              <a:rect l="l" t="t" r="r" b="b"/>
              <a:pathLst>
                <a:path w="20128" h="8142" extrusionOk="0">
                  <a:moveTo>
                    <a:pt x="10584" y="1"/>
                  </a:moveTo>
                  <a:lnTo>
                    <a:pt x="10222" y="46"/>
                  </a:lnTo>
                  <a:lnTo>
                    <a:pt x="9861" y="91"/>
                  </a:lnTo>
                  <a:lnTo>
                    <a:pt x="9544" y="182"/>
                  </a:lnTo>
                  <a:lnTo>
                    <a:pt x="9001" y="363"/>
                  </a:lnTo>
                  <a:lnTo>
                    <a:pt x="8459" y="589"/>
                  </a:lnTo>
                  <a:lnTo>
                    <a:pt x="8006" y="905"/>
                  </a:lnTo>
                  <a:lnTo>
                    <a:pt x="7509" y="1222"/>
                  </a:lnTo>
                  <a:lnTo>
                    <a:pt x="7102" y="1584"/>
                  </a:lnTo>
                  <a:lnTo>
                    <a:pt x="6695" y="1946"/>
                  </a:lnTo>
                  <a:lnTo>
                    <a:pt x="6288" y="2353"/>
                  </a:lnTo>
                  <a:lnTo>
                    <a:pt x="5926" y="2805"/>
                  </a:lnTo>
                  <a:lnTo>
                    <a:pt x="5609" y="3302"/>
                  </a:lnTo>
                  <a:lnTo>
                    <a:pt x="5293" y="3800"/>
                  </a:lnTo>
                  <a:lnTo>
                    <a:pt x="4976" y="4297"/>
                  </a:lnTo>
                  <a:lnTo>
                    <a:pt x="4705" y="4840"/>
                  </a:lnTo>
                  <a:lnTo>
                    <a:pt x="4252" y="5880"/>
                  </a:lnTo>
                  <a:lnTo>
                    <a:pt x="3891" y="7011"/>
                  </a:lnTo>
                  <a:lnTo>
                    <a:pt x="3755" y="5609"/>
                  </a:lnTo>
                  <a:lnTo>
                    <a:pt x="3619" y="4252"/>
                  </a:lnTo>
                  <a:lnTo>
                    <a:pt x="3574" y="4026"/>
                  </a:lnTo>
                  <a:lnTo>
                    <a:pt x="3483" y="3800"/>
                  </a:lnTo>
                  <a:lnTo>
                    <a:pt x="3393" y="3619"/>
                  </a:lnTo>
                  <a:lnTo>
                    <a:pt x="3212" y="3483"/>
                  </a:lnTo>
                  <a:lnTo>
                    <a:pt x="3076" y="3393"/>
                  </a:lnTo>
                  <a:lnTo>
                    <a:pt x="2895" y="3393"/>
                  </a:lnTo>
                  <a:lnTo>
                    <a:pt x="2579" y="3483"/>
                  </a:lnTo>
                  <a:lnTo>
                    <a:pt x="2127" y="3619"/>
                  </a:lnTo>
                  <a:lnTo>
                    <a:pt x="1765" y="3845"/>
                  </a:lnTo>
                  <a:lnTo>
                    <a:pt x="1403" y="4071"/>
                  </a:lnTo>
                  <a:lnTo>
                    <a:pt x="1086" y="4388"/>
                  </a:lnTo>
                  <a:lnTo>
                    <a:pt x="770" y="4705"/>
                  </a:lnTo>
                  <a:lnTo>
                    <a:pt x="498" y="5066"/>
                  </a:lnTo>
                  <a:lnTo>
                    <a:pt x="272" y="5428"/>
                  </a:lnTo>
                  <a:lnTo>
                    <a:pt x="1" y="5835"/>
                  </a:lnTo>
                  <a:lnTo>
                    <a:pt x="1" y="8142"/>
                  </a:lnTo>
                  <a:lnTo>
                    <a:pt x="19585" y="8142"/>
                  </a:lnTo>
                  <a:lnTo>
                    <a:pt x="19811" y="7690"/>
                  </a:lnTo>
                  <a:lnTo>
                    <a:pt x="19946" y="7192"/>
                  </a:lnTo>
                  <a:lnTo>
                    <a:pt x="20082" y="6740"/>
                  </a:lnTo>
                  <a:lnTo>
                    <a:pt x="20127" y="6242"/>
                  </a:lnTo>
                  <a:lnTo>
                    <a:pt x="20082" y="5790"/>
                  </a:lnTo>
                  <a:lnTo>
                    <a:pt x="19992" y="5383"/>
                  </a:lnTo>
                  <a:lnTo>
                    <a:pt x="19901" y="4931"/>
                  </a:lnTo>
                  <a:lnTo>
                    <a:pt x="19675" y="4569"/>
                  </a:lnTo>
                  <a:lnTo>
                    <a:pt x="19449" y="4207"/>
                  </a:lnTo>
                  <a:lnTo>
                    <a:pt x="19178" y="3890"/>
                  </a:lnTo>
                  <a:lnTo>
                    <a:pt x="18861" y="3619"/>
                  </a:lnTo>
                  <a:lnTo>
                    <a:pt x="18454" y="3393"/>
                  </a:lnTo>
                  <a:lnTo>
                    <a:pt x="18183" y="3302"/>
                  </a:lnTo>
                  <a:lnTo>
                    <a:pt x="17911" y="3212"/>
                  </a:lnTo>
                  <a:lnTo>
                    <a:pt x="17595" y="3167"/>
                  </a:lnTo>
                  <a:lnTo>
                    <a:pt x="17278" y="3167"/>
                  </a:lnTo>
                  <a:lnTo>
                    <a:pt x="16690" y="3212"/>
                  </a:lnTo>
                  <a:lnTo>
                    <a:pt x="16102" y="3302"/>
                  </a:lnTo>
                  <a:lnTo>
                    <a:pt x="15469" y="3529"/>
                  </a:lnTo>
                  <a:lnTo>
                    <a:pt x="14836" y="3755"/>
                  </a:lnTo>
                  <a:lnTo>
                    <a:pt x="14293" y="4071"/>
                  </a:lnTo>
                  <a:lnTo>
                    <a:pt x="13705" y="4388"/>
                  </a:lnTo>
                  <a:lnTo>
                    <a:pt x="13207" y="4795"/>
                  </a:lnTo>
                  <a:lnTo>
                    <a:pt x="12710" y="5247"/>
                  </a:lnTo>
                  <a:lnTo>
                    <a:pt x="12303" y="5745"/>
                  </a:lnTo>
                  <a:lnTo>
                    <a:pt x="11896" y="6287"/>
                  </a:lnTo>
                  <a:lnTo>
                    <a:pt x="12032" y="5202"/>
                  </a:lnTo>
                  <a:lnTo>
                    <a:pt x="12167" y="4117"/>
                  </a:lnTo>
                  <a:lnTo>
                    <a:pt x="12212" y="3076"/>
                  </a:lnTo>
                  <a:lnTo>
                    <a:pt x="12258" y="1991"/>
                  </a:lnTo>
                  <a:lnTo>
                    <a:pt x="12258" y="1674"/>
                  </a:lnTo>
                  <a:lnTo>
                    <a:pt x="12212" y="1358"/>
                  </a:lnTo>
                  <a:lnTo>
                    <a:pt x="12167" y="1041"/>
                  </a:lnTo>
                  <a:lnTo>
                    <a:pt x="12032" y="725"/>
                  </a:lnTo>
                  <a:lnTo>
                    <a:pt x="11805" y="453"/>
                  </a:lnTo>
                  <a:lnTo>
                    <a:pt x="11579" y="272"/>
                  </a:lnTo>
                  <a:lnTo>
                    <a:pt x="11263" y="137"/>
                  </a:lnTo>
                  <a:lnTo>
                    <a:pt x="10946" y="46"/>
                  </a:lnTo>
                  <a:lnTo>
                    <a:pt x="10584"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5;p46">
              <a:extLst>
                <a:ext uri="{FF2B5EF4-FFF2-40B4-BE49-F238E27FC236}">
                  <a16:creationId xmlns:a16="http://schemas.microsoft.com/office/drawing/2014/main" id="{A91D7E0C-826F-372E-3134-436BF9B7659D}"/>
                </a:ext>
              </a:extLst>
            </p:cNvPr>
            <p:cNvSpPr/>
            <p:nvPr/>
          </p:nvSpPr>
          <p:spPr>
            <a:xfrm>
              <a:off x="2722250" y="1373450"/>
              <a:ext cx="238600" cy="238600"/>
            </a:xfrm>
            <a:custGeom>
              <a:avLst/>
              <a:gdLst/>
              <a:ahLst/>
              <a:cxnLst/>
              <a:rect l="l" t="t" r="r" b="b"/>
              <a:pathLst>
                <a:path w="9544" h="9544" extrusionOk="0">
                  <a:moveTo>
                    <a:pt x="4297" y="1"/>
                  </a:moveTo>
                  <a:lnTo>
                    <a:pt x="3800" y="91"/>
                  </a:lnTo>
                  <a:lnTo>
                    <a:pt x="3348" y="182"/>
                  </a:lnTo>
                  <a:lnTo>
                    <a:pt x="2895" y="363"/>
                  </a:lnTo>
                  <a:lnTo>
                    <a:pt x="2488" y="544"/>
                  </a:lnTo>
                  <a:lnTo>
                    <a:pt x="2081" y="815"/>
                  </a:lnTo>
                  <a:lnTo>
                    <a:pt x="1719" y="1086"/>
                  </a:lnTo>
                  <a:lnTo>
                    <a:pt x="1403" y="1403"/>
                  </a:lnTo>
                  <a:lnTo>
                    <a:pt x="1086" y="1719"/>
                  </a:lnTo>
                  <a:lnTo>
                    <a:pt x="815" y="2081"/>
                  </a:lnTo>
                  <a:lnTo>
                    <a:pt x="589" y="2488"/>
                  </a:lnTo>
                  <a:lnTo>
                    <a:pt x="363" y="2895"/>
                  </a:lnTo>
                  <a:lnTo>
                    <a:pt x="227" y="3348"/>
                  </a:lnTo>
                  <a:lnTo>
                    <a:pt x="91" y="3800"/>
                  </a:lnTo>
                  <a:lnTo>
                    <a:pt x="1" y="4252"/>
                  </a:lnTo>
                  <a:lnTo>
                    <a:pt x="1" y="4750"/>
                  </a:lnTo>
                  <a:lnTo>
                    <a:pt x="1" y="5247"/>
                  </a:lnTo>
                  <a:lnTo>
                    <a:pt x="91" y="5699"/>
                  </a:lnTo>
                  <a:lnTo>
                    <a:pt x="227" y="6152"/>
                  </a:lnTo>
                  <a:lnTo>
                    <a:pt x="363" y="6604"/>
                  </a:lnTo>
                  <a:lnTo>
                    <a:pt x="589" y="7011"/>
                  </a:lnTo>
                  <a:lnTo>
                    <a:pt x="815" y="7418"/>
                  </a:lnTo>
                  <a:lnTo>
                    <a:pt x="1086" y="7780"/>
                  </a:lnTo>
                  <a:lnTo>
                    <a:pt x="1403" y="8142"/>
                  </a:lnTo>
                  <a:lnTo>
                    <a:pt x="1719" y="8413"/>
                  </a:lnTo>
                  <a:lnTo>
                    <a:pt x="2081" y="8730"/>
                  </a:lnTo>
                  <a:lnTo>
                    <a:pt x="2488" y="8956"/>
                  </a:lnTo>
                  <a:lnTo>
                    <a:pt x="2895" y="9137"/>
                  </a:lnTo>
                  <a:lnTo>
                    <a:pt x="3348" y="9318"/>
                  </a:lnTo>
                  <a:lnTo>
                    <a:pt x="3800" y="9408"/>
                  </a:lnTo>
                  <a:lnTo>
                    <a:pt x="4297" y="9499"/>
                  </a:lnTo>
                  <a:lnTo>
                    <a:pt x="4750" y="9544"/>
                  </a:lnTo>
                  <a:lnTo>
                    <a:pt x="5247" y="9499"/>
                  </a:lnTo>
                  <a:lnTo>
                    <a:pt x="5745" y="9408"/>
                  </a:lnTo>
                  <a:lnTo>
                    <a:pt x="6197" y="9318"/>
                  </a:lnTo>
                  <a:lnTo>
                    <a:pt x="6604" y="9137"/>
                  </a:lnTo>
                  <a:lnTo>
                    <a:pt x="7056" y="8956"/>
                  </a:lnTo>
                  <a:lnTo>
                    <a:pt x="7418" y="8730"/>
                  </a:lnTo>
                  <a:lnTo>
                    <a:pt x="7780" y="8413"/>
                  </a:lnTo>
                  <a:lnTo>
                    <a:pt x="8142" y="8142"/>
                  </a:lnTo>
                  <a:lnTo>
                    <a:pt x="8458" y="7780"/>
                  </a:lnTo>
                  <a:lnTo>
                    <a:pt x="8730" y="7418"/>
                  </a:lnTo>
                  <a:lnTo>
                    <a:pt x="8956" y="7011"/>
                  </a:lnTo>
                  <a:lnTo>
                    <a:pt x="9182" y="6604"/>
                  </a:lnTo>
                  <a:lnTo>
                    <a:pt x="9318" y="6152"/>
                  </a:lnTo>
                  <a:lnTo>
                    <a:pt x="9453" y="5699"/>
                  </a:lnTo>
                  <a:lnTo>
                    <a:pt x="9499" y="5247"/>
                  </a:lnTo>
                  <a:lnTo>
                    <a:pt x="9544" y="4750"/>
                  </a:lnTo>
                  <a:lnTo>
                    <a:pt x="9499" y="4252"/>
                  </a:lnTo>
                  <a:lnTo>
                    <a:pt x="9453" y="3800"/>
                  </a:lnTo>
                  <a:lnTo>
                    <a:pt x="9318" y="3348"/>
                  </a:lnTo>
                  <a:lnTo>
                    <a:pt x="9182" y="2895"/>
                  </a:lnTo>
                  <a:lnTo>
                    <a:pt x="8956" y="2488"/>
                  </a:lnTo>
                  <a:lnTo>
                    <a:pt x="8730" y="2081"/>
                  </a:lnTo>
                  <a:lnTo>
                    <a:pt x="8458" y="1719"/>
                  </a:lnTo>
                  <a:lnTo>
                    <a:pt x="8142" y="1403"/>
                  </a:lnTo>
                  <a:lnTo>
                    <a:pt x="7780" y="1086"/>
                  </a:lnTo>
                  <a:lnTo>
                    <a:pt x="7418" y="815"/>
                  </a:lnTo>
                  <a:lnTo>
                    <a:pt x="7056" y="544"/>
                  </a:lnTo>
                  <a:lnTo>
                    <a:pt x="6604" y="363"/>
                  </a:lnTo>
                  <a:lnTo>
                    <a:pt x="6197" y="182"/>
                  </a:lnTo>
                  <a:lnTo>
                    <a:pt x="5745" y="91"/>
                  </a:lnTo>
                  <a:lnTo>
                    <a:pt x="524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6;p46">
              <a:extLst>
                <a:ext uri="{FF2B5EF4-FFF2-40B4-BE49-F238E27FC236}">
                  <a16:creationId xmlns:a16="http://schemas.microsoft.com/office/drawing/2014/main" id="{1FACAE0C-82BF-CD9E-0BE5-5A8EC5ECE16A}"/>
                </a:ext>
              </a:extLst>
            </p:cNvPr>
            <p:cNvSpPr/>
            <p:nvPr/>
          </p:nvSpPr>
          <p:spPr>
            <a:xfrm>
              <a:off x="2323125" y="1578100"/>
              <a:ext cx="332450" cy="84850"/>
            </a:xfrm>
            <a:custGeom>
              <a:avLst/>
              <a:gdLst/>
              <a:ahLst/>
              <a:cxnLst/>
              <a:rect l="l" t="t" r="r" b="b"/>
              <a:pathLst>
                <a:path w="13298" h="3394" extrusionOk="0">
                  <a:moveTo>
                    <a:pt x="8367" y="1"/>
                  </a:moveTo>
                  <a:lnTo>
                    <a:pt x="8096" y="46"/>
                  </a:lnTo>
                  <a:lnTo>
                    <a:pt x="7870" y="137"/>
                  </a:lnTo>
                  <a:lnTo>
                    <a:pt x="7644" y="318"/>
                  </a:lnTo>
                  <a:lnTo>
                    <a:pt x="7418" y="499"/>
                  </a:lnTo>
                  <a:lnTo>
                    <a:pt x="7237" y="725"/>
                  </a:lnTo>
                  <a:lnTo>
                    <a:pt x="6965" y="1177"/>
                  </a:lnTo>
                  <a:lnTo>
                    <a:pt x="6513" y="2127"/>
                  </a:lnTo>
                  <a:lnTo>
                    <a:pt x="6151" y="3122"/>
                  </a:lnTo>
                  <a:lnTo>
                    <a:pt x="6061" y="2262"/>
                  </a:lnTo>
                  <a:lnTo>
                    <a:pt x="5970" y="1855"/>
                  </a:lnTo>
                  <a:lnTo>
                    <a:pt x="5880" y="1448"/>
                  </a:lnTo>
                  <a:lnTo>
                    <a:pt x="5699" y="1041"/>
                  </a:lnTo>
                  <a:lnTo>
                    <a:pt x="5563" y="815"/>
                  </a:lnTo>
                  <a:lnTo>
                    <a:pt x="5428" y="679"/>
                  </a:lnTo>
                  <a:lnTo>
                    <a:pt x="5292" y="499"/>
                  </a:lnTo>
                  <a:lnTo>
                    <a:pt x="5111" y="408"/>
                  </a:lnTo>
                  <a:lnTo>
                    <a:pt x="4930" y="363"/>
                  </a:lnTo>
                  <a:lnTo>
                    <a:pt x="4704" y="318"/>
                  </a:lnTo>
                  <a:lnTo>
                    <a:pt x="4523" y="363"/>
                  </a:lnTo>
                  <a:lnTo>
                    <a:pt x="4342" y="453"/>
                  </a:lnTo>
                  <a:lnTo>
                    <a:pt x="3980" y="679"/>
                  </a:lnTo>
                  <a:lnTo>
                    <a:pt x="3709" y="951"/>
                  </a:lnTo>
                  <a:lnTo>
                    <a:pt x="3438" y="1222"/>
                  </a:lnTo>
                  <a:lnTo>
                    <a:pt x="3166" y="1539"/>
                  </a:lnTo>
                  <a:lnTo>
                    <a:pt x="2985" y="1855"/>
                  </a:lnTo>
                  <a:lnTo>
                    <a:pt x="2804" y="2217"/>
                  </a:lnTo>
                  <a:lnTo>
                    <a:pt x="2624" y="2579"/>
                  </a:lnTo>
                  <a:lnTo>
                    <a:pt x="2488" y="2941"/>
                  </a:lnTo>
                  <a:lnTo>
                    <a:pt x="2397" y="3348"/>
                  </a:lnTo>
                  <a:lnTo>
                    <a:pt x="2307" y="3122"/>
                  </a:lnTo>
                  <a:lnTo>
                    <a:pt x="2171" y="2941"/>
                  </a:lnTo>
                  <a:lnTo>
                    <a:pt x="1990" y="2805"/>
                  </a:lnTo>
                  <a:lnTo>
                    <a:pt x="1809" y="2715"/>
                  </a:lnTo>
                  <a:lnTo>
                    <a:pt x="1583" y="2624"/>
                  </a:lnTo>
                  <a:lnTo>
                    <a:pt x="1086" y="2624"/>
                  </a:lnTo>
                  <a:lnTo>
                    <a:pt x="860" y="2715"/>
                  </a:lnTo>
                  <a:lnTo>
                    <a:pt x="588" y="2805"/>
                  </a:lnTo>
                  <a:lnTo>
                    <a:pt x="362" y="2986"/>
                  </a:lnTo>
                  <a:lnTo>
                    <a:pt x="181" y="3167"/>
                  </a:lnTo>
                  <a:lnTo>
                    <a:pt x="0" y="3393"/>
                  </a:lnTo>
                  <a:lnTo>
                    <a:pt x="13297" y="3393"/>
                  </a:lnTo>
                  <a:lnTo>
                    <a:pt x="13252" y="2941"/>
                  </a:lnTo>
                  <a:lnTo>
                    <a:pt x="13162" y="2534"/>
                  </a:lnTo>
                  <a:lnTo>
                    <a:pt x="13071" y="2308"/>
                  </a:lnTo>
                  <a:lnTo>
                    <a:pt x="12981" y="2127"/>
                  </a:lnTo>
                  <a:lnTo>
                    <a:pt x="12845" y="1991"/>
                  </a:lnTo>
                  <a:lnTo>
                    <a:pt x="12664" y="1855"/>
                  </a:lnTo>
                  <a:lnTo>
                    <a:pt x="12483" y="1720"/>
                  </a:lnTo>
                  <a:lnTo>
                    <a:pt x="12302" y="1674"/>
                  </a:lnTo>
                  <a:lnTo>
                    <a:pt x="11895" y="1674"/>
                  </a:lnTo>
                  <a:lnTo>
                    <a:pt x="11669" y="1720"/>
                  </a:lnTo>
                  <a:lnTo>
                    <a:pt x="11443" y="1765"/>
                  </a:lnTo>
                  <a:lnTo>
                    <a:pt x="11081" y="1991"/>
                  </a:lnTo>
                  <a:lnTo>
                    <a:pt x="10765" y="2262"/>
                  </a:lnTo>
                  <a:lnTo>
                    <a:pt x="10493" y="2579"/>
                  </a:lnTo>
                  <a:lnTo>
                    <a:pt x="10222" y="2941"/>
                  </a:lnTo>
                  <a:lnTo>
                    <a:pt x="9996" y="3303"/>
                  </a:lnTo>
                  <a:lnTo>
                    <a:pt x="9996" y="2760"/>
                  </a:lnTo>
                  <a:lnTo>
                    <a:pt x="9905" y="2262"/>
                  </a:lnTo>
                  <a:lnTo>
                    <a:pt x="9815" y="1720"/>
                  </a:lnTo>
                  <a:lnTo>
                    <a:pt x="9634" y="1222"/>
                  </a:lnTo>
                  <a:lnTo>
                    <a:pt x="9498" y="860"/>
                  </a:lnTo>
                  <a:lnTo>
                    <a:pt x="9272" y="499"/>
                  </a:lnTo>
                  <a:lnTo>
                    <a:pt x="9136" y="318"/>
                  </a:lnTo>
                  <a:lnTo>
                    <a:pt x="9001" y="182"/>
                  </a:lnTo>
                  <a:lnTo>
                    <a:pt x="8820" y="91"/>
                  </a:lnTo>
                  <a:lnTo>
                    <a:pt x="8639" y="46"/>
                  </a:lnTo>
                  <a:lnTo>
                    <a:pt x="8367"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7;p46">
              <a:extLst>
                <a:ext uri="{FF2B5EF4-FFF2-40B4-BE49-F238E27FC236}">
                  <a16:creationId xmlns:a16="http://schemas.microsoft.com/office/drawing/2014/main" id="{C89BCFCD-1611-A781-59C5-346F8718BB69}"/>
                </a:ext>
              </a:extLst>
            </p:cNvPr>
            <p:cNvSpPr/>
            <p:nvPr/>
          </p:nvSpPr>
          <p:spPr>
            <a:xfrm>
              <a:off x="3001550" y="1347450"/>
              <a:ext cx="320000" cy="76925"/>
            </a:xfrm>
            <a:custGeom>
              <a:avLst/>
              <a:gdLst/>
              <a:ahLst/>
              <a:cxnLst/>
              <a:rect l="l" t="t" r="r" b="b"/>
              <a:pathLst>
                <a:path w="12800" h="3077" extrusionOk="0">
                  <a:moveTo>
                    <a:pt x="4704" y="1"/>
                  </a:moveTo>
                  <a:lnTo>
                    <a:pt x="4523" y="46"/>
                  </a:lnTo>
                  <a:lnTo>
                    <a:pt x="4342" y="136"/>
                  </a:lnTo>
                  <a:lnTo>
                    <a:pt x="3980" y="362"/>
                  </a:lnTo>
                  <a:lnTo>
                    <a:pt x="3709" y="634"/>
                  </a:lnTo>
                  <a:lnTo>
                    <a:pt x="3437" y="905"/>
                  </a:lnTo>
                  <a:lnTo>
                    <a:pt x="3166" y="1222"/>
                  </a:lnTo>
                  <a:lnTo>
                    <a:pt x="2985" y="1538"/>
                  </a:lnTo>
                  <a:lnTo>
                    <a:pt x="2804" y="1900"/>
                  </a:lnTo>
                  <a:lnTo>
                    <a:pt x="2623" y="2262"/>
                  </a:lnTo>
                  <a:lnTo>
                    <a:pt x="2488" y="2624"/>
                  </a:lnTo>
                  <a:lnTo>
                    <a:pt x="2397" y="3031"/>
                  </a:lnTo>
                  <a:lnTo>
                    <a:pt x="2307" y="2805"/>
                  </a:lnTo>
                  <a:lnTo>
                    <a:pt x="2171" y="2624"/>
                  </a:lnTo>
                  <a:lnTo>
                    <a:pt x="1990" y="2488"/>
                  </a:lnTo>
                  <a:lnTo>
                    <a:pt x="1809" y="2398"/>
                  </a:lnTo>
                  <a:lnTo>
                    <a:pt x="1583" y="2307"/>
                  </a:lnTo>
                  <a:lnTo>
                    <a:pt x="1086" y="2307"/>
                  </a:lnTo>
                  <a:lnTo>
                    <a:pt x="859" y="2398"/>
                  </a:lnTo>
                  <a:lnTo>
                    <a:pt x="588" y="2488"/>
                  </a:lnTo>
                  <a:lnTo>
                    <a:pt x="407" y="2669"/>
                  </a:lnTo>
                  <a:lnTo>
                    <a:pt x="181" y="2850"/>
                  </a:lnTo>
                  <a:lnTo>
                    <a:pt x="0" y="3076"/>
                  </a:lnTo>
                  <a:lnTo>
                    <a:pt x="12800" y="3076"/>
                  </a:lnTo>
                  <a:lnTo>
                    <a:pt x="11805" y="2443"/>
                  </a:lnTo>
                  <a:lnTo>
                    <a:pt x="10855" y="1855"/>
                  </a:lnTo>
                  <a:lnTo>
                    <a:pt x="10629" y="2126"/>
                  </a:lnTo>
                  <a:lnTo>
                    <a:pt x="10402" y="2398"/>
                  </a:lnTo>
                  <a:lnTo>
                    <a:pt x="9995" y="2986"/>
                  </a:lnTo>
                  <a:lnTo>
                    <a:pt x="9995" y="2533"/>
                  </a:lnTo>
                  <a:lnTo>
                    <a:pt x="9950" y="2126"/>
                  </a:lnTo>
                  <a:lnTo>
                    <a:pt x="9860" y="1674"/>
                  </a:lnTo>
                  <a:lnTo>
                    <a:pt x="9769" y="1267"/>
                  </a:lnTo>
                  <a:lnTo>
                    <a:pt x="8593" y="679"/>
                  </a:lnTo>
                  <a:lnTo>
                    <a:pt x="7417" y="181"/>
                  </a:lnTo>
                  <a:lnTo>
                    <a:pt x="7191" y="498"/>
                  </a:lnTo>
                  <a:lnTo>
                    <a:pt x="6965" y="860"/>
                  </a:lnTo>
                  <a:lnTo>
                    <a:pt x="6513" y="1810"/>
                  </a:lnTo>
                  <a:lnTo>
                    <a:pt x="6151" y="2805"/>
                  </a:lnTo>
                  <a:lnTo>
                    <a:pt x="6061" y="1945"/>
                  </a:lnTo>
                  <a:lnTo>
                    <a:pt x="5970" y="1538"/>
                  </a:lnTo>
                  <a:lnTo>
                    <a:pt x="5880" y="1131"/>
                  </a:lnTo>
                  <a:lnTo>
                    <a:pt x="5699" y="724"/>
                  </a:lnTo>
                  <a:lnTo>
                    <a:pt x="5563" y="543"/>
                  </a:lnTo>
                  <a:lnTo>
                    <a:pt x="5427" y="362"/>
                  </a:lnTo>
                  <a:lnTo>
                    <a:pt x="5292" y="181"/>
                  </a:lnTo>
                  <a:lnTo>
                    <a:pt x="5111" y="91"/>
                  </a:lnTo>
                  <a:lnTo>
                    <a:pt x="4930" y="46"/>
                  </a:lnTo>
                  <a:lnTo>
                    <a:pt x="4704"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601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8"/>
        <p:cNvGrpSpPr/>
        <p:nvPr/>
      </p:nvGrpSpPr>
      <p:grpSpPr>
        <a:xfrm>
          <a:off x="0" y="0"/>
          <a:ext cx="0" cy="0"/>
          <a:chOff x="0" y="0"/>
          <a:chExt cx="0" cy="0"/>
        </a:xfrm>
      </p:grpSpPr>
      <p:sp>
        <p:nvSpPr>
          <p:cNvPr id="899" name="Google Shape;899;p37"/>
          <p:cNvSpPr/>
          <p:nvPr/>
        </p:nvSpPr>
        <p:spPr>
          <a:xfrm>
            <a:off x="478711" y="455897"/>
            <a:ext cx="2947600" cy="1009348"/>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4972026" y="-162988"/>
            <a:ext cx="2215076" cy="758503"/>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8112863" y="637332"/>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1056175" y="-106986"/>
            <a:ext cx="1887852" cy="64647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FFFFFF">
              <a:alpha val="11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37"/>
          <p:cNvGrpSpPr/>
          <p:nvPr/>
        </p:nvGrpSpPr>
        <p:grpSpPr>
          <a:xfrm>
            <a:off x="-648580" y="1944056"/>
            <a:ext cx="1361807" cy="466337"/>
            <a:chOff x="238125" y="1942175"/>
            <a:chExt cx="781525" cy="267625"/>
          </a:xfrm>
        </p:grpSpPr>
        <p:sp>
          <p:nvSpPr>
            <p:cNvPr id="905" name="Google Shape;905;p3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7" name="Google Shape;907;p37"/>
          <p:cNvSpPr/>
          <p:nvPr/>
        </p:nvSpPr>
        <p:spPr>
          <a:xfrm>
            <a:off x="75" y="4059249"/>
            <a:ext cx="9143841" cy="1433981"/>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37"/>
          <p:cNvGrpSpPr/>
          <p:nvPr/>
        </p:nvGrpSpPr>
        <p:grpSpPr>
          <a:xfrm>
            <a:off x="6053845" y="1465256"/>
            <a:ext cx="1361807" cy="466337"/>
            <a:chOff x="238125" y="1942175"/>
            <a:chExt cx="781525" cy="267625"/>
          </a:xfrm>
        </p:grpSpPr>
        <p:sp>
          <p:nvSpPr>
            <p:cNvPr id="909" name="Google Shape;909;p37"/>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37"/>
          <p:cNvSpPr/>
          <p:nvPr/>
        </p:nvSpPr>
        <p:spPr>
          <a:xfrm rot="1202423">
            <a:off x="5793719" y="250754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4852750" y="1884863"/>
            <a:ext cx="620500" cy="338675"/>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rot="1202423">
            <a:off x="2028519" y="138049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Rectangle 18">
            <a:extLst>
              <a:ext uri="{FF2B5EF4-FFF2-40B4-BE49-F238E27FC236}">
                <a16:creationId xmlns:a16="http://schemas.microsoft.com/office/drawing/2014/main" id="{D6653C97-4BD8-91D0-7D19-6DC55E026805}"/>
              </a:ext>
            </a:extLst>
          </p:cNvPr>
          <p:cNvSpPr/>
          <p:nvPr/>
        </p:nvSpPr>
        <p:spPr>
          <a:xfrm>
            <a:off x="1019838" y="775881"/>
            <a:ext cx="7042404" cy="3911722"/>
          </a:xfrm>
          <a:prstGeom prst="rect">
            <a:avLst/>
          </a:prstGeom>
          <a:solidFill>
            <a:srgbClr val="FFFFFF">
              <a:alpha val="90980"/>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CFD0A44-54FA-0902-EC1D-68F146BCFA14}"/>
              </a:ext>
            </a:extLst>
          </p:cNvPr>
          <p:cNvSpPr txBox="1"/>
          <p:nvPr/>
        </p:nvSpPr>
        <p:spPr>
          <a:xfrm>
            <a:off x="2371249" y="1014980"/>
            <a:ext cx="5526504" cy="646331"/>
          </a:xfrm>
          <a:prstGeom prst="rect">
            <a:avLst/>
          </a:prstGeom>
          <a:noFill/>
        </p:spPr>
        <p:txBody>
          <a:bodyPr wrap="square">
            <a:spAutoFit/>
          </a:bodyPr>
          <a:lstStyle/>
          <a:p>
            <a:r>
              <a:rPr lang="en-US" sz="3600" dirty="0" err="1">
                <a:solidFill>
                  <a:srgbClr val="C00000"/>
                </a:solidFill>
                <a:latin typeface="UTM Showcard" panose="02040603050506020204" pitchFamily="18" charset="0"/>
              </a:rPr>
              <a:t>Nội</a:t>
            </a:r>
            <a:r>
              <a:rPr lang="en-US" sz="3600" dirty="0">
                <a:solidFill>
                  <a:srgbClr val="C00000"/>
                </a:solidFill>
                <a:latin typeface="UTM Showcard" panose="02040603050506020204" pitchFamily="18" charset="0"/>
              </a:rPr>
              <a:t> dung </a:t>
            </a:r>
            <a:r>
              <a:rPr lang="en-US" sz="3600" dirty="0" err="1">
                <a:solidFill>
                  <a:srgbClr val="C00000"/>
                </a:solidFill>
                <a:latin typeface="UTM Showcard" panose="02040603050506020204" pitchFamily="18" charset="0"/>
              </a:rPr>
              <a:t>đoạn</a:t>
            </a:r>
            <a:r>
              <a:rPr lang="en-US" sz="3600" dirty="0">
                <a:solidFill>
                  <a:srgbClr val="C00000"/>
                </a:solidFill>
                <a:latin typeface="UTM Showcard" panose="02040603050506020204" pitchFamily="18" charset="0"/>
              </a:rPr>
              <a:t> 2</a:t>
            </a:r>
            <a:r>
              <a:rPr lang="en" sz="3600" dirty="0">
                <a:solidFill>
                  <a:srgbClr val="C00000"/>
                </a:solidFill>
                <a:latin typeface="UTM Showcard" panose="02040603050506020204" pitchFamily="18" charset="0"/>
              </a:rPr>
              <a:t> </a:t>
            </a:r>
            <a:endParaRPr lang="en-US" sz="3600" dirty="0">
              <a:solidFill>
                <a:srgbClr val="C00000"/>
              </a:solidFill>
              <a:latin typeface="UTM Showcard" panose="02040603050506020204" pitchFamily="18" charset="0"/>
            </a:endParaRPr>
          </a:p>
        </p:txBody>
      </p:sp>
      <p:sp>
        <p:nvSpPr>
          <p:cNvPr id="23" name="TextBox 22">
            <a:extLst>
              <a:ext uri="{FF2B5EF4-FFF2-40B4-BE49-F238E27FC236}">
                <a16:creationId xmlns:a16="http://schemas.microsoft.com/office/drawing/2014/main" id="{BD23C909-F055-7F60-22FB-1A208A52FEF7}"/>
              </a:ext>
            </a:extLst>
          </p:cNvPr>
          <p:cNvSpPr txBox="1"/>
          <p:nvPr/>
        </p:nvSpPr>
        <p:spPr>
          <a:xfrm>
            <a:off x="1254354" y="2124148"/>
            <a:ext cx="6271426" cy="2123658"/>
          </a:xfrm>
          <a:prstGeom prst="rect">
            <a:avLst/>
          </a:prstGeom>
          <a:noFill/>
        </p:spPr>
        <p:txBody>
          <a:bodyPr wrap="square">
            <a:spAutoFit/>
          </a:bodyPr>
          <a:lstStyle/>
          <a:p>
            <a:pPr algn="ctr">
              <a:spcBef>
                <a:spcPct val="0"/>
              </a:spcBef>
            </a:pPr>
            <a:r>
              <a:rPr lang="nl-NL" altLang="vi-VN" sz="4400" b="1" dirty="0">
                <a:latin typeface="#9Slide03 AmpleSoft Bold" panose="02000000000000000000" pitchFamily="2" charset="0"/>
                <a:cs typeface="Times New Roman" panose="02020603050405020304" pitchFamily="18" charset="0"/>
              </a:rPr>
              <a:t>Niềm vui và sự xúc động của Lái khi được tặng giày.</a:t>
            </a:r>
            <a:endParaRPr lang="vi-VN" altLang="vi-VN" sz="4400" dirty="0">
              <a:latin typeface="#9Slide03 AmpleSoft Bold" panose="02000000000000000000" pitchFamily="2" charset="0"/>
            </a:endParaRPr>
          </a:p>
        </p:txBody>
      </p:sp>
    </p:spTree>
    <p:extLst>
      <p:ext uri="{BB962C8B-B14F-4D97-AF65-F5344CB8AC3E}">
        <p14:creationId xmlns:p14="http://schemas.microsoft.com/office/powerpoint/2010/main" val="3545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7" name="Google Shape;1897;p49"/>
          <p:cNvGrpSpPr/>
          <p:nvPr/>
        </p:nvGrpSpPr>
        <p:grpSpPr>
          <a:xfrm>
            <a:off x="6858507" y="498206"/>
            <a:ext cx="1361807" cy="466337"/>
            <a:chOff x="238125" y="1942175"/>
            <a:chExt cx="781525" cy="267625"/>
          </a:xfrm>
        </p:grpSpPr>
        <p:sp>
          <p:nvSpPr>
            <p:cNvPr id="1898" name="Google Shape;1898;p49"/>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9"/>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9"/>
          <p:cNvSpPr/>
          <p:nvPr/>
        </p:nvSpPr>
        <p:spPr>
          <a:xfrm>
            <a:off x="5072225" y="3172388"/>
            <a:ext cx="620500" cy="338675"/>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9"/>
          <p:cNvSpPr/>
          <p:nvPr/>
        </p:nvSpPr>
        <p:spPr>
          <a:xfrm rot="1202423">
            <a:off x="6016944" y="3532667"/>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8CA350E-1399-3932-AF37-E8D9A3F2391B}"/>
              </a:ext>
            </a:extLst>
          </p:cNvPr>
          <p:cNvSpPr txBox="1"/>
          <p:nvPr/>
        </p:nvSpPr>
        <p:spPr>
          <a:xfrm>
            <a:off x="1801115" y="162997"/>
            <a:ext cx="3581360" cy="1021556"/>
          </a:xfrm>
          <a:prstGeom prst="roundRect">
            <a:avLst/>
          </a:prstGeom>
          <a:solidFill>
            <a:schemeClr val="tx1">
              <a:lumMod val="10000"/>
              <a:lumOff val="90000"/>
            </a:schemeClr>
          </a:solidFill>
          <a:ln w="28575">
            <a:solidFill>
              <a:schemeClr val="tx1"/>
            </a:solidFill>
          </a:ln>
        </p:spPr>
        <p:txBody>
          <a:bodyPr wrap="square">
            <a:spAutoFit/>
          </a:bodyPr>
          <a:lstStyle/>
          <a:p>
            <a:r>
              <a:rPr lang="en-US" sz="5400" dirty="0" err="1">
                <a:ln>
                  <a:solidFill>
                    <a:schemeClr val="tx1"/>
                  </a:solidFill>
                </a:ln>
                <a:solidFill>
                  <a:schemeClr val="bg1"/>
                </a:solidFill>
                <a:latin typeface="UTM Showcard" panose="02040603050506020204" pitchFamily="18" charset="0"/>
              </a:rPr>
              <a:t>Nội</a:t>
            </a:r>
            <a:r>
              <a:rPr lang="en-US" sz="5400" dirty="0">
                <a:ln>
                  <a:solidFill>
                    <a:schemeClr val="tx1"/>
                  </a:solidFill>
                </a:ln>
                <a:solidFill>
                  <a:schemeClr val="bg1"/>
                </a:solidFill>
                <a:latin typeface="UTM Showcard" panose="02040603050506020204" pitchFamily="18" charset="0"/>
              </a:rPr>
              <a:t> dung </a:t>
            </a:r>
            <a:endParaRPr lang="en-US" sz="5400" dirty="0">
              <a:ln>
                <a:solidFill>
                  <a:schemeClr val="tx1"/>
                </a:solidFill>
              </a:ln>
              <a:solidFill>
                <a:schemeClr val="bg1"/>
              </a:solidFill>
            </a:endParaRPr>
          </a:p>
        </p:txBody>
      </p:sp>
      <p:sp>
        <p:nvSpPr>
          <p:cNvPr id="18" name="Rectangle: Rounded Corners 17">
            <a:extLst>
              <a:ext uri="{FF2B5EF4-FFF2-40B4-BE49-F238E27FC236}">
                <a16:creationId xmlns:a16="http://schemas.microsoft.com/office/drawing/2014/main" id="{9C36783B-EE9D-6457-D29B-7F7BEA3F4FD0}"/>
              </a:ext>
            </a:extLst>
          </p:cNvPr>
          <p:cNvSpPr/>
          <p:nvPr/>
        </p:nvSpPr>
        <p:spPr>
          <a:xfrm>
            <a:off x="237786" y="1404563"/>
            <a:ext cx="7042404" cy="3575940"/>
          </a:xfrm>
          <a:prstGeom prst="roundRect">
            <a:avLst/>
          </a:prstGeom>
          <a:solidFill>
            <a:srgbClr val="FFFFFF">
              <a:alpha val="90980"/>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vi-VN" sz="4000" b="1" dirty="0">
                <a:solidFill>
                  <a:schemeClr val="tx1"/>
                </a:solidFill>
                <a:latin typeface="#9Slide03 AmpleSoft Bold" panose="02000000000000000000" pitchFamily="2" charset="0"/>
                <a:cs typeface="Times New Roman" panose="02020603050405020304" pitchFamily="18" charset="0"/>
              </a:rPr>
              <a:t>Chị phụ trách quan tâm tới ước mơ của cậu bé Lái, làm cho cậu xúc động và vui sướng đến lớp với đôi giày được </a:t>
            </a:r>
            <a:r>
              <a:rPr lang="vi-VN" altLang="vi-VN" sz="4000" b="1" dirty="0">
                <a:solidFill>
                  <a:schemeClr val="tx1"/>
                </a:solidFill>
                <a:latin typeface="#9Slide03 AmpleSoft Bold" panose="02000000000000000000" pitchFamily="2" charset="0"/>
                <a:cs typeface="Times New Roman" panose="02020603050405020304" pitchFamily="18" charset="0"/>
              </a:rPr>
              <a:t>thưởng.</a:t>
            </a:r>
            <a:endParaRPr lang="en-US" sz="4000" dirty="0">
              <a:solidFill>
                <a:schemeClr val="tx1"/>
              </a:solidFill>
              <a:latin typeface="#9Slide03 AmpleSoft Bold"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Google Shape;2299;p55">
            <a:extLst>
              <a:ext uri="{FF2B5EF4-FFF2-40B4-BE49-F238E27FC236}">
                <a16:creationId xmlns:a16="http://schemas.microsoft.com/office/drawing/2014/main" id="{D7533ED0-22E2-2E86-9BE3-7BF65E81837D}"/>
              </a:ext>
            </a:extLst>
          </p:cNvPr>
          <p:cNvGrpSpPr>
            <a:grpSpLocks/>
          </p:cNvGrpSpPr>
          <p:nvPr/>
        </p:nvGrpSpPr>
        <p:grpSpPr bwMode="auto">
          <a:xfrm>
            <a:off x="1760935" y="2302669"/>
            <a:ext cx="336947" cy="2189560"/>
            <a:chOff x="6172150" y="669825"/>
            <a:chExt cx="89000" cy="577100"/>
          </a:xfrm>
        </p:grpSpPr>
        <p:sp>
          <p:nvSpPr>
            <p:cNvPr id="2300" name="Google Shape;2300;p55">
              <a:extLst>
                <a:ext uri="{FF2B5EF4-FFF2-40B4-BE49-F238E27FC236}">
                  <a16:creationId xmlns:a16="http://schemas.microsoft.com/office/drawing/2014/main" id="{B62B756C-FC62-DA6F-9963-FAA4D29D2CDE}"/>
                </a:ext>
              </a:extLst>
            </p:cNvPr>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lIns="91425" tIns="91425" rIns="91425" bIns="91425" anchor="ctr"/>
            <a:lstStyle/>
            <a:p>
              <a:pPr defTabSz="914378">
                <a:defRPr/>
              </a:pPr>
              <a:endParaRPr/>
            </a:p>
          </p:txBody>
        </p:sp>
        <p:sp>
          <p:nvSpPr>
            <p:cNvPr id="2301" name="Google Shape;2301;p55">
              <a:extLst>
                <a:ext uri="{FF2B5EF4-FFF2-40B4-BE49-F238E27FC236}">
                  <a16:creationId xmlns:a16="http://schemas.microsoft.com/office/drawing/2014/main" id="{D37A5F7F-A9D0-C17D-2838-B37E01FB1FBE}"/>
                </a:ext>
              </a:extLst>
            </p:cNvPr>
            <p:cNvSpPr/>
            <p:nvPr/>
          </p:nvSpPr>
          <p:spPr>
            <a:xfrm>
              <a:off x="6192277" y="676729"/>
              <a:ext cx="1258" cy="563292"/>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2" name="Google Shape;2302;p55">
              <a:extLst>
                <a:ext uri="{FF2B5EF4-FFF2-40B4-BE49-F238E27FC236}">
                  <a16:creationId xmlns:a16="http://schemas.microsoft.com/office/drawing/2014/main" id="{31CED01A-6AC7-DFBB-8BD8-BFAE8332E9B4}"/>
                </a:ext>
              </a:extLst>
            </p:cNvPr>
            <p:cNvSpPr/>
            <p:nvPr/>
          </p:nvSpPr>
          <p:spPr>
            <a:xfrm>
              <a:off x="6207373" y="670453"/>
              <a:ext cx="1258" cy="575845"/>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3" name="Google Shape;2303;p55">
              <a:extLst>
                <a:ext uri="{FF2B5EF4-FFF2-40B4-BE49-F238E27FC236}">
                  <a16:creationId xmlns:a16="http://schemas.microsoft.com/office/drawing/2014/main" id="{C44A28E1-CF20-086D-5A0E-442BB2311508}"/>
                </a:ext>
              </a:extLst>
            </p:cNvPr>
            <p:cNvSpPr/>
            <p:nvPr/>
          </p:nvSpPr>
          <p:spPr>
            <a:xfrm>
              <a:off x="6222153" y="670453"/>
              <a:ext cx="629" cy="576472"/>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4" name="Google Shape;2304;p55">
              <a:extLst>
                <a:ext uri="{FF2B5EF4-FFF2-40B4-BE49-F238E27FC236}">
                  <a16:creationId xmlns:a16="http://schemas.microsoft.com/office/drawing/2014/main" id="{7963FEDB-F10E-4723-D894-CF2242717F42}"/>
                </a:ext>
              </a:extLst>
            </p:cNvPr>
            <p:cNvSpPr/>
            <p:nvPr/>
          </p:nvSpPr>
          <p:spPr>
            <a:xfrm>
              <a:off x="6237249" y="674846"/>
              <a:ext cx="629" cy="567058"/>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05" name="Google Shape;2305;p55">
            <a:extLst>
              <a:ext uri="{FF2B5EF4-FFF2-40B4-BE49-F238E27FC236}">
                <a16:creationId xmlns:a16="http://schemas.microsoft.com/office/drawing/2014/main" id="{0D02F7D8-7354-DCB2-A320-223237B9CB9B}"/>
              </a:ext>
            </a:extLst>
          </p:cNvPr>
          <p:cNvSpPr/>
          <p:nvPr/>
        </p:nvSpPr>
        <p:spPr>
          <a:xfrm flipH="1">
            <a:off x="1440657" y="4048125"/>
            <a:ext cx="551260"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6" name="Google Shape;2306;p55">
            <a:extLst>
              <a:ext uri="{FF2B5EF4-FFF2-40B4-BE49-F238E27FC236}">
                <a16:creationId xmlns:a16="http://schemas.microsoft.com/office/drawing/2014/main" id="{7D7137BC-4EBE-145C-BA25-6E3023983EF6}"/>
              </a:ext>
            </a:extLst>
          </p:cNvPr>
          <p:cNvSpPr txBox="1">
            <a:spLocks noGrp="1"/>
          </p:cNvSpPr>
          <p:nvPr>
            <p:ph type="title"/>
          </p:nvPr>
        </p:nvSpPr>
        <p:spPr>
          <a:xfrm>
            <a:off x="4393538" y="1542981"/>
            <a:ext cx="4571346" cy="2537886"/>
          </a:xfrm>
          <a:prstGeom prst="roundRect">
            <a:avLst/>
          </a:prstGeom>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 sz="8800" dirty="0">
                <a:latin typeface="UTM Agin" panose="02040603050506020204" pitchFamily="18" charset="0"/>
                <a:ea typeface="Poppins ExtraBold"/>
                <a:cs typeface="Poppins ExtraBold"/>
                <a:sym typeface="Poppins ExtraBold"/>
              </a:rPr>
              <a:t>Luyện đọc </a:t>
            </a:r>
            <a:r>
              <a:rPr lang="en" sz="8800" dirty="0">
                <a:solidFill>
                  <a:srgbClr val="C00000"/>
                </a:solidFill>
                <a:latin typeface="UTM Agin" panose="02040603050506020204" pitchFamily="18" charset="0"/>
                <a:ea typeface="Poppins ExtraBold"/>
                <a:cs typeface="Poppins ExtraBold"/>
                <a:sym typeface="Poppins ExtraBold"/>
              </a:rPr>
              <a:t>diễn cảm</a:t>
            </a:r>
            <a:endParaRPr sz="8800" dirty="0">
              <a:solidFill>
                <a:srgbClr val="C00000"/>
              </a:solidFill>
              <a:latin typeface="UTM Agin" panose="02040603050506020204" pitchFamily="18" charset="0"/>
              <a:ea typeface="Poppins ExtraBold"/>
              <a:cs typeface="Poppins ExtraBold"/>
              <a:sym typeface="Poppins ExtraBold"/>
            </a:endParaRPr>
          </a:p>
        </p:txBody>
      </p:sp>
      <p:sp>
        <p:nvSpPr>
          <p:cNvPr id="2307" name="Google Shape;2307;p55">
            <a:extLst>
              <a:ext uri="{FF2B5EF4-FFF2-40B4-BE49-F238E27FC236}">
                <a16:creationId xmlns:a16="http://schemas.microsoft.com/office/drawing/2014/main" id="{31B9C0D2-A5E3-4AF1-C214-448E0F9DFB8C}"/>
              </a:ext>
            </a:extLst>
          </p:cNvPr>
          <p:cNvSpPr txBox="1">
            <a:spLocks noGrp="1"/>
          </p:cNvSpPr>
          <p:nvPr>
            <p:ph type="title" idx="2"/>
          </p:nvPr>
        </p:nvSpPr>
        <p:spPr>
          <a:xfrm>
            <a:off x="6037391" y="438136"/>
            <a:ext cx="1253729" cy="994172"/>
          </a:xfrm>
          <a:prstGeom prst="roundRect">
            <a:avLst/>
          </a:prstGeom>
          <a:ln w="57150">
            <a:solidFill>
              <a:srgbClr val="000000"/>
            </a:solidFill>
          </a:ln>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 sz="9600" dirty="0">
                <a:solidFill>
                  <a:schemeClr val="dk1"/>
                </a:solidFill>
                <a:latin typeface="UTM Agin" panose="02040603050506020204" pitchFamily="18" charset="0"/>
                <a:ea typeface="Poppins ExtraBold"/>
                <a:cs typeface="Poppins ExtraBold"/>
                <a:sym typeface="Poppins ExtraBold"/>
              </a:rPr>
              <a:t>03</a:t>
            </a:r>
            <a:endParaRPr sz="9600" dirty="0">
              <a:solidFill>
                <a:schemeClr val="dk1"/>
              </a:solidFill>
              <a:latin typeface="UTM Agin" panose="02040603050506020204" pitchFamily="18" charset="0"/>
              <a:ea typeface="Poppins ExtraBold"/>
              <a:cs typeface="Poppins ExtraBold"/>
              <a:sym typeface="Poppins ExtraBold"/>
            </a:endParaRPr>
          </a:p>
        </p:txBody>
      </p:sp>
      <p:grpSp>
        <p:nvGrpSpPr>
          <p:cNvPr id="63497" name="Google Shape;2309;p55">
            <a:extLst>
              <a:ext uri="{FF2B5EF4-FFF2-40B4-BE49-F238E27FC236}">
                <a16:creationId xmlns:a16="http://schemas.microsoft.com/office/drawing/2014/main" id="{818477BF-7E78-55A2-D92B-653962A40CA3}"/>
              </a:ext>
            </a:extLst>
          </p:cNvPr>
          <p:cNvGrpSpPr>
            <a:grpSpLocks/>
          </p:cNvGrpSpPr>
          <p:nvPr/>
        </p:nvGrpSpPr>
        <p:grpSpPr bwMode="auto">
          <a:xfrm>
            <a:off x="-66675" y="85725"/>
            <a:ext cx="1871663" cy="1895475"/>
            <a:chOff x="105337" y="676695"/>
            <a:chExt cx="1589729" cy="1609841"/>
          </a:xfrm>
        </p:grpSpPr>
        <p:sp>
          <p:nvSpPr>
            <p:cNvPr id="2310" name="Google Shape;2310;p55">
              <a:extLst>
                <a:ext uri="{FF2B5EF4-FFF2-40B4-BE49-F238E27FC236}">
                  <a16:creationId xmlns:a16="http://schemas.microsoft.com/office/drawing/2014/main" id="{8ED91A1F-BF5A-AFC1-51C2-4B2DDFE9F958}"/>
                </a:ext>
              </a:extLst>
            </p:cNvPr>
            <p:cNvSpPr/>
            <p:nvPr/>
          </p:nvSpPr>
          <p:spPr>
            <a:xfrm rot="-3822922">
              <a:off x="209027" y="889525"/>
              <a:ext cx="955591" cy="825203"/>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1" name="Google Shape;2311;p55">
              <a:extLst>
                <a:ext uri="{FF2B5EF4-FFF2-40B4-BE49-F238E27FC236}">
                  <a16:creationId xmlns:a16="http://schemas.microsoft.com/office/drawing/2014/main" id="{973033FE-945F-AC65-39EB-823E06C9EA54}"/>
                </a:ext>
              </a:extLst>
            </p:cNvPr>
            <p:cNvSpPr/>
            <p:nvPr/>
          </p:nvSpPr>
          <p:spPr>
            <a:xfrm rot="-3822922">
              <a:off x="341505" y="994695"/>
              <a:ext cx="978848" cy="69474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2" name="Google Shape;2312;p55">
              <a:extLst>
                <a:ext uri="{FF2B5EF4-FFF2-40B4-BE49-F238E27FC236}">
                  <a16:creationId xmlns:a16="http://schemas.microsoft.com/office/drawing/2014/main" id="{C1EB2BF6-C7B6-5A48-6EF6-E675E99732DE}"/>
                </a:ext>
              </a:extLst>
            </p:cNvPr>
            <p:cNvSpPr/>
            <p:nvPr/>
          </p:nvSpPr>
          <p:spPr>
            <a:xfrm rot="-3822922">
              <a:off x="562974" y="1130203"/>
              <a:ext cx="960646" cy="532944"/>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3" name="Google Shape;2313;p55">
              <a:extLst>
                <a:ext uri="{FF2B5EF4-FFF2-40B4-BE49-F238E27FC236}">
                  <a16:creationId xmlns:a16="http://schemas.microsoft.com/office/drawing/2014/main" id="{60B321D0-AAA1-FF06-ACAE-CCDB7065B2D2}"/>
                </a:ext>
              </a:extLst>
            </p:cNvPr>
            <p:cNvSpPr/>
            <p:nvPr/>
          </p:nvSpPr>
          <p:spPr>
            <a:xfrm rot="-3822922">
              <a:off x="732363" y="1123626"/>
              <a:ext cx="947501" cy="623959"/>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4" name="Google Shape;2314;p55">
              <a:extLst>
                <a:ext uri="{FF2B5EF4-FFF2-40B4-BE49-F238E27FC236}">
                  <a16:creationId xmlns:a16="http://schemas.microsoft.com/office/drawing/2014/main" id="{EE8BD760-47A3-30BA-43DA-737F12558EE7}"/>
                </a:ext>
              </a:extLst>
            </p:cNvPr>
            <p:cNvSpPr/>
            <p:nvPr/>
          </p:nvSpPr>
          <p:spPr>
            <a:xfrm rot="-3822922">
              <a:off x="221163" y="872334"/>
              <a:ext cx="970758" cy="860597"/>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5" name="Google Shape;2315;p55">
              <a:extLst>
                <a:ext uri="{FF2B5EF4-FFF2-40B4-BE49-F238E27FC236}">
                  <a16:creationId xmlns:a16="http://schemas.microsoft.com/office/drawing/2014/main" id="{95261FAC-F785-A6F4-419D-FDEACE5699CC}"/>
                </a:ext>
              </a:extLst>
            </p:cNvPr>
            <p:cNvSpPr/>
            <p:nvPr/>
          </p:nvSpPr>
          <p:spPr>
            <a:xfrm rot="-3822922">
              <a:off x="692418" y="1098850"/>
              <a:ext cx="949523" cy="681601"/>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6" name="Google Shape;2316;p55">
              <a:extLst>
                <a:ext uri="{FF2B5EF4-FFF2-40B4-BE49-F238E27FC236}">
                  <a16:creationId xmlns:a16="http://schemas.microsoft.com/office/drawing/2014/main" id="{ECB68844-B399-BB29-56B1-97DE74FEFB65}"/>
                </a:ext>
              </a:extLst>
            </p:cNvPr>
            <p:cNvSpPr/>
            <p:nvPr/>
          </p:nvSpPr>
          <p:spPr>
            <a:xfrm rot="-3822922">
              <a:off x="473477" y="1104416"/>
              <a:ext cx="974803" cy="558225"/>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7" name="Google Shape;2317;p55">
              <a:extLst>
                <a:ext uri="{FF2B5EF4-FFF2-40B4-BE49-F238E27FC236}">
                  <a16:creationId xmlns:a16="http://schemas.microsoft.com/office/drawing/2014/main" id="{DB8A904A-402E-CE61-9379-551D75A4971B}"/>
                </a:ext>
              </a:extLst>
            </p:cNvPr>
            <p:cNvSpPr/>
            <p:nvPr/>
          </p:nvSpPr>
          <p:spPr>
            <a:xfrm rot="-3822922">
              <a:off x="808685" y="1971542"/>
              <a:ext cx="117300" cy="71801"/>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8" name="Google Shape;2318;p55">
              <a:extLst>
                <a:ext uri="{FF2B5EF4-FFF2-40B4-BE49-F238E27FC236}">
                  <a16:creationId xmlns:a16="http://schemas.microsoft.com/office/drawing/2014/main" id="{165BAADC-A977-48A0-C10F-9D258F76708E}"/>
                </a:ext>
              </a:extLst>
            </p:cNvPr>
            <p:cNvSpPr/>
            <p:nvPr/>
          </p:nvSpPr>
          <p:spPr>
            <a:xfrm rot="-3822922">
              <a:off x="894138" y="1959914"/>
              <a:ext cx="130446" cy="83936"/>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9" name="Google Shape;2319;p55">
              <a:extLst>
                <a:ext uri="{FF2B5EF4-FFF2-40B4-BE49-F238E27FC236}">
                  <a16:creationId xmlns:a16="http://schemas.microsoft.com/office/drawing/2014/main" id="{E84378E8-208B-83D2-AC44-A23C924AF60E}"/>
                </a:ext>
              </a:extLst>
            </p:cNvPr>
            <p:cNvSpPr/>
            <p:nvPr/>
          </p:nvSpPr>
          <p:spPr>
            <a:xfrm rot="-3822922">
              <a:off x="1000828" y="1971543"/>
              <a:ext cx="124379" cy="70789"/>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0" name="Google Shape;2320;p55">
              <a:extLst>
                <a:ext uri="{FF2B5EF4-FFF2-40B4-BE49-F238E27FC236}">
                  <a16:creationId xmlns:a16="http://schemas.microsoft.com/office/drawing/2014/main" id="{A1D88783-1EB9-2EB7-C96B-976D0E5A9BB6}"/>
                </a:ext>
              </a:extLst>
            </p:cNvPr>
            <p:cNvSpPr/>
            <p:nvPr/>
          </p:nvSpPr>
          <p:spPr>
            <a:xfrm rot="-3822922">
              <a:off x="868859" y="1751597"/>
              <a:ext cx="182017" cy="299338"/>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1" name="Google Shape;2321;p55">
              <a:extLst>
                <a:ext uri="{FF2B5EF4-FFF2-40B4-BE49-F238E27FC236}">
                  <a16:creationId xmlns:a16="http://schemas.microsoft.com/office/drawing/2014/main" id="{2C2C3944-C6DB-3EDE-4C6A-9C3AEE2C67EE}"/>
                </a:ext>
              </a:extLst>
            </p:cNvPr>
            <p:cNvSpPr/>
            <p:nvPr/>
          </p:nvSpPr>
          <p:spPr>
            <a:xfrm rot="-3822922">
              <a:off x="879982" y="1764743"/>
              <a:ext cx="165838" cy="285180"/>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2" name="Google Shape;2322;p55">
              <a:extLst>
                <a:ext uri="{FF2B5EF4-FFF2-40B4-BE49-F238E27FC236}">
                  <a16:creationId xmlns:a16="http://schemas.microsoft.com/office/drawing/2014/main" id="{C5470BF2-40A2-3C2B-43D9-585708F7BE47}"/>
                </a:ext>
              </a:extLst>
            </p:cNvPr>
            <p:cNvSpPr/>
            <p:nvPr/>
          </p:nvSpPr>
          <p:spPr>
            <a:xfrm rot="-3822922">
              <a:off x="859758" y="2021592"/>
              <a:ext cx="211343" cy="235628"/>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3" name="Google Shape;2323;p55">
              <a:extLst>
                <a:ext uri="{FF2B5EF4-FFF2-40B4-BE49-F238E27FC236}">
                  <a16:creationId xmlns:a16="http://schemas.microsoft.com/office/drawing/2014/main" id="{FEBDCD8E-8512-A7EA-D36A-BDB5CE00FC32}"/>
                </a:ext>
              </a:extLst>
            </p:cNvPr>
            <p:cNvSpPr/>
            <p:nvPr/>
          </p:nvSpPr>
          <p:spPr>
            <a:xfrm rot="-3822922">
              <a:off x="876443" y="2010974"/>
              <a:ext cx="186062" cy="23158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4" name="Google Shape;2324;p55">
              <a:extLst>
                <a:ext uri="{FF2B5EF4-FFF2-40B4-BE49-F238E27FC236}">
                  <a16:creationId xmlns:a16="http://schemas.microsoft.com/office/drawing/2014/main" id="{B089217B-85F3-F6DA-DC4F-9DD2978451B6}"/>
                </a:ext>
              </a:extLst>
            </p:cNvPr>
            <p:cNvSpPr/>
            <p:nvPr/>
          </p:nvSpPr>
          <p:spPr>
            <a:xfrm rot="-3822922">
              <a:off x="918913" y="1974572"/>
              <a:ext cx="104155" cy="202256"/>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grpSp>
        <p:nvGrpSpPr>
          <p:cNvPr id="63498" name="Google Shape;2325;p55">
            <a:extLst>
              <a:ext uri="{FF2B5EF4-FFF2-40B4-BE49-F238E27FC236}">
                <a16:creationId xmlns:a16="http://schemas.microsoft.com/office/drawing/2014/main" id="{84E2B724-A296-8DB9-BF63-1B4768DDF4AC}"/>
              </a:ext>
            </a:extLst>
          </p:cNvPr>
          <p:cNvGrpSpPr>
            <a:grpSpLocks/>
          </p:cNvGrpSpPr>
          <p:nvPr/>
        </p:nvGrpSpPr>
        <p:grpSpPr bwMode="auto">
          <a:xfrm>
            <a:off x="7903445" y="528831"/>
            <a:ext cx="1328738" cy="1526383"/>
            <a:chOff x="274670" y="817068"/>
            <a:chExt cx="1243264" cy="1428248"/>
          </a:xfrm>
        </p:grpSpPr>
        <p:sp>
          <p:nvSpPr>
            <p:cNvPr id="2326" name="Google Shape;2326;p55">
              <a:extLst>
                <a:ext uri="{FF2B5EF4-FFF2-40B4-BE49-F238E27FC236}">
                  <a16:creationId xmlns:a16="http://schemas.microsoft.com/office/drawing/2014/main" id="{47A797F2-6973-3252-90F7-4A0F6356EB40}"/>
                </a:ext>
              </a:extLst>
            </p:cNvPr>
            <p:cNvSpPr/>
            <p:nvPr/>
          </p:nvSpPr>
          <p:spPr>
            <a:xfrm rot="-3822922">
              <a:off x="209481" y="890056"/>
              <a:ext cx="954764" cy="824386"/>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7" name="Google Shape;2327;p55">
              <a:extLst>
                <a:ext uri="{FF2B5EF4-FFF2-40B4-BE49-F238E27FC236}">
                  <a16:creationId xmlns:a16="http://schemas.microsoft.com/office/drawing/2014/main" id="{9F6A8B78-8569-BA54-F050-1BC13B9FFEDE}"/>
                </a:ext>
              </a:extLst>
            </p:cNvPr>
            <p:cNvSpPr/>
            <p:nvPr/>
          </p:nvSpPr>
          <p:spPr>
            <a:xfrm rot="-3822922">
              <a:off x="340938" y="994777"/>
              <a:ext cx="979273" cy="69515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8" name="Google Shape;2328;p55">
              <a:extLst>
                <a:ext uri="{FF2B5EF4-FFF2-40B4-BE49-F238E27FC236}">
                  <a16:creationId xmlns:a16="http://schemas.microsoft.com/office/drawing/2014/main" id="{FE87898A-7A27-96C9-1FD4-D4B744D45B9B}"/>
                </a:ext>
              </a:extLst>
            </p:cNvPr>
            <p:cNvSpPr/>
            <p:nvPr/>
          </p:nvSpPr>
          <p:spPr>
            <a:xfrm rot="-3822922">
              <a:off x="563187" y="1130135"/>
              <a:ext cx="961449" cy="533623"/>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9" name="Google Shape;2329;p55">
              <a:extLst>
                <a:ext uri="{FF2B5EF4-FFF2-40B4-BE49-F238E27FC236}">
                  <a16:creationId xmlns:a16="http://schemas.microsoft.com/office/drawing/2014/main" id="{C634DCFB-578F-71A3-748C-C89A9AE969A8}"/>
                </a:ext>
              </a:extLst>
            </p:cNvPr>
            <p:cNvSpPr/>
            <p:nvPr/>
          </p:nvSpPr>
          <p:spPr>
            <a:xfrm rot="-3822922">
              <a:off x="732521" y="1123452"/>
              <a:ext cx="946966" cy="623860"/>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0" name="Google Shape;2330;p55">
              <a:extLst>
                <a:ext uri="{FF2B5EF4-FFF2-40B4-BE49-F238E27FC236}">
                  <a16:creationId xmlns:a16="http://schemas.microsoft.com/office/drawing/2014/main" id="{7B5F79D3-C0BA-06E3-D7FB-04E895E81803}"/>
                </a:ext>
              </a:extLst>
            </p:cNvPr>
            <p:cNvSpPr/>
            <p:nvPr/>
          </p:nvSpPr>
          <p:spPr>
            <a:xfrm rot="-3822922">
              <a:off x="220622" y="872231"/>
              <a:ext cx="971475" cy="861149"/>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1" name="Google Shape;2331;p55">
              <a:extLst>
                <a:ext uri="{FF2B5EF4-FFF2-40B4-BE49-F238E27FC236}">
                  <a16:creationId xmlns:a16="http://schemas.microsoft.com/office/drawing/2014/main" id="{5B123060-768B-AD36-A50B-9D1B3DBCC82D}"/>
                </a:ext>
              </a:extLst>
            </p:cNvPr>
            <p:cNvSpPr/>
            <p:nvPr/>
          </p:nvSpPr>
          <p:spPr>
            <a:xfrm rot="-3822922">
              <a:off x="692416" y="1098943"/>
              <a:ext cx="949194" cy="681790"/>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2" name="Google Shape;2332;p55">
              <a:extLst>
                <a:ext uri="{FF2B5EF4-FFF2-40B4-BE49-F238E27FC236}">
                  <a16:creationId xmlns:a16="http://schemas.microsoft.com/office/drawing/2014/main" id="{E35C1F8B-F19C-BF38-FEFC-467F822BCEFA}"/>
                </a:ext>
              </a:extLst>
            </p:cNvPr>
            <p:cNvSpPr/>
            <p:nvPr/>
          </p:nvSpPr>
          <p:spPr>
            <a:xfrm rot="17777078">
              <a:off x="473507" y="1105067"/>
              <a:ext cx="974818" cy="557018"/>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3" name="Google Shape;2333;p55">
              <a:extLst>
                <a:ext uri="{FF2B5EF4-FFF2-40B4-BE49-F238E27FC236}">
                  <a16:creationId xmlns:a16="http://schemas.microsoft.com/office/drawing/2014/main" id="{EC497217-8C38-C3A5-D8E6-8A6D031BCE47}"/>
                </a:ext>
              </a:extLst>
            </p:cNvPr>
            <p:cNvSpPr/>
            <p:nvPr/>
          </p:nvSpPr>
          <p:spPr>
            <a:xfrm rot="-3822922">
              <a:off x="809405" y="1971254"/>
              <a:ext cx="116978" cy="72413"/>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4" name="Google Shape;2334;p55">
              <a:extLst>
                <a:ext uri="{FF2B5EF4-FFF2-40B4-BE49-F238E27FC236}">
                  <a16:creationId xmlns:a16="http://schemas.microsoft.com/office/drawing/2014/main" id="{FC62EB31-F035-506D-8075-977D62E82786}"/>
                </a:ext>
              </a:extLst>
            </p:cNvPr>
            <p:cNvSpPr/>
            <p:nvPr/>
          </p:nvSpPr>
          <p:spPr>
            <a:xfrm rot="-3822922">
              <a:off x="894629" y="1959556"/>
              <a:ext cx="130347" cy="84667"/>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5" name="Google Shape;2335;p55">
              <a:extLst>
                <a:ext uri="{FF2B5EF4-FFF2-40B4-BE49-F238E27FC236}">
                  <a16:creationId xmlns:a16="http://schemas.microsoft.com/office/drawing/2014/main" id="{1245C08B-4B95-2C74-BF08-4CAB73FC1A6A}"/>
                </a:ext>
              </a:extLst>
            </p:cNvPr>
            <p:cNvSpPr/>
            <p:nvPr/>
          </p:nvSpPr>
          <p:spPr>
            <a:xfrm rot="-3822922">
              <a:off x="1000463" y="1971810"/>
              <a:ext cx="124777" cy="70185"/>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6" name="Google Shape;2336;p55">
              <a:extLst>
                <a:ext uri="{FF2B5EF4-FFF2-40B4-BE49-F238E27FC236}">
                  <a16:creationId xmlns:a16="http://schemas.microsoft.com/office/drawing/2014/main" id="{B43AD602-86E6-FEFA-9B62-7CCE251A105E}"/>
                </a:ext>
              </a:extLst>
            </p:cNvPr>
            <p:cNvSpPr/>
            <p:nvPr/>
          </p:nvSpPr>
          <p:spPr>
            <a:xfrm rot="-3822922">
              <a:off x="869563" y="1751785"/>
              <a:ext cx="181594" cy="299675"/>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7" name="Google Shape;2337;p55">
              <a:extLst>
                <a:ext uri="{FF2B5EF4-FFF2-40B4-BE49-F238E27FC236}">
                  <a16:creationId xmlns:a16="http://schemas.microsoft.com/office/drawing/2014/main" id="{D1740E77-A1AA-841E-9FA4-8578FBF47709}"/>
                </a:ext>
              </a:extLst>
            </p:cNvPr>
            <p:cNvSpPr/>
            <p:nvPr/>
          </p:nvSpPr>
          <p:spPr>
            <a:xfrm rot="-3822922">
              <a:off x="879589" y="1764040"/>
              <a:ext cx="165997" cy="286307"/>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8" name="Google Shape;2338;p55">
              <a:extLst>
                <a:ext uri="{FF2B5EF4-FFF2-40B4-BE49-F238E27FC236}">
                  <a16:creationId xmlns:a16="http://schemas.microsoft.com/office/drawing/2014/main" id="{7E97FBFD-A029-6B6E-5D9A-BBD15B0F0FA5}"/>
                </a:ext>
              </a:extLst>
            </p:cNvPr>
            <p:cNvSpPr/>
            <p:nvPr/>
          </p:nvSpPr>
          <p:spPr>
            <a:xfrm rot="-3822922">
              <a:off x="859535" y="2021391"/>
              <a:ext cx="211675" cy="236176"/>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9" name="Google Shape;2339;p55">
              <a:extLst>
                <a:ext uri="{FF2B5EF4-FFF2-40B4-BE49-F238E27FC236}">
                  <a16:creationId xmlns:a16="http://schemas.microsoft.com/office/drawing/2014/main" id="{0C2CA63E-2A0D-ADAF-E720-A547E41EB077}"/>
                </a:ext>
              </a:extLst>
            </p:cNvPr>
            <p:cNvSpPr/>
            <p:nvPr/>
          </p:nvSpPr>
          <p:spPr>
            <a:xfrm rot="-3822922">
              <a:off x="876247" y="2010249"/>
              <a:ext cx="186051" cy="23283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0" name="Google Shape;2340;p55">
              <a:extLst>
                <a:ext uri="{FF2B5EF4-FFF2-40B4-BE49-F238E27FC236}">
                  <a16:creationId xmlns:a16="http://schemas.microsoft.com/office/drawing/2014/main" id="{6DC001BF-A772-CF9C-FA99-A27EC8738C1C}"/>
                </a:ext>
              </a:extLst>
            </p:cNvPr>
            <p:cNvSpPr/>
            <p:nvPr/>
          </p:nvSpPr>
          <p:spPr>
            <a:xfrm rot="-3822922">
              <a:off x="919695" y="1974598"/>
              <a:ext cx="103610" cy="201640"/>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41" name="Google Shape;2341;p55">
            <a:extLst>
              <a:ext uri="{FF2B5EF4-FFF2-40B4-BE49-F238E27FC236}">
                <a16:creationId xmlns:a16="http://schemas.microsoft.com/office/drawing/2014/main" id="{421CF593-5AFF-F19E-A7F2-5E65420233E0}"/>
              </a:ext>
            </a:extLst>
          </p:cNvPr>
          <p:cNvSpPr/>
          <p:nvPr/>
        </p:nvSpPr>
        <p:spPr>
          <a:xfrm rot="5757849" flipH="1">
            <a:off x="5757284" y="279504"/>
            <a:ext cx="551259"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nvGrpSpPr>
          <p:cNvPr id="33803" name="Google Shape;2342;p55">
            <a:extLst>
              <a:ext uri="{FF2B5EF4-FFF2-40B4-BE49-F238E27FC236}">
                <a16:creationId xmlns:a16="http://schemas.microsoft.com/office/drawing/2014/main" id="{3956DFB4-04C1-00D0-13E9-F1DE86831EBB}"/>
              </a:ext>
            </a:extLst>
          </p:cNvPr>
          <p:cNvGrpSpPr>
            <a:grpSpLocks/>
          </p:cNvGrpSpPr>
          <p:nvPr/>
        </p:nvGrpSpPr>
        <p:grpSpPr bwMode="auto">
          <a:xfrm>
            <a:off x="3977879" y="4010025"/>
            <a:ext cx="779859" cy="741760"/>
            <a:chOff x="7353522" y="4394524"/>
            <a:chExt cx="565429" cy="538373"/>
          </a:xfrm>
        </p:grpSpPr>
        <p:sp>
          <p:nvSpPr>
            <p:cNvPr id="2343" name="Google Shape;2343;p55">
              <a:extLst>
                <a:ext uri="{FF2B5EF4-FFF2-40B4-BE49-F238E27FC236}">
                  <a16:creationId xmlns:a16="http://schemas.microsoft.com/office/drawing/2014/main" id="{95415BAA-BD0A-E319-950E-7EE1E9F6C4B3}"/>
                </a:ext>
              </a:extLst>
            </p:cNvPr>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4" name="Google Shape;2344;p55">
              <a:extLst>
                <a:ext uri="{FF2B5EF4-FFF2-40B4-BE49-F238E27FC236}">
                  <a16:creationId xmlns:a16="http://schemas.microsoft.com/office/drawing/2014/main" id="{878FCD1E-56BD-E292-56AA-5649ACB0BDE9}"/>
                </a:ext>
              </a:extLst>
            </p:cNvPr>
            <p:cNvSpPr/>
            <p:nvPr/>
          </p:nvSpPr>
          <p:spPr>
            <a:xfrm>
              <a:off x="7495095" y="4549209"/>
              <a:ext cx="282283" cy="267890"/>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lIns="91425" tIns="91425" rIns="91425" bIns="91425" anchor="ctr"/>
            <a:lstStyle/>
            <a:p>
              <a:pPr defTabSz="914378">
                <a:defRPr/>
              </a:pPr>
              <a:endParaRPr/>
            </a:p>
          </p:txBody>
        </p:sp>
      </p:grpSp>
      <p:grpSp>
        <p:nvGrpSpPr>
          <p:cNvPr id="69" name="Google Shape;684;p31">
            <a:extLst>
              <a:ext uri="{FF2B5EF4-FFF2-40B4-BE49-F238E27FC236}">
                <a16:creationId xmlns:a16="http://schemas.microsoft.com/office/drawing/2014/main" id="{A94AD150-C1EB-868C-1F51-7682DEDA400A}"/>
              </a:ext>
            </a:extLst>
          </p:cNvPr>
          <p:cNvGrpSpPr/>
          <p:nvPr/>
        </p:nvGrpSpPr>
        <p:grpSpPr>
          <a:xfrm>
            <a:off x="1112468" y="1488831"/>
            <a:ext cx="2492750" cy="2467244"/>
            <a:chOff x="5938050" y="1163450"/>
            <a:chExt cx="1407300" cy="1392900"/>
          </a:xfrm>
        </p:grpSpPr>
        <p:sp>
          <p:nvSpPr>
            <p:cNvPr id="70" name="Google Shape;685;p31">
              <a:extLst>
                <a:ext uri="{FF2B5EF4-FFF2-40B4-BE49-F238E27FC236}">
                  <a16:creationId xmlns:a16="http://schemas.microsoft.com/office/drawing/2014/main" id="{E43CDF49-8517-9956-AF3E-E9E637A9C4E7}"/>
                </a:ext>
              </a:extLst>
            </p:cNvPr>
            <p:cNvSpPr/>
            <p:nvPr/>
          </p:nvSpPr>
          <p:spPr>
            <a:xfrm>
              <a:off x="5938050" y="1163450"/>
              <a:ext cx="1407300" cy="1392900"/>
            </a:xfrm>
            <a:custGeom>
              <a:avLst/>
              <a:gdLst/>
              <a:ahLst/>
              <a:cxnLst/>
              <a:rect l="l" t="t" r="r" b="b"/>
              <a:pathLst>
                <a:path w="56292" h="55716" extrusionOk="0">
                  <a:moveTo>
                    <a:pt x="26574" y="0"/>
                  </a:moveTo>
                  <a:lnTo>
                    <a:pt x="25157" y="133"/>
                  </a:lnTo>
                  <a:lnTo>
                    <a:pt x="23739" y="310"/>
                  </a:lnTo>
                  <a:lnTo>
                    <a:pt x="22366" y="531"/>
                  </a:lnTo>
                  <a:lnTo>
                    <a:pt x="20993" y="886"/>
                  </a:lnTo>
                  <a:lnTo>
                    <a:pt x="19665" y="1240"/>
                  </a:lnTo>
                  <a:lnTo>
                    <a:pt x="18380" y="1683"/>
                  </a:lnTo>
                  <a:lnTo>
                    <a:pt x="17096" y="2170"/>
                  </a:lnTo>
                  <a:lnTo>
                    <a:pt x="15856" y="2746"/>
                  </a:lnTo>
                  <a:lnTo>
                    <a:pt x="14660" y="3366"/>
                  </a:lnTo>
                  <a:lnTo>
                    <a:pt x="13509" y="4030"/>
                  </a:lnTo>
                  <a:lnTo>
                    <a:pt x="12357" y="4783"/>
                  </a:lnTo>
                  <a:lnTo>
                    <a:pt x="11250" y="5536"/>
                  </a:lnTo>
                  <a:lnTo>
                    <a:pt x="10187" y="6378"/>
                  </a:lnTo>
                  <a:lnTo>
                    <a:pt x="9168" y="7263"/>
                  </a:lnTo>
                  <a:lnTo>
                    <a:pt x="8194" y="8193"/>
                  </a:lnTo>
                  <a:lnTo>
                    <a:pt x="7264" y="9168"/>
                  </a:lnTo>
                  <a:lnTo>
                    <a:pt x="6378" y="10186"/>
                  </a:lnTo>
                  <a:lnTo>
                    <a:pt x="5537" y="11249"/>
                  </a:lnTo>
                  <a:lnTo>
                    <a:pt x="4784" y="12357"/>
                  </a:lnTo>
                  <a:lnTo>
                    <a:pt x="4031" y="13508"/>
                  </a:lnTo>
                  <a:lnTo>
                    <a:pt x="3367" y="14660"/>
                  </a:lnTo>
                  <a:lnTo>
                    <a:pt x="2747" y="15855"/>
                  </a:lnTo>
                  <a:lnTo>
                    <a:pt x="2171" y="17095"/>
                  </a:lnTo>
                  <a:lnTo>
                    <a:pt x="1684" y="18380"/>
                  </a:lnTo>
                  <a:lnTo>
                    <a:pt x="1241" y="19708"/>
                  </a:lnTo>
                  <a:lnTo>
                    <a:pt x="886" y="21037"/>
                  </a:lnTo>
                  <a:lnTo>
                    <a:pt x="532" y="22366"/>
                  </a:lnTo>
                  <a:lnTo>
                    <a:pt x="311" y="23739"/>
                  </a:lnTo>
                  <a:lnTo>
                    <a:pt x="134" y="25156"/>
                  </a:lnTo>
                  <a:lnTo>
                    <a:pt x="1" y="26573"/>
                  </a:lnTo>
                  <a:lnTo>
                    <a:pt x="1" y="28035"/>
                  </a:lnTo>
                  <a:lnTo>
                    <a:pt x="1" y="53943"/>
                  </a:lnTo>
                  <a:lnTo>
                    <a:pt x="1" y="54298"/>
                  </a:lnTo>
                  <a:lnTo>
                    <a:pt x="134" y="54652"/>
                  </a:lnTo>
                  <a:lnTo>
                    <a:pt x="311" y="54918"/>
                  </a:lnTo>
                  <a:lnTo>
                    <a:pt x="488" y="55184"/>
                  </a:lnTo>
                  <a:lnTo>
                    <a:pt x="798" y="55405"/>
                  </a:lnTo>
                  <a:lnTo>
                    <a:pt x="1064" y="55582"/>
                  </a:lnTo>
                  <a:lnTo>
                    <a:pt x="1418" y="55715"/>
                  </a:lnTo>
                  <a:lnTo>
                    <a:pt x="54609" y="55715"/>
                  </a:lnTo>
                  <a:lnTo>
                    <a:pt x="54919" y="55582"/>
                  </a:lnTo>
                  <a:lnTo>
                    <a:pt x="55229" y="55405"/>
                  </a:lnTo>
                  <a:lnTo>
                    <a:pt x="55494" y="55184"/>
                  </a:lnTo>
                  <a:lnTo>
                    <a:pt x="55716" y="54918"/>
                  </a:lnTo>
                  <a:lnTo>
                    <a:pt x="55893" y="54652"/>
                  </a:lnTo>
                  <a:lnTo>
                    <a:pt x="55981" y="54298"/>
                  </a:lnTo>
                  <a:lnTo>
                    <a:pt x="56026" y="53943"/>
                  </a:lnTo>
                  <a:lnTo>
                    <a:pt x="56026" y="28035"/>
                  </a:lnTo>
                  <a:lnTo>
                    <a:pt x="55981" y="26396"/>
                  </a:lnTo>
                  <a:lnTo>
                    <a:pt x="55849" y="24802"/>
                  </a:lnTo>
                  <a:lnTo>
                    <a:pt x="55627" y="23251"/>
                  </a:lnTo>
                  <a:lnTo>
                    <a:pt x="55317" y="21657"/>
                  </a:lnTo>
                  <a:lnTo>
                    <a:pt x="55583" y="21480"/>
                  </a:lnTo>
                  <a:lnTo>
                    <a:pt x="55804" y="21214"/>
                  </a:lnTo>
                  <a:lnTo>
                    <a:pt x="55981" y="20948"/>
                  </a:lnTo>
                  <a:lnTo>
                    <a:pt x="56114" y="20638"/>
                  </a:lnTo>
                  <a:lnTo>
                    <a:pt x="56203" y="20151"/>
                  </a:lnTo>
                  <a:lnTo>
                    <a:pt x="56291" y="19620"/>
                  </a:lnTo>
                  <a:lnTo>
                    <a:pt x="56291" y="19000"/>
                  </a:lnTo>
                  <a:lnTo>
                    <a:pt x="56203" y="18335"/>
                  </a:lnTo>
                  <a:lnTo>
                    <a:pt x="56070" y="17671"/>
                  </a:lnTo>
                  <a:lnTo>
                    <a:pt x="55937" y="17361"/>
                  </a:lnTo>
                  <a:lnTo>
                    <a:pt x="55804" y="17007"/>
                  </a:lnTo>
                  <a:lnTo>
                    <a:pt x="55583" y="16697"/>
                  </a:lnTo>
                  <a:lnTo>
                    <a:pt x="55406" y="16387"/>
                  </a:lnTo>
                  <a:lnTo>
                    <a:pt x="55140" y="16121"/>
                  </a:lnTo>
                  <a:lnTo>
                    <a:pt x="54830" y="15855"/>
                  </a:lnTo>
                  <a:lnTo>
                    <a:pt x="54520" y="15590"/>
                  </a:lnTo>
                  <a:lnTo>
                    <a:pt x="54166" y="15324"/>
                  </a:lnTo>
                  <a:lnTo>
                    <a:pt x="53501" y="14970"/>
                  </a:lnTo>
                  <a:lnTo>
                    <a:pt x="53590" y="14704"/>
                  </a:lnTo>
                  <a:lnTo>
                    <a:pt x="53634" y="14394"/>
                  </a:lnTo>
                  <a:lnTo>
                    <a:pt x="53634" y="14128"/>
                  </a:lnTo>
                  <a:lnTo>
                    <a:pt x="53634" y="13862"/>
                  </a:lnTo>
                  <a:lnTo>
                    <a:pt x="53546" y="13597"/>
                  </a:lnTo>
                  <a:lnTo>
                    <a:pt x="53413" y="13331"/>
                  </a:lnTo>
                  <a:lnTo>
                    <a:pt x="53280" y="13109"/>
                  </a:lnTo>
                  <a:lnTo>
                    <a:pt x="53058" y="12888"/>
                  </a:lnTo>
                  <a:lnTo>
                    <a:pt x="52837" y="12711"/>
                  </a:lnTo>
                  <a:lnTo>
                    <a:pt x="52571" y="12578"/>
                  </a:lnTo>
                  <a:lnTo>
                    <a:pt x="52306" y="12445"/>
                  </a:lnTo>
                  <a:lnTo>
                    <a:pt x="51995" y="12401"/>
                  </a:lnTo>
                  <a:lnTo>
                    <a:pt x="51774" y="12179"/>
                  </a:lnTo>
                  <a:lnTo>
                    <a:pt x="51553" y="12002"/>
                  </a:lnTo>
                  <a:lnTo>
                    <a:pt x="51198" y="11825"/>
                  </a:lnTo>
                  <a:lnTo>
                    <a:pt x="50844" y="11736"/>
                  </a:lnTo>
                  <a:lnTo>
                    <a:pt x="50135" y="10806"/>
                  </a:lnTo>
                  <a:lnTo>
                    <a:pt x="49427" y="9921"/>
                  </a:lnTo>
                  <a:lnTo>
                    <a:pt x="48630" y="9035"/>
                  </a:lnTo>
                  <a:lnTo>
                    <a:pt x="47832" y="8193"/>
                  </a:lnTo>
                  <a:lnTo>
                    <a:pt x="46814" y="7219"/>
                  </a:lnTo>
                  <a:lnTo>
                    <a:pt x="45751" y="6333"/>
                  </a:lnTo>
                  <a:lnTo>
                    <a:pt x="44688" y="5492"/>
                  </a:lnTo>
                  <a:lnTo>
                    <a:pt x="43536" y="4695"/>
                  </a:lnTo>
                  <a:lnTo>
                    <a:pt x="42385" y="3942"/>
                  </a:lnTo>
                  <a:lnTo>
                    <a:pt x="41189" y="3277"/>
                  </a:lnTo>
                  <a:lnTo>
                    <a:pt x="39993" y="2657"/>
                  </a:lnTo>
                  <a:lnTo>
                    <a:pt x="38753" y="2082"/>
                  </a:lnTo>
                  <a:lnTo>
                    <a:pt x="37469" y="1594"/>
                  </a:lnTo>
                  <a:lnTo>
                    <a:pt x="36184" y="1196"/>
                  </a:lnTo>
                  <a:lnTo>
                    <a:pt x="34856" y="841"/>
                  </a:lnTo>
                  <a:lnTo>
                    <a:pt x="33527" y="531"/>
                  </a:lnTo>
                  <a:lnTo>
                    <a:pt x="32154" y="266"/>
                  </a:lnTo>
                  <a:lnTo>
                    <a:pt x="30781" y="133"/>
                  </a:lnTo>
                  <a:lnTo>
                    <a:pt x="29408"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6;p31">
              <a:extLst>
                <a:ext uri="{FF2B5EF4-FFF2-40B4-BE49-F238E27FC236}">
                  <a16:creationId xmlns:a16="http://schemas.microsoft.com/office/drawing/2014/main" id="{F4A06B1F-187E-D5AA-6E55-0783373B0938}"/>
                </a:ext>
              </a:extLst>
            </p:cNvPr>
            <p:cNvSpPr/>
            <p:nvPr/>
          </p:nvSpPr>
          <p:spPr>
            <a:xfrm>
              <a:off x="5986775" y="1207725"/>
              <a:ext cx="1310975" cy="1304325"/>
            </a:xfrm>
            <a:custGeom>
              <a:avLst/>
              <a:gdLst/>
              <a:ahLst/>
              <a:cxnLst/>
              <a:rect l="l" t="t" r="r" b="b"/>
              <a:pathLst>
                <a:path w="52439" h="52173" extrusionOk="0">
                  <a:moveTo>
                    <a:pt x="26219" y="1"/>
                  </a:moveTo>
                  <a:lnTo>
                    <a:pt x="24891" y="45"/>
                  </a:lnTo>
                  <a:lnTo>
                    <a:pt x="23562" y="133"/>
                  </a:lnTo>
                  <a:lnTo>
                    <a:pt x="22233" y="311"/>
                  </a:lnTo>
                  <a:lnTo>
                    <a:pt x="20949" y="532"/>
                  </a:lnTo>
                  <a:lnTo>
                    <a:pt x="19665" y="842"/>
                  </a:lnTo>
                  <a:lnTo>
                    <a:pt x="18424" y="1196"/>
                  </a:lnTo>
                  <a:lnTo>
                    <a:pt x="17184" y="1595"/>
                  </a:lnTo>
                  <a:lnTo>
                    <a:pt x="16033" y="2082"/>
                  </a:lnTo>
                  <a:lnTo>
                    <a:pt x="14837" y="2614"/>
                  </a:lnTo>
                  <a:lnTo>
                    <a:pt x="13730" y="3189"/>
                  </a:lnTo>
                  <a:lnTo>
                    <a:pt x="12623" y="3809"/>
                  </a:lnTo>
                  <a:lnTo>
                    <a:pt x="11560" y="4474"/>
                  </a:lnTo>
                  <a:lnTo>
                    <a:pt x="10541" y="5227"/>
                  </a:lnTo>
                  <a:lnTo>
                    <a:pt x="9522" y="6024"/>
                  </a:lnTo>
                  <a:lnTo>
                    <a:pt x="8592" y="6821"/>
                  </a:lnTo>
                  <a:lnTo>
                    <a:pt x="7662" y="7707"/>
                  </a:lnTo>
                  <a:lnTo>
                    <a:pt x="6821" y="8593"/>
                  </a:lnTo>
                  <a:lnTo>
                    <a:pt x="5979" y="9567"/>
                  </a:lnTo>
                  <a:lnTo>
                    <a:pt x="5226" y="10541"/>
                  </a:lnTo>
                  <a:lnTo>
                    <a:pt x="4474" y="11560"/>
                  </a:lnTo>
                  <a:lnTo>
                    <a:pt x="3809" y="12623"/>
                  </a:lnTo>
                  <a:lnTo>
                    <a:pt x="3145" y="13730"/>
                  </a:lnTo>
                  <a:lnTo>
                    <a:pt x="2569" y="14882"/>
                  </a:lnTo>
                  <a:lnTo>
                    <a:pt x="2038" y="16033"/>
                  </a:lnTo>
                  <a:lnTo>
                    <a:pt x="1595" y="17229"/>
                  </a:lnTo>
                  <a:lnTo>
                    <a:pt x="1196" y="18425"/>
                  </a:lnTo>
                  <a:lnTo>
                    <a:pt x="842" y="19709"/>
                  </a:lnTo>
                  <a:lnTo>
                    <a:pt x="532" y="20949"/>
                  </a:lnTo>
                  <a:lnTo>
                    <a:pt x="310" y="22233"/>
                  </a:lnTo>
                  <a:lnTo>
                    <a:pt x="133" y="23562"/>
                  </a:lnTo>
                  <a:lnTo>
                    <a:pt x="45" y="24891"/>
                  </a:lnTo>
                  <a:lnTo>
                    <a:pt x="0" y="26264"/>
                  </a:lnTo>
                  <a:lnTo>
                    <a:pt x="0" y="52172"/>
                  </a:lnTo>
                  <a:lnTo>
                    <a:pt x="52438" y="52172"/>
                  </a:lnTo>
                  <a:lnTo>
                    <a:pt x="52438" y="26264"/>
                  </a:lnTo>
                  <a:lnTo>
                    <a:pt x="52394" y="24891"/>
                  </a:lnTo>
                  <a:lnTo>
                    <a:pt x="52305" y="23562"/>
                  </a:lnTo>
                  <a:lnTo>
                    <a:pt x="52128" y="22233"/>
                  </a:lnTo>
                  <a:lnTo>
                    <a:pt x="51907" y="20949"/>
                  </a:lnTo>
                  <a:lnTo>
                    <a:pt x="51641" y="19709"/>
                  </a:lnTo>
                  <a:lnTo>
                    <a:pt x="51287" y="18425"/>
                  </a:lnTo>
                  <a:lnTo>
                    <a:pt x="50844" y="17229"/>
                  </a:lnTo>
                  <a:lnTo>
                    <a:pt x="50401" y="16033"/>
                  </a:lnTo>
                  <a:lnTo>
                    <a:pt x="49869" y="14882"/>
                  </a:lnTo>
                  <a:lnTo>
                    <a:pt x="49294" y="13730"/>
                  </a:lnTo>
                  <a:lnTo>
                    <a:pt x="48629" y="12623"/>
                  </a:lnTo>
                  <a:lnTo>
                    <a:pt x="47965" y="11560"/>
                  </a:lnTo>
                  <a:lnTo>
                    <a:pt x="47256" y="10541"/>
                  </a:lnTo>
                  <a:lnTo>
                    <a:pt x="46459" y="9567"/>
                  </a:lnTo>
                  <a:lnTo>
                    <a:pt x="45618" y="8593"/>
                  </a:lnTo>
                  <a:lnTo>
                    <a:pt x="44776" y="7707"/>
                  </a:lnTo>
                  <a:lnTo>
                    <a:pt x="43846" y="6821"/>
                  </a:lnTo>
                  <a:lnTo>
                    <a:pt x="42916" y="6024"/>
                  </a:lnTo>
                  <a:lnTo>
                    <a:pt x="41897" y="5227"/>
                  </a:lnTo>
                  <a:lnTo>
                    <a:pt x="40879" y="4474"/>
                  </a:lnTo>
                  <a:lnTo>
                    <a:pt x="39816" y="3809"/>
                  </a:lnTo>
                  <a:lnTo>
                    <a:pt x="38709" y="3189"/>
                  </a:lnTo>
                  <a:lnTo>
                    <a:pt x="37601" y="2614"/>
                  </a:lnTo>
                  <a:lnTo>
                    <a:pt x="36450" y="2082"/>
                  </a:lnTo>
                  <a:lnTo>
                    <a:pt x="35254" y="1595"/>
                  </a:lnTo>
                  <a:lnTo>
                    <a:pt x="34014" y="1196"/>
                  </a:lnTo>
                  <a:lnTo>
                    <a:pt x="32774" y="842"/>
                  </a:lnTo>
                  <a:lnTo>
                    <a:pt x="31490" y="532"/>
                  </a:lnTo>
                  <a:lnTo>
                    <a:pt x="30205" y="311"/>
                  </a:lnTo>
                  <a:lnTo>
                    <a:pt x="28921" y="133"/>
                  </a:lnTo>
                  <a:lnTo>
                    <a:pt x="27592" y="45"/>
                  </a:lnTo>
                  <a:lnTo>
                    <a:pt x="26219"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7;p31">
              <a:extLst>
                <a:ext uri="{FF2B5EF4-FFF2-40B4-BE49-F238E27FC236}">
                  <a16:creationId xmlns:a16="http://schemas.microsoft.com/office/drawing/2014/main" id="{93AF7835-72F6-13E0-7011-86E3C5EAA34A}"/>
                </a:ext>
              </a:extLst>
            </p:cNvPr>
            <p:cNvSpPr/>
            <p:nvPr/>
          </p:nvSpPr>
          <p:spPr>
            <a:xfrm>
              <a:off x="6297900" y="1781275"/>
              <a:ext cx="831550" cy="730775"/>
            </a:xfrm>
            <a:custGeom>
              <a:avLst/>
              <a:gdLst/>
              <a:ahLst/>
              <a:cxnLst/>
              <a:rect l="l" t="t" r="r" b="b"/>
              <a:pathLst>
                <a:path w="33262" h="29231" extrusionOk="0">
                  <a:moveTo>
                    <a:pt x="23031" y="0"/>
                  </a:moveTo>
                  <a:lnTo>
                    <a:pt x="17982" y="531"/>
                  </a:lnTo>
                  <a:lnTo>
                    <a:pt x="17937" y="531"/>
                  </a:lnTo>
                  <a:lnTo>
                    <a:pt x="17539" y="576"/>
                  </a:lnTo>
                  <a:lnTo>
                    <a:pt x="17494" y="576"/>
                  </a:lnTo>
                  <a:lnTo>
                    <a:pt x="16609" y="664"/>
                  </a:lnTo>
                  <a:lnTo>
                    <a:pt x="15501" y="797"/>
                  </a:lnTo>
                  <a:lnTo>
                    <a:pt x="14749" y="886"/>
                  </a:lnTo>
                  <a:lnTo>
                    <a:pt x="11737" y="1196"/>
                  </a:lnTo>
                  <a:lnTo>
                    <a:pt x="11648" y="1196"/>
                  </a:lnTo>
                  <a:lnTo>
                    <a:pt x="10364" y="1373"/>
                  </a:lnTo>
                  <a:lnTo>
                    <a:pt x="6334" y="1772"/>
                  </a:lnTo>
                  <a:lnTo>
                    <a:pt x="6201" y="1816"/>
                  </a:lnTo>
                  <a:lnTo>
                    <a:pt x="6157" y="1816"/>
                  </a:lnTo>
                  <a:lnTo>
                    <a:pt x="5802" y="1860"/>
                  </a:lnTo>
                  <a:lnTo>
                    <a:pt x="5714" y="1860"/>
                  </a:lnTo>
                  <a:lnTo>
                    <a:pt x="5182" y="1904"/>
                  </a:lnTo>
                  <a:lnTo>
                    <a:pt x="5138" y="2126"/>
                  </a:lnTo>
                  <a:lnTo>
                    <a:pt x="5094" y="2436"/>
                  </a:lnTo>
                  <a:lnTo>
                    <a:pt x="5049" y="2436"/>
                  </a:lnTo>
                  <a:lnTo>
                    <a:pt x="4961" y="3012"/>
                  </a:lnTo>
                  <a:lnTo>
                    <a:pt x="4784" y="4030"/>
                  </a:lnTo>
                  <a:lnTo>
                    <a:pt x="355" y="27326"/>
                  </a:lnTo>
                  <a:lnTo>
                    <a:pt x="0" y="29230"/>
                  </a:lnTo>
                  <a:lnTo>
                    <a:pt x="33261" y="29230"/>
                  </a:lnTo>
                  <a:lnTo>
                    <a:pt x="32597" y="26307"/>
                  </a:lnTo>
                  <a:lnTo>
                    <a:pt x="31401" y="21347"/>
                  </a:lnTo>
                  <a:lnTo>
                    <a:pt x="31401" y="21303"/>
                  </a:lnTo>
                  <a:lnTo>
                    <a:pt x="30427" y="17317"/>
                  </a:lnTo>
                  <a:lnTo>
                    <a:pt x="28478" y="8991"/>
                  </a:lnTo>
                  <a:lnTo>
                    <a:pt x="24581" y="2524"/>
                  </a:lnTo>
                  <a:lnTo>
                    <a:pt x="23296" y="399"/>
                  </a:lnTo>
                  <a:lnTo>
                    <a:pt x="23031"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8;p31">
              <a:extLst>
                <a:ext uri="{FF2B5EF4-FFF2-40B4-BE49-F238E27FC236}">
                  <a16:creationId xmlns:a16="http://schemas.microsoft.com/office/drawing/2014/main" id="{61E4BC88-16B6-85AE-C9C3-F0B67878E8A2}"/>
                </a:ext>
              </a:extLst>
            </p:cNvPr>
            <p:cNvSpPr/>
            <p:nvPr/>
          </p:nvSpPr>
          <p:spPr>
            <a:xfrm>
              <a:off x="6162825" y="1824450"/>
              <a:ext cx="355425" cy="687600"/>
            </a:xfrm>
            <a:custGeom>
              <a:avLst/>
              <a:gdLst/>
              <a:ahLst/>
              <a:cxnLst/>
              <a:rect l="l" t="t" r="r" b="b"/>
              <a:pathLst>
                <a:path w="14217" h="27504" extrusionOk="0">
                  <a:moveTo>
                    <a:pt x="11692" y="0"/>
                  </a:moveTo>
                  <a:lnTo>
                    <a:pt x="11604" y="89"/>
                  </a:lnTo>
                  <a:lnTo>
                    <a:pt x="11560" y="133"/>
                  </a:lnTo>
                  <a:lnTo>
                    <a:pt x="11250" y="355"/>
                  </a:lnTo>
                  <a:lnTo>
                    <a:pt x="10895" y="665"/>
                  </a:lnTo>
                  <a:lnTo>
                    <a:pt x="10364" y="1285"/>
                  </a:lnTo>
                  <a:lnTo>
                    <a:pt x="10098" y="1639"/>
                  </a:lnTo>
                  <a:lnTo>
                    <a:pt x="9611" y="2348"/>
                  </a:lnTo>
                  <a:lnTo>
                    <a:pt x="9124" y="3145"/>
                  </a:lnTo>
                  <a:lnTo>
                    <a:pt x="8592" y="4031"/>
                  </a:lnTo>
                  <a:lnTo>
                    <a:pt x="8105" y="5005"/>
                  </a:lnTo>
                  <a:lnTo>
                    <a:pt x="7042" y="7086"/>
                  </a:lnTo>
                  <a:lnTo>
                    <a:pt x="6024" y="9345"/>
                  </a:lnTo>
                  <a:lnTo>
                    <a:pt x="5049" y="11737"/>
                  </a:lnTo>
                  <a:lnTo>
                    <a:pt x="4075" y="14173"/>
                  </a:lnTo>
                  <a:lnTo>
                    <a:pt x="3189" y="16564"/>
                  </a:lnTo>
                  <a:lnTo>
                    <a:pt x="2392" y="18823"/>
                  </a:lnTo>
                  <a:lnTo>
                    <a:pt x="1418" y="21613"/>
                  </a:lnTo>
                  <a:lnTo>
                    <a:pt x="665" y="23828"/>
                  </a:lnTo>
                  <a:lnTo>
                    <a:pt x="0" y="25821"/>
                  </a:lnTo>
                  <a:lnTo>
                    <a:pt x="266" y="25909"/>
                  </a:lnTo>
                  <a:lnTo>
                    <a:pt x="665" y="26086"/>
                  </a:lnTo>
                  <a:lnTo>
                    <a:pt x="4341" y="27503"/>
                  </a:lnTo>
                  <a:lnTo>
                    <a:pt x="7928" y="27503"/>
                  </a:lnTo>
                  <a:lnTo>
                    <a:pt x="8105" y="27061"/>
                  </a:lnTo>
                  <a:lnTo>
                    <a:pt x="9434" y="23252"/>
                  </a:lnTo>
                  <a:lnTo>
                    <a:pt x="11692" y="16874"/>
                  </a:lnTo>
                  <a:lnTo>
                    <a:pt x="14217" y="9611"/>
                  </a:lnTo>
                  <a:lnTo>
                    <a:pt x="11958" y="975"/>
                  </a:lnTo>
                  <a:lnTo>
                    <a:pt x="11737" y="45"/>
                  </a:lnTo>
                  <a:lnTo>
                    <a:pt x="1169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9;p31">
              <a:extLst>
                <a:ext uri="{FF2B5EF4-FFF2-40B4-BE49-F238E27FC236}">
                  <a16:creationId xmlns:a16="http://schemas.microsoft.com/office/drawing/2014/main" id="{211B3F0C-9990-5045-F353-553C870DC4A0}"/>
                </a:ext>
              </a:extLst>
            </p:cNvPr>
            <p:cNvSpPr/>
            <p:nvPr/>
          </p:nvSpPr>
          <p:spPr>
            <a:xfrm>
              <a:off x="6787300" y="1785700"/>
              <a:ext cx="329975" cy="717500"/>
            </a:xfrm>
            <a:custGeom>
              <a:avLst/>
              <a:gdLst/>
              <a:ahLst/>
              <a:cxnLst/>
              <a:rect l="l" t="t" r="r" b="b"/>
              <a:pathLst>
                <a:path w="13199" h="28700" extrusionOk="0">
                  <a:moveTo>
                    <a:pt x="2524" y="0"/>
                  </a:moveTo>
                  <a:lnTo>
                    <a:pt x="0" y="9567"/>
                  </a:lnTo>
                  <a:lnTo>
                    <a:pt x="6688" y="28699"/>
                  </a:lnTo>
                  <a:lnTo>
                    <a:pt x="13198" y="26042"/>
                  </a:lnTo>
                  <a:lnTo>
                    <a:pt x="12932" y="25023"/>
                  </a:lnTo>
                  <a:lnTo>
                    <a:pt x="12179" y="22322"/>
                  </a:lnTo>
                  <a:lnTo>
                    <a:pt x="10984" y="18469"/>
                  </a:lnTo>
                  <a:lnTo>
                    <a:pt x="10319" y="16298"/>
                  </a:lnTo>
                  <a:lnTo>
                    <a:pt x="9522" y="13995"/>
                  </a:lnTo>
                  <a:lnTo>
                    <a:pt x="8725" y="11692"/>
                  </a:lnTo>
                  <a:lnTo>
                    <a:pt x="7839" y="9389"/>
                  </a:lnTo>
                  <a:lnTo>
                    <a:pt x="6953" y="7175"/>
                  </a:lnTo>
                  <a:lnTo>
                    <a:pt x="6068" y="5182"/>
                  </a:lnTo>
                  <a:lnTo>
                    <a:pt x="5625" y="4252"/>
                  </a:lnTo>
                  <a:lnTo>
                    <a:pt x="5138" y="3366"/>
                  </a:lnTo>
                  <a:lnTo>
                    <a:pt x="4695" y="2569"/>
                  </a:lnTo>
                  <a:lnTo>
                    <a:pt x="4252" y="1860"/>
                  </a:lnTo>
                  <a:lnTo>
                    <a:pt x="3809" y="1240"/>
                  </a:lnTo>
                  <a:lnTo>
                    <a:pt x="3366" y="709"/>
                  </a:lnTo>
                  <a:lnTo>
                    <a:pt x="2923" y="310"/>
                  </a:lnTo>
                  <a:lnTo>
                    <a:pt x="252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0;p31">
              <a:extLst>
                <a:ext uri="{FF2B5EF4-FFF2-40B4-BE49-F238E27FC236}">
                  <a16:creationId xmlns:a16="http://schemas.microsoft.com/office/drawing/2014/main" id="{83DBE39B-C402-EE52-D1A7-04E80FF1FABA}"/>
                </a:ext>
              </a:extLst>
            </p:cNvPr>
            <p:cNvSpPr/>
            <p:nvPr/>
          </p:nvSpPr>
          <p:spPr>
            <a:xfrm>
              <a:off x="6462875" y="2409050"/>
              <a:ext cx="442900" cy="103000"/>
            </a:xfrm>
            <a:custGeom>
              <a:avLst/>
              <a:gdLst/>
              <a:ahLst/>
              <a:cxnLst/>
              <a:rect l="l" t="t" r="r" b="b"/>
              <a:pathLst>
                <a:path w="17716" h="4120" extrusionOk="0">
                  <a:moveTo>
                    <a:pt x="665" y="1"/>
                  </a:moveTo>
                  <a:lnTo>
                    <a:pt x="488" y="1064"/>
                  </a:lnTo>
                  <a:lnTo>
                    <a:pt x="0" y="4119"/>
                  </a:lnTo>
                  <a:lnTo>
                    <a:pt x="17716" y="4119"/>
                  </a:lnTo>
                  <a:lnTo>
                    <a:pt x="17406" y="355"/>
                  </a:lnTo>
                  <a:lnTo>
                    <a:pt x="17406" y="266"/>
                  </a:lnTo>
                  <a:lnTo>
                    <a:pt x="10010" y="134"/>
                  </a:lnTo>
                  <a:lnTo>
                    <a:pt x="66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1;p31">
              <a:extLst>
                <a:ext uri="{FF2B5EF4-FFF2-40B4-BE49-F238E27FC236}">
                  <a16:creationId xmlns:a16="http://schemas.microsoft.com/office/drawing/2014/main" id="{81285552-4274-A3F5-A894-3716E1435197}"/>
                </a:ext>
              </a:extLst>
            </p:cNvPr>
            <p:cNvSpPr/>
            <p:nvPr/>
          </p:nvSpPr>
          <p:spPr>
            <a:xfrm>
              <a:off x="6215975" y="1584175"/>
              <a:ext cx="924550" cy="264650"/>
            </a:xfrm>
            <a:custGeom>
              <a:avLst/>
              <a:gdLst/>
              <a:ahLst/>
              <a:cxnLst/>
              <a:rect l="l" t="t" r="r" b="b"/>
              <a:pathLst>
                <a:path w="36982" h="10586" extrusionOk="0">
                  <a:moveTo>
                    <a:pt x="14704" y="1"/>
                  </a:moveTo>
                  <a:lnTo>
                    <a:pt x="13730" y="45"/>
                  </a:lnTo>
                  <a:lnTo>
                    <a:pt x="12800" y="89"/>
                  </a:lnTo>
                  <a:lnTo>
                    <a:pt x="11869" y="178"/>
                  </a:lnTo>
                  <a:lnTo>
                    <a:pt x="10098" y="399"/>
                  </a:lnTo>
                  <a:lnTo>
                    <a:pt x="8504" y="709"/>
                  </a:lnTo>
                  <a:lnTo>
                    <a:pt x="6953" y="1108"/>
                  </a:lnTo>
                  <a:lnTo>
                    <a:pt x="5580" y="1506"/>
                  </a:lnTo>
                  <a:lnTo>
                    <a:pt x="4340" y="1949"/>
                  </a:lnTo>
                  <a:lnTo>
                    <a:pt x="3233" y="2392"/>
                  </a:lnTo>
                  <a:lnTo>
                    <a:pt x="2259" y="2835"/>
                  </a:lnTo>
                  <a:lnTo>
                    <a:pt x="1462" y="3189"/>
                  </a:lnTo>
                  <a:lnTo>
                    <a:pt x="354" y="3809"/>
                  </a:lnTo>
                  <a:lnTo>
                    <a:pt x="0" y="4031"/>
                  </a:lnTo>
                  <a:lnTo>
                    <a:pt x="8991" y="10408"/>
                  </a:lnTo>
                  <a:lnTo>
                    <a:pt x="9301" y="10586"/>
                  </a:lnTo>
                  <a:lnTo>
                    <a:pt x="27636" y="10497"/>
                  </a:lnTo>
                  <a:lnTo>
                    <a:pt x="36981" y="5714"/>
                  </a:lnTo>
                  <a:lnTo>
                    <a:pt x="36715" y="5537"/>
                  </a:lnTo>
                  <a:lnTo>
                    <a:pt x="35918" y="5138"/>
                  </a:lnTo>
                  <a:lnTo>
                    <a:pt x="34634" y="4518"/>
                  </a:lnTo>
                  <a:lnTo>
                    <a:pt x="33748" y="4119"/>
                  </a:lnTo>
                  <a:lnTo>
                    <a:pt x="32774" y="3721"/>
                  </a:lnTo>
                  <a:lnTo>
                    <a:pt x="31622" y="3322"/>
                  </a:lnTo>
                  <a:lnTo>
                    <a:pt x="30382" y="2879"/>
                  </a:lnTo>
                  <a:lnTo>
                    <a:pt x="28965" y="2437"/>
                  </a:lnTo>
                  <a:lnTo>
                    <a:pt x="27415" y="1994"/>
                  </a:lnTo>
                  <a:lnTo>
                    <a:pt x="25776" y="1551"/>
                  </a:lnTo>
                  <a:lnTo>
                    <a:pt x="23916" y="1152"/>
                  </a:lnTo>
                  <a:lnTo>
                    <a:pt x="21967" y="754"/>
                  </a:lnTo>
                  <a:lnTo>
                    <a:pt x="19886" y="399"/>
                  </a:lnTo>
                  <a:lnTo>
                    <a:pt x="18778" y="222"/>
                  </a:lnTo>
                  <a:lnTo>
                    <a:pt x="17716" y="134"/>
                  </a:lnTo>
                  <a:lnTo>
                    <a:pt x="16697" y="45"/>
                  </a:lnTo>
                  <a:lnTo>
                    <a:pt x="1567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2;p31">
              <a:extLst>
                <a:ext uri="{FF2B5EF4-FFF2-40B4-BE49-F238E27FC236}">
                  <a16:creationId xmlns:a16="http://schemas.microsoft.com/office/drawing/2014/main" id="{A4126F0B-DB33-B9EA-8DAB-184A5918E047}"/>
                </a:ext>
              </a:extLst>
            </p:cNvPr>
            <p:cNvSpPr/>
            <p:nvPr/>
          </p:nvSpPr>
          <p:spPr>
            <a:xfrm>
              <a:off x="6559200" y="1614075"/>
              <a:ext cx="181600" cy="280150"/>
            </a:xfrm>
            <a:custGeom>
              <a:avLst/>
              <a:gdLst/>
              <a:ahLst/>
              <a:cxnLst/>
              <a:rect l="l" t="t" r="r" b="b"/>
              <a:pathLst>
                <a:path w="7264" h="11206" extrusionOk="0">
                  <a:moveTo>
                    <a:pt x="1418" y="0"/>
                  </a:moveTo>
                  <a:lnTo>
                    <a:pt x="1" y="6555"/>
                  </a:lnTo>
                  <a:lnTo>
                    <a:pt x="4562" y="11205"/>
                  </a:lnTo>
                  <a:lnTo>
                    <a:pt x="6998" y="8327"/>
                  </a:lnTo>
                  <a:lnTo>
                    <a:pt x="7042" y="7530"/>
                  </a:lnTo>
                  <a:lnTo>
                    <a:pt x="7264" y="5226"/>
                  </a:lnTo>
                  <a:lnTo>
                    <a:pt x="2082" y="576"/>
                  </a:lnTo>
                  <a:lnTo>
                    <a:pt x="141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3;p31">
              <a:extLst>
                <a:ext uri="{FF2B5EF4-FFF2-40B4-BE49-F238E27FC236}">
                  <a16:creationId xmlns:a16="http://schemas.microsoft.com/office/drawing/2014/main" id="{78E14C21-0166-7865-9C93-A192BAD85F71}"/>
                </a:ext>
              </a:extLst>
            </p:cNvPr>
            <p:cNvSpPr/>
            <p:nvPr/>
          </p:nvSpPr>
          <p:spPr>
            <a:xfrm>
              <a:off x="6590200" y="1628475"/>
              <a:ext cx="150600" cy="183825"/>
            </a:xfrm>
            <a:custGeom>
              <a:avLst/>
              <a:gdLst/>
              <a:ahLst/>
              <a:cxnLst/>
              <a:rect l="l" t="t" r="r" b="b"/>
              <a:pathLst>
                <a:path w="6024" h="7353" extrusionOk="0">
                  <a:moveTo>
                    <a:pt x="842" y="0"/>
                  </a:moveTo>
                  <a:lnTo>
                    <a:pt x="665" y="89"/>
                  </a:lnTo>
                  <a:lnTo>
                    <a:pt x="488" y="177"/>
                  </a:lnTo>
                  <a:lnTo>
                    <a:pt x="355" y="310"/>
                  </a:lnTo>
                  <a:lnTo>
                    <a:pt x="266" y="487"/>
                  </a:lnTo>
                  <a:lnTo>
                    <a:pt x="134" y="842"/>
                  </a:lnTo>
                  <a:lnTo>
                    <a:pt x="45" y="1285"/>
                  </a:lnTo>
                  <a:lnTo>
                    <a:pt x="1" y="1727"/>
                  </a:lnTo>
                  <a:lnTo>
                    <a:pt x="45" y="2170"/>
                  </a:lnTo>
                  <a:lnTo>
                    <a:pt x="134" y="2968"/>
                  </a:lnTo>
                  <a:lnTo>
                    <a:pt x="266" y="3410"/>
                  </a:lnTo>
                  <a:lnTo>
                    <a:pt x="399" y="3898"/>
                  </a:lnTo>
                  <a:lnTo>
                    <a:pt x="576" y="4340"/>
                  </a:lnTo>
                  <a:lnTo>
                    <a:pt x="798" y="4783"/>
                  </a:lnTo>
                  <a:lnTo>
                    <a:pt x="1064" y="5182"/>
                  </a:lnTo>
                  <a:lnTo>
                    <a:pt x="1329" y="5581"/>
                  </a:lnTo>
                  <a:lnTo>
                    <a:pt x="1684" y="5979"/>
                  </a:lnTo>
                  <a:lnTo>
                    <a:pt x="2038" y="6289"/>
                  </a:lnTo>
                  <a:lnTo>
                    <a:pt x="2304" y="6555"/>
                  </a:lnTo>
                  <a:lnTo>
                    <a:pt x="2658" y="6776"/>
                  </a:lnTo>
                  <a:lnTo>
                    <a:pt x="2968" y="6954"/>
                  </a:lnTo>
                  <a:lnTo>
                    <a:pt x="3322" y="7131"/>
                  </a:lnTo>
                  <a:lnTo>
                    <a:pt x="3721" y="7219"/>
                  </a:lnTo>
                  <a:lnTo>
                    <a:pt x="4075" y="7308"/>
                  </a:lnTo>
                  <a:lnTo>
                    <a:pt x="4474" y="7352"/>
                  </a:lnTo>
                  <a:lnTo>
                    <a:pt x="4872" y="7308"/>
                  </a:lnTo>
                  <a:lnTo>
                    <a:pt x="5094" y="7264"/>
                  </a:lnTo>
                  <a:lnTo>
                    <a:pt x="5360" y="7175"/>
                  </a:lnTo>
                  <a:lnTo>
                    <a:pt x="5581" y="7086"/>
                  </a:lnTo>
                  <a:lnTo>
                    <a:pt x="5802" y="6954"/>
                  </a:lnTo>
                  <a:lnTo>
                    <a:pt x="6024" y="4650"/>
                  </a:lnTo>
                  <a:lnTo>
                    <a:pt x="84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4;p31">
              <a:extLst>
                <a:ext uri="{FF2B5EF4-FFF2-40B4-BE49-F238E27FC236}">
                  <a16:creationId xmlns:a16="http://schemas.microsoft.com/office/drawing/2014/main" id="{DD268A66-BA62-F508-7127-60E6CDF4A567}"/>
                </a:ext>
              </a:extLst>
            </p:cNvPr>
            <p:cNvSpPr/>
            <p:nvPr/>
          </p:nvSpPr>
          <p:spPr>
            <a:xfrm>
              <a:off x="6414150" y="1697125"/>
              <a:ext cx="492750" cy="738525"/>
            </a:xfrm>
            <a:custGeom>
              <a:avLst/>
              <a:gdLst/>
              <a:ahLst/>
              <a:cxnLst/>
              <a:rect l="l" t="t" r="r" b="b"/>
              <a:pathLst>
                <a:path w="19710" h="29541" extrusionOk="0">
                  <a:moveTo>
                    <a:pt x="6113" y="0"/>
                  </a:moveTo>
                  <a:lnTo>
                    <a:pt x="5758" y="3012"/>
                  </a:lnTo>
                  <a:lnTo>
                    <a:pt x="5094" y="3233"/>
                  </a:lnTo>
                  <a:lnTo>
                    <a:pt x="4474" y="3455"/>
                  </a:lnTo>
                  <a:lnTo>
                    <a:pt x="3854" y="3676"/>
                  </a:lnTo>
                  <a:lnTo>
                    <a:pt x="3322" y="3942"/>
                  </a:lnTo>
                  <a:lnTo>
                    <a:pt x="2304" y="4473"/>
                  </a:lnTo>
                  <a:lnTo>
                    <a:pt x="1507" y="4960"/>
                  </a:lnTo>
                  <a:lnTo>
                    <a:pt x="842" y="5448"/>
                  </a:lnTo>
                  <a:lnTo>
                    <a:pt x="399" y="5846"/>
                  </a:lnTo>
                  <a:lnTo>
                    <a:pt x="1" y="6200"/>
                  </a:lnTo>
                  <a:lnTo>
                    <a:pt x="2392" y="29541"/>
                  </a:lnTo>
                  <a:lnTo>
                    <a:pt x="19355" y="29408"/>
                  </a:lnTo>
                  <a:lnTo>
                    <a:pt x="19709" y="5979"/>
                  </a:lnTo>
                  <a:lnTo>
                    <a:pt x="19355" y="5846"/>
                  </a:lnTo>
                  <a:lnTo>
                    <a:pt x="18956" y="5669"/>
                  </a:lnTo>
                  <a:lnTo>
                    <a:pt x="18026" y="5448"/>
                  </a:lnTo>
                  <a:lnTo>
                    <a:pt x="16963" y="5226"/>
                  </a:lnTo>
                  <a:lnTo>
                    <a:pt x="15856" y="5049"/>
                  </a:lnTo>
                  <a:lnTo>
                    <a:pt x="13996" y="4783"/>
                  </a:lnTo>
                  <a:lnTo>
                    <a:pt x="13199" y="4695"/>
                  </a:lnTo>
                  <a:lnTo>
                    <a:pt x="13287" y="3676"/>
                  </a:lnTo>
                  <a:lnTo>
                    <a:pt x="12092" y="3676"/>
                  </a:lnTo>
                  <a:lnTo>
                    <a:pt x="11472" y="5492"/>
                  </a:lnTo>
                  <a:lnTo>
                    <a:pt x="10409" y="3322"/>
                  </a:lnTo>
                  <a:lnTo>
                    <a:pt x="6113"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5;p31">
              <a:extLst>
                <a:ext uri="{FF2B5EF4-FFF2-40B4-BE49-F238E27FC236}">
                  <a16:creationId xmlns:a16="http://schemas.microsoft.com/office/drawing/2014/main" id="{280329DE-CE11-1F75-F68F-45CAFFF19686}"/>
                </a:ext>
              </a:extLst>
            </p:cNvPr>
            <p:cNvSpPr/>
            <p:nvPr/>
          </p:nvSpPr>
          <p:spPr>
            <a:xfrm>
              <a:off x="6872550" y="1522175"/>
              <a:ext cx="97450" cy="119600"/>
            </a:xfrm>
            <a:custGeom>
              <a:avLst/>
              <a:gdLst/>
              <a:ahLst/>
              <a:cxnLst/>
              <a:rect l="l" t="t" r="r" b="b"/>
              <a:pathLst>
                <a:path w="3898" h="4784" extrusionOk="0">
                  <a:moveTo>
                    <a:pt x="3898" y="0"/>
                  </a:moveTo>
                  <a:lnTo>
                    <a:pt x="3499" y="133"/>
                  </a:lnTo>
                  <a:lnTo>
                    <a:pt x="3100" y="266"/>
                  </a:lnTo>
                  <a:lnTo>
                    <a:pt x="2746" y="488"/>
                  </a:lnTo>
                  <a:lnTo>
                    <a:pt x="2392" y="753"/>
                  </a:lnTo>
                  <a:lnTo>
                    <a:pt x="1728" y="1241"/>
                  </a:lnTo>
                  <a:lnTo>
                    <a:pt x="1107" y="1816"/>
                  </a:lnTo>
                  <a:lnTo>
                    <a:pt x="576" y="2392"/>
                  </a:lnTo>
                  <a:lnTo>
                    <a:pt x="45" y="3012"/>
                  </a:lnTo>
                  <a:lnTo>
                    <a:pt x="0" y="3455"/>
                  </a:lnTo>
                  <a:lnTo>
                    <a:pt x="0" y="3942"/>
                  </a:lnTo>
                  <a:lnTo>
                    <a:pt x="0" y="4208"/>
                  </a:lnTo>
                  <a:lnTo>
                    <a:pt x="89" y="4385"/>
                  </a:lnTo>
                  <a:lnTo>
                    <a:pt x="177" y="4562"/>
                  </a:lnTo>
                  <a:lnTo>
                    <a:pt x="310" y="4695"/>
                  </a:lnTo>
                  <a:lnTo>
                    <a:pt x="487" y="4739"/>
                  </a:lnTo>
                  <a:lnTo>
                    <a:pt x="620" y="4784"/>
                  </a:lnTo>
                  <a:lnTo>
                    <a:pt x="930" y="4739"/>
                  </a:lnTo>
                  <a:lnTo>
                    <a:pt x="1285" y="4651"/>
                  </a:lnTo>
                  <a:lnTo>
                    <a:pt x="1550" y="4474"/>
                  </a:lnTo>
                  <a:lnTo>
                    <a:pt x="2082" y="4075"/>
                  </a:lnTo>
                  <a:lnTo>
                    <a:pt x="2525" y="3588"/>
                  </a:lnTo>
                  <a:lnTo>
                    <a:pt x="2879" y="3056"/>
                  </a:lnTo>
                  <a:lnTo>
                    <a:pt x="3189" y="2525"/>
                  </a:lnTo>
                  <a:lnTo>
                    <a:pt x="3455" y="1905"/>
                  </a:lnTo>
                  <a:lnTo>
                    <a:pt x="3676" y="1285"/>
                  </a:lnTo>
                  <a:lnTo>
                    <a:pt x="3809" y="621"/>
                  </a:lnTo>
                  <a:lnTo>
                    <a:pt x="38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6;p31">
              <a:extLst>
                <a:ext uri="{FF2B5EF4-FFF2-40B4-BE49-F238E27FC236}">
                  <a16:creationId xmlns:a16="http://schemas.microsoft.com/office/drawing/2014/main" id="{2C64F0AD-716E-D033-8723-17346D3A8485}"/>
                </a:ext>
              </a:extLst>
            </p:cNvPr>
            <p:cNvSpPr/>
            <p:nvPr/>
          </p:nvSpPr>
          <p:spPr>
            <a:xfrm>
              <a:off x="6517125" y="1307375"/>
              <a:ext cx="409700" cy="491625"/>
            </a:xfrm>
            <a:custGeom>
              <a:avLst/>
              <a:gdLst/>
              <a:ahLst/>
              <a:cxnLst/>
              <a:rect l="l" t="t" r="r" b="b"/>
              <a:pathLst>
                <a:path w="16388" h="19665" extrusionOk="0">
                  <a:moveTo>
                    <a:pt x="9213" y="1"/>
                  </a:moveTo>
                  <a:lnTo>
                    <a:pt x="8504" y="45"/>
                  </a:lnTo>
                  <a:lnTo>
                    <a:pt x="7795" y="133"/>
                  </a:lnTo>
                  <a:lnTo>
                    <a:pt x="7087" y="311"/>
                  </a:lnTo>
                  <a:lnTo>
                    <a:pt x="6422" y="576"/>
                  </a:lnTo>
                  <a:lnTo>
                    <a:pt x="5802" y="842"/>
                  </a:lnTo>
                  <a:lnTo>
                    <a:pt x="5227" y="1241"/>
                  </a:lnTo>
                  <a:lnTo>
                    <a:pt x="4651" y="1639"/>
                  </a:lnTo>
                  <a:lnTo>
                    <a:pt x="4164" y="2082"/>
                  </a:lnTo>
                  <a:lnTo>
                    <a:pt x="3677" y="2614"/>
                  </a:lnTo>
                  <a:lnTo>
                    <a:pt x="3278" y="3145"/>
                  </a:lnTo>
                  <a:lnTo>
                    <a:pt x="2924" y="3765"/>
                  </a:lnTo>
                  <a:lnTo>
                    <a:pt x="2614" y="4385"/>
                  </a:lnTo>
                  <a:lnTo>
                    <a:pt x="2348" y="5049"/>
                  </a:lnTo>
                  <a:lnTo>
                    <a:pt x="2171" y="5714"/>
                  </a:lnTo>
                  <a:lnTo>
                    <a:pt x="2082" y="6422"/>
                  </a:lnTo>
                  <a:lnTo>
                    <a:pt x="2038" y="7175"/>
                  </a:lnTo>
                  <a:lnTo>
                    <a:pt x="2038" y="7485"/>
                  </a:lnTo>
                  <a:lnTo>
                    <a:pt x="1949" y="7397"/>
                  </a:lnTo>
                  <a:lnTo>
                    <a:pt x="133" y="5935"/>
                  </a:lnTo>
                  <a:lnTo>
                    <a:pt x="89" y="6555"/>
                  </a:lnTo>
                  <a:lnTo>
                    <a:pt x="45" y="7175"/>
                  </a:lnTo>
                  <a:lnTo>
                    <a:pt x="1" y="7972"/>
                  </a:lnTo>
                  <a:lnTo>
                    <a:pt x="1" y="8858"/>
                  </a:lnTo>
                  <a:lnTo>
                    <a:pt x="89" y="9744"/>
                  </a:lnTo>
                  <a:lnTo>
                    <a:pt x="222" y="10630"/>
                  </a:lnTo>
                  <a:lnTo>
                    <a:pt x="311" y="10984"/>
                  </a:lnTo>
                  <a:lnTo>
                    <a:pt x="444" y="11383"/>
                  </a:lnTo>
                  <a:lnTo>
                    <a:pt x="621" y="11693"/>
                  </a:lnTo>
                  <a:lnTo>
                    <a:pt x="798" y="11914"/>
                  </a:lnTo>
                  <a:lnTo>
                    <a:pt x="975" y="12136"/>
                  </a:lnTo>
                  <a:lnTo>
                    <a:pt x="1152" y="12313"/>
                  </a:lnTo>
                  <a:lnTo>
                    <a:pt x="1374" y="12490"/>
                  </a:lnTo>
                  <a:lnTo>
                    <a:pt x="1551" y="12578"/>
                  </a:lnTo>
                  <a:lnTo>
                    <a:pt x="1949" y="12711"/>
                  </a:lnTo>
                  <a:lnTo>
                    <a:pt x="2304" y="12800"/>
                  </a:lnTo>
                  <a:lnTo>
                    <a:pt x="2569" y="12800"/>
                  </a:lnTo>
                  <a:lnTo>
                    <a:pt x="2835" y="12756"/>
                  </a:lnTo>
                  <a:lnTo>
                    <a:pt x="3057" y="13509"/>
                  </a:lnTo>
                  <a:lnTo>
                    <a:pt x="3322" y="14439"/>
                  </a:lnTo>
                  <a:lnTo>
                    <a:pt x="3765" y="15812"/>
                  </a:lnTo>
                  <a:lnTo>
                    <a:pt x="3942" y="16210"/>
                  </a:lnTo>
                  <a:lnTo>
                    <a:pt x="4208" y="16564"/>
                  </a:lnTo>
                  <a:lnTo>
                    <a:pt x="4518" y="16919"/>
                  </a:lnTo>
                  <a:lnTo>
                    <a:pt x="4917" y="17273"/>
                  </a:lnTo>
                  <a:lnTo>
                    <a:pt x="5315" y="17627"/>
                  </a:lnTo>
                  <a:lnTo>
                    <a:pt x="5758" y="17937"/>
                  </a:lnTo>
                  <a:lnTo>
                    <a:pt x="6644" y="18513"/>
                  </a:lnTo>
                  <a:lnTo>
                    <a:pt x="7530" y="19000"/>
                  </a:lnTo>
                  <a:lnTo>
                    <a:pt x="8283" y="19355"/>
                  </a:lnTo>
                  <a:lnTo>
                    <a:pt x="8991" y="19665"/>
                  </a:lnTo>
                  <a:lnTo>
                    <a:pt x="9390" y="19355"/>
                  </a:lnTo>
                  <a:lnTo>
                    <a:pt x="10453" y="18425"/>
                  </a:lnTo>
                  <a:lnTo>
                    <a:pt x="11161" y="17805"/>
                  </a:lnTo>
                  <a:lnTo>
                    <a:pt x="11959" y="17007"/>
                  </a:lnTo>
                  <a:lnTo>
                    <a:pt x="12756" y="16122"/>
                  </a:lnTo>
                  <a:lnTo>
                    <a:pt x="13642" y="15103"/>
                  </a:lnTo>
                  <a:lnTo>
                    <a:pt x="14129" y="14439"/>
                  </a:lnTo>
                  <a:lnTo>
                    <a:pt x="14572" y="13730"/>
                  </a:lnTo>
                  <a:lnTo>
                    <a:pt x="14926" y="12977"/>
                  </a:lnTo>
                  <a:lnTo>
                    <a:pt x="15236" y="12268"/>
                  </a:lnTo>
                  <a:lnTo>
                    <a:pt x="15502" y="11560"/>
                  </a:lnTo>
                  <a:lnTo>
                    <a:pt x="15723" y="10851"/>
                  </a:lnTo>
                  <a:lnTo>
                    <a:pt x="16033" y="9655"/>
                  </a:lnTo>
                  <a:lnTo>
                    <a:pt x="16210" y="8770"/>
                  </a:lnTo>
                  <a:lnTo>
                    <a:pt x="16343" y="8017"/>
                  </a:lnTo>
                  <a:lnTo>
                    <a:pt x="16387" y="7175"/>
                  </a:lnTo>
                  <a:lnTo>
                    <a:pt x="16387" y="6688"/>
                  </a:lnTo>
                  <a:lnTo>
                    <a:pt x="16343" y="6201"/>
                  </a:lnTo>
                  <a:lnTo>
                    <a:pt x="16255" y="5714"/>
                  </a:lnTo>
                  <a:lnTo>
                    <a:pt x="16122" y="5227"/>
                  </a:lnTo>
                  <a:lnTo>
                    <a:pt x="15945" y="4607"/>
                  </a:lnTo>
                  <a:lnTo>
                    <a:pt x="15679" y="3986"/>
                  </a:lnTo>
                  <a:lnTo>
                    <a:pt x="15369" y="3411"/>
                  </a:lnTo>
                  <a:lnTo>
                    <a:pt x="14970" y="2879"/>
                  </a:lnTo>
                  <a:lnTo>
                    <a:pt x="14572" y="2392"/>
                  </a:lnTo>
                  <a:lnTo>
                    <a:pt x="14129" y="1905"/>
                  </a:lnTo>
                  <a:lnTo>
                    <a:pt x="13642" y="1506"/>
                  </a:lnTo>
                  <a:lnTo>
                    <a:pt x="13110" y="1108"/>
                  </a:lnTo>
                  <a:lnTo>
                    <a:pt x="13066" y="1108"/>
                  </a:lnTo>
                  <a:lnTo>
                    <a:pt x="12667" y="886"/>
                  </a:lnTo>
                  <a:lnTo>
                    <a:pt x="12446" y="753"/>
                  </a:lnTo>
                  <a:lnTo>
                    <a:pt x="12224" y="665"/>
                  </a:lnTo>
                  <a:lnTo>
                    <a:pt x="12003" y="532"/>
                  </a:lnTo>
                  <a:lnTo>
                    <a:pt x="11693" y="443"/>
                  </a:lnTo>
                  <a:lnTo>
                    <a:pt x="11516" y="355"/>
                  </a:lnTo>
                  <a:lnTo>
                    <a:pt x="11028" y="222"/>
                  </a:lnTo>
                  <a:lnTo>
                    <a:pt x="10718" y="133"/>
                  </a:lnTo>
                  <a:lnTo>
                    <a:pt x="10453" y="89"/>
                  </a:lnTo>
                  <a:lnTo>
                    <a:pt x="10143" y="45"/>
                  </a:lnTo>
                  <a:lnTo>
                    <a:pt x="9921" y="45"/>
                  </a:lnTo>
                  <a:lnTo>
                    <a:pt x="9744"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7;p31">
              <a:extLst>
                <a:ext uri="{FF2B5EF4-FFF2-40B4-BE49-F238E27FC236}">
                  <a16:creationId xmlns:a16="http://schemas.microsoft.com/office/drawing/2014/main" id="{DB7DA15B-ACF9-B8B5-128C-3D4157DD1D89}"/>
                </a:ext>
              </a:extLst>
            </p:cNvPr>
            <p:cNvSpPr/>
            <p:nvPr/>
          </p:nvSpPr>
          <p:spPr>
            <a:xfrm>
              <a:off x="6717525" y="1665000"/>
              <a:ext cx="21075" cy="23275"/>
            </a:xfrm>
            <a:custGeom>
              <a:avLst/>
              <a:gdLst/>
              <a:ahLst/>
              <a:cxnLst/>
              <a:rect l="l" t="t" r="r" b="b"/>
              <a:pathLst>
                <a:path w="843" h="931" extrusionOk="0">
                  <a:moveTo>
                    <a:pt x="222" y="1"/>
                  </a:moveTo>
                  <a:lnTo>
                    <a:pt x="1" y="931"/>
                  </a:lnTo>
                  <a:lnTo>
                    <a:pt x="842" y="532"/>
                  </a:lnTo>
                  <a:lnTo>
                    <a:pt x="22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8;p31">
              <a:extLst>
                <a:ext uri="{FF2B5EF4-FFF2-40B4-BE49-F238E27FC236}">
                  <a16:creationId xmlns:a16="http://schemas.microsoft.com/office/drawing/2014/main" id="{FA237886-1F11-082B-82B5-16A383E0D5E8}"/>
                </a:ext>
              </a:extLst>
            </p:cNvPr>
            <p:cNvSpPr/>
            <p:nvPr/>
          </p:nvSpPr>
          <p:spPr>
            <a:xfrm>
              <a:off x="6700925" y="1572000"/>
              <a:ext cx="37675" cy="38775"/>
            </a:xfrm>
            <a:custGeom>
              <a:avLst/>
              <a:gdLst/>
              <a:ahLst/>
              <a:cxnLst/>
              <a:rect l="l" t="t" r="r" b="b"/>
              <a:pathLst>
                <a:path w="1507" h="1551" extrusionOk="0">
                  <a:moveTo>
                    <a:pt x="753" y="0"/>
                  </a:moveTo>
                  <a:lnTo>
                    <a:pt x="621" y="45"/>
                  </a:lnTo>
                  <a:lnTo>
                    <a:pt x="488" y="89"/>
                  </a:lnTo>
                  <a:lnTo>
                    <a:pt x="355" y="133"/>
                  </a:lnTo>
                  <a:lnTo>
                    <a:pt x="222" y="222"/>
                  </a:lnTo>
                  <a:lnTo>
                    <a:pt x="133" y="355"/>
                  </a:lnTo>
                  <a:lnTo>
                    <a:pt x="89" y="488"/>
                  </a:lnTo>
                  <a:lnTo>
                    <a:pt x="45" y="621"/>
                  </a:lnTo>
                  <a:lnTo>
                    <a:pt x="1" y="798"/>
                  </a:lnTo>
                  <a:lnTo>
                    <a:pt x="45" y="931"/>
                  </a:lnTo>
                  <a:lnTo>
                    <a:pt x="89" y="1063"/>
                  </a:lnTo>
                  <a:lnTo>
                    <a:pt x="133" y="1196"/>
                  </a:lnTo>
                  <a:lnTo>
                    <a:pt x="222" y="1329"/>
                  </a:lnTo>
                  <a:lnTo>
                    <a:pt x="355" y="1418"/>
                  </a:lnTo>
                  <a:lnTo>
                    <a:pt x="488" y="1462"/>
                  </a:lnTo>
                  <a:lnTo>
                    <a:pt x="621" y="1506"/>
                  </a:lnTo>
                  <a:lnTo>
                    <a:pt x="753" y="1551"/>
                  </a:lnTo>
                  <a:lnTo>
                    <a:pt x="931" y="1506"/>
                  </a:lnTo>
                  <a:lnTo>
                    <a:pt x="1063" y="1462"/>
                  </a:lnTo>
                  <a:lnTo>
                    <a:pt x="1196" y="1418"/>
                  </a:lnTo>
                  <a:lnTo>
                    <a:pt x="1285" y="1329"/>
                  </a:lnTo>
                  <a:lnTo>
                    <a:pt x="1373" y="1196"/>
                  </a:lnTo>
                  <a:lnTo>
                    <a:pt x="1462" y="1063"/>
                  </a:lnTo>
                  <a:lnTo>
                    <a:pt x="1506" y="931"/>
                  </a:lnTo>
                  <a:lnTo>
                    <a:pt x="1506" y="798"/>
                  </a:lnTo>
                  <a:lnTo>
                    <a:pt x="1506" y="621"/>
                  </a:lnTo>
                  <a:lnTo>
                    <a:pt x="1462" y="488"/>
                  </a:lnTo>
                  <a:lnTo>
                    <a:pt x="1373" y="355"/>
                  </a:lnTo>
                  <a:lnTo>
                    <a:pt x="1285" y="222"/>
                  </a:lnTo>
                  <a:lnTo>
                    <a:pt x="1196" y="133"/>
                  </a:lnTo>
                  <a:lnTo>
                    <a:pt x="1063" y="89"/>
                  </a:lnTo>
                  <a:lnTo>
                    <a:pt x="931" y="45"/>
                  </a:lnTo>
                  <a:lnTo>
                    <a:pt x="753"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9;p31">
              <a:extLst>
                <a:ext uri="{FF2B5EF4-FFF2-40B4-BE49-F238E27FC236}">
                  <a16:creationId xmlns:a16="http://schemas.microsoft.com/office/drawing/2014/main" id="{B879779F-E1F8-7047-D883-3E645133C425}"/>
                </a:ext>
              </a:extLst>
            </p:cNvPr>
            <p:cNvSpPr/>
            <p:nvPr/>
          </p:nvSpPr>
          <p:spPr>
            <a:xfrm>
              <a:off x="6834900" y="1586400"/>
              <a:ext cx="33250" cy="33225"/>
            </a:xfrm>
            <a:custGeom>
              <a:avLst/>
              <a:gdLst/>
              <a:ahLst/>
              <a:cxnLst/>
              <a:rect l="l" t="t" r="r" b="b"/>
              <a:pathLst>
                <a:path w="1330" h="1329" extrusionOk="0">
                  <a:moveTo>
                    <a:pt x="532" y="0"/>
                  </a:moveTo>
                  <a:lnTo>
                    <a:pt x="399" y="45"/>
                  </a:lnTo>
                  <a:lnTo>
                    <a:pt x="178" y="177"/>
                  </a:lnTo>
                  <a:lnTo>
                    <a:pt x="45" y="399"/>
                  </a:lnTo>
                  <a:lnTo>
                    <a:pt x="0" y="532"/>
                  </a:lnTo>
                  <a:lnTo>
                    <a:pt x="0" y="665"/>
                  </a:lnTo>
                  <a:lnTo>
                    <a:pt x="0" y="797"/>
                  </a:lnTo>
                  <a:lnTo>
                    <a:pt x="45" y="930"/>
                  </a:lnTo>
                  <a:lnTo>
                    <a:pt x="178" y="1152"/>
                  </a:lnTo>
                  <a:lnTo>
                    <a:pt x="399" y="1285"/>
                  </a:lnTo>
                  <a:lnTo>
                    <a:pt x="532" y="1329"/>
                  </a:lnTo>
                  <a:lnTo>
                    <a:pt x="798" y="1329"/>
                  </a:lnTo>
                  <a:lnTo>
                    <a:pt x="931" y="1285"/>
                  </a:lnTo>
                  <a:lnTo>
                    <a:pt x="1152" y="1152"/>
                  </a:lnTo>
                  <a:lnTo>
                    <a:pt x="1285" y="930"/>
                  </a:lnTo>
                  <a:lnTo>
                    <a:pt x="1329" y="797"/>
                  </a:lnTo>
                  <a:lnTo>
                    <a:pt x="1329" y="665"/>
                  </a:lnTo>
                  <a:lnTo>
                    <a:pt x="1329" y="532"/>
                  </a:lnTo>
                  <a:lnTo>
                    <a:pt x="1285" y="399"/>
                  </a:lnTo>
                  <a:lnTo>
                    <a:pt x="1152" y="177"/>
                  </a:lnTo>
                  <a:lnTo>
                    <a:pt x="931" y="45"/>
                  </a:lnTo>
                  <a:lnTo>
                    <a:pt x="79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0;p31">
              <a:extLst>
                <a:ext uri="{FF2B5EF4-FFF2-40B4-BE49-F238E27FC236}">
                  <a16:creationId xmlns:a16="http://schemas.microsoft.com/office/drawing/2014/main" id="{A6C3CBA8-B8AE-0A8C-8B9E-CBCE62DE9EF3}"/>
                </a:ext>
              </a:extLst>
            </p:cNvPr>
            <p:cNvSpPr/>
            <p:nvPr/>
          </p:nvSpPr>
          <p:spPr>
            <a:xfrm>
              <a:off x="6751850" y="1549850"/>
              <a:ext cx="76425" cy="122925"/>
            </a:xfrm>
            <a:custGeom>
              <a:avLst/>
              <a:gdLst/>
              <a:ahLst/>
              <a:cxnLst/>
              <a:rect l="l" t="t" r="r" b="b"/>
              <a:pathLst>
                <a:path w="3057" h="4917" extrusionOk="0">
                  <a:moveTo>
                    <a:pt x="2658" y="1"/>
                  </a:moveTo>
                  <a:lnTo>
                    <a:pt x="2658" y="45"/>
                  </a:lnTo>
                  <a:lnTo>
                    <a:pt x="2791" y="665"/>
                  </a:lnTo>
                  <a:lnTo>
                    <a:pt x="2880" y="1285"/>
                  </a:lnTo>
                  <a:lnTo>
                    <a:pt x="2924" y="1949"/>
                  </a:lnTo>
                  <a:lnTo>
                    <a:pt x="2968" y="2569"/>
                  </a:lnTo>
                  <a:lnTo>
                    <a:pt x="2924" y="3411"/>
                  </a:lnTo>
                  <a:lnTo>
                    <a:pt x="2835" y="4252"/>
                  </a:lnTo>
                  <a:lnTo>
                    <a:pt x="2791" y="4430"/>
                  </a:lnTo>
                  <a:lnTo>
                    <a:pt x="2702" y="4562"/>
                  </a:lnTo>
                  <a:lnTo>
                    <a:pt x="2614" y="4651"/>
                  </a:lnTo>
                  <a:lnTo>
                    <a:pt x="2525" y="4695"/>
                  </a:lnTo>
                  <a:lnTo>
                    <a:pt x="2481" y="4695"/>
                  </a:lnTo>
                  <a:lnTo>
                    <a:pt x="2392" y="4651"/>
                  </a:lnTo>
                  <a:lnTo>
                    <a:pt x="2260" y="4607"/>
                  </a:lnTo>
                  <a:lnTo>
                    <a:pt x="2171" y="4607"/>
                  </a:lnTo>
                  <a:lnTo>
                    <a:pt x="1994" y="4651"/>
                  </a:lnTo>
                  <a:lnTo>
                    <a:pt x="1817" y="4740"/>
                  </a:lnTo>
                  <a:lnTo>
                    <a:pt x="1639" y="4784"/>
                  </a:lnTo>
                  <a:lnTo>
                    <a:pt x="1507" y="4828"/>
                  </a:lnTo>
                  <a:lnTo>
                    <a:pt x="1462" y="4828"/>
                  </a:lnTo>
                  <a:lnTo>
                    <a:pt x="1329" y="4784"/>
                  </a:lnTo>
                  <a:lnTo>
                    <a:pt x="1241" y="4695"/>
                  </a:lnTo>
                  <a:lnTo>
                    <a:pt x="1108" y="4607"/>
                  </a:lnTo>
                  <a:lnTo>
                    <a:pt x="975" y="4518"/>
                  </a:lnTo>
                  <a:lnTo>
                    <a:pt x="842" y="4518"/>
                  </a:lnTo>
                  <a:lnTo>
                    <a:pt x="577" y="4562"/>
                  </a:lnTo>
                  <a:lnTo>
                    <a:pt x="355" y="4607"/>
                  </a:lnTo>
                  <a:lnTo>
                    <a:pt x="222" y="4562"/>
                  </a:lnTo>
                  <a:lnTo>
                    <a:pt x="134" y="4518"/>
                  </a:lnTo>
                  <a:lnTo>
                    <a:pt x="89" y="4385"/>
                  </a:lnTo>
                  <a:lnTo>
                    <a:pt x="89" y="4341"/>
                  </a:lnTo>
                  <a:lnTo>
                    <a:pt x="134" y="4297"/>
                  </a:lnTo>
                  <a:lnTo>
                    <a:pt x="89" y="4252"/>
                  </a:lnTo>
                  <a:lnTo>
                    <a:pt x="45" y="4252"/>
                  </a:lnTo>
                  <a:lnTo>
                    <a:pt x="45" y="4297"/>
                  </a:lnTo>
                  <a:lnTo>
                    <a:pt x="1" y="4385"/>
                  </a:lnTo>
                  <a:lnTo>
                    <a:pt x="45" y="4562"/>
                  </a:lnTo>
                  <a:lnTo>
                    <a:pt x="178" y="4651"/>
                  </a:lnTo>
                  <a:lnTo>
                    <a:pt x="355" y="4695"/>
                  </a:lnTo>
                  <a:lnTo>
                    <a:pt x="577" y="4651"/>
                  </a:lnTo>
                  <a:lnTo>
                    <a:pt x="842" y="4607"/>
                  </a:lnTo>
                  <a:lnTo>
                    <a:pt x="931" y="4607"/>
                  </a:lnTo>
                  <a:lnTo>
                    <a:pt x="1064" y="4695"/>
                  </a:lnTo>
                  <a:lnTo>
                    <a:pt x="1197" y="4784"/>
                  </a:lnTo>
                  <a:lnTo>
                    <a:pt x="1285" y="4872"/>
                  </a:lnTo>
                  <a:lnTo>
                    <a:pt x="1462" y="4917"/>
                  </a:lnTo>
                  <a:lnTo>
                    <a:pt x="1507" y="4917"/>
                  </a:lnTo>
                  <a:lnTo>
                    <a:pt x="1684" y="4872"/>
                  </a:lnTo>
                  <a:lnTo>
                    <a:pt x="1861" y="4828"/>
                  </a:lnTo>
                  <a:lnTo>
                    <a:pt x="2038" y="4740"/>
                  </a:lnTo>
                  <a:lnTo>
                    <a:pt x="2171" y="4695"/>
                  </a:lnTo>
                  <a:lnTo>
                    <a:pt x="2215" y="4695"/>
                  </a:lnTo>
                  <a:lnTo>
                    <a:pt x="2348" y="4740"/>
                  </a:lnTo>
                  <a:lnTo>
                    <a:pt x="2481" y="4784"/>
                  </a:lnTo>
                  <a:lnTo>
                    <a:pt x="2614" y="4784"/>
                  </a:lnTo>
                  <a:lnTo>
                    <a:pt x="2658" y="4740"/>
                  </a:lnTo>
                  <a:lnTo>
                    <a:pt x="2791" y="4607"/>
                  </a:lnTo>
                  <a:lnTo>
                    <a:pt x="2880" y="4430"/>
                  </a:lnTo>
                  <a:lnTo>
                    <a:pt x="2924" y="4252"/>
                  </a:lnTo>
                  <a:lnTo>
                    <a:pt x="3012" y="3411"/>
                  </a:lnTo>
                  <a:lnTo>
                    <a:pt x="3057" y="2569"/>
                  </a:lnTo>
                  <a:lnTo>
                    <a:pt x="3012" y="1949"/>
                  </a:lnTo>
                  <a:lnTo>
                    <a:pt x="2968" y="1285"/>
                  </a:lnTo>
                  <a:lnTo>
                    <a:pt x="2880" y="665"/>
                  </a:lnTo>
                  <a:lnTo>
                    <a:pt x="2747" y="45"/>
                  </a:lnTo>
                  <a:lnTo>
                    <a:pt x="274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1;p31">
              <a:extLst>
                <a:ext uri="{FF2B5EF4-FFF2-40B4-BE49-F238E27FC236}">
                  <a16:creationId xmlns:a16="http://schemas.microsoft.com/office/drawing/2014/main" id="{D013EE6B-854E-F6E0-439C-E5D6C841A2BA}"/>
                </a:ext>
              </a:extLst>
            </p:cNvPr>
            <p:cNvSpPr/>
            <p:nvPr/>
          </p:nvSpPr>
          <p:spPr>
            <a:xfrm>
              <a:off x="6686525" y="1524400"/>
              <a:ext cx="59825" cy="37650"/>
            </a:xfrm>
            <a:custGeom>
              <a:avLst/>
              <a:gdLst/>
              <a:ahLst/>
              <a:cxnLst/>
              <a:rect l="l" t="t" r="r" b="b"/>
              <a:pathLst>
                <a:path w="2393" h="1506" extrusionOk="0">
                  <a:moveTo>
                    <a:pt x="1064" y="0"/>
                  </a:moveTo>
                  <a:lnTo>
                    <a:pt x="754" y="44"/>
                  </a:lnTo>
                  <a:lnTo>
                    <a:pt x="444" y="133"/>
                  </a:lnTo>
                  <a:lnTo>
                    <a:pt x="178" y="266"/>
                  </a:lnTo>
                  <a:lnTo>
                    <a:pt x="89" y="354"/>
                  </a:lnTo>
                  <a:lnTo>
                    <a:pt x="1" y="443"/>
                  </a:lnTo>
                  <a:lnTo>
                    <a:pt x="1" y="532"/>
                  </a:lnTo>
                  <a:lnTo>
                    <a:pt x="1" y="620"/>
                  </a:lnTo>
                  <a:lnTo>
                    <a:pt x="89" y="709"/>
                  </a:lnTo>
                  <a:lnTo>
                    <a:pt x="178" y="753"/>
                  </a:lnTo>
                  <a:lnTo>
                    <a:pt x="1728" y="1462"/>
                  </a:lnTo>
                  <a:lnTo>
                    <a:pt x="1949" y="1506"/>
                  </a:lnTo>
                  <a:lnTo>
                    <a:pt x="2127" y="1506"/>
                  </a:lnTo>
                  <a:lnTo>
                    <a:pt x="2259" y="1462"/>
                  </a:lnTo>
                  <a:lnTo>
                    <a:pt x="2348" y="1329"/>
                  </a:lnTo>
                  <a:lnTo>
                    <a:pt x="2392" y="1152"/>
                  </a:lnTo>
                  <a:lnTo>
                    <a:pt x="2392" y="1019"/>
                  </a:lnTo>
                  <a:lnTo>
                    <a:pt x="2348" y="886"/>
                  </a:lnTo>
                  <a:lnTo>
                    <a:pt x="2215" y="709"/>
                  </a:lnTo>
                  <a:lnTo>
                    <a:pt x="1994" y="443"/>
                  </a:lnTo>
                  <a:lnTo>
                    <a:pt x="1684" y="222"/>
                  </a:lnTo>
                  <a:lnTo>
                    <a:pt x="1374" y="89"/>
                  </a:lnTo>
                  <a:lnTo>
                    <a:pt x="106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2;p31">
              <a:extLst>
                <a:ext uri="{FF2B5EF4-FFF2-40B4-BE49-F238E27FC236}">
                  <a16:creationId xmlns:a16="http://schemas.microsoft.com/office/drawing/2014/main" id="{615FF745-A08C-4042-7220-014746138516}"/>
                </a:ext>
              </a:extLst>
            </p:cNvPr>
            <p:cNvSpPr/>
            <p:nvPr/>
          </p:nvSpPr>
          <p:spPr>
            <a:xfrm>
              <a:off x="6837125" y="1542100"/>
              <a:ext cx="48725" cy="28825"/>
            </a:xfrm>
            <a:custGeom>
              <a:avLst/>
              <a:gdLst/>
              <a:ahLst/>
              <a:cxnLst/>
              <a:rect l="l" t="t" r="r" b="b"/>
              <a:pathLst>
                <a:path w="1949" h="1153" extrusionOk="0">
                  <a:moveTo>
                    <a:pt x="1196" y="1"/>
                  </a:moveTo>
                  <a:lnTo>
                    <a:pt x="974" y="45"/>
                  </a:lnTo>
                  <a:lnTo>
                    <a:pt x="753" y="134"/>
                  </a:lnTo>
                  <a:lnTo>
                    <a:pt x="531" y="266"/>
                  </a:lnTo>
                  <a:lnTo>
                    <a:pt x="354" y="399"/>
                  </a:lnTo>
                  <a:lnTo>
                    <a:pt x="177" y="576"/>
                  </a:lnTo>
                  <a:lnTo>
                    <a:pt x="44" y="709"/>
                  </a:lnTo>
                  <a:lnTo>
                    <a:pt x="0" y="842"/>
                  </a:lnTo>
                  <a:lnTo>
                    <a:pt x="0" y="931"/>
                  </a:lnTo>
                  <a:lnTo>
                    <a:pt x="0" y="1019"/>
                  </a:lnTo>
                  <a:lnTo>
                    <a:pt x="89" y="1108"/>
                  </a:lnTo>
                  <a:lnTo>
                    <a:pt x="177" y="1152"/>
                  </a:lnTo>
                  <a:lnTo>
                    <a:pt x="266" y="1152"/>
                  </a:lnTo>
                  <a:lnTo>
                    <a:pt x="1107" y="1064"/>
                  </a:lnTo>
                  <a:lnTo>
                    <a:pt x="1329" y="1019"/>
                  </a:lnTo>
                  <a:lnTo>
                    <a:pt x="1594" y="975"/>
                  </a:lnTo>
                  <a:lnTo>
                    <a:pt x="1772" y="842"/>
                  </a:lnTo>
                  <a:lnTo>
                    <a:pt x="1860" y="754"/>
                  </a:lnTo>
                  <a:lnTo>
                    <a:pt x="1904" y="665"/>
                  </a:lnTo>
                  <a:lnTo>
                    <a:pt x="1949" y="444"/>
                  </a:lnTo>
                  <a:lnTo>
                    <a:pt x="1904" y="311"/>
                  </a:lnTo>
                  <a:lnTo>
                    <a:pt x="1816" y="178"/>
                  </a:lnTo>
                  <a:lnTo>
                    <a:pt x="1639" y="89"/>
                  </a:lnTo>
                  <a:lnTo>
                    <a:pt x="1417" y="45"/>
                  </a:lnTo>
                  <a:lnTo>
                    <a:pt x="1196"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3;p31">
              <a:extLst>
                <a:ext uri="{FF2B5EF4-FFF2-40B4-BE49-F238E27FC236}">
                  <a16:creationId xmlns:a16="http://schemas.microsoft.com/office/drawing/2014/main" id="{A2FC03F0-2EF4-A456-7933-60893B26048E}"/>
                </a:ext>
              </a:extLst>
            </p:cNvPr>
            <p:cNvSpPr/>
            <p:nvPr/>
          </p:nvSpPr>
          <p:spPr>
            <a:xfrm>
              <a:off x="6717525" y="1658350"/>
              <a:ext cx="73100" cy="37675"/>
            </a:xfrm>
            <a:custGeom>
              <a:avLst/>
              <a:gdLst/>
              <a:ahLst/>
              <a:cxnLst/>
              <a:rect l="l" t="t" r="r" b="b"/>
              <a:pathLst>
                <a:path w="2924" h="1507" extrusionOk="0">
                  <a:moveTo>
                    <a:pt x="1" y="1"/>
                  </a:moveTo>
                  <a:lnTo>
                    <a:pt x="1" y="45"/>
                  </a:lnTo>
                  <a:lnTo>
                    <a:pt x="267" y="355"/>
                  </a:lnTo>
                  <a:lnTo>
                    <a:pt x="577" y="621"/>
                  </a:lnTo>
                  <a:lnTo>
                    <a:pt x="931" y="887"/>
                  </a:lnTo>
                  <a:lnTo>
                    <a:pt x="1285" y="1108"/>
                  </a:lnTo>
                  <a:lnTo>
                    <a:pt x="1640" y="1241"/>
                  </a:lnTo>
                  <a:lnTo>
                    <a:pt x="2038" y="1374"/>
                  </a:lnTo>
                  <a:lnTo>
                    <a:pt x="2437" y="1463"/>
                  </a:lnTo>
                  <a:lnTo>
                    <a:pt x="2880" y="1507"/>
                  </a:lnTo>
                  <a:lnTo>
                    <a:pt x="2924" y="1463"/>
                  </a:lnTo>
                  <a:lnTo>
                    <a:pt x="2880" y="1418"/>
                  </a:lnTo>
                  <a:lnTo>
                    <a:pt x="2481" y="1374"/>
                  </a:lnTo>
                  <a:lnTo>
                    <a:pt x="2082" y="1285"/>
                  </a:lnTo>
                  <a:lnTo>
                    <a:pt x="1684" y="1152"/>
                  </a:lnTo>
                  <a:lnTo>
                    <a:pt x="1330" y="975"/>
                  </a:lnTo>
                  <a:lnTo>
                    <a:pt x="975" y="798"/>
                  </a:lnTo>
                  <a:lnTo>
                    <a:pt x="665" y="577"/>
                  </a:lnTo>
                  <a:lnTo>
                    <a:pt x="355" y="311"/>
                  </a:lnTo>
                  <a:lnTo>
                    <a:pt x="8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4;p31">
              <a:extLst>
                <a:ext uri="{FF2B5EF4-FFF2-40B4-BE49-F238E27FC236}">
                  <a16:creationId xmlns:a16="http://schemas.microsoft.com/office/drawing/2014/main" id="{B8CCF804-CA74-4EDE-5832-5660129C60C6}"/>
                </a:ext>
              </a:extLst>
            </p:cNvPr>
            <p:cNvSpPr/>
            <p:nvPr/>
          </p:nvSpPr>
          <p:spPr>
            <a:xfrm>
              <a:off x="6565850" y="1307375"/>
              <a:ext cx="360975" cy="246925"/>
            </a:xfrm>
            <a:custGeom>
              <a:avLst/>
              <a:gdLst/>
              <a:ahLst/>
              <a:cxnLst/>
              <a:rect l="l" t="t" r="r" b="b"/>
              <a:pathLst>
                <a:path w="14439" h="9877" extrusionOk="0">
                  <a:moveTo>
                    <a:pt x="7264" y="1"/>
                  </a:moveTo>
                  <a:lnTo>
                    <a:pt x="6555" y="45"/>
                  </a:lnTo>
                  <a:lnTo>
                    <a:pt x="5846" y="133"/>
                  </a:lnTo>
                  <a:lnTo>
                    <a:pt x="5138" y="311"/>
                  </a:lnTo>
                  <a:lnTo>
                    <a:pt x="4473" y="576"/>
                  </a:lnTo>
                  <a:lnTo>
                    <a:pt x="3853" y="842"/>
                  </a:lnTo>
                  <a:lnTo>
                    <a:pt x="3278" y="1241"/>
                  </a:lnTo>
                  <a:lnTo>
                    <a:pt x="2702" y="1639"/>
                  </a:lnTo>
                  <a:lnTo>
                    <a:pt x="2215" y="2082"/>
                  </a:lnTo>
                  <a:lnTo>
                    <a:pt x="1728" y="2614"/>
                  </a:lnTo>
                  <a:lnTo>
                    <a:pt x="1329" y="3145"/>
                  </a:lnTo>
                  <a:lnTo>
                    <a:pt x="975" y="3765"/>
                  </a:lnTo>
                  <a:lnTo>
                    <a:pt x="665" y="4385"/>
                  </a:lnTo>
                  <a:lnTo>
                    <a:pt x="399" y="5049"/>
                  </a:lnTo>
                  <a:lnTo>
                    <a:pt x="222" y="5714"/>
                  </a:lnTo>
                  <a:lnTo>
                    <a:pt x="133" y="6422"/>
                  </a:lnTo>
                  <a:lnTo>
                    <a:pt x="89" y="7175"/>
                  </a:lnTo>
                  <a:lnTo>
                    <a:pt x="89" y="7485"/>
                  </a:lnTo>
                  <a:lnTo>
                    <a:pt x="0" y="7397"/>
                  </a:lnTo>
                  <a:lnTo>
                    <a:pt x="266" y="8548"/>
                  </a:lnTo>
                  <a:lnTo>
                    <a:pt x="532" y="9700"/>
                  </a:lnTo>
                  <a:lnTo>
                    <a:pt x="576" y="9788"/>
                  </a:lnTo>
                  <a:lnTo>
                    <a:pt x="620" y="9833"/>
                  </a:lnTo>
                  <a:lnTo>
                    <a:pt x="709" y="9833"/>
                  </a:lnTo>
                  <a:lnTo>
                    <a:pt x="798" y="9788"/>
                  </a:lnTo>
                  <a:lnTo>
                    <a:pt x="1019" y="9655"/>
                  </a:lnTo>
                  <a:lnTo>
                    <a:pt x="1196" y="9523"/>
                  </a:lnTo>
                  <a:lnTo>
                    <a:pt x="1329" y="9345"/>
                  </a:lnTo>
                  <a:lnTo>
                    <a:pt x="1462" y="9124"/>
                  </a:lnTo>
                  <a:lnTo>
                    <a:pt x="1639" y="8681"/>
                  </a:lnTo>
                  <a:lnTo>
                    <a:pt x="1728" y="8238"/>
                  </a:lnTo>
                  <a:lnTo>
                    <a:pt x="1816" y="7795"/>
                  </a:lnTo>
                  <a:lnTo>
                    <a:pt x="1949" y="7175"/>
                  </a:lnTo>
                  <a:lnTo>
                    <a:pt x="2126" y="6555"/>
                  </a:lnTo>
                  <a:lnTo>
                    <a:pt x="2392" y="5979"/>
                  </a:lnTo>
                  <a:lnTo>
                    <a:pt x="2702" y="5448"/>
                  </a:lnTo>
                  <a:lnTo>
                    <a:pt x="2879" y="5182"/>
                  </a:lnTo>
                  <a:lnTo>
                    <a:pt x="3101" y="4961"/>
                  </a:lnTo>
                  <a:lnTo>
                    <a:pt x="3366" y="4784"/>
                  </a:lnTo>
                  <a:lnTo>
                    <a:pt x="3632" y="4607"/>
                  </a:lnTo>
                  <a:lnTo>
                    <a:pt x="3898" y="4474"/>
                  </a:lnTo>
                  <a:lnTo>
                    <a:pt x="4208" y="4341"/>
                  </a:lnTo>
                  <a:lnTo>
                    <a:pt x="4518" y="4297"/>
                  </a:lnTo>
                  <a:lnTo>
                    <a:pt x="5138" y="4297"/>
                  </a:lnTo>
                  <a:lnTo>
                    <a:pt x="5404" y="4385"/>
                  </a:lnTo>
                  <a:lnTo>
                    <a:pt x="5714" y="4518"/>
                  </a:lnTo>
                  <a:lnTo>
                    <a:pt x="5979" y="4651"/>
                  </a:lnTo>
                  <a:lnTo>
                    <a:pt x="6511" y="5005"/>
                  </a:lnTo>
                  <a:lnTo>
                    <a:pt x="6998" y="5448"/>
                  </a:lnTo>
                  <a:lnTo>
                    <a:pt x="7884" y="6334"/>
                  </a:lnTo>
                  <a:lnTo>
                    <a:pt x="8327" y="6777"/>
                  </a:lnTo>
                  <a:lnTo>
                    <a:pt x="8592" y="6954"/>
                  </a:lnTo>
                  <a:lnTo>
                    <a:pt x="8858" y="7131"/>
                  </a:lnTo>
                  <a:lnTo>
                    <a:pt x="9168" y="7264"/>
                  </a:lnTo>
                  <a:lnTo>
                    <a:pt x="9478" y="7352"/>
                  </a:lnTo>
                  <a:lnTo>
                    <a:pt x="9788" y="7397"/>
                  </a:lnTo>
                  <a:lnTo>
                    <a:pt x="10098" y="7397"/>
                  </a:lnTo>
                  <a:lnTo>
                    <a:pt x="10408" y="7352"/>
                  </a:lnTo>
                  <a:lnTo>
                    <a:pt x="10718" y="7264"/>
                  </a:lnTo>
                  <a:lnTo>
                    <a:pt x="10984" y="7131"/>
                  </a:lnTo>
                  <a:lnTo>
                    <a:pt x="11205" y="6910"/>
                  </a:lnTo>
                  <a:lnTo>
                    <a:pt x="11427" y="6600"/>
                  </a:lnTo>
                  <a:lnTo>
                    <a:pt x="11604" y="6289"/>
                  </a:lnTo>
                  <a:lnTo>
                    <a:pt x="11781" y="5935"/>
                  </a:lnTo>
                  <a:lnTo>
                    <a:pt x="12003" y="5581"/>
                  </a:lnTo>
                  <a:lnTo>
                    <a:pt x="12224" y="5359"/>
                  </a:lnTo>
                  <a:lnTo>
                    <a:pt x="12534" y="5182"/>
                  </a:lnTo>
                  <a:lnTo>
                    <a:pt x="12844" y="5049"/>
                  </a:lnTo>
                  <a:lnTo>
                    <a:pt x="13154" y="5005"/>
                  </a:lnTo>
                  <a:lnTo>
                    <a:pt x="13331" y="5049"/>
                  </a:lnTo>
                  <a:lnTo>
                    <a:pt x="13508" y="5138"/>
                  </a:lnTo>
                  <a:lnTo>
                    <a:pt x="13641" y="5227"/>
                  </a:lnTo>
                  <a:lnTo>
                    <a:pt x="13774" y="5359"/>
                  </a:lnTo>
                  <a:lnTo>
                    <a:pt x="13907" y="5581"/>
                  </a:lnTo>
                  <a:lnTo>
                    <a:pt x="13996" y="5847"/>
                  </a:lnTo>
                  <a:lnTo>
                    <a:pt x="14040" y="6157"/>
                  </a:lnTo>
                  <a:lnTo>
                    <a:pt x="14040" y="6422"/>
                  </a:lnTo>
                  <a:lnTo>
                    <a:pt x="14084" y="7308"/>
                  </a:lnTo>
                  <a:lnTo>
                    <a:pt x="14084" y="8150"/>
                  </a:lnTo>
                  <a:lnTo>
                    <a:pt x="13996" y="9035"/>
                  </a:lnTo>
                  <a:lnTo>
                    <a:pt x="13907" y="9877"/>
                  </a:lnTo>
                  <a:lnTo>
                    <a:pt x="14084" y="9655"/>
                  </a:lnTo>
                  <a:lnTo>
                    <a:pt x="14261" y="8770"/>
                  </a:lnTo>
                  <a:lnTo>
                    <a:pt x="14394" y="8017"/>
                  </a:lnTo>
                  <a:lnTo>
                    <a:pt x="14438" y="7175"/>
                  </a:lnTo>
                  <a:lnTo>
                    <a:pt x="14438" y="6688"/>
                  </a:lnTo>
                  <a:lnTo>
                    <a:pt x="14394" y="6201"/>
                  </a:lnTo>
                  <a:lnTo>
                    <a:pt x="14306" y="5714"/>
                  </a:lnTo>
                  <a:lnTo>
                    <a:pt x="14173" y="5227"/>
                  </a:lnTo>
                  <a:lnTo>
                    <a:pt x="13996" y="4607"/>
                  </a:lnTo>
                  <a:lnTo>
                    <a:pt x="13730" y="3986"/>
                  </a:lnTo>
                  <a:lnTo>
                    <a:pt x="13420" y="3411"/>
                  </a:lnTo>
                  <a:lnTo>
                    <a:pt x="13021" y="2879"/>
                  </a:lnTo>
                  <a:lnTo>
                    <a:pt x="12623" y="2392"/>
                  </a:lnTo>
                  <a:lnTo>
                    <a:pt x="12180" y="1905"/>
                  </a:lnTo>
                  <a:lnTo>
                    <a:pt x="11693" y="1506"/>
                  </a:lnTo>
                  <a:lnTo>
                    <a:pt x="11161" y="1108"/>
                  </a:lnTo>
                  <a:lnTo>
                    <a:pt x="11117" y="1108"/>
                  </a:lnTo>
                  <a:lnTo>
                    <a:pt x="10718" y="886"/>
                  </a:lnTo>
                  <a:lnTo>
                    <a:pt x="10497" y="753"/>
                  </a:lnTo>
                  <a:lnTo>
                    <a:pt x="10275" y="665"/>
                  </a:lnTo>
                  <a:lnTo>
                    <a:pt x="10054" y="532"/>
                  </a:lnTo>
                  <a:lnTo>
                    <a:pt x="9744" y="443"/>
                  </a:lnTo>
                  <a:lnTo>
                    <a:pt x="9567" y="355"/>
                  </a:lnTo>
                  <a:lnTo>
                    <a:pt x="9079" y="222"/>
                  </a:lnTo>
                  <a:lnTo>
                    <a:pt x="8769" y="133"/>
                  </a:lnTo>
                  <a:lnTo>
                    <a:pt x="8504" y="89"/>
                  </a:lnTo>
                  <a:lnTo>
                    <a:pt x="8194" y="45"/>
                  </a:lnTo>
                  <a:lnTo>
                    <a:pt x="7972" y="45"/>
                  </a:lnTo>
                  <a:lnTo>
                    <a:pt x="779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5;p31">
              <a:extLst>
                <a:ext uri="{FF2B5EF4-FFF2-40B4-BE49-F238E27FC236}">
                  <a16:creationId xmlns:a16="http://schemas.microsoft.com/office/drawing/2014/main" id="{56CE1354-09F1-5DA1-B6EB-45C017AE8FFB}"/>
                </a:ext>
              </a:extLst>
            </p:cNvPr>
            <p:cNvSpPr/>
            <p:nvPr/>
          </p:nvSpPr>
          <p:spPr>
            <a:xfrm>
              <a:off x="6541475" y="1773525"/>
              <a:ext cx="212625" cy="167200"/>
            </a:xfrm>
            <a:custGeom>
              <a:avLst/>
              <a:gdLst/>
              <a:ahLst/>
              <a:cxnLst/>
              <a:rect l="l" t="t" r="r" b="b"/>
              <a:pathLst>
                <a:path w="8505" h="6688" extrusionOk="0">
                  <a:moveTo>
                    <a:pt x="45" y="0"/>
                  </a:moveTo>
                  <a:lnTo>
                    <a:pt x="1" y="44"/>
                  </a:lnTo>
                  <a:lnTo>
                    <a:pt x="1" y="89"/>
                  </a:lnTo>
                  <a:lnTo>
                    <a:pt x="45" y="177"/>
                  </a:lnTo>
                  <a:lnTo>
                    <a:pt x="887" y="841"/>
                  </a:lnTo>
                  <a:lnTo>
                    <a:pt x="1728" y="1550"/>
                  </a:lnTo>
                  <a:lnTo>
                    <a:pt x="2570" y="2303"/>
                  </a:lnTo>
                  <a:lnTo>
                    <a:pt x="3323" y="3100"/>
                  </a:lnTo>
                  <a:lnTo>
                    <a:pt x="4031" y="3897"/>
                  </a:lnTo>
                  <a:lnTo>
                    <a:pt x="4696" y="4783"/>
                  </a:lnTo>
                  <a:lnTo>
                    <a:pt x="5316" y="5669"/>
                  </a:lnTo>
                  <a:lnTo>
                    <a:pt x="5936" y="6643"/>
                  </a:lnTo>
                  <a:lnTo>
                    <a:pt x="6024" y="6688"/>
                  </a:lnTo>
                  <a:lnTo>
                    <a:pt x="6069" y="6643"/>
                  </a:lnTo>
                  <a:lnTo>
                    <a:pt x="6113" y="6599"/>
                  </a:lnTo>
                  <a:lnTo>
                    <a:pt x="6644" y="5270"/>
                  </a:lnTo>
                  <a:lnTo>
                    <a:pt x="7176" y="4119"/>
                  </a:lnTo>
                  <a:lnTo>
                    <a:pt x="7751" y="2967"/>
                  </a:lnTo>
                  <a:lnTo>
                    <a:pt x="8460" y="1772"/>
                  </a:lnTo>
                  <a:lnTo>
                    <a:pt x="8504" y="1683"/>
                  </a:lnTo>
                  <a:lnTo>
                    <a:pt x="8460" y="1594"/>
                  </a:lnTo>
                  <a:lnTo>
                    <a:pt x="8372" y="1594"/>
                  </a:lnTo>
                  <a:lnTo>
                    <a:pt x="8327" y="1639"/>
                  </a:lnTo>
                  <a:lnTo>
                    <a:pt x="7574" y="2879"/>
                  </a:lnTo>
                  <a:lnTo>
                    <a:pt x="6999" y="4030"/>
                  </a:lnTo>
                  <a:lnTo>
                    <a:pt x="6467" y="5226"/>
                  </a:lnTo>
                  <a:lnTo>
                    <a:pt x="5976" y="6360"/>
                  </a:lnTo>
                  <a:lnTo>
                    <a:pt x="5493" y="5580"/>
                  </a:lnTo>
                  <a:lnTo>
                    <a:pt x="4873" y="4650"/>
                  </a:lnTo>
                  <a:lnTo>
                    <a:pt x="4208" y="3765"/>
                  </a:lnTo>
                  <a:lnTo>
                    <a:pt x="3455" y="2923"/>
                  </a:lnTo>
                  <a:lnTo>
                    <a:pt x="2703" y="2126"/>
                  </a:lnTo>
                  <a:lnTo>
                    <a:pt x="1861" y="1373"/>
                  </a:lnTo>
                  <a:lnTo>
                    <a:pt x="1020" y="664"/>
                  </a:lnTo>
                  <a:lnTo>
                    <a:pt x="134"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6;p31">
              <a:extLst>
                <a:ext uri="{FF2B5EF4-FFF2-40B4-BE49-F238E27FC236}">
                  <a16:creationId xmlns:a16="http://schemas.microsoft.com/office/drawing/2014/main" id="{86BD3839-CB72-497E-C186-9ABD8BFD036E}"/>
                </a:ext>
              </a:extLst>
            </p:cNvPr>
            <p:cNvSpPr/>
            <p:nvPr/>
          </p:nvSpPr>
          <p:spPr>
            <a:xfrm>
              <a:off x="6633375" y="1896425"/>
              <a:ext cx="114075" cy="110725"/>
            </a:xfrm>
            <a:custGeom>
              <a:avLst/>
              <a:gdLst/>
              <a:ahLst/>
              <a:cxnLst/>
              <a:rect l="l" t="t" r="r" b="b"/>
              <a:pathLst>
                <a:path w="4563" h="4429" extrusionOk="0">
                  <a:moveTo>
                    <a:pt x="1772" y="0"/>
                  </a:moveTo>
                  <a:lnTo>
                    <a:pt x="1684" y="930"/>
                  </a:lnTo>
                  <a:lnTo>
                    <a:pt x="842" y="443"/>
                  </a:lnTo>
                  <a:lnTo>
                    <a:pt x="1197" y="1329"/>
                  </a:lnTo>
                  <a:lnTo>
                    <a:pt x="1197" y="1329"/>
                  </a:lnTo>
                  <a:lnTo>
                    <a:pt x="222" y="1240"/>
                  </a:lnTo>
                  <a:lnTo>
                    <a:pt x="931" y="1904"/>
                  </a:lnTo>
                  <a:lnTo>
                    <a:pt x="1" y="2214"/>
                  </a:lnTo>
                  <a:lnTo>
                    <a:pt x="931" y="2524"/>
                  </a:lnTo>
                  <a:lnTo>
                    <a:pt x="222" y="3189"/>
                  </a:lnTo>
                  <a:lnTo>
                    <a:pt x="1197" y="3100"/>
                  </a:lnTo>
                  <a:lnTo>
                    <a:pt x="842" y="3986"/>
                  </a:lnTo>
                  <a:lnTo>
                    <a:pt x="1684" y="3499"/>
                  </a:lnTo>
                  <a:lnTo>
                    <a:pt x="1772" y="4429"/>
                  </a:lnTo>
                  <a:lnTo>
                    <a:pt x="2304" y="3632"/>
                  </a:lnTo>
                  <a:lnTo>
                    <a:pt x="2791" y="4429"/>
                  </a:lnTo>
                  <a:lnTo>
                    <a:pt x="2880" y="3499"/>
                  </a:lnTo>
                  <a:lnTo>
                    <a:pt x="3721" y="3986"/>
                  </a:lnTo>
                  <a:lnTo>
                    <a:pt x="3367" y="3100"/>
                  </a:lnTo>
                  <a:lnTo>
                    <a:pt x="4341" y="3189"/>
                  </a:lnTo>
                  <a:lnTo>
                    <a:pt x="3633" y="2524"/>
                  </a:lnTo>
                  <a:lnTo>
                    <a:pt x="4563" y="2214"/>
                  </a:lnTo>
                  <a:lnTo>
                    <a:pt x="3633" y="1904"/>
                  </a:lnTo>
                  <a:lnTo>
                    <a:pt x="4341" y="1240"/>
                  </a:lnTo>
                  <a:lnTo>
                    <a:pt x="3367" y="1329"/>
                  </a:lnTo>
                  <a:lnTo>
                    <a:pt x="3367" y="1329"/>
                  </a:lnTo>
                  <a:lnTo>
                    <a:pt x="3721" y="443"/>
                  </a:lnTo>
                  <a:lnTo>
                    <a:pt x="2880" y="930"/>
                  </a:lnTo>
                  <a:lnTo>
                    <a:pt x="2791" y="0"/>
                  </a:lnTo>
                  <a:lnTo>
                    <a:pt x="2304" y="797"/>
                  </a:lnTo>
                  <a:lnTo>
                    <a:pt x="1772"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7;p31">
              <a:extLst>
                <a:ext uri="{FF2B5EF4-FFF2-40B4-BE49-F238E27FC236}">
                  <a16:creationId xmlns:a16="http://schemas.microsoft.com/office/drawing/2014/main" id="{BAE25036-69D2-852F-87E2-ADC98FA55785}"/>
                </a:ext>
              </a:extLst>
            </p:cNvPr>
            <p:cNvSpPr/>
            <p:nvPr/>
          </p:nvSpPr>
          <p:spPr>
            <a:xfrm>
              <a:off x="6414150" y="1775725"/>
              <a:ext cx="492750" cy="736325"/>
            </a:xfrm>
            <a:custGeom>
              <a:avLst/>
              <a:gdLst/>
              <a:ahLst/>
              <a:cxnLst/>
              <a:rect l="l" t="t" r="r" b="b"/>
              <a:pathLst>
                <a:path w="19710" h="29453" extrusionOk="0">
                  <a:moveTo>
                    <a:pt x="4917" y="1"/>
                  </a:moveTo>
                  <a:lnTo>
                    <a:pt x="4430" y="133"/>
                  </a:lnTo>
                  <a:lnTo>
                    <a:pt x="3942" y="311"/>
                  </a:lnTo>
                  <a:lnTo>
                    <a:pt x="3057" y="753"/>
                  </a:lnTo>
                  <a:lnTo>
                    <a:pt x="2259" y="1241"/>
                  </a:lnTo>
                  <a:lnTo>
                    <a:pt x="1551" y="1728"/>
                  </a:lnTo>
                  <a:lnTo>
                    <a:pt x="1064" y="2082"/>
                  </a:lnTo>
                  <a:lnTo>
                    <a:pt x="621" y="2436"/>
                  </a:lnTo>
                  <a:lnTo>
                    <a:pt x="444" y="2658"/>
                  </a:lnTo>
                  <a:lnTo>
                    <a:pt x="89" y="2968"/>
                  </a:lnTo>
                  <a:lnTo>
                    <a:pt x="45" y="3012"/>
                  </a:lnTo>
                  <a:lnTo>
                    <a:pt x="1" y="3012"/>
                  </a:lnTo>
                  <a:lnTo>
                    <a:pt x="1" y="3056"/>
                  </a:lnTo>
                  <a:lnTo>
                    <a:pt x="45" y="3588"/>
                  </a:lnTo>
                  <a:lnTo>
                    <a:pt x="134" y="4252"/>
                  </a:lnTo>
                  <a:lnTo>
                    <a:pt x="532" y="8150"/>
                  </a:lnTo>
                  <a:lnTo>
                    <a:pt x="1639" y="18823"/>
                  </a:lnTo>
                  <a:lnTo>
                    <a:pt x="2392" y="26397"/>
                  </a:lnTo>
                  <a:lnTo>
                    <a:pt x="2437" y="26397"/>
                  </a:lnTo>
                  <a:lnTo>
                    <a:pt x="6157" y="29452"/>
                  </a:lnTo>
                  <a:lnTo>
                    <a:pt x="10896" y="29452"/>
                  </a:lnTo>
                  <a:lnTo>
                    <a:pt x="12003" y="27459"/>
                  </a:lnTo>
                  <a:lnTo>
                    <a:pt x="13332" y="29452"/>
                  </a:lnTo>
                  <a:lnTo>
                    <a:pt x="16919" y="29452"/>
                  </a:lnTo>
                  <a:lnTo>
                    <a:pt x="19355" y="26264"/>
                  </a:lnTo>
                  <a:lnTo>
                    <a:pt x="19355" y="25688"/>
                  </a:lnTo>
                  <a:lnTo>
                    <a:pt x="19399" y="22765"/>
                  </a:lnTo>
                  <a:lnTo>
                    <a:pt x="19665" y="5802"/>
                  </a:lnTo>
                  <a:lnTo>
                    <a:pt x="19709" y="3101"/>
                  </a:lnTo>
                  <a:lnTo>
                    <a:pt x="19709" y="2835"/>
                  </a:lnTo>
                  <a:lnTo>
                    <a:pt x="19665" y="2348"/>
                  </a:lnTo>
                  <a:lnTo>
                    <a:pt x="19178" y="2304"/>
                  </a:lnTo>
                  <a:lnTo>
                    <a:pt x="17849" y="2082"/>
                  </a:lnTo>
                  <a:lnTo>
                    <a:pt x="17008" y="1994"/>
                  </a:lnTo>
                  <a:lnTo>
                    <a:pt x="14660" y="1639"/>
                  </a:lnTo>
                  <a:lnTo>
                    <a:pt x="14660" y="1728"/>
                  </a:lnTo>
                  <a:lnTo>
                    <a:pt x="14483" y="2835"/>
                  </a:lnTo>
                  <a:lnTo>
                    <a:pt x="11914" y="17406"/>
                  </a:lnTo>
                  <a:lnTo>
                    <a:pt x="10719" y="14040"/>
                  </a:lnTo>
                  <a:lnTo>
                    <a:pt x="9656" y="11117"/>
                  </a:lnTo>
                  <a:lnTo>
                    <a:pt x="8770" y="8460"/>
                  </a:lnTo>
                  <a:lnTo>
                    <a:pt x="8283" y="7175"/>
                  </a:lnTo>
                  <a:lnTo>
                    <a:pt x="7707" y="5758"/>
                  </a:lnTo>
                  <a:lnTo>
                    <a:pt x="7043" y="4297"/>
                  </a:lnTo>
                  <a:lnTo>
                    <a:pt x="6378" y="2879"/>
                  </a:lnTo>
                  <a:lnTo>
                    <a:pt x="5714" y="1595"/>
                  </a:lnTo>
                  <a:lnTo>
                    <a:pt x="4961" y="89"/>
                  </a:lnTo>
                  <a:lnTo>
                    <a:pt x="4917"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08;p31">
              <a:extLst>
                <a:ext uri="{FF2B5EF4-FFF2-40B4-BE49-F238E27FC236}">
                  <a16:creationId xmlns:a16="http://schemas.microsoft.com/office/drawing/2014/main" id="{B19C0FD1-B23F-2643-AF21-0317F0DB020F}"/>
                </a:ext>
              </a:extLst>
            </p:cNvPr>
            <p:cNvSpPr/>
            <p:nvPr/>
          </p:nvSpPr>
          <p:spPr>
            <a:xfrm>
              <a:off x="6710900" y="2209750"/>
              <a:ext cx="4450" cy="253575"/>
            </a:xfrm>
            <a:custGeom>
              <a:avLst/>
              <a:gdLst/>
              <a:ahLst/>
              <a:cxnLst/>
              <a:rect l="l" t="t" r="r" b="b"/>
              <a:pathLst>
                <a:path w="178" h="10143" extrusionOk="0">
                  <a:moveTo>
                    <a:pt x="0" y="1"/>
                  </a:moveTo>
                  <a:lnTo>
                    <a:pt x="0" y="45"/>
                  </a:lnTo>
                  <a:lnTo>
                    <a:pt x="89" y="10098"/>
                  </a:lnTo>
                  <a:lnTo>
                    <a:pt x="89" y="10143"/>
                  </a:lnTo>
                  <a:lnTo>
                    <a:pt x="133" y="10143"/>
                  </a:lnTo>
                  <a:lnTo>
                    <a:pt x="177" y="10098"/>
                  </a:lnTo>
                  <a:lnTo>
                    <a:pt x="89" y="45"/>
                  </a:lnTo>
                  <a:lnTo>
                    <a:pt x="44"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09;p31">
              <a:extLst>
                <a:ext uri="{FF2B5EF4-FFF2-40B4-BE49-F238E27FC236}">
                  <a16:creationId xmlns:a16="http://schemas.microsoft.com/office/drawing/2014/main" id="{1E5B6606-9A09-882F-5080-77B78AA13DC3}"/>
                </a:ext>
              </a:extLst>
            </p:cNvPr>
            <p:cNvSpPr/>
            <p:nvPr/>
          </p:nvSpPr>
          <p:spPr>
            <a:xfrm>
              <a:off x="6710900" y="2209750"/>
              <a:ext cx="4450" cy="253575"/>
            </a:xfrm>
            <a:custGeom>
              <a:avLst/>
              <a:gdLst/>
              <a:ahLst/>
              <a:cxnLst/>
              <a:rect l="l" t="t" r="r" b="b"/>
              <a:pathLst>
                <a:path w="178" h="10143" fill="none" extrusionOk="0">
                  <a:moveTo>
                    <a:pt x="177" y="10098"/>
                  </a:moveTo>
                  <a:lnTo>
                    <a:pt x="89" y="45"/>
                  </a:lnTo>
                  <a:lnTo>
                    <a:pt x="89" y="45"/>
                  </a:lnTo>
                  <a:lnTo>
                    <a:pt x="44" y="1"/>
                  </a:lnTo>
                  <a:lnTo>
                    <a:pt x="44" y="1"/>
                  </a:lnTo>
                  <a:lnTo>
                    <a:pt x="44" y="1"/>
                  </a:lnTo>
                  <a:lnTo>
                    <a:pt x="0" y="1"/>
                  </a:lnTo>
                  <a:lnTo>
                    <a:pt x="0" y="45"/>
                  </a:lnTo>
                  <a:lnTo>
                    <a:pt x="89" y="10098"/>
                  </a:lnTo>
                  <a:lnTo>
                    <a:pt x="89" y="10098"/>
                  </a:lnTo>
                  <a:lnTo>
                    <a:pt x="89" y="10143"/>
                  </a:lnTo>
                  <a:lnTo>
                    <a:pt x="133" y="10143"/>
                  </a:lnTo>
                  <a:lnTo>
                    <a:pt x="133" y="10143"/>
                  </a:lnTo>
                  <a:lnTo>
                    <a:pt x="133" y="10143"/>
                  </a:lnTo>
                  <a:lnTo>
                    <a:pt x="177" y="100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0;p31">
              <a:extLst>
                <a:ext uri="{FF2B5EF4-FFF2-40B4-BE49-F238E27FC236}">
                  <a16:creationId xmlns:a16="http://schemas.microsoft.com/office/drawing/2014/main" id="{AF7B459E-A371-BDE2-BBC5-007CF714EBD6}"/>
                </a:ext>
              </a:extLst>
            </p:cNvPr>
            <p:cNvSpPr/>
            <p:nvPr/>
          </p:nvSpPr>
          <p:spPr>
            <a:xfrm>
              <a:off x="6736350" y="2287250"/>
              <a:ext cx="29925" cy="28825"/>
            </a:xfrm>
            <a:custGeom>
              <a:avLst/>
              <a:gdLst/>
              <a:ahLst/>
              <a:cxnLst/>
              <a:rect l="l" t="t" r="r" b="b"/>
              <a:pathLst>
                <a:path w="1197" h="1153" extrusionOk="0">
                  <a:moveTo>
                    <a:pt x="577" y="1"/>
                  </a:moveTo>
                  <a:lnTo>
                    <a:pt x="355" y="45"/>
                  </a:lnTo>
                  <a:lnTo>
                    <a:pt x="178" y="178"/>
                  </a:lnTo>
                  <a:lnTo>
                    <a:pt x="45" y="355"/>
                  </a:lnTo>
                  <a:lnTo>
                    <a:pt x="1" y="577"/>
                  </a:lnTo>
                  <a:lnTo>
                    <a:pt x="45" y="798"/>
                  </a:lnTo>
                  <a:lnTo>
                    <a:pt x="178" y="975"/>
                  </a:lnTo>
                  <a:lnTo>
                    <a:pt x="355" y="1108"/>
                  </a:lnTo>
                  <a:lnTo>
                    <a:pt x="577" y="1152"/>
                  </a:lnTo>
                  <a:lnTo>
                    <a:pt x="842" y="1108"/>
                  </a:lnTo>
                  <a:lnTo>
                    <a:pt x="1019" y="975"/>
                  </a:lnTo>
                  <a:lnTo>
                    <a:pt x="1152" y="798"/>
                  </a:lnTo>
                  <a:lnTo>
                    <a:pt x="1197" y="577"/>
                  </a:lnTo>
                  <a:lnTo>
                    <a:pt x="1152" y="355"/>
                  </a:lnTo>
                  <a:lnTo>
                    <a:pt x="1019" y="178"/>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1;p31">
              <a:extLst>
                <a:ext uri="{FF2B5EF4-FFF2-40B4-BE49-F238E27FC236}">
                  <a16:creationId xmlns:a16="http://schemas.microsoft.com/office/drawing/2014/main" id="{5741B44A-4A15-9159-FBD8-B9E8CB860F3A}"/>
                </a:ext>
              </a:extLst>
            </p:cNvPr>
            <p:cNvSpPr/>
            <p:nvPr/>
          </p:nvSpPr>
          <p:spPr>
            <a:xfrm>
              <a:off x="6736350" y="2370300"/>
              <a:ext cx="29925" cy="28825"/>
            </a:xfrm>
            <a:custGeom>
              <a:avLst/>
              <a:gdLst/>
              <a:ahLst/>
              <a:cxnLst/>
              <a:rect l="l" t="t" r="r" b="b"/>
              <a:pathLst>
                <a:path w="1197" h="1153" extrusionOk="0">
                  <a:moveTo>
                    <a:pt x="577" y="1"/>
                  </a:moveTo>
                  <a:lnTo>
                    <a:pt x="355" y="45"/>
                  </a:lnTo>
                  <a:lnTo>
                    <a:pt x="178" y="133"/>
                  </a:lnTo>
                  <a:lnTo>
                    <a:pt x="45" y="355"/>
                  </a:lnTo>
                  <a:lnTo>
                    <a:pt x="1" y="576"/>
                  </a:lnTo>
                  <a:lnTo>
                    <a:pt x="45" y="798"/>
                  </a:lnTo>
                  <a:lnTo>
                    <a:pt x="178" y="975"/>
                  </a:lnTo>
                  <a:lnTo>
                    <a:pt x="355" y="1108"/>
                  </a:lnTo>
                  <a:lnTo>
                    <a:pt x="577" y="1152"/>
                  </a:lnTo>
                  <a:lnTo>
                    <a:pt x="842" y="1108"/>
                  </a:lnTo>
                  <a:lnTo>
                    <a:pt x="1019" y="975"/>
                  </a:lnTo>
                  <a:lnTo>
                    <a:pt x="1152" y="798"/>
                  </a:lnTo>
                  <a:lnTo>
                    <a:pt x="1197" y="576"/>
                  </a:lnTo>
                  <a:lnTo>
                    <a:pt x="1152" y="355"/>
                  </a:lnTo>
                  <a:lnTo>
                    <a:pt x="1019" y="133"/>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2;p31">
              <a:extLst>
                <a:ext uri="{FF2B5EF4-FFF2-40B4-BE49-F238E27FC236}">
                  <a16:creationId xmlns:a16="http://schemas.microsoft.com/office/drawing/2014/main" id="{2AEF901F-D1D2-E51A-7A0B-F5097F116688}"/>
                </a:ext>
              </a:extLst>
            </p:cNvPr>
            <p:cNvSpPr/>
            <p:nvPr/>
          </p:nvSpPr>
          <p:spPr>
            <a:xfrm>
              <a:off x="6097500" y="1805625"/>
              <a:ext cx="357650" cy="706425"/>
            </a:xfrm>
            <a:custGeom>
              <a:avLst/>
              <a:gdLst/>
              <a:ahLst/>
              <a:cxnLst/>
              <a:rect l="l" t="t" r="r" b="b"/>
              <a:pathLst>
                <a:path w="14306" h="28257" extrusionOk="0">
                  <a:moveTo>
                    <a:pt x="14305" y="0"/>
                  </a:moveTo>
                  <a:lnTo>
                    <a:pt x="13951" y="178"/>
                  </a:lnTo>
                  <a:lnTo>
                    <a:pt x="13597" y="399"/>
                  </a:lnTo>
                  <a:lnTo>
                    <a:pt x="13243" y="665"/>
                  </a:lnTo>
                  <a:lnTo>
                    <a:pt x="12888" y="975"/>
                  </a:lnTo>
                  <a:lnTo>
                    <a:pt x="12312" y="1550"/>
                  </a:lnTo>
                  <a:lnTo>
                    <a:pt x="11737" y="2171"/>
                  </a:lnTo>
                  <a:lnTo>
                    <a:pt x="11161" y="2879"/>
                  </a:lnTo>
                  <a:lnTo>
                    <a:pt x="10585" y="3676"/>
                  </a:lnTo>
                  <a:lnTo>
                    <a:pt x="10009" y="4562"/>
                  </a:lnTo>
                  <a:lnTo>
                    <a:pt x="9434" y="5492"/>
                  </a:lnTo>
                  <a:lnTo>
                    <a:pt x="8858" y="6466"/>
                  </a:lnTo>
                  <a:lnTo>
                    <a:pt x="8326" y="7485"/>
                  </a:lnTo>
                  <a:lnTo>
                    <a:pt x="7219" y="9700"/>
                  </a:lnTo>
                  <a:lnTo>
                    <a:pt x="6112" y="12003"/>
                  </a:lnTo>
                  <a:lnTo>
                    <a:pt x="5093" y="14394"/>
                  </a:lnTo>
                  <a:lnTo>
                    <a:pt x="4075" y="16830"/>
                  </a:lnTo>
                  <a:lnTo>
                    <a:pt x="2879" y="19975"/>
                  </a:lnTo>
                  <a:lnTo>
                    <a:pt x="1772" y="23030"/>
                  </a:lnTo>
                  <a:lnTo>
                    <a:pt x="797" y="25821"/>
                  </a:lnTo>
                  <a:lnTo>
                    <a:pt x="0" y="28256"/>
                  </a:lnTo>
                  <a:lnTo>
                    <a:pt x="11870" y="28256"/>
                  </a:lnTo>
                  <a:lnTo>
                    <a:pt x="12047" y="24005"/>
                  </a:lnTo>
                  <a:lnTo>
                    <a:pt x="12490" y="14217"/>
                  </a:lnTo>
                  <a:lnTo>
                    <a:pt x="12578" y="12401"/>
                  </a:lnTo>
                  <a:lnTo>
                    <a:pt x="12755" y="10585"/>
                  </a:lnTo>
                  <a:lnTo>
                    <a:pt x="12977" y="8725"/>
                  </a:lnTo>
                  <a:lnTo>
                    <a:pt x="13198" y="6954"/>
                  </a:lnTo>
                  <a:lnTo>
                    <a:pt x="13641" y="4031"/>
                  </a:lnTo>
                  <a:lnTo>
                    <a:pt x="13995" y="1683"/>
                  </a:lnTo>
                  <a:lnTo>
                    <a:pt x="14173" y="886"/>
                  </a:lnTo>
                  <a:lnTo>
                    <a:pt x="14173" y="842"/>
                  </a:lnTo>
                  <a:lnTo>
                    <a:pt x="14217" y="620"/>
                  </a:lnTo>
                  <a:lnTo>
                    <a:pt x="14217" y="532"/>
                  </a:lnTo>
                  <a:lnTo>
                    <a:pt x="1430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3;p31">
              <a:extLst>
                <a:ext uri="{FF2B5EF4-FFF2-40B4-BE49-F238E27FC236}">
                  <a16:creationId xmlns:a16="http://schemas.microsoft.com/office/drawing/2014/main" id="{A3D5EE91-370E-2815-8D8D-985801E1207C}"/>
                </a:ext>
              </a:extLst>
            </p:cNvPr>
            <p:cNvSpPr/>
            <p:nvPr/>
          </p:nvSpPr>
          <p:spPr>
            <a:xfrm>
              <a:off x="6841550" y="1783475"/>
              <a:ext cx="303400" cy="728575"/>
            </a:xfrm>
            <a:custGeom>
              <a:avLst/>
              <a:gdLst/>
              <a:ahLst/>
              <a:cxnLst/>
              <a:rect l="l" t="t" r="r" b="b"/>
              <a:pathLst>
                <a:path w="12136" h="29143" extrusionOk="0">
                  <a:moveTo>
                    <a:pt x="2082" y="1"/>
                  </a:moveTo>
                  <a:lnTo>
                    <a:pt x="1550" y="311"/>
                  </a:lnTo>
                  <a:lnTo>
                    <a:pt x="1063" y="665"/>
                  </a:lnTo>
                  <a:lnTo>
                    <a:pt x="44" y="1285"/>
                  </a:lnTo>
                  <a:lnTo>
                    <a:pt x="0" y="1285"/>
                  </a:lnTo>
                  <a:lnTo>
                    <a:pt x="266" y="1418"/>
                  </a:lnTo>
                  <a:lnTo>
                    <a:pt x="487" y="1551"/>
                  </a:lnTo>
                  <a:lnTo>
                    <a:pt x="753" y="1772"/>
                  </a:lnTo>
                  <a:lnTo>
                    <a:pt x="930" y="1994"/>
                  </a:lnTo>
                  <a:lnTo>
                    <a:pt x="1107" y="2215"/>
                  </a:lnTo>
                  <a:lnTo>
                    <a:pt x="1329" y="2525"/>
                  </a:lnTo>
                  <a:lnTo>
                    <a:pt x="1639" y="3057"/>
                  </a:lnTo>
                  <a:lnTo>
                    <a:pt x="1949" y="3721"/>
                  </a:lnTo>
                  <a:lnTo>
                    <a:pt x="2259" y="4518"/>
                  </a:lnTo>
                  <a:lnTo>
                    <a:pt x="2569" y="5492"/>
                  </a:lnTo>
                  <a:lnTo>
                    <a:pt x="2746" y="6157"/>
                  </a:lnTo>
                  <a:lnTo>
                    <a:pt x="2879" y="6865"/>
                  </a:lnTo>
                  <a:lnTo>
                    <a:pt x="2968" y="7441"/>
                  </a:lnTo>
                  <a:lnTo>
                    <a:pt x="3012" y="8105"/>
                  </a:lnTo>
                  <a:lnTo>
                    <a:pt x="3145" y="9700"/>
                  </a:lnTo>
                  <a:lnTo>
                    <a:pt x="3189" y="11693"/>
                  </a:lnTo>
                  <a:lnTo>
                    <a:pt x="3189" y="13907"/>
                  </a:lnTo>
                  <a:lnTo>
                    <a:pt x="3145" y="16343"/>
                  </a:lnTo>
                  <a:lnTo>
                    <a:pt x="3100" y="18912"/>
                  </a:lnTo>
                  <a:lnTo>
                    <a:pt x="2923" y="24182"/>
                  </a:lnTo>
                  <a:lnTo>
                    <a:pt x="2702" y="29142"/>
                  </a:lnTo>
                  <a:lnTo>
                    <a:pt x="12135" y="29142"/>
                  </a:lnTo>
                  <a:lnTo>
                    <a:pt x="11914" y="26131"/>
                  </a:lnTo>
                  <a:lnTo>
                    <a:pt x="11604" y="22853"/>
                  </a:lnTo>
                  <a:lnTo>
                    <a:pt x="11382" y="21171"/>
                  </a:lnTo>
                  <a:lnTo>
                    <a:pt x="11161" y="19532"/>
                  </a:lnTo>
                  <a:lnTo>
                    <a:pt x="10939" y="17849"/>
                  </a:lnTo>
                  <a:lnTo>
                    <a:pt x="10629" y="16255"/>
                  </a:lnTo>
                  <a:lnTo>
                    <a:pt x="10231" y="14306"/>
                  </a:lnTo>
                  <a:lnTo>
                    <a:pt x="9744" y="12534"/>
                  </a:lnTo>
                  <a:lnTo>
                    <a:pt x="9522" y="11693"/>
                  </a:lnTo>
                  <a:lnTo>
                    <a:pt x="9212" y="10896"/>
                  </a:lnTo>
                  <a:lnTo>
                    <a:pt x="8946" y="10187"/>
                  </a:lnTo>
                  <a:lnTo>
                    <a:pt x="8636" y="9523"/>
                  </a:lnTo>
                  <a:lnTo>
                    <a:pt x="7928" y="8150"/>
                  </a:lnTo>
                  <a:lnTo>
                    <a:pt x="7264" y="6954"/>
                  </a:lnTo>
                  <a:lnTo>
                    <a:pt x="6643" y="5847"/>
                  </a:lnTo>
                  <a:lnTo>
                    <a:pt x="6023" y="4828"/>
                  </a:lnTo>
                  <a:lnTo>
                    <a:pt x="5448" y="3942"/>
                  </a:lnTo>
                  <a:lnTo>
                    <a:pt x="4872" y="3189"/>
                  </a:lnTo>
                  <a:lnTo>
                    <a:pt x="3853" y="1861"/>
                  </a:lnTo>
                  <a:lnTo>
                    <a:pt x="3145" y="1019"/>
                  </a:lnTo>
                  <a:lnTo>
                    <a:pt x="2569" y="443"/>
                  </a:lnTo>
                  <a:lnTo>
                    <a:pt x="208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4;p31">
              <a:extLst>
                <a:ext uri="{FF2B5EF4-FFF2-40B4-BE49-F238E27FC236}">
                  <a16:creationId xmlns:a16="http://schemas.microsoft.com/office/drawing/2014/main" id="{B252F2F5-D04F-6527-01C5-4965918BA8A7}"/>
                </a:ext>
              </a:extLst>
            </p:cNvPr>
            <p:cNvSpPr/>
            <p:nvPr/>
          </p:nvSpPr>
          <p:spPr>
            <a:xfrm>
              <a:off x="6984375" y="1482325"/>
              <a:ext cx="320000" cy="188250"/>
            </a:xfrm>
            <a:custGeom>
              <a:avLst/>
              <a:gdLst/>
              <a:ahLst/>
              <a:cxnLst/>
              <a:rect l="l" t="t" r="r" b="b"/>
              <a:pathLst>
                <a:path w="12800" h="7530" extrusionOk="0">
                  <a:moveTo>
                    <a:pt x="1993" y="0"/>
                  </a:moveTo>
                  <a:lnTo>
                    <a:pt x="1639" y="89"/>
                  </a:lnTo>
                  <a:lnTo>
                    <a:pt x="1329" y="177"/>
                  </a:lnTo>
                  <a:lnTo>
                    <a:pt x="975" y="310"/>
                  </a:lnTo>
                  <a:lnTo>
                    <a:pt x="665" y="443"/>
                  </a:lnTo>
                  <a:lnTo>
                    <a:pt x="310" y="620"/>
                  </a:lnTo>
                  <a:lnTo>
                    <a:pt x="0" y="842"/>
                  </a:lnTo>
                  <a:lnTo>
                    <a:pt x="133" y="797"/>
                  </a:lnTo>
                  <a:lnTo>
                    <a:pt x="443" y="753"/>
                  </a:lnTo>
                  <a:lnTo>
                    <a:pt x="665" y="753"/>
                  </a:lnTo>
                  <a:lnTo>
                    <a:pt x="886" y="797"/>
                  </a:lnTo>
                  <a:lnTo>
                    <a:pt x="1108" y="886"/>
                  </a:lnTo>
                  <a:lnTo>
                    <a:pt x="1285" y="1019"/>
                  </a:lnTo>
                  <a:lnTo>
                    <a:pt x="1462" y="1196"/>
                  </a:lnTo>
                  <a:lnTo>
                    <a:pt x="1639" y="1417"/>
                  </a:lnTo>
                  <a:lnTo>
                    <a:pt x="1728" y="1639"/>
                  </a:lnTo>
                  <a:lnTo>
                    <a:pt x="1816" y="1860"/>
                  </a:lnTo>
                  <a:lnTo>
                    <a:pt x="1905" y="2215"/>
                  </a:lnTo>
                  <a:lnTo>
                    <a:pt x="1905" y="2347"/>
                  </a:lnTo>
                  <a:lnTo>
                    <a:pt x="2038" y="2259"/>
                  </a:lnTo>
                  <a:lnTo>
                    <a:pt x="2436" y="2082"/>
                  </a:lnTo>
                  <a:lnTo>
                    <a:pt x="2658" y="1993"/>
                  </a:lnTo>
                  <a:lnTo>
                    <a:pt x="3145" y="1993"/>
                  </a:lnTo>
                  <a:lnTo>
                    <a:pt x="3322" y="2126"/>
                  </a:lnTo>
                  <a:lnTo>
                    <a:pt x="3499" y="2347"/>
                  </a:lnTo>
                  <a:lnTo>
                    <a:pt x="3632" y="2569"/>
                  </a:lnTo>
                  <a:lnTo>
                    <a:pt x="3721" y="2835"/>
                  </a:lnTo>
                  <a:lnTo>
                    <a:pt x="3765" y="3100"/>
                  </a:lnTo>
                  <a:lnTo>
                    <a:pt x="3809" y="3543"/>
                  </a:lnTo>
                  <a:lnTo>
                    <a:pt x="3809" y="3720"/>
                  </a:lnTo>
                  <a:lnTo>
                    <a:pt x="3986" y="3676"/>
                  </a:lnTo>
                  <a:lnTo>
                    <a:pt x="4429" y="3499"/>
                  </a:lnTo>
                  <a:lnTo>
                    <a:pt x="4695" y="3455"/>
                  </a:lnTo>
                  <a:lnTo>
                    <a:pt x="5226" y="3455"/>
                  </a:lnTo>
                  <a:lnTo>
                    <a:pt x="5448" y="3587"/>
                  </a:lnTo>
                  <a:lnTo>
                    <a:pt x="5492" y="3632"/>
                  </a:lnTo>
                  <a:lnTo>
                    <a:pt x="5536" y="3765"/>
                  </a:lnTo>
                  <a:lnTo>
                    <a:pt x="5625" y="4030"/>
                  </a:lnTo>
                  <a:lnTo>
                    <a:pt x="5581" y="4340"/>
                  </a:lnTo>
                  <a:lnTo>
                    <a:pt x="5536" y="4695"/>
                  </a:lnTo>
                  <a:lnTo>
                    <a:pt x="5448" y="5270"/>
                  </a:lnTo>
                  <a:lnTo>
                    <a:pt x="5404" y="5448"/>
                  </a:lnTo>
                  <a:lnTo>
                    <a:pt x="5404" y="5492"/>
                  </a:lnTo>
                  <a:lnTo>
                    <a:pt x="5448" y="5536"/>
                  </a:lnTo>
                  <a:lnTo>
                    <a:pt x="5536" y="5492"/>
                  </a:lnTo>
                  <a:lnTo>
                    <a:pt x="5714" y="5403"/>
                  </a:lnTo>
                  <a:lnTo>
                    <a:pt x="6112" y="5049"/>
                  </a:lnTo>
                  <a:lnTo>
                    <a:pt x="6334" y="4872"/>
                  </a:lnTo>
                  <a:lnTo>
                    <a:pt x="6555" y="4739"/>
                  </a:lnTo>
                  <a:lnTo>
                    <a:pt x="6732" y="4695"/>
                  </a:lnTo>
                  <a:lnTo>
                    <a:pt x="6821" y="4695"/>
                  </a:lnTo>
                  <a:lnTo>
                    <a:pt x="6865" y="4739"/>
                  </a:lnTo>
                  <a:lnTo>
                    <a:pt x="6909" y="4828"/>
                  </a:lnTo>
                  <a:lnTo>
                    <a:pt x="6954" y="4916"/>
                  </a:lnTo>
                  <a:lnTo>
                    <a:pt x="6954" y="5138"/>
                  </a:lnTo>
                  <a:lnTo>
                    <a:pt x="6909" y="5403"/>
                  </a:lnTo>
                  <a:lnTo>
                    <a:pt x="6821" y="5713"/>
                  </a:lnTo>
                  <a:lnTo>
                    <a:pt x="6644" y="6245"/>
                  </a:lnTo>
                  <a:lnTo>
                    <a:pt x="6599" y="6422"/>
                  </a:lnTo>
                  <a:lnTo>
                    <a:pt x="6599" y="6466"/>
                  </a:lnTo>
                  <a:lnTo>
                    <a:pt x="6599" y="6511"/>
                  </a:lnTo>
                  <a:lnTo>
                    <a:pt x="6688" y="6422"/>
                  </a:lnTo>
                  <a:lnTo>
                    <a:pt x="6821" y="6289"/>
                  </a:lnTo>
                  <a:lnTo>
                    <a:pt x="7175" y="5802"/>
                  </a:lnTo>
                  <a:lnTo>
                    <a:pt x="7397" y="5580"/>
                  </a:lnTo>
                  <a:lnTo>
                    <a:pt x="7618" y="5359"/>
                  </a:lnTo>
                  <a:lnTo>
                    <a:pt x="7839" y="5226"/>
                  </a:lnTo>
                  <a:lnTo>
                    <a:pt x="8017" y="5226"/>
                  </a:lnTo>
                  <a:lnTo>
                    <a:pt x="8194" y="5359"/>
                  </a:lnTo>
                  <a:lnTo>
                    <a:pt x="8327" y="5536"/>
                  </a:lnTo>
                  <a:lnTo>
                    <a:pt x="8460" y="5758"/>
                  </a:lnTo>
                  <a:lnTo>
                    <a:pt x="8504" y="5979"/>
                  </a:lnTo>
                  <a:lnTo>
                    <a:pt x="8592" y="6378"/>
                  </a:lnTo>
                  <a:lnTo>
                    <a:pt x="8592" y="6555"/>
                  </a:lnTo>
                  <a:lnTo>
                    <a:pt x="8814" y="6422"/>
                  </a:lnTo>
                  <a:lnTo>
                    <a:pt x="9257" y="6156"/>
                  </a:lnTo>
                  <a:lnTo>
                    <a:pt x="9522" y="6068"/>
                  </a:lnTo>
                  <a:lnTo>
                    <a:pt x="9788" y="5979"/>
                  </a:lnTo>
                  <a:lnTo>
                    <a:pt x="10054" y="5979"/>
                  </a:lnTo>
                  <a:lnTo>
                    <a:pt x="10187" y="6023"/>
                  </a:lnTo>
                  <a:lnTo>
                    <a:pt x="10275" y="6112"/>
                  </a:lnTo>
                  <a:lnTo>
                    <a:pt x="10453" y="6289"/>
                  </a:lnTo>
                  <a:lnTo>
                    <a:pt x="10585" y="6511"/>
                  </a:lnTo>
                  <a:lnTo>
                    <a:pt x="10674" y="6732"/>
                  </a:lnTo>
                  <a:lnTo>
                    <a:pt x="10718" y="6953"/>
                  </a:lnTo>
                  <a:lnTo>
                    <a:pt x="10763" y="7396"/>
                  </a:lnTo>
                  <a:lnTo>
                    <a:pt x="10763" y="7529"/>
                  </a:lnTo>
                  <a:lnTo>
                    <a:pt x="10940" y="7396"/>
                  </a:lnTo>
                  <a:lnTo>
                    <a:pt x="11161" y="7219"/>
                  </a:lnTo>
                  <a:lnTo>
                    <a:pt x="11427" y="7086"/>
                  </a:lnTo>
                  <a:lnTo>
                    <a:pt x="11693" y="6998"/>
                  </a:lnTo>
                  <a:lnTo>
                    <a:pt x="12047" y="6998"/>
                  </a:lnTo>
                  <a:lnTo>
                    <a:pt x="12180" y="7042"/>
                  </a:lnTo>
                  <a:lnTo>
                    <a:pt x="12357" y="7086"/>
                  </a:lnTo>
                  <a:lnTo>
                    <a:pt x="12534" y="7219"/>
                  </a:lnTo>
                  <a:lnTo>
                    <a:pt x="12667" y="7396"/>
                  </a:lnTo>
                  <a:lnTo>
                    <a:pt x="12756" y="7086"/>
                  </a:lnTo>
                  <a:lnTo>
                    <a:pt x="12800" y="6732"/>
                  </a:lnTo>
                  <a:lnTo>
                    <a:pt x="12800" y="6289"/>
                  </a:lnTo>
                  <a:lnTo>
                    <a:pt x="12756" y="5846"/>
                  </a:lnTo>
                  <a:lnTo>
                    <a:pt x="12623" y="5359"/>
                  </a:lnTo>
                  <a:lnTo>
                    <a:pt x="12490" y="5093"/>
                  </a:lnTo>
                  <a:lnTo>
                    <a:pt x="12357" y="4872"/>
                  </a:lnTo>
                  <a:lnTo>
                    <a:pt x="12180" y="4650"/>
                  </a:lnTo>
                  <a:lnTo>
                    <a:pt x="11958" y="4429"/>
                  </a:lnTo>
                  <a:lnTo>
                    <a:pt x="11515" y="4119"/>
                  </a:lnTo>
                  <a:lnTo>
                    <a:pt x="11028" y="3809"/>
                  </a:lnTo>
                  <a:lnTo>
                    <a:pt x="10541" y="3632"/>
                  </a:lnTo>
                  <a:lnTo>
                    <a:pt x="10098" y="3499"/>
                  </a:lnTo>
                  <a:lnTo>
                    <a:pt x="9700" y="3410"/>
                  </a:lnTo>
                  <a:lnTo>
                    <a:pt x="9390" y="3366"/>
                  </a:lnTo>
                  <a:lnTo>
                    <a:pt x="9124" y="3322"/>
                  </a:lnTo>
                  <a:lnTo>
                    <a:pt x="10142" y="1462"/>
                  </a:lnTo>
                  <a:lnTo>
                    <a:pt x="8902" y="2259"/>
                  </a:lnTo>
                  <a:lnTo>
                    <a:pt x="8592" y="1993"/>
                  </a:lnTo>
                  <a:lnTo>
                    <a:pt x="8902" y="753"/>
                  </a:lnTo>
                  <a:lnTo>
                    <a:pt x="7131" y="2215"/>
                  </a:lnTo>
                  <a:lnTo>
                    <a:pt x="6998" y="2037"/>
                  </a:lnTo>
                  <a:lnTo>
                    <a:pt x="6511" y="1639"/>
                  </a:lnTo>
                  <a:lnTo>
                    <a:pt x="5802" y="1107"/>
                  </a:lnTo>
                  <a:lnTo>
                    <a:pt x="5404" y="842"/>
                  </a:lnTo>
                  <a:lnTo>
                    <a:pt x="4916" y="576"/>
                  </a:lnTo>
                  <a:lnTo>
                    <a:pt x="4385" y="354"/>
                  </a:lnTo>
                  <a:lnTo>
                    <a:pt x="3809" y="133"/>
                  </a:lnTo>
                  <a:lnTo>
                    <a:pt x="3233" y="44"/>
                  </a:lnTo>
                  <a:lnTo>
                    <a:pt x="2613"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5;p31">
              <a:extLst>
                <a:ext uri="{FF2B5EF4-FFF2-40B4-BE49-F238E27FC236}">
                  <a16:creationId xmlns:a16="http://schemas.microsoft.com/office/drawing/2014/main" id="{E8E122B0-E4C7-4F94-5559-0B3C88F9A1A2}"/>
                </a:ext>
              </a:extLst>
            </p:cNvPr>
            <p:cNvSpPr/>
            <p:nvPr/>
          </p:nvSpPr>
          <p:spPr>
            <a:xfrm>
              <a:off x="6042125" y="1913025"/>
              <a:ext cx="240300" cy="139525"/>
            </a:xfrm>
            <a:custGeom>
              <a:avLst/>
              <a:gdLst/>
              <a:ahLst/>
              <a:cxnLst/>
              <a:rect l="l" t="t" r="r" b="b"/>
              <a:pathLst>
                <a:path w="9612" h="5581" extrusionOk="0">
                  <a:moveTo>
                    <a:pt x="5050" y="0"/>
                  </a:moveTo>
                  <a:lnTo>
                    <a:pt x="4917" y="1108"/>
                  </a:lnTo>
                  <a:lnTo>
                    <a:pt x="4607" y="1152"/>
                  </a:lnTo>
                  <a:lnTo>
                    <a:pt x="4031" y="399"/>
                  </a:lnTo>
                  <a:lnTo>
                    <a:pt x="4075" y="2082"/>
                  </a:lnTo>
                  <a:lnTo>
                    <a:pt x="3898" y="2082"/>
                  </a:lnTo>
                  <a:lnTo>
                    <a:pt x="3455" y="2170"/>
                  </a:lnTo>
                  <a:lnTo>
                    <a:pt x="2835" y="2348"/>
                  </a:lnTo>
                  <a:lnTo>
                    <a:pt x="2481" y="2481"/>
                  </a:lnTo>
                  <a:lnTo>
                    <a:pt x="2082" y="2613"/>
                  </a:lnTo>
                  <a:lnTo>
                    <a:pt x="1728" y="2791"/>
                  </a:lnTo>
                  <a:lnTo>
                    <a:pt x="1329" y="3056"/>
                  </a:lnTo>
                  <a:lnTo>
                    <a:pt x="1019" y="3322"/>
                  </a:lnTo>
                  <a:lnTo>
                    <a:pt x="709" y="3676"/>
                  </a:lnTo>
                  <a:lnTo>
                    <a:pt x="444" y="4075"/>
                  </a:lnTo>
                  <a:lnTo>
                    <a:pt x="222" y="4518"/>
                  </a:lnTo>
                  <a:lnTo>
                    <a:pt x="45" y="5005"/>
                  </a:lnTo>
                  <a:lnTo>
                    <a:pt x="1" y="5581"/>
                  </a:lnTo>
                  <a:lnTo>
                    <a:pt x="45" y="5492"/>
                  </a:lnTo>
                  <a:lnTo>
                    <a:pt x="134" y="5271"/>
                  </a:lnTo>
                  <a:lnTo>
                    <a:pt x="222" y="5138"/>
                  </a:lnTo>
                  <a:lnTo>
                    <a:pt x="355" y="5049"/>
                  </a:lnTo>
                  <a:lnTo>
                    <a:pt x="488" y="4961"/>
                  </a:lnTo>
                  <a:lnTo>
                    <a:pt x="665" y="4916"/>
                  </a:lnTo>
                  <a:lnTo>
                    <a:pt x="887" y="4872"/>
                  </a:lnTo>
                  <a:lnTo>
                    <a:pt x="1064" y="4916"/>
                  </a:lnTo>
                  <a:lnTo>
                    <a:pt x="1374" y="5005"/>
                  </a:lnTo>
                  <a:lnTo>
                    <a:pt x="1639" y="5094"/>
                  </a:lnTo>
                  <a:lnTo>
                    <a:pt x="1728" y="5182"/>
                  </a:lnTo>
                  <a:lnTo>
                    <a:pt x="1728" y="5049"/>
                  </a:lnTo>
                  <a:lnTo>
                    <a:pt x="1817" y="4739"/>
                  </a:lnTo>
                  <a:lnTo>
                    <a:pt x="1861" y="4562"/>
                  </a:lnTo>
                  <a:lnTo>
                    <a:pt x="1994" y="4429"/>
                  </a:lnTo>
                  <a:lnTo>
                    <a:pt x="2127" y="4296"/>
                  </a:lnTo>
                  <a:lnTo>
                    <a:pt x="2260" y="4252"/>
                  </a:lnTo>
                  <a:lnTo>
                    <a:pt x="2481" y="4252"/>
                  </a:lnTo>
                  <a:lnTo>
                    <a:pt x="2658" y="4296"/>
                  </a:lnTo>
                  <a:lnTo>
                    <a:pt x="3012" y="4429"/>
                  </a:lnTo>
                  <a:lnTo>
                    <a:pt x="3322" y="4606"/>
                  </a:lnTo>
                  <a:lnTo>
                    <a:pt x="3411" y="4695"/>
                  </a:lnTo>
                  <a:lnTo>
                    <a:pt x="3455" y="4562"/>
                  </a:lnTo>
                  <a:lnTo>
                    <a:pt x="3588" y="4252"/>
                  </a:lnTo>
                  <a:lnTo>
                    <a:pt x="3677" y="4075"/>
                  </a:lnTo>
                  <a:lnTo>
                    <a:pt x="3765" y="3898"/>
                  </a:lnTo>
                  <a:lnTo>
                    <a:pt x="3898" y="3765"/>
                  </a:lnTo>
                  <a:lnTo>
                    <a:pt x="4075" y="3721"/>
                  </a:lnTo>
                  <a:lnTo>
                    <a:pt x="4253" y="3721"/>
                  </a:lnTo>
                  <a:lnTo>
                    <a:pt x="4430" y="3809"/>
                  </a:lnTo>
                  <a:lnTo>
                    <a:pt x="4607" y="3986"/>
                  </a:lnTo>
                  <a:lnTo>
                    <a:pt x="4740" y="4163"/>
                  </a:lnTo>
                  <a:lnTo>
                    <a:pt x="5050" y="4474"/>
                  </a:lnTo>
                  <a:lnTo>
                    <a:pt x="5138" y="4606"/>
                  </a:lnTo>
                  <a:lnTo>
                    <a:pt x="5227" y="4606"/>
                  </a:lnTo>
                  <a:lnTo>
                    <a:pt x="5227" y="4518"/>
                  </a:lnTo>
                  <a:lnTo>
                    <a:pt x="5227" y="4385"/>
                  </a:lnTo>
                  <a:lnTo>
                    <a:pt x="5227" y="3986"/>
                  </a:lnTo>
                  <a:lnTo>
                    <a:pt x="5271" y="3588"/>
                  </a:lnTo>
                  <a:lnTo>
                    <a:pt x="5315" y="3455"/>
                  </a:lnTo>
                  <a:lnTo>
                    <a:pt x="5404" y="3411"/>
                  </a:lnTo>
                  <a:lnTo>
                    <a:pt x="5537" y="3455"/>
                  </a:lnTo>
                  <a:lnTo>
                    <a:pt x="5670" y="3543"/>
                  </a:lnTo>
                  <a:lnTo>
                    <a:pt x="5935" y="3898"/>
                  </a:lnTo>
                  <a:lnTo>
                    <a:pt x="6157" y="4252"/>
                  </a:lnTo>
                  <a:lnTo>
                    <a:pt x="6246" y="4341"/>
                  </a:lnTo>
                  <a:lnTo>
                    <a:pt x="6290" y="4385"/>
                  </a:lnTo>
                  <a:lnTo>
                    <a:pt x="6334" y="4296"/>
                  </a:lnTo>
                  <a:lnTo>
                    <a:pt x="6290" y="4163"/>
                  </a:lnTo>
                  <a:lnTo>
                    <a:pt x="6201" y="3721"/>
                  </a:lnTo>
                  <a:lnTo>
                    <a:pt x="6157" y="3499"/>
                  </a:lnTo>
                  <a:lnTo>
                    <a:pt x="6113" y="3278"/>
                  </a:lnTo>
                  <a:lnTo>
                    <a:pt x="6157" y="3101"/>
                  </a:lnTo>
                  <a:lnTo>
                    <a:pt x="6246" y="2968"/>
                  </a:lnTo>
                  <a:lnTo>
                    <a:pt x="6378" y="2923"/>
                  </a:lnTo>
                  <a:lnTo>
                    <a:pt x="6556" y="2923"/>
                  </a:lnTo>
                  <a:lnTo>
                    <a:pt x="6688" y="2968"/>
                  </a:lnTo>
                  <a:lnTo>
                    <a:pt x="6866" y="3012"/>
                  </a:lnTo>
                  <a:lnTo>
                    <a:pt x="7131" y="3189"/>
                  </a:lnTo>
                  <a:lnTo>
                    <a:pt x="7264" y="3233"/>
                  </a:lnTo>
                  <a:lnTo>
                    <a:pt x="7264" y="3101"/>
                  </a:lnTo>
                  <a:lnTo>
                    <a:pt x="7353" y="2702"/>
                  </a:lnTo>
                  <a:lnTo>
                    <a:pt x="7397" y="2481"/>
                  </a:lnTo>
                  <a:lnTo>
                    <a:pt x="7486" y="2303"/>
                  </a:lnTo>
                  <a:lnTo>
                    <a:pt x="7618" y="2170"/>
                  </a:lnTo>
                  <a:lnTo>
                    <a:pt x="7751" y="2082"/>
                  </a:lnTo>
                  <a:lnTo>
                    <a:pt x="7973" y="2038"/>
                  </a:lnTo>
                  <a:lnTo>
                    <a:pt x="8150" y="2082"/>
                  </a:lnTo>
                  <a:lnTo>
                    <a:pt x="8327" y="2126"/>
                  </a:lnTo>
                  <a:lnTo>
                    <a:pt x="8504" y="2215"/>
                  </a:lnTo>
                  <a:lnTo>
                    <a:pt x="8726" y="2392"/>
                  </a:lnTo>
                  <a:lnTo>
                    <a:pt x="8814" y="2481"/>
                  </a:lnTo>
                  <a:lnTo>
                    <a:pt x="8814" y="2303"/>
                  </a:lnTo>
                  <a:lnTo>
                    <a:pt x="8814" y="2082"/>
                  </a:lnTo>
                  <a:lnTo>
                    <a:pt x="8859" y="1860"/>
                  </a:lnTo>
                  <a:lnTo>
                    <a:pt x="8947" y="1683"/>
                  </a:lnTo>
                  <a:lnTo>
                    <a:pt x="9080" y="1462"/>
                  </a:lnTo>
                  <a:lnTo>
                    <a:pt x="9301" y="1329"/>
                  </a:lnTo>
                  <a:lnTo>
                    <a:pt x="9434" y="1285"/>
                  </a:lnTo>
                  <a:lnTo>
                    <a:pt x="9611" y="1285"/>
                  </a:lnTo>
                  <a:lnTo>
                    <a:pt x="9479" y="1108"/>
                  </a:lnTo>
                  <a:lnTo>
                    <a:pt x="9301" y="930"/>
                  </a:lnTo>
                  <a:lnTo>
                    <a:pt x="9036" y="709"/>
                  </a:lnTo>
                  <a:lnTo>
                    <a:pt x="8770" y="532"/>
                  </a:lnTo>
                  <a:lnTo>
                    <a:pt x="8416" y="399"/>
                  </a:lnTo>
                  <a:lnTo>
                    <a:pt x="8017" y="310"/>
                  </a:lnTo>
                  <a:lnTo>
                    <a:pt x="7840" y="310"/>
                  </a:lnTo>
                  <a:lnTo>
                    <a:pt x="7618" y="355"/>
                  </a:lnTo>
                  <a:lnTo>
                    <a:pt x="7176" y="443"/>
                  </a:lnTo>
                  <a:lnTo>
                    <a:pt x="6777" y="620"/>
                  </a:lnTo>
                  <a:lnTo>
                    <a:pt x="6467" y="798"/>
                  </a:lnTo>
                  <a:lnTo>
                    <a:pt x="6201" y="975"/>
                  </a:lnTo>
                  <a:lnTo>
                    <a:pt x="5803" y="1329"/>
                  </a:lnTo>
                  <a:lnTo>
                    <a:pt x="5670" y="1462"/>
                  </a:lnTo>
                  <a:lnTo>
                    <a:pt x="5050"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6;p31">
              <a:extLst>
                <a:ext uri="{FF2B5EF4-FFF2-40B4-BE49-F238E27FC236}">
                  <a16:creationId xmlns:a16="http://schemas.microsoft.com/office/drawing/2014/main" id="{C253D6CB-E280-0602-FA45-764D7DDAC03A}"/>
                </a:ext>
              </a:extLst>
            </p:cNvPr>
            <p:cNvSpPr/>
            <p:nvPr/>
          </p:nvSpPr>
          <p:spPr>
            <a:xfrm>
              <a:off x="6166150" y="1374925"/>
              <a:ext cx="317775" cy="197100"/>
            </a:xfrm>
            <a:custGeom>
              <a:avLst/>
              <a:gdLst/>
              <a:ahLst/>
              <a:cxnLst/>
              <a:rect l="l" t="t" r="r" b="b"/>
              <a:pathLst>
                <a:path w="12711" h="7884" extrusionOk="0">
                  <a:moveTo>
                    <a:pt x="6422" y="0"/>
                  </a:moveTo>
                  <a:lnTo>
                    <a:pt x="6333" y="1462"/>
                  </a:lnTo>
                  <a:lnTo>
                    <a:pt x="5935" y="1595"/>
                  </a:lnTo>
                  <a:lnTo>
                    <a:pt x="5138" y="620"/>
                  </a:lnTo>
                  <a:lnTo>
                    <a:pt x="5270" y="2879"/>
                  </a:lnTo>
                  <a:lnTo>
                    <a:pt x="5049" y="2923"/>
                  </a:lnTo>
                  <a:lnTo>
                    <a:pt x="4429" y="3056"/>
                  </a:lnTo>
                  <a:lnTo>
                    <a:pt x="3588" y="3322"/>
                  </a:lnTo>
                  <a:lnTo>
                    <a:pt x="3145" y="3499"/>
                  </a:lnTo>
                  <a:lnTo>
                    <a:pt x="2613" y="3720"/>
                  </a:lnTo>
                  <a:lnTo>
                    <a:pt x="2126" y="4030"/>
                  </a:lnTo>
                  <a:lnTo>
                    <a:pt x="1683" y="4385"/>
                  </a:lnTo>
                  <a:lnTo>
                    <a:pt x="1240" y="4783"/>
                  </a:lnTo>
                  <a:lnTo>
                    <a:pt x="842" y="5270"/>
                  </a:lnTo>
                  <a:lnTo>
                    <a:pt x="487" y="5802"/>
                  </a:lnTo>
                  <a:lnTo>
                    <a:pt x="354" y="6112"/>
                  </a:lnTo>
                  <a:lnTo>
                    <a:pt x="222" y="6422"/>
                  </a:lnTo>
                  <a:lnTo>
                    <a:pt x="133" y="6732"/>
                  </a:lnTo>
                  <a:lnTo>
                    <a:pt x="44" y="7086"/>
                  </a:lnTo>
                  <a:lnTo>
                    <a:pt x="0" y="7485"/>
                  </a:lnTo>
                  <a:lnTo>
                    <a:pt x="0" y="7883"/>
                  </a:lnTo>
                  <a:lnTo>
                    <a:pt x="44" y="7751"/>
                  </a:lnTo>
                  <a:lnTo>
                    <a:pt x="177" y="7485"/>
                  </a:lnTo>
                  <a:lnTo>
                    <a:pt x="310" y="7308"/>
                  </a:lnTo>
                  <a:lnTo>
                    <a:pt x="443" y="7131"/>
                  </a:lnTo>
                  <a:lnTo>
                    <a:pt x="664" y="6998"/>
                  </a:lnTo>
                  <a:lnTo>
                    <a:pt x="886" y="6909"/>
                  </a:lnTo>
                  <a:lnTo>
                    <a:pt x="1152" y="6865"/>
                  </a:lnTo>
                  <a:lnTo>
                    <a:pt x="1417" y="6909"/>
                  </a:lnTo>
                  <a:lnTo>
                    <a:pt x="1639" y="6953"/>
                  </a:lnTo>
                  <a:lnTo>
                    <a:pt x="1860" y="6998"/>
                  </a:lnTo>
                  <a:lnTo>
                    <a:pt x="2215" y="7131"/>
                  </a:lnTo>
                  <a:lnTo>
                    <a:pt x="2303" y="7219"/>
                  </a:lnTo>
                  <a:lnTo>
                    <a:pt x="2347" y="7042"/>
                  </a:lnTo>
                  <a:lnTo>
                    <a:pt x="2392" y="6643"/>
                  </a:lnTo>
                  <a:lnTo>
                    <a:pt x="2480" y="6378"/>
                  </a:lnTo>
                  <a:lnTo>
                    <a:pt x="2613" y="6201"/>
                  </a:lnTo>
                  <a:lnTo>
                    <a:pt x="2790" y="6023"/>
                  </a:lnTo>
                  <a:lnTo>
                    <a:pt x="3012" y="5935"/>
                  </a:lnTo>
                  <a:lnTo>
                    <a:pt x="3277" y="5890"/>
                  </a:lnTo>
                  <a:lnTo>
                    <a:pt x="3543" y="5935"/>
                  </a:lnTo>
                  <a:lnTo>
                    <a:pt x="3809" y="6023"/>
                  </a:lnTo>
                  <a:lnTo>
                    <a:pt x="4030" y="6156"/>
                  </a:lnTo>
                  <a:lnTo>
                    <a:pt x="4429" y="6378"/>
                  </a:lnTo>
                  <a:lnTo>
                    <a:pt x="4562" y="6466"/>
                  </a:lnTo>
                  <a:lnTo>
                    <a:pt x="4606" y="6289"/>
                  </a:lnTo>
                  <a:lnTo>
                    <a:pt x="4739" y="5846"/>
                  </a:lnTo>
                  <a:lnTo>
                    <a:pt x="4872" y="5580"/>
                  </a:lnTo>
                  <a:lnTo>
                    <a:pt x="5005" y="5359"/>
                  </a:lnTo>
                  <a:lnTo>
                    <a:pt x="5182" y="5182"/>
                  </a:lnTo>
                  <a:lnTo>
                    <a:pt x="5359" y="5049"/>
                  </a:lnTo>
                  <a:lnTo>
                    <a:pt x="5625" y="5049"/>
                  </a:lnTo>
                  <a:lnTo>
                    <a:pt x="5846" y="5182"/>
                  </a:lnTo>
                  <a:lnTo>
                    <a:pt x="6112" y="5403"/>
                  </a:lnTo>
                  <a:lnTo>
                    <a:pt x="6333" y="5625"/>
                  </a:lnTo>
                  <a:lnTo>
                    <a:pt x="6732" y="6068"/>
                  </a:lnTo>
                  <a:lnTo>
                    <a:pt x="6909" y="6201"/>
                  </a:lnTo>
                  <a:lnTo>
                    <a:pt x="6998" y="6201"/>
                  </a:lnTo>
                  <a:lnTo>
                    <a:pt x="7042" y="6112"/>
                  </a:lnTo>
                  <a:lnTo>
                    <a:pt x="7042" y="5890"/>
                  </a:lnTo>
                  <a:lnTo>
                    <a:pt x="6998" y="5359"/>
                  </a:lnTo>
                  <a:lnTo>
                    <a:pt x="6953" y="5093"/>
                  </a:lnTo>
                  <a:lnTo>
                    <a:pt x="6998" y="4828"/>
                  </a:lnTo>
                  <a:lnTo>
                    <a:pt x="7042" y="4650"/>
                  </a:lnTo>
                  <a:lnTo>
                    <a:pt x="7086" y="4606"/>
                  </a:lnTo>
                  <a:lnTo>
                    <a:pt x="7175" y="4562"/>
                  </a:lnTo>
                  <a:lnTo>
                    <a:pt x="7263" y="4562"/>
                  </a:lnTo>
                  <a:lnTo>
                    <a:pt x="7352" y="4606"/>
                  </a:lnTo>
                  <a:lnTo>
                    <a:pt x="7529" y="4739"/>
                  </a:lnTo>
                  <a:lnTo>
                    <a:pt x="7751" y="4960"/>
                  </a:lnTo>
                  <a:lnTo>
                    <a:pt x="7928" y="5182"/>
                  </a:lnTo>
                  <a:lnTo>
                    <a:pt x="8238" y="5669"/>
                  </a:lnTo>
                  <a:lnTo>
                    <a:pt x="8371" y="5802"/>
                  </a:lnTo>
                  <a:lnTo>
                    <a:pt x="8459" y="5802"/>
                  </a:lnTo>
                  <a:lnTo>
                    <a:pt x="8459" y="5713"/>
                  </a:lnTo>
                  <a:lnTo>
                    <a:pt x="8415" y="5536"/>
                  </a:lnTo>
                  <a:lnTo>
                    <a:pt x="8238" y="4960"/>
                  </a:lnTo>
                  <a:lnTo>
                    <a:pt x="8149" y="4650"/>
                  </a:lnTo>
                  <a:lnTo>
                    <a:pt x="8105" y="4340"/>
                  </a:lnTo>
                  <a:lnTo>
                    <a:pt x="8149" y="4075"/>
                  </a:lnTo>
                  <a:lnTo>
                    <a:pt x="8194" y="3986"/>
                  </a:lnTo>
                  <a:lnTo>
                    <a:pt x="8282" y="3942"/>
                  </a:lnTo>
                  <a:lnTo>
                    <a:pt x="8459" y="3853"/>
                  </a:lnTo>
                  <a:lnTo>
                    <a:pt x="8681" y="3853"/>
                  </a:lnTo>
                  <a:lnTo>
                    <a:pt x="8902" y="3898"/>
                  </a:lnTo>
                  <a:lnTo>
                    <a:pt x="9124" y="3986"/>
                  </a:lnTo>
                  <a:lnTo>
                    <a:pt x="9522" y="4163"/>
                  </a:lnTo>
                  <a:lnTo>
                    <a:pt x="9655" y="4252"/>
                  </a:lnTo>
                  <a:lnTo>
                    <a:pt x="9655" y="4030"/>
                  </a:lnTo>
                  <a:lnTo>
                    <a:pt x="9744" y="3499"/>
                  </a:lnTo>
                  <a:lnTo>
                    <a:pt x="9788" y="3189"/>
                  </a:lnTo>
                  <a:lnTo>
                    <a:pt x="9876" y="2923"/>
                  </a:lnTo>
                  <a:lnTo>
                    <a:pt x="10054" y="2746"/>
                  </a:lnTo>
                  <a:lnTo>
                    <a:pt x="10142" y="2657"/>
                  </a:lnTo>
                  <a:lnTo>
                    <a:pt x="10275" y="2613"/>
                  </a:lnTo>
                  <a:lnTo>
                    <a:pt x="10541" y="2569"/>
                  </a:lnTo>
                  <a:lnTo>
                    <a:pt x="10762" y="2569"/>
                  </a:lnTo>
                  <a:lnTo>
                    <a:pt x="11028" y="2657"/>
                  </a:lnTo>
                  <a:lnTo>
                    <a:pt x="11249" y="2746"/>
                  </a:lnTo>
                  <a:lnTo>
                    <a:pt x="11604" y="2967"/>
                  </a:lnTo>
                  <a:lnTo>
                    <a:pt x="11737" y="3056"/>
                  </a:lnTo>
                  <a:lnTo>
                    <a:pt x="11692" y="2835"/>
                  </a:lnTo>
                  <a:lnTo>
                    <a:pt x="11692" y="2569"/>
                  </a:lnTo>
                  <a:lnTo>
                    <a:pt x="11737" y="2259"/>
                  </a:lnTo>
                  <a:lnTo>
                    <a:pt x="11825" y="1993"/>
                  </a:lnTo>
                  <a:lnTo>
                    <a:pt x="11914" y="1816"/>
                  </a:lnTo>
                  <a:lnTo>
                    <a:pt x="12002" y="1727"/>
                  </a:lnTo>
                  <a:lnTo>
                    <a:pt x="12135" y="1595"/>
                  </a:lnTo>
                  <a:lnTo>
                    <a:pt x="12312" y="1506"/>
                  </a:lnTo>
                  <a:lnTo>
                    <a:pt x="12490" y="1462"/>
                  </a:lnTo>
                  <a:lnTo>
                    <a:pt x="12711" y="1417"/>
                  </a:lnTo>
                  <a:lnTo>
                    <a:pt x="12490" y="1196"/>
                  </a:lnTo>
                  <a:lnTo>
                    <a:pt x="12224" y="930"/>
                  </a:lnTo>
                  <a:lnTo>
                    <a:pt x="11914" y="709"/>
                  </a:lnTo>
                  <a:lnTo>
                    <a:pt x="11471" y="443"/>
                  </a:lnTo>
                  <a:lnTo>
                    <a:pt x="11028" y="266"/>
                  </a:lnTo>
                  <a:lnTo>
                    <a:pt x="10762" y="222"/>
                  </a:lnTo>
                  <a:lnTo>
                    <a:pt x="10231" y="222"/>
                  </a:lnTo>
                  <a:lnTo>
                    <a:pt x="9921" y="266"/>
                  </a:lnTo>
                  <a:lnTo>
                    <a:pt x="9345" y="443"/>
                  </a:lnTo>
                  <a:lnTo>
                    <a:pt x="8858" y="664"/>
                  </a:lnTo>
                  <a:lnTo>
                    <a:pt x="8415" y="974"/>
                  </a:lnTo>
                  <a:lnTo>
                    <a:pt x="8061" y="1240"/>
                  </a:lnTo>
                  <a:lnTo>
                    <a:pt x="7751" y="1506"/>
                  </a:lnTo>
                  <a:lnTo>
                    <a:pt x="7529" y="1727"/>
                  </a:lnTo>
                  <a:lnTo>
                    <a:pt x="7352" y="1905"/>
                  </a:lnTo>
                  <a:lnTo>
                    <a:pt x="642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17;p31">
              <a:extLst>
                <a:ext uri="{FF2B5EF4-FFF2-40B4-BE49-F238E27FC236}">
                  <a16:creationId xmlns:a16="http://schemas.microsoft.com/office/drawing/2014/main" id="{C2099D2B-7F74-6DC6-0DD5-F09EC79D4013}"/>
                </a:ext>
              </a:extLst>
            </p:cNvPr>
            <p:cNvSpPr/>
            <p:nvPr/>
          </p:nvSpPr>
          <p:spPr>
            <a:xfrm>
              <a:off x="6929000" y="2018200"/>
              <a:ext cx="368750" cy="493850"/>
            </a:xfrm>
            <a:custGeom>
              <a:avLst/>
              <a:gdLst/>
              <a:ahLst/>
              <a:cxnLst/>
              <a:rect l="l" t="t" r="r" b="b"/>
              <a:pathLst>
                <a:path w="14750" h="19754" extrusionOk="0">
                  <a:moveTo>
                    <a:pt x="14749" y="1"/>
                  </a:moveTo>
                  <a:lnTo>
                    <a:pt x="14262" y="444"/>
                  </a:lnTo>
                  <a:lnTo>
                    <a:pt x="13775" y="887"/>
                  </a:lnTo>
                  <a:lnTo>
                    <a:pt x="13376" y="1418"/>
                  </a:lnTo>
                  <a:lnTo>
                    <a:pt x="12978" y="1949"/>
                  </a:lnTo>
                  <a:lnTo>
                    <a:pt x="12712" y="2392"/>
                  </a:lnTo>
                  <a:lnTo>
                    <a:pt x="12490" y="2880"/>
                  </a:lnTo>
                  <a:lnTo>
                    <a:pt x="12047" y="3810"/>
                  </a:lnTo>
                  <a:lnTo>
                    <a:pt x="11737" y="4828"/>
                  </a:lnTo>
                  <a:lnTo>
                    <a:pt x="11516" y="5847"/>
                  </a:lnTo>
                  <a:lnTo>
                    <a:pt x="11383" y="6866"/>
                  </a:lnTo>
                  <a:lnTo>
                    <a:pt x="11383" y="7928"/>
                  </a:lnTo>
                  <a:lnTo>
                    <a:pt x="11472" y="8947"/>
                  </a:lnTo>
                  <a:lnTo>
                    <a:pt x="11560" y="9479"/>
                  </a:lnTo>
                  <a:lnTo>
                    <a:pt x="11649" y="10010"/>
                  </a:lnTo>
                  <a:lnTo>
                    <a:pt x="10896" y="8947"/>
                  </a:lnTo>
                  <a:lnTo>
                    <a:pt x="10453" y="8416"/>
                  </a:lnTo>
                  <a:lnTo>
                    <a:pt x="10010" y="7973"/>
                  </a:lnTo>
                  <a:lnTo>
                    <a:pt x="9523" y="7530"/>
                  </a:lnTo>
                  <a:lnTo>
                    <a:pt x="8992" y="7220"/>
                  </a:lnTo>
                  <a:lnTo>
                    <a:pt x="8682" y="7087"/>
                  </a:lnTo>
                  <a:lnTo>
                    <a:pt x="8416" y="6998"/>
                  </a:lnTo>
                  <a:lnTo>
                    <a:pt x="8106" y="6910"/>
                  </a:lnTo>
                  <a:lnTo>
                    <a:pt x="7796" y="6866"/>
                  </a:lnTo>
                  <a:lnTo>
                    <a:pt x="7441" y="6821"/>
                  </a:lnTo>
                  <a:lnTo>
                    <a:pt x="7131" y="6866"/>
                  </a:lnTo>
                  <a:lnTo>
                    <a:pt x="6600" y="6954"/>
                  </a:lnTo>
                  <a:lnTo>
                    <a:pt x="6113" y="7176"/>
                  </a:lnTo>
                  <a:lnTo>
                    <a:pt x="5626" y="7441"/>
                  </a:lnTo>
                  <a:lnTo>
                    <a:pt x="5183" y="7840"/>
                  </a:lnTo>
                  <a:lnTo>
                    <a:pt x="4961" y="8061"/>
                  </a:lnTo>
                  <a:lnTo>
                    <a:pt x="4740" y="8327"/>
                  </a:lnTo>
                  <a:lnTo>
                    <a:pt x="4518" y="8637"/>
                  </a:lnTo>
                  <a:lnTo>
                    <a:pt x="4341" y="8947"/>
                  </a:lnTo>
                  <a:lnTo>
                    <a:pt x="4164" y="9257"/>
                  </a:lnTo>
                  <a:lnTo>
                    <a:pt x="4031" y="9611"/>
                  </a:lnTo>
                  <a:lnTo>
                    <a:pt x="3898" y="9921"/>
                  </a:lnTo>
                  <a:lnTo>
                    <a:pt x="3810" y="10276"/>
                  </a:lnTo>
                  <a:lnTo>
                    <a:pt x="3721" y="10674"/>
                  </a:lnTo>
                  <a:lnTo>
                    <a:pt x="3677" y="11427"/>
                  </a:lnTo>
                  <a:lnTo>
                    <a:pt x="3721" y="12180"/>
                  </a:lnTo>
                  <a:lnTo>
                    <a:pt x="3810" y="12933"/>
                  </a:lnTo>
                  <a:lnTo>
                    <a:pt x="3987" y="13686"/>
                  </a:lnTo>
                  <a:lnTo>
                    <a:pt x="4208" y="14395"/>
                  </a:lnTo>
                  <a:lnTo>
                    <a:pt x="4474" y="15147"/>
                  </a:lnTo>
                  <a:lnTo>
                    <a:pt x="5006" y="16609"/>
                  </a:lnTo>
                  <a:lnTo>
                    <a:pt x="4784" y="16299"/>
                  </a:lnTo>
                  <a:lnTo>
                    <a:pt x="4518" y="16033"/>
                  </a:lnTo>
                  <a:lnTo>
                    <a:pt x="4164" y="15856"/>
                  </a:lnTo>
                  <a:lnTo>
                    <a:pt x="3810" y="15723"/>
                  </a:lnTo>
                  <a:lnTo>
                    <a:pt x="3411" y="15679"/>
                  </a:lnTo>
                  <a:lnTo>
                    <a:pt x="3057" y="15679"/>
                  </a:lnTo>
                  <a:lnTo>
                    <a:pt x="2658" y="15723"/>
                  </a:lnTo>
                  <a:lnTo>
                    <a:pt x="2304" y="15856"/>
                  </a:lnTo>
                  <a:lnTo>
                    <a:pt x="1994" y="15989"/>
                  </a:lnTo>
                  <a:lnTo>
                    <a:pt x="1684" y="16166"/>
                  </a:lnTo>
                  <a:lnTo>
                    <a:pt x="1418" y="16388"/>
                  </a:lnTo>
                  <a:lnTo>
                    <a:pt x="1197" y="16653"/>
                  </a:lnTo>
                  <a:lnTo>
                    <a:pt x="975" y="16919"/>
                  </a:lnTo>
                  <a:lnTo>
                    <a:pt x="798" y="17185"/>
                  </a:lnTo>
                  <a:lnTo>
                    <a:pt x="621" y="17495"/>
                  </a:lnTo>
                  <a:lnTo>
                    <a:pt x="488" y="17805"/>
                  </a:lnTo>
                  <a:lnTo>
                    <a:pt x="355" y="18159"/>
                  </a:lnTo>
                  <a:lnTo>
                    <a:pt x="134" y="19001"/>
                  </a:lnTo>
                  <a:lnTo>
                    <a:pt x="1" y="19753"/>
                  </a:lnTo>
                  <a:lnTo>
                    <a:pt x="14749" y="19753"/>
                  </a:lnTo>
                  <a:lnTo>
                    <a:pt x="14749"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18;p31">
              <a:extLst>
                <a:ext uri="{FF2B5EF4-FFF2-40B4-BE49-F238E27FC236}">
                  <a16:creationId xmlns:a16="http://schemas.microsoft.com/office/drawing/2014/main" id="{DBDD9642-BF49-F104-06D3-C6FF21A64C2B}"/>
                </a:ext>
              </a:extLst>
            </p:cNvPr>
            <p:cNvSpPr/>
            <p:nvPr/>
          </p:nvSpPr>
          <p:spPr>
            <a:xfrm>
              <a:off x="5986775" y="2126725"/>
              <a:ext cx="388650" cy="385325"/>
            </a:xfrm>
            <a:custGeom>
              <a:avLst/>
              <a:gdLst/>
              <a:ahLst/>
              <a:cxnLst/>
              <a:rect l="l" t="t" r="r" b="b"/>
              <a:pathLst>
                <a:path w="15546" h="15413" extrusionOk="0">
                  <a:moveTo>
                    <a:pt x="1019" y="0"/>
                  </a:moveTo>
                  <a:lnTo>
                    <a:pt x="665" y="89"/>
                  </a:lnTo>
                  <a:lnTo>
                    <a:pt x="310" y="221"/>
                  </a:lnTo>
                  <a:lnTo>
                    <a:pt x="0" y="399"/>
                  </a:lnTo>
                  <a:lnTo>
                    <a:pt x="0" y="15412"/>
                  </a:lnTo>
                  <a:lnTo>
                    <a:pt x="15546" y="15412"/>
                  </a:lnTo>
                  <a:lnTo>
                    <a:pt x="15147" y="14970"/>
                  </a:lnTo>
                  <a:lnTo>
                    <a:pt x="14704" y="14527"/>
                  </a:lnTo>
                  <a:lnTo>
                    <a:pt x="14217" y="14172"/>
                  </a:lnTo>
                  <a:lnTo>
                    <a:pt x="13686" y="13862"/>
                  </a:lnTo>
                  <a:lnTo>
                    <a:pt x="13154" y="13597"/>
                  </a:lnTo>
                  <a:lnTo>
                    <a:pt x="12800" y="13508"/>
                  </a:lnTo>
                  <a:lnTo>
                    <a:pt x="12180" y="13331"/>
                  </a:lnTo>
                  <a:lnTo>
                    <a:pt x="11515" y="13242"/>
                  </a:lnTo>
                  <a:lnTo>
                    <a:pt x="10895" y="13242"/>
                  </a:lnTo>
                  <a:lnTo>
                    <a:pt x="10231" y="13287"/>
                  </a:lnTo>
                  <a:lnTo>
                    <a:pt x="9567" y="13375"/>
                  </a:lnTo>
                  <a:lnTo>
                    <a:pt x="8947" y="13508"/>
                  </a:lnTo>
                  <a:lnTo>
                    <a:pt x="8327" y="13730"/>
                  </a:lnTo>
                  <a:lnTo>
                    <a:pt x="7707" y="13995"/>
                  </a:lnTo>
                  <a:lnTo>
                    <a:pt x="7131" y="14305"/>
                  </a:lnTo>
                  <a:lnTo>
                    <a:pt x="7308" y="13818"/>
                  </a:lnTo>
                  <a:lnTo>
                    <a:pt x="8061" y="12091"/>
                  </a:lnTo>
                  <a:lnTo>
                    <a:pt x="8371" y="11249"/>
                  </a:lnTo>
                  <a:lnTo>
                    <a:pt x="8681" y="10364"/>
                  </a:lnTo>
                  <a:lnTo>
                    <a:pt x="8947" y="9434"/>
                  </a:lnTo>
                  <a:lnTo>
                    <a:pt x="9168" y="8548"/>
                  </a:lnTo>
                  <a:lnTo>
                    <a:pt x="9301" y="7662"/>
                  </a:lnTo>
                  <a:lnTo>
                    <a:pt x="9434" y="6732"/>
                  </a:lnTo>
                  <a:lnTo>
                    <a:pt x="9434" y="6333"/>
                  </a:lnTo>
                  <a:lnTo>
                    <a:pt x="9434" y="5846"/>
                  </a:lnTo>
                  <a:lnTo>
                    <a:pt x="9390" y="5403"/>
                  </a:lnTo>
                  <a:lnTo>
                    <a:pt x="9301" y="4960"/>
                  </a:lnTo>
                  <a:lnTo>
                    <a:pt x="9080" y="4562"/>
                  </a:lnTo>
                  <a:lnTo>
                    <a:pt x="8858" y="4252"/>
                  </a:lnTo>
                  <a:lnTo>
                    <a:pt x="8504" y="3986"/>
                  </a:lnTo>
                  <a:lnTo>
                    <a:pt x="8194" y="3809"/>
                  </a:lnTo>
                  <a:lnTo>
                    <a:pt x="7884" y="3720"/>
                  </a:lnTo>
                  <a:lnTo>
                    <a:pt x="7529" y="3632"/>
                  </a:lnTo>
                  <a:lnTo>
                    <a:pt x="7175" y="3632"/>
                  </a:lnTo>
                  <a:lnTo>
                    <a:pt x="6821" y="3676"/>
                  </a:lnTo>
                  <a:lnTo>
                    <a:pt x="6467" y="3720"/>
                  </a:lnTo>
                  <a:lnTo>
                    <a:pt x="6112" y="3853"/>
                  </a:lnTo>
                  <a:lnTo>
                    <a:pt x="5802" y="3986"/>
                  </a:lnTo>
                  <a:lnTo>
                    <a:pt x="5404" y="4252"/>
                  </a:lnTo>
                  <a:lnTo>
                    <a:pt x="5049" y="4517"/>
                  </a:lnTo>
                  <a:lnTo>
                    <a:pt x="4695" y="4872"/>
                  </a:lnTo>
                  <a:lnTo>
                    <a:pt x="4429" y="5182"/>
                  </a:lnTo>
                  <a:lnTo>
                    <a:pt x="3853" y="5979"/>
                  </a:lnTo>
                  <a:lnTo>
                    <a:pt x="3366" y="6732"/>
                  </a:lnTo>
                  <a:lnTo>
                    <a:pt x="3455" y="5625"/>
                  </a:lnTo>
                  <a:lnTo>
                    <a:pt x="3499" y="4517"/>
                  </a:lnTo>
                  <a:lnTo>
                    <a:pt x="3455" y="3410"/>
                  </a:lnTo>
                  <a:lnTo>
                    <a:pt x="3322" y="2303"/>
                  </a:lnTo>
                  <a:lnTo>
                    <a:pt x="3233" y="1904"/>
                  </a:lnTo>
                  <a:lnTo>
                    <a:pt x="3101" y="1462"/>
                  </a:lnTo>
                  <a:lnTo>
                    <a:pt x="2968" y="1107"/>
                  </a:lnTo>
                  <a:lnTo>
                    <a:pt x="2702" y="753"/>
                  </a:lnTo>
                  <a:lnTo>
                    <a:pt x="2392" y="443"/>
                  </a:lnTo>
                  <a:lnTo>
                    <a:pt x="2038" y="221"/>
                  </a:lnTo>
                  <a:lnTo>
                    <a:pt x="1683" y="44"/>
                  </a:lnTo>
                  <a:lnTo>
                    <a:pt x="137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19;p31">
              <a:extLst>
                <a:ext uri="{FF2B5EF4-FFF2-40B4-BE49-F238E27FC236}">
                  <a16:creationId xmlns:a16="http://schemas.microsoft.com/office/drawing/2014/main" id="{E11122FC-DE6E-C1CD-21B2-2083E3D7AF7C}"/>
                </a:ext>
              </a:extLst>
            </p:cNvPr>
            <p:cNvSpPr/>
            <p:nvPr/>
          </p:nvSpPr>
          <p:spPr>
            <a:xfrm>
              <a:off x="7153775" y="1926300"/>
              <a:ext cx="75325" cy="75325"/>
            </a:xfrm>
            <a:custGeom>
              <a:avLst/>
              <a:gdLst/>
              <a:ahLst/>
              <a:cxnLst/>
              <a:rect l="l" t="t" r="r" b="b"/>
              <a:pathLst>
                <a:path w="3013" h="3013" extrusionOk="0">
                  <a:moveTo>
                    <a:pt x="1506" y="1"/>
                  </a:moveTo>
                  <a:lnTo>
                    <a:pt x="1285" y="975"/>
                  </a:lnTo>
                  <a:lnTo>
                    <a:pt x="1196" y="1108"/>
                  </a:lnTo>
                  <a:lnTo>
                    <a:pt x="1019" y="1197"/>
                  </a:lnTo>
                  <a:lnTo>
                    <a:pt x="1" y="1507"/>
                  </a:lnTo>
                  <a:lnTo>
                    <a:pt x="975" y="1772"/>
                  </a:lnTo>
                  <a:lnTo>
                    <a:pt x="1108" y="1861"/>
                  </a:lnTo>
                  <a:lnTo>
                    <a:pt x="1196" y="1994"/>
                  </a:lnTo>
                  <a:lnTo>
                    <a:pt x="1506" y="3012"/>
                  </a:lnTo>
                  <a:lnTo>
                    <a:pt x="1816" y="2038"/>
                  </a:lnTo>
                  <a:lnTo>
                    <a:pt x="1905" y="1905"/>
                  </a:lnTo>
                  <a:lnTo>
                    <a:pt x="2038" y="1817"/>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0;p31">
              <a:extLst>
                <a:ext uri="{FF2B5EF4-FFF2-40B4-BE49-F238E27FC236}">
                  <a16:creationId xmlns:a16="http://schemas.microsoft.com/office/drawing/2014/main" id="{C21AE7A4-DC70-C608-0424-184C3E2C66FB}"/>
                </a:ext>
              </a:extLst>
            </p:cNvPr>
            <p:cNvSpPr/>
            <p:nvPr/>
          </p:nvSpPr>
          <p:spPr>
            <a:xfrm>
              <a:off x="6078675" y="2156600"/>
              <a:ext cx="74200" cy="75325"/>
            </a:xfrm>
            <a:custGeom>
              <a:avLst/>
              <a:gdLst/>
              <a:ahLst/>
              <a:cxnLst/>
              <a:rect l="l" t="t" r="r" b="b"/>
              <a:pathLst>
                <a:path w="2968" h="3013" extrusionOk="0">
                  <a:moveTo>
                    <a:pt x="1462" y="1"/>
                  </a:moveTo>
                  <a:lnTo>
                    <a:pt x="1240" y="975"/>
                  </a:lnTo>
                  <a:lnTo>
                    <a:pt x="1152" y="1108"/>
                  </a:lnTo>
                  <a:lnTo>
                    <a:pt x="1019" y="1197"/>
                  </a:lnTo>
                  <a:lnTo>
                    <a:pt x="0" y="1507"/>
                  </a:lnTo>
                  <a:lnTo>
                    <a:pt x="930" y="1772"/>
                  </a:lnTo>
                  <a:lnTo>
                    <a:pt x="1108" y="1861"/>
                  </a:lnTo>
                  <a:lnTo>
                    <a:pt x="1196" y="1994"/>
                  </a:lnTo>
                  <a:lnTo>
                    <a:pt x="1462" y="3012"/>
                  </a:lnTo>
                  <a:lnTo>
                    <a:pt x="1772" y="2038"/>
                  </a:lnTo>
                  <a:lnTo>
                    <a:pt x="1860" y="1905"/>
                  </a:lnTo>
                  <a:lnTo>
                    <a:pt x="1993" y="1817"/>
                  </a:lnTo>
                  <a:lnTo>
                    <a:pt x="2968" y="1507"/>
                  </a:lnTo>
                  <a:lnTo>
                    <a:pt x="2038" y="1197"/>
                  </a:lnTo>
                  <a:lnTo>
                    <a:pt x="1905" y="1152"/>
                  </a:lnTo>
                  <a:lnTo>
                    <a:pt x="1816" y="975"/>
                  </a:lnTo>
                  <a:lnTo>
                    <a:pt x="146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1;p31">
              <a:extLst>
                <a:ext uri="{FF2B5EF4-FFF2-40B4-BE49-F238E27FC236}">
                  <a16:creationId xmlns:a16="http://schemas.microsoft.com/office/drawing/2014/main" id="{80ADA879-1DDF-96DD-24FB-8690DC91ACFA}"/>
                </a:ext>
              </a:extLst>
            </p:cNvPr>
            <p:cNvSpPr/>
            <p:nvPr/>
          </p:nvSpPr>
          <p:spPr>
            <a:xfrm>
              <a:off x="6480600" y="1276375"/>
              <a:ext cx="74200" cy="75325"/>
            </a:xfrm>
            <a:custGeom>
              <a:avLst/>
              <a:gdLst/>
              <a:ahLst/>
              <a:cxnLst/>
              <a:rect l="l" t="t" r="r" b="b"/>
              <a:pathLst>
                <a:path w="2968" h="3013" extrusionOk="0">
                  <a:moveTo>
                    <a:pt x="1506" y="0"/>
                  </a:moveTo>
                  <a:lnTo>
                    <a:pt x="1240" y="975"/>
                  </a:lnTo>
                  <a:lnTo>
                    <a:pt x="1152" y="1108"/>
                  </a:lnTo>
                  <a:lnTo>
                    <a:pt x="1019" y="1196"/>
                  </a:lnTo>
                  <a:lnTo>
                    <a:pt x="0" y="1506"/>
                  </a:lnTo>
                  <a:lnTo>
                    <a:pt x="930" y="1772"/>
                  </a:lnTo>
                  <a:lnTo>
                    <a:pt x="1107" y="1861"/>
                  </a:lnTo>
                  <a:lnTo>
                    <a:pt x="1196" y="1993"/>
                  </a:lnTo>
                  <a:lnTo>
                    <a:pt x="1506" y="3012"/>
                  </a:lnTo>
                  <a:lnTo>
                    <a:pt x="1772" y="2038"/>
                  </a:lnTo>
                  <a:lnTo>
                    <a:pt x="1860" y="1905"/>
                  </a:lnTo>
                  <a:lnTo>
                    <a:pt x="1993" y="1816"/>
                  </a:lnTo>
                  <a:lnTo>
                    <a:pt x="2967" y="1506"/>
                  </a:lnTo>
                  <a:lnTo>
                    <a:pt x="2037" y="1196"/>
                  </a:lnTo>
                  <a:lnTo>
                    <a:pt x="1905" y="1108"/>
                  </a:lnTo>
                  <a:lnTo>
                    <a:pt x="1816" y="975"/>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22;p31">
              <a:extLst>
                <a:ext uri="{FF2B5EF4-FFF2-40B4-BE49-F238E27FC236}">
                  <a16:creationId xmlns:a16="http://schemas.microsoft.com/office/drawing/2014/main" id="{B5782974-DEB2-5357-1CED-2BF84477DF2A}"/>
                </a:ext>
              </a:extLst>
            </p:cNvPr>
            <p:cNvSpPr/>
            <p:nvPr/>
          </p:nvSpPr>
          <p:spPr>
            <a:xfrm>
              <a:off x="6946725" y="1378225"/>
              <a:ext cx="75325" cy="74225"/>
            </a:xfrm>
            <a:custGeom>
              <a:avLst/>
              <a:gdLst/>
              <a:ahLst/>
              <a:cxnLst/>
              <a:rect l="l" t="t" r="r" b="b"/>
              <a:pathLst>
                <a:path w="3013" h="2969" extrusionOk="0">
                  <a:moveTo>
                    <a:pt x="1506" y="1"/>
                  </a:moveTo>
                  <a:lnTo>
                    <a:pt x="1285" y="931"/>
                  </a:lnTo>
                  <a:lnTo>
                    <a:pt x="1196" y="1108"/>
                  </a:lnTo>
                  <a:lnTo>
                    <a:pt x="1019" y="1197"/>
                  </a:lnTo>
                  <a:lnTo>
                    <a:pt x="1" y="1463"/>
                  </a:lnTo>
                  <a:lnTo>
                    <a:pt x="975" y="1728"/>
                  </a:lnTo>
                  <a:lnTo>
                    <a:pt x="1152" y="1817"/>
                  </a:lnTo>
                  <a:lnTo>
                    <a:pt x="1241" y="1994"/>
                  </a:lnTo>
                  <a:lnTo>
                    <a:pt x="1506" y="2968"/>
                  </a:lnTo>
                  <a:lnTo>
                    <a:pt x="1816" y="1994"/>
                  </a:lnTo>
                  <a:lnTo>
                    <a:pt x="1905" y="1861"/>
                  </a:lnTo>
                  <a:lnTo>
                    <a:pt x="2038" y="1773"/>
                  </a:lnTo>
                  <a:lnTo>
                    <a:pt x="3012" y="1463"/>
                  </a:lnTo>
                  <a:lnTo>
                    <a:pt x="2082" y="1197"/>
                  </a:lnTo>
                  <a:lnTo>
                    <a:pt x="1905" y="1108"/>
                  </a:lnTo>
                  <a:lnTo>
                    <a:pt x="1861"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23;p31">
              <a:extLst>
                <a:ext uri="{FF2B5EF4-FFF2-40B4-BE49-F238E27FC236}">
                  <a16:creationId xmlns:a16="http://schemas.microsoft.com/office/drawing/2014/main" id="{A9D9F728-049D-C38C-2C3F-980357767534}"/>
                </a:ext>
              </a:extLst>
            </p:cNvPr>
            <p:cNvSpPr/>
            <p:nvPr/>
          </p:nvSpPr>
          <p:spPr>
            <a:xfrm>
              <a:off x="6129600" y="1700425"/>
              <a:ext cx="75325" cy="74225"/>
            </a:xfrm>
            <a:custGeom>
              <a:avLst/>
              <a:gdLst/>
              <a:ahLst/>
              <a:cxnLst/>
              <a:rect l="l" t="t" r="r" b="b"/>
              <a:pathLst>
                <a:path w="3013" h="2969" extrusionOk="0">
                  <a:moveTo>
                    <a:pt x="1506" y="1"/>
                  </a:moveTo>
                  <a:lnTo>
                    <a:pt x="1285" y="931"/>
                  </a:lnTo>
                  <a:lnTo>
                    <a:pt x="1196" y="1108"/>
                  </a:lnTo>
                  <a:lnTo>
                    <a:pt x="1019" y="1197"/>
                  </a:lnTo>
                  <a:lnTo>
                    <a:pt x="1" y="1507"/>
                  </a:lnTo>
                  <a:lnTo>
                    <a:pt x="975" y="1772"/>
                  </a:lnTo>
                  <a:lnTo>
                    <a:pt x="1108" y="1861"/>
                  </a:lnTo>
                  <a:lnTo>
                    <a:pt x="1196" y="1994"/>
                  </a:lnTo>
                  <a:lnTo>
                    <a:pt x="1506" y="2968"/>
                  </a:lnTo>
                  <a:lnTo>
                    <a:pt x="1816" y="1994"/>
                  </a:lnTo>
                  <a:lnTo>
                    <a:pt x="1905" y="1861"/>
                  </a:lnTo>
                  <a:lnTo>
                    <a:pt x="2038" y="1772"/>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4;p31">
              <a:extLst>
                <a:ext uri="{FF2B5EF4-FFF2-40B4-BE49-F238E27FC236}">
                  <a16:creationId xmlns:a16="http://schemas.microsoft.com/office/drawing/2014/main" id="{2B1C6CC8-55CC-B7B7-F449-90E4BC5D3A89}"/>
                </a:ext>
              </a:extLst>
            </p:cNvPr>
            <p:cNvSpPr/>
            <p:nvPr/>
          </p:nvSpPr>
          <p:spPr>
            <a:xfrm>
              <a:off x="7033100" y="2249625"/>
              <a:ext cx="74200" cy="75300"/>
            </a:xfrm>
            <a:custGeom>
              <a:avLst/>
              <a:gdLst/>
              <a:ahLst/>
              <a:cxnLst/>
              <a:rect l="l" t="t" r="r" b="b"/>
              <a:pathLst>
                <a:path w="2968" h="3012" extrusionOk="0">
                  <a:moveTo>
                    <a:pt x="1506" y="0"/>
                  </a:moveTo>
                  <a:lnTo>
                    <a:pt x="1240" y="974"/>
                  </a:lnTo>
                  <a:lnTo>
                    <a:pt x="1152" y="1107"/>
                  </a:lnTo>
                  <a:lnTo>
                    <a:pt x="1019" y="1196"/>
                  </a:lnTo>
                  <a:lnTo>
                    <a:pt x="0" y="1506"/>
                  </a:lnTo>
                  <a:lnTo>
                    <a:pt x="974" y="1772"/>
                  </a:lnTo>
                  <a:lnTo>
                    <a:pt x="1107" y="1860"/>
                  </a:lnTo>
                  <a:lnTo>
                    <a:pt x="1196" y="1993"/>
                  </a:lnTo>
                  <a:lnTo>
                    <a:pt x="1506" y="3012"/>
                  </a:lnTo>
                  <a:lnTo>
                    <a:pt x="1772" y="2037"/>
                  </a:lnTo>
                  <a:lnTo>
                    <a:pt x="1860" y="1904"/>
                  </a:lnTo>
                  <a:lnTo>
                    <a:pt x="2037" y="1816"/>
                  </a:lnTo>
                  <a:lnTo>
                    <a:pt x="2967" y="1506"/>
                  </a:lnTo>
                  <a:lnTo>
                    <a:pt x="2037" y="1196"/>
                  </a:lnTo>
                  <a:lnTo>
                    <a:pt x="1905" y="1107"/>
                  </a:lnTo>
                  <a:lnTo>
                    <a:pt x="1816" y="974"/>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5;p31">
              <a:extLst>
                <a:ext uri="{FF2B5EF4-FFF2-40B4-BE49-F238E27FC236}">
                  <a16:creationId xmlns:a16="http://schemas.microsoft.com/office/drawing/2014/main" id="{994CF4CC-C583-6208-5A35-02681DA5A519}"/>
                </a:ext>
              </a:extLst>
            </p:cNvPr>
            <p:cNvSpPr/>
            <p:nvPr/>
          </p:nvSpPr>
          <p:spPr>
            <a:xfrm>
              <a:off x="6956700" y="1780150"/>
              <a:ext cx="111850" cy="110750"/>
            </a:xfrm>
            <a:custGeom>
              <a:avLst/>
              <a:gdLst/>
              <a:ahLst/>
              <a:cxnLst/>
              <a:rect l="l" t="t" r="r" b="b"/>
              <a:pathLst>
                <a:path w="4474" h="4430" extrusionOk="0">
                  <a:moveTo>
                    <a:pt x="2215" y="1"/>
                  </a:moveTo>
                  <a:lnTo>
                    <a:pt x="1860" y="1418"/>
                  </a:lnTo>
                  <a:lnTo>
                    <a:pt x="1816" y="1551"/>
                  </a:lnTo>
                  <a:lnTo>
                    <a:pt x="1727" y="1639"/>
                  </a:lnTo>
                  <a:lnTo>
                    <a:pt x="1639" y="1728"/>
                  </a:lnTo>
                  <a:lnTo>
                    <a:pt x="1506" y="1772"/>
                  </a:lnTo>
                  <a:lnTo>
                    <a:pt x="0" y="2215"/>
                  </a:lnTo>
                  <a:lnTo>
                    <a:pt x="1462" y="2614"/>
                  </a:lnTo>
                  <a:lnTo>
                    <a:pt x="1550" y="2658"/>
                  </a:lnTo>
                  <a:lnTo>
                    <a:pt x="1683" y="2747"/>
                  </a:lnTo>
                  <a:lnTo>
                    <a:pt x="1727" y="2835"/>
                  </a:lnTo>
                  <a:lnTo>
                    <a:pt x="1772" y="2968"/>
                  </a:lnTo>
                  <a:lnTo>
                    <a:pt x="2215" y="4430"/>
                  </a:lnTo>
                  <a:lnTo>
                    <a:pt x="2658" y="3012"/>
                  </a:lnTo>
                  <a:lnTo>
                    <a:pt x="2702" y="2879"/>
                  </a:lnTo>
                  <a:lnTo>
                    <a:pt x="2790" y="2791"/>
                  </a:lnTo>
                  <a:lnTo>
                    <a:pt x="2879" y="2702"/>
                  </a:lnTo>
                  <a:lnTo>
                    <a:pt x="3012" y="2658"/>
                  </a:lnTo>
                  <a:lnTo>
                    <a:pt x="4473" y="2215"/>
                  </a:lnTo>
                  <a:lnTo>
                    <a:pt x="3056" y="1772"/>
                  </a:lnTo>
                  <a:lnTo>
                    <a:pt x="2923" y="1728"/>
                  </a:lnTo>
                  <a:lnTo>
                    <a:pt x="2835" y="1639"/>
                  </a:lnTo>
                  <a:lnTo>
                    <a:pt x="2746" y="1551"/>
                  </a:lnTo>
                  <a:lnTo>
                    <a:pt x="2702" y="1462"/>
                  </a:lnTo>
                  <a:lnTo>
                    <a:pt x="2215"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20;p9">
            <a:extLst>
              <a:ext uri="{FF2B5EF4-FFF2-40B4-BE49-F238E27FC236}">
                <a16:creationId xmlns:a16="http://schemas.microsoft.com/office/drawing/2014/main" id="{60799C06-3E7D-1994-FA2A-7516B599C3DC}"/>
              </a:ext>
            </a:extLst>
          </p:cNvPr>
          <p:cNvSpPr/>
          <p:nvPr/>
        </p:nvSpPr>
        <p:spPr>
          <a:xfrm>
            <a:off x="-731875" y="9529"/>
            <a:ext cx="3111117" cy="4068189"/>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p9">
            <a:extLst>
              <a:ext uri="{FF2B5EF4-FFF2-40B4-BE49-F238E27FC236}">
                <a16:creationId xmlns:a16="http://schemas.microsoft.com/office/drawing/2014/main" id="{ED0458D3-4237-9DBB-B10E-057574E5DFA9}"/>
              </a:ext>
            </a:extLst>
          </p:cNvPr>
          <p:cNvSpPr/>
          <p:nvPr/>
        </p:nvSpPr>
        <p:spPr>
          <a:xfrm>
            <a:off x="-2713309" y="2389484"/>
            <a:ext cx="18051818" cy="2831036"/>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843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nodeType="withEffect">
                                  <p:stCondLst>
                                    <p:cond delay="0"/>
                                  </p:stCondLst>
                                  <p:childTnLst>
                                    <p:animMotion origin="layout" path="M 8.33333E-7 -4.5679E-6 L -0.00087 -0.43642 " pathEditMode="relative" rAng="0" ptsTypes="AA">
                                      <p:cBhvr>
                                        <p:cTn id="6" dur="5000" fill="hold"/>
                                        <p:tgtEl>
                                          <p:spTgt spid="63498"/>
                                        </p:tgtEl>
                                        <p:attrNameLst>
                                          <p:attrName>ppt_x</p:attrName>
                                          <p:attrName>ppt_y</p:attrName>
                                        </p:attrNameLst>
                                      </p:cBhvr>
                                      <p:rCtr x="-52" y="-21821"/>
                                    </p:animMotion>
                                  </p:childTnLst>
                                </p:cTn>
                              </p:par>
                              <p:par>
                                <p:cTn id="7" presetID="42" presetClass="path" presetSubtype="0" repeatCount="indefinite" accel="50000" decel="50000" fill="hold" nodeType="withEffect">
                                  <p:stCondLst>
                                    <p:cond delay="0"/>
                                  </p:stCondLst>
                                  <p:childTnLst>
                                    <p:animMotion origin="layout" path="M -2.08333E-6 4.07407E-6 L -2.08333E-6 0.25 " pathEditMode="relative" rAng="0" ptsTypes="AA">
                                      <p:cBhvr>
                                        <p:cTn id="8" dur="5000" fill="hold"/>
                                        <p:tgtEl>
                                          <p:spTgt spid="63497"/>
                                        </p:tgtEl>
                                        <p:attrNameLst>
                                          <p:attrName>ppt_x</p:attrName>
                                          <p:attrName>ppt_y</p:attrName>
                                        </p:attrNameLst>
                                      </p:cBhvr>
                                      <p:rCtr x="0" y="1250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06"/>
                                        </p:tgtEl>
                                        <p:attrNameLst>
                                          <p:attrName>style.visibility</p:attrName>
                                        </p:attrNameLst>
                                      </p:cBhvr>
                                      <p:to>
                                        <p:strVal val="visible"/>
                                      </p:to>
                                    </p:set>
                                    <p:animEffect transition="in" filter="fade">
                                      <p:cBhvr>
                                        <p:cTn id="13" dur="1000"/>
                                        <p:tgtEl>
                                          <p:spTgt spid="2306"/>
                                        </p:tgtEl>
                                      </p:cBhvr>
                                    </p:animEffect>
                                    <p:anim calcmode="lin" valueType="num">
                                      <p:cBhvr>
                                        <p:cTn id="14" dur="1000" fill="hold"/>
                                        <p:tgtEl>
                                          <p:spTgt spid="2306"/>
                                        </p:tgtEl>
                                        <p:attrNameLst>
                                          <p:attrName>ppt_x</p:attrName>
                                        </p:attrNameLst>
                                      </p:cBhvr>
                                      <p:tavLst>
                                        <p:tav tm="0">
                                          <p:val>
                                            <p:strVal val="#ppt_x"/>
                                          </p:val>
                                        </p:tav>
                                        <p:tav tm="100000">
                                          <p:val>
                                            <p:strVal val="#ppt_x"/>
                                          </p:val>
                                        </p:tav>
                                      </p:tavLst>
                                    </p:anim>
                                    <p:anim calcmode="lin" valueType="num">
                                      <p:cBhvr>
                                        <p:cTn id="15" dur="1000" fill="hold"/>
                                        <p:tgtEl>
                                          <p:spTgt spid="230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07"/>
                                        </p:tgtEl>
                                        <p:attrNameLst>
                                          <p:attrName>style.visibility</p:attrName>
                                        </p:attrNameLst>
                                      </p:cBhvr>
                                      <p:to>
                                        <p:strVal val="visible"/>
                                      </p:to>
                                    </p:set>
                                    <p:animEffect transition="in" filter="fade">
                                      <p:cBhvr>
                                        <p:cTn id="18" dur="1000"/>
                                        <p:tgtEl>
                                          <p:spTgt spid="2307"/>
                                        </p:tgtEl>
                                      </p:cBhvr>
                                    </p:animEffect>
                                    <p:anim calcmode="lin" valueType="num">
                                      <p:cBhvr>
                                        <p:cTn id="19" dur="1000" fill="hold"/>
                                        <p:tgtEl>
                                          <p:spTgt spid="2307"/>
                                        </p:tgtEl>
                                        <p:attrNameLst>
                                          <p:attrName>ppt_x</p:attrName>
                                        </p:attrNameLst>
                                      </p:cBhvr>
                                      <p:tavLst>
                                        <p:tav tm="0">
                                          <p:val>
                                            <p:strVal val="#ppt_x"/>
                                          </p:val>
                                        </p:tav>
                                        <p:tav tm="100000">
                                          <p:val>
                                            <p:strVal val="#ppt_x"/>
                                          </p:val>
                                        </p:tav>
                                      </p:tavLst>
                                    </p:anim>
                                    <p:anim calcmode="lin" valueType="num">
                                      <p:cBhvr>
                                        <p:cTn id="20" dur="1000" fill="hold"/>
                                        <p:tgtEl>
                                          <p:spTgt spid="2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3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BFBD-933F-3CAC-9709-4DD5B0EBEC90}"/>
              </a:ext>
            </a:extLst>
          </p:cNvPr>
          <p:cNvSpPr/>
          <p:nvPr/>
        </p:nvSpPr>
        <p:spPr>
          <a:xfrm>
            <a:off x="1" y="4170947"/>
            <a:ext cx="9161464" cy="935120"/>
          </a:xfrm>
          <a:prstGeom prst="rect">
            <a:avLst/>
          </a:prstGeom>
          <a:solidFill>
            <a:schemeClr val="tx1">
              <a:lumMod val="10000"/>
              <a:lumOff val="90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ectangle: Rounded Corners 7">
            <a:extLst>
              <a:ext uri="{FF2B5EF4-FFF2-40B4-BE49-F238E27FC236}">
                <a16:creationId xmlns:a16="http://schemas.microsoft.com/office/drawing/2014/main" id="{B58731C5-0C38-F5E8-A714-1C541381FB47}"/>
              </a:ext>
            </a:extLst>
          </p:cNvPr>
          <p:cNvSpPr/>
          <p:nvPr/>
        </p:nvSpPr>
        <p:spPr>
          <a:xfrm>
            <a:off x="303377" y="111643"/>
            <a:ext cx="8537245" cy="4059304"/>
          </a:xfrm>
          <a:prstGeom prst="roundRect">
            <a:avLst/>
          </a:prstGeom>
          <a:solidFill>
            <a:srgbClr val="FFFFFF">
              <a:alpha val="90980"/>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9Slide03 AmpleSoft Bold" panose="02000000000000000000" pitchFamily="2" charset="0"/>
            </a:endParaRPr>
          </a:p>
        </p:txBody>
      </p:sp>
      <p:sp>
        <p:nvSpPr>
          <p:cNvPr id="9" name="Rectangle 8">
            <a:extLst>
              <a:ext uri="{FF2B5EF4-FFF2-40B4-BE49-F238E27FC236}">
                <a16:creationId xmlns:a16="http://schemas.microsoft.com/office/drawing/2014/main" id="{EEE54138-EB2C-3DAB-AB15-E07ED06D515A}"/>
              </a:ext>
            </a:extLst>
          </p:cNvPr>
          <p:cNvSpPr/>
          <p:nvPr/>
        </p:nvSpPr>
        <p:spPr>
          <a:xfrm>
            <a:off x="511520" y="212419"/>
            <a:ext cx="8229600" cy="3785652"/>
          </a:xfrm>
          <a:prstGeom prst="rect">
            <a:avLst/>
          </a:prstGeom>
        </p:spPr>
        <p:txBody>
          <a:bodyPr>
            <a:spAutoFit/>
          </a:bodyPr>
          <a:lstStyle/>
          <a:p>
            <a:pPr algn="just" eaLnBrk="1" hangingPunct="1">
              <a:defRPr/>
            </a:pPr>
            <a:r>
              <a:rPr lang="en-US" sz="3000" dirty="0">
                <a:solidFill>
                  <a:srgbClr val="002060"/>
                </a:solidFill>
                <a:latin typeface="#9Slide03 AmpleSoft Bold" panose="02000000000000000000" pitchFamily="2" charset="0"/>
              </a:rPr>
              <a:t>	</a:t>
            </a:r>
            <a:r>
              <a:rPr lang="vi-VN" sz="3000" dirty="0">
                <a:latin typeface="#9Slide03 AmpleSoft Bold" panose="02000000000000000000" pitchFamily="2" charset="0"/>
              </a:rPr>
              <a:t>Hoá ra trẻ con thời nào cũng giống nhau. Tôi quyết định chọn đôi giày ba ta màu xanh để thưởng cho Lái trong buổi đầu tiên cậu đến lớp. Hôm nhận giày, tay Lái run run, môi cập mấp máy, mắt hết nhìn đôi giày, lại nhìn xuống đôi bàn chân mình đang ngọ nguậy dưới đất. Lúc ra khỏi lớp, Lái cột hai chiếc giày vào nhau, đeo vào cổ, nhảy tưng tưng.</a:t>
            </a:r>
          </a:p>
        </p:txBody>
      </p:sp>
      <p:sp>
        <p:nvSpPr>
          <p:cNvPr id="11" name="Rectangle 10">
            <a:extLst>
              <a:ext uri="{FF2B5EF4-FFF2-40B4-BE49-F238E27FC236}">
                <a16:creationId xmlns:a16="http://schemas.microsoft.com/office/drawing/2014/main" id="{4F26B41B-9732-4D26-4BE3-E02EF51A5246}"/>
              </a:ext>
            </a:extLst>
          </p:cNvPr>
          <p:cNvSpPr>
            <a:spLocks noChangeArrowheads="1"/>
          </p:cNvSpPr>
          <p:nvPr/>
        </p:nvSpPr>
        <p:spPr bwMode="auto">
          <a:xfrm>
            <a:off x="376489" y="4148377"/>
            <a:ext cx="8784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700" b="1" i="1" dirty="0">
                <a:solidFill>
                  <a:srgbClr val="000000"/>
                </a:solidFill>
                <a:latin typeface="#9Slide03 AmpleSoft Bold" panose="02000000000000000000" pitchFamily="2" charset="0"/>
                <a:cs typeface="Times New Roman" panose="02020603050405020304" pitchFamily="18" charset="0"/>
              </a:rPr>
              <a:t>* G</a:t>
            </a:r>
            <a:r>
              <a:rPr lang="vi-VN" altLang="vi-VN" sz="2700" b="1" i="1" dirty="0">
                <a:solidFill>
                  <a:srgbClr val="000000"/>
                </a:solidFill>
                <a:latin typeface="#9Slide03 AmpleSoft Bold" panose="02000000000000000000" pitchFamily="2" charset="0"/>
                <a:cs typeface="Times New Roman" panose="02020603050405020304" pitchFamily="18" charset="0"/>
              </a:rPr>
              <a:t>iọng đọc nhanh và vui hơn thể hiện niềm xúc động của cậu bé khi nhận được đôi giày.</a:t>
            </a:r>
            <a:endParaRPr lang="vi-VN" altLang="vi-VN" sz="2700" b="1" i="1" dirty="0">
              <a:solidFill>
                <a:srgbClr val="000000"/>
              </a:solidFill>
              <a:latin typeface="#9Slide03 AmpleSoft Bold" panose="02000000000000000000" pitchFamily="2" charset="0"/>
            </a:endParaRPr>
          </a:p>
        </p:txBody>
      </p:sp>
      <p:sp>
        <p:nvSpPr>
          <p:cNvPr id="12" name="Rectangle 11">
            <a:extLst>
              <a:ext uri="{FF2B5EF4-FFF2-40B4-BE49-F238E27FC236}">
                <a16:creationId xmlns:a16="http://schemas.microsoft.com/office/drawing/2014/main" id="{95C05F75-5B5B-6679-6C27-54D9251193DD}"/>
              </a:ext>
            </a:extLst>
          </p:cNvPr>
          <p:cNvSpPr>
            <a:spLocks noChangeArrowheads="1"/>
          </p:cNvSpPr>
          <p:nvPr/>
        </p:nvSpPr>
        <p:spPr bwMode="auto">
          <a:xfrm>
            <a:off x="2527838" y="-135443"/>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7" name="Rectangle 16">
            <a:extLst>
              <a:ext uri="{FF2B5EF4-FFF2-40B4-BE49-F238E27FC236}">
                <a16:creationId xmlns:a16="http://schemas.microsoft.com/office/drawing/2014/main" id="{0FEA4006-9C41-9132-7446-2576EDC0E5B2}"/>
              </a:ext>
            </a:extLst>
          </p:cNvPr>
          <p:cNvSpPr>
            <a:spLocks noChangeArrowheads="1"/>
          </p:cNvSpPr>
          <p:nvPr/>
        </p:nvSpPr>
        <p:spPr bwMode="auto">
          <a:xfrm>
            <a:off x="8024755" y="395301"/>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8" name="Rectangle 17">
            <a:extLst>
              <a:ext uri="{FF2B5EF4-FFF2-40B4-BE49-F238E27FC236}">
                <a16:creationId xmlns:a16="http://schemas.microsoft.com/office/drawing/2014/main" id="{59FC3C3E-BA34-DD64-2A50-50F923125CF3}"/>
              </a:ext>
            </a:extLst>
          </p:cNvPr>
          <p:cNvSpPr>
            <a:spLocks noChangeArrowheads="1"/>
          </p:cNvSpPr>
          <p:nvPr/>
        </p:nvSpPr>
        <p:spPr bwMode="auto">
          <a:xfrm>
            <a:off x="1259790" y="1789283"/>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19" name="Rectangle 18">
            <a:extLst>
              <a:ext uri="{FF2B5EF4-FFF2-40B4-BE49-F238E27FC236}">
                <a16:creationId xmlns:a16="http://schemas.microsoft.com/office/drawing/2014/main" id="{B46DB1FB-4AEB-D943-2BAD-21F0EF5E725F}"/>
              </a:ext>
            </a:extLst>
          </p:cNvPr>
          <p:cNvSpPr>
            <a:spLocks noChangeArrowheads="1"/>
          </p:cNvSpPr>
          <p:nvPr/>
        </p:nvSpPr>
        <p:spPr bwMode="auto">
          <a:xfrm>
            <a:off x="5234809" y="1789283"/>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0" name="Rectangle 19">
            <a:extLst>
              <a:ext uri="{FF2B5EF4-FFF2-40B4-BE49-F238E27FC236}">
                <a16:creationId xmlns:a16="http://schemas.microsoft.com/office/drawing/2014/main" id="{8D9E6D01-990A-FC4C-50A5-BC88DAA6FF46}"/>
              </a:ext>
            </a:extLst>
          </p:cNvPr>
          <p:cNvSpPr>
            <a:spLocks noChangeArrowheads="1"/>
          </p:cNvSpPr>
          <p:nvPr/>
        </p:nvSpPr>
        <p:spPr bwMode="auto">
          <a:xfrm>
            <a:off x="6189402" y="1235285"/>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1" name="Rectangle 20">
            <a:extLst>
              <a:ext uri="{FF2B5EF4-FFF2-40B4-BE49-F238E27FC236}">
                <a16:creationId xmlns:a16="http://schemas.microsoft.com/office/drawing/2014/main" id="{8E1B17DF-0121-120A-33EE-22F61D48423F}"/>
              </a:ext>
            </a:extLst>
          </p:cNvPr>
          <p:cNvSpPr>
            <a:spLocks noChangeArrowheads="1"/>
          </p:cNvSpPr>
          <p:nvPr/>
        </p:nvSpPr>
        <p:spPr bwMode="auto">
          <a:xfrm>
            <a:off x="3240729" y="1189119"/>
            <a:ext cx="3071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6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2" name="Rectangle 21">
            <a:extLst>
              <a:ext uri="{FF2B5EF4-FFF2-40B4-BE49-F238E27FC236}">
                <a16:creationId xmlns:a16="http://schemas.microsoft.com/office/drawing/2014/main" id="{113A7C8A-8A3F-FA13-A482-AFCB7AA0A8A9}"/>
              </a:ext>
            </a:extLst>
          </p:cNvPr>
          <p:cNvSpPr>
            <a:spLocks noChangeArrowheads="1"/>
          </p:cNvSpPr>
          <p:nvPr/>
        </p:nvSpPr>
        <p:spPr bwMode="auto">
          <a:xfrm>
            <a:off x="2856975" y="2149769"/>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3" name="Rectangle 22">
            <a:extLst>
              <a:ext uri="{FF2B5EF4-FFF2-40B4-BE49-F238E27FC236}">
                <a16:creationId xmlns:a16="http://schemas.microsoft.com/office/drawing/2014/main" id="{AAC55E3D-CC89-4FBF-0B10-0BCEF261E43E}"/>
              </a:ext>
            </a:extLst>
          </p:cNvPr>
          <p:cNvSpPr>
            <a:spLocks noChangeArrowheads="1"/>
          </p:cNvSpPr>
          <p:nvPr/>
        </p:nvSpPr>
        <p:spPr bwMode="auto">
          <a:xfrm>
            <a:off x="2956384" y="2179945"/>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4" name="Rectangle 23">
            <a:extLst>
              <a:ext uri="{FF2B5EF4-FFF2-40B4-BE49-F238E27FC236}">
                <a16:creationId xmlns:a16="http://schemas.microsoft.com/office/drawing/2014/main" id="{73D57846-1FE7-680F-59F0-EAF6D9858ED1}"/>
              </a:ext>
            </a:extLst>
          </p:cNvPr>
          <p:cNvSpPr>
            <a:spLocks noChangeArrowheads="1"/>
          </p:cNvSpPr>
          <p:nvPr/>
        </p:nvSpPr>
        <p:spPr bwMode="auto">
          <a:xfrm>
            <a:off x="5749413" y="2198673"/>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5" name="Rectangle 24">
            <a:extLst>
              <a:ext uri="{FF2B5EF4-FFF2-40B4-BE49-F238E27FC236}">
                <a16:creationId xmlns:a16="http://schemas.microsoft.com/office/drawing/2014/main" id="{CE8C3524-50EF-CDD8-5BFD-6FAA72D38BF8}"/>
              </a:ext>
            </a:extLst>
          </p:cNvPr>
          <p:cNvSpPr>
            <a:spLocks noChangeArrowheads="1"/>
          </p:cNvSpPr>
          <p:nvPr/>
        </p:nvSpPr>
        <p:spPr bwMode="auto">
          <a:xfrm>
            <a:off x="1892287" y="2687776"/>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6" name="Rectangle 25">
            <a:extLst>
              <a:ext uri="{FF2B5EF4-FFF2-40B4-BE49-F238E27FC236}">
                <a16:creationId xmlns:a16="http://schemas.microsoft.com/office/drawing/2014/main" id="{6AB2CA19-B658-B11B-CB1E-7AA958FC337D}"/>
              </a:ext>
            </a:extLst>
          </p:cNvPr>
          <p:cNvSpPr>
            <a:spLocks noChangeArrowheads="1"/>
          </p:cNvSpPr>
          <p:nvPr/>
        </p:nvSpPr>
        <p:spPr bwMode="auto">
          <a:xfrm>
            <a:off x="7075298" y="2760522"/>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7" name="Rectangle 26">
            <a:extLst>
              <a:ext uri="{FF2B5EF4-FFF2-40B4-BE49-F238E27FC236}">
                <a16:creationId xmlns:a16="http://schemas.microsoft.com/office/drawing/2014/main" id="{9279E125-922F-BA5F-AC0A-6B94139AC460}"/>
              </a:ext>
            </a:extLst>
          </p:cNvPr>
          <p:cNvSpPr>
            <a:spLocks noChangeArrowheads="1"/>
          </p:cNvSpPr>
          <p:nvPr/>
        </p:nvSpPr>
        <p:spPr bwMode="auto">
          <a:xfrm>
            <a:off x="3814279" y="3165431"/>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8" name="Rectangle 27">
            <a:extLst>
              <a:ext uri="{FF2B5EF4-FFF2-40B4-BE49-F238E27FC236}">
                <a16:creationId xmlns:a16="http://schemas.microsoft.com/office/drawing/2014/main" id="{7007422F-60DD-8B3A-058C-F7885A0D4670}"/>
              </a:ext>
            </a:extLst>
          </p:cNvPr>
          <p:cNvSpPr>
            <a:spLocks noChangeArrowheads="1"/>
          </p:cNvSpPr>
          <p:nvPr/>
        </p:nvSpPr>
        <p:spPr bwMode="auto">
          <a:xfrm>
            <a:off x="3747345" y="3165432"/>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9" name="Rectangle 28">
            <a:extLst>
              <a:ext uri="{FF2B5EF4-FFF2-40B4-BE49-F238E27FC236}">
                <a16:creationId xmlns:a16="http://schemas.microsoft.com/office/drawing/2014/main" id="{D14AB0E8-D01E-01C5-51DD-C35B1B9D45CE}"/>
              </a:ext>
            </a:extLst>
          </p:cNvPr>
          <p:cNvSpPr>
            <a:spLocks noChangeArrowheads="1"/>
          </p:cNvSpPr>
          <p:nvPr/>
        </p:nvSpPr>
        <p:spPr bwMode="auto">
          <a:xfrm>
            <a:off x="8533441" y="-135443"/>
            <a:ext cx="3071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6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30" name="Rectangle 29">
            <a:extLst>
              <a:ext uri="{FF2B5EF4-FFF2-40B4-BE49-F238E27FC236}">
                <a16:creationId xmlns:a16="http://schemas.microsoft.com/office/drawing/2014/main" id="{ED93AEBB-E1CF-14C4-00AD-BE4F75F507ED}"/>
              </a:ext>
            </a:extLst>
          </p:cNvPr>
          <p:cNvSpPr>
            <a:spLocks noChangeArrowheads="1"/>
          </p:cNvSpPr>
          <p:nvPr/>
        </p:nvSpPr>
        <p:spPr bwMode="auto">
          <a:xfrm>
            <a:off x="8478889" y="-108363"/>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31" name="Rectangle 30">
            <a:extLst>
              <a:ext uri="{FF2B5EF4-FFF2-40B4-BE49-F238E27FC236}">
                <a16:creationId xmlns:a16="http://schemas.microsoft.com/office/drawing/2014/main" id="{5120B329-77DF-91A4-9C64-450996FD8B9C}"/>
              </a:ext>
            </a:extLst>
          </p:cNvPr>
          <p:cNvSpPr>
            <a:spLocks noChangeArrowheads="1"/>
          </p:cNvSpPr>
          <p:nvPr/>
        </p:nvSpPr>
        <p:spPr bwMode="auto">
          <a:xfrm>
            <a:off x="8377744" y="848903"/>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32" name="Rectangle 31">
            <a:extLst>
              <a:ext uri="{FF2B5EF4-FFF2-40B4-BE49-F238E27FC236}">
                <a16:creationId xmlns:a16="http://schemas.microsoft.com/office/drawing/2014/main" id="{709BBC0E-8786-AF78-6D04-9F3E29289854}"/>
              </a:ext>
            </a:extLst>
          </p:cNvPr>
          <p:cNvSpPr>
            <a:spLocks noChangeArrowheads="1"/>
          </p:cNvSpPr>
          <p:nvPr/>
        </p:nvSpPr>
        <p:spPr bwMode="auto">
          <a:xfrm>
            <a:off x="8453327" y="856516"/>
            <a:ext cx="307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cxnSp>
        <p:nvCxnSpPr>
          <p:cNvPr id="33" name="Straight Connector 32">
            <a:extLst>
              <a:ext uri="{FF2B5EF4-FFF2-40B4-BE49-F238E27FC236}">
                <a16:creationId xmlns:a16="http://schemas.microsoft.com/office/drawing/2014/main" id="{A49AB2F0-1C9C-D7C0-8510-9047CC0CB40E}"/>
              </a:ext>
            </a:extLst>
          </p:cNvPr>
          <p:cNvCxnSpPr/>
          <p:nvPr/>
        </p:nvCxnSpPr>
        <p:spPr>
          <a:xfrm>
            <a:off x="553436" y="3003561"/>
            <a:ext cx="1008112"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E1ECB9-2A0A-9D39-B13A-D9920100A679}"/>
              </a:ext>
            </a:extLst>
          </p:cNvPr>
          <p:cNvCxnSpPr/>
          <p:nvPr/>
        </p:nvCxnSpPr>
        <p:spPr>
          <a:xfrm>
            <a:off x="5098915" y="2122863"/>
            <a:ext cx="1301671"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9F8EB-A4A7-902E-357C-9C99F131720E}"/>
              </a:ext>
            </a:extLst>
          </p:cNvPr>
          <p:cNvCxnSpPr/>
          <p:nvPr/>
        </p:nvCxnSpPr>
        <p:spPr>
          <a:xfrm>
            <a:off x="7987349" y="2571513"/>
            <a:ext cx="753771"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255033-F511-6B25-90FB-757A4113E0C2}"/>
              </a:ext>
            </a:extLst>
          </p:cNvPr>
          <p:cNvCxnSpPr/>
          <p:nvPr/>
        </p:nvCxnSpPr>
        <p:spPr>
          <a:xfrm>
            <a:off x="2352079" y="2067457"/>
            <a:ext cx="1224136"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ox(in)">
                                      <p:cBhvr>
                                        <p:cTn id="25" dur="500"/>
                                        <p:tgtEl>
                                          <p:spTgt spid="2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ox(in)">
                                      <p:cBhvr>
                                        <p:cTn id="38" dur="500"/>
                                        <p:tgtEl>
                                          <p:spTgt spid="3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ox(in)">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ox(i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ox(in)">
                                      <p:cBhvr>
                                        <p:cTn id="66" dur="500"/>
                                        <p:tgtEl>
                                          <p:spTgt spid="22"/>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ox(in)">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ox(in)">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ox(in)">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ox(in)">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ox(in)">
                                      <p:cBhvr>
                                        <p:cTn id="89" dur="500"/>
                                        <p:tgtEl>
                                          <p:spTgt spid="27"/>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ox(in)">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par>
                                <p:cTn id="108" presetID="10" presetClass="entr" presetSubtype="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Google Shape;1875;p48">
            <a:extLst>
              <a:ext uri="{FF2B5EF4-FFF2-40B4-BE49-F238E27FC236}">
                <a16:creationId xmlns:a16="http://schemas.microsoft.com/office/drawing/2014/main" id="{A8591DA9-64AE-1AAE-61FF-78501FD69CCF}"/>
              </a:ext>
            </a:extLst>
          </p:cNvPr>
          <p:cNvSpPr txBox="1">
            <a:spLocks noGrp="1"/>
          </p:cNvSpPr>
          <p:nvPr>
            <p:ph type="title"/>
          </p:nvPr>
        </p:nvSpPr>
        <p:spPr>
          <a:xfrm>
            <a:off x="900113" y="445294"/>
            <a:ext cx="3480197" cy="572691"/>
          </a:xfrm>
          <a:prstGeom prst="flowChartDisplay">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t" anchorCtr="0">
            <a:noAutofit/>
          </a:bodyPr>
          <a:lstStyle/>
          <a:p>
            <a:pPr algn="l" eaLnBrk="1" fontAlgn="auto" hangingPunct="1">
              <a:buClr>
                <a:schemeClr val="dk1"/>
              </a:buClr>
              <a:buFont typeface="Poppins ExtraBold"/>
              <a:buNone/>
              <a:defRPr/>
            </a:pPr>
            <a:endParaRPr sz="1800" dirty="0">
              <a:solidFill>
                <a:schemeClr val="tx2">
                  <a:lumMod val="75000"/>
                </a:schemeClr>
              </a:solidFill>
              <a:latin typeface="Poppins ExtraBold"/>
              <a:ea typeface="Poppins ExtraBold"/>
              <a:cs typeface="Poppins ExtraBold"/>
              <a:sym typeface="Poppins ExtraBold"/>
            </a:endParaRPr>
          </a:p>
        </p:txBody>
      </p:sp>
      <p:sp>
        <p:nvSpPr>
          <p:cNvPr id="1875" name="Google Shape;1875;p48">
            <a:extLst>
              <a:ext uri="{FF2B5EF4-FFF2-40B4-BE49-F238E27FC236}">
                <a16:creationId xmlns:a16="http://schemas.microsoft.com/office/drawing/2014/main" id="{4FD69D06-9F59-F2ED-09CC-283BF6EFDED6}"/>
              </a:ext>
            </a:extLst>
          </p:cNvPr>
          <p:cNvSpPr txBox="1">
            <a:spLocks noGrp="1"/>
          </p:cNvSpPr>
          <p:nvPr>
            <p:ph type="title"/>
          </p:nvPr>
        </p:nvSpPr>
        <p:spPr>
          <a:xfrm>
            <a:off x="720328" y="445294"/>
            <a:ext cx="3309938" cy="572691"/>
          </a:xfrm>
          <a:ln w="38100">
            <a:solidFill>
              <a:srgbClr val="000000"/>
            </a:solidFill>
            <a:miter lim="800000"/>
            <a:headEnd/>
            <a:tailEnd/>
          </a:ln>
        </p:spPr>
        <p:txBody>
          <a:bodyPr spcFirstLastPara="1" wrap="square" lIns="91425" tIns="91425" rIns="91425" bIns="91425" anchor="t" anchorCtr="0">
            <a:noAutofit/>
          </a:bodyPr>
          <a:lstStyle/>
          <a:p>
            <a:pPr algn="l" eaLnBrk="1" fontAlgn="auto" hangingPunct="1">
              <a:buClr>
                <a:schemeClr val="dk1"/>
              </a:buClr>
              <a:buFont typeface="Poppins ExtraBold"/>
              <a:buNone/>
              <a:defRPr/>
            </a:pPr>
            <a:r>
              <a:rPr lang="en" sz="2700" dirty="0">
                <a:solidFill>
                  <a:schemeClr val="accent1">
                    <a:lumMod val="50000"/>
                  </a:schemeClr>
                </a:solidFill>
                <a:latin typeface="UTM Showcard" panose="02040603050506020204" pitchFamily="18" charset="0"/>
                <a:ea typeface="Poppins ExtraBold"/>
                <a:cs typeface="Poppins ExtraBold"/>
                <a:sym typeface="Poppins ExtraBold"/>
              </a:rPr>
              <a:t>YÊU CẦU CẦN ĐẠT</a:t>
            </a:r>
            <a:endParaRPr sz="2700" dirty="0">
              <a:solidFill>
                <a:schemeClr val="accent1">
                  <a:lumMod val="50000"/>
                </a:schemeClr>
              </a:solidFill>
              <a:latin typeface="UTM Showcard" panose="02040603050506020204" pitchFamily="18" charset="0"/>
              <a:ea typeface="Poppins ExtraBold"/>
              <a:cs typeface="Poppins ExtraBold"/>
              <a:sym typeface="Poppins ExtraBold"/>
            </a:endParaRPr>
          </a:p>
        </p:txBody>
      </p:sp>
      <p:grpSp>
        <p:nvGrpSpPr>
          <p:cNvPr id="28676" name="Google Shape;1921;p48">
            <a:extLst>
              <a:ext uri="{FF2B5EF4-FFF2-40B4-BE49-F238E27FC236}">
                <a16:creationId xmlns:a16="http://schemas.microsoft.com/office/drawing/2014/main" id="{FC1D6012-BDF6-4566-C5BB-323B1419CB11}"/>
              </a:ext>
            </a:extLst>
          </p:cNvPr>
          <p:cNvGrpSpPr>
            <a:grpSpLocks/>
          </p:cNvGrpSpPr>
          <p:nvPr/>
        </p:nvGrpSpPr>
        <p:grpSpPr bwMode="auto">
          <a:xfrm>
            <a:off x="7162800" y="2025254"/>
            <a:ext cx="360760" cy="359569"/>
            <a:chOff x="7162634" y="2119992"/>
            <a:chExt cx="361517" cy="359500"/>
          </a:xfrm>
        </p:grpSpPr>
        <p:sp>
          <p:nvSpPr>
            <p:cNvPr id="1922" name="Google Shape;1922;p48">
              <a:extLst>
                <a:ext uri="{FF2B5EF4-FFF2-40B4-BE49-F238E27FC236}">
                  <a16:creationId xmlns:a16="http://schemas.microsoft.com/office/drawing/2014/main" id="{2ABDA0E5-2B09-68B0-417B-321124104900}"/>
                </a:ext>
              </a:extLst>
            </p:cNvPr>
            <p:cNvSpPr/>
            <p:nvPr/>
          </p:nvSpPr>
          <p:spPr>
            <a:xfrm>
              <a:off x="7217518" y="2187844"/>
              <a:ext cx="251750" cy="22379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chemeClr val="accent3"/>
            </a:solidFill>
            <a:ln>
              <a:noFill/>
            </a:ln>
          </p:spPr>
          <p:txBody>
            <a:bodyPr spcFirstLastPara="1" lIns="91425" tIns="91425" rIns="91425" bIns="91425" anchor="ctr"/>
            <a:lstStyle/>
            <a:p>
              <a:pPr defTabSz="914378">
                <a:defRPr/>
              </a:pPr>
              <a:endParaRPr/>
            </a:p>
          </p:txBody>
        </p:sp>
        <p:sp>
          <p:nvSpPr>
            <p:cNvPr id="1923" name="Google Shape;1923;p48">
              <a:extLst>
                <a:ext uri="{FF2B5EF4-FFF2-40B4-BE49-F238E27FC236}">
                  <a16:creationId xmlns:a16="http://schemas.microsoft.com/office/drawing/2014/main" id="{D5F52ADE-C347-B06C-AB8C-F410B721267C}"/>
                </a:ext>
              </a:extLst>
            </p:cNvPr>
            <p:cNvSpPr/>
            <p:nvPr/>
          </p:nvSpPr>
          <p:spPr>
            <a:xfrm>
              <a:off x="7250925" y="2215224"/>
              <a:ext cx="188514" cy="169036"/>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chemeClr val="lt2"/>
            </a:solidFill>
            <a:ln>
              <a:noFill/>
            </a:ln>
          </p:spPr>
          <p:txBody>
            <a:bodyPr spcFirstLastPara="1" lIns="91425" tIns="91425" rIns="91425" bIns="91425" anchor="ctr"/>
            <a:lstStyle/>
            <a:p>
              <a:pPr defTabSz="914378">
                <a:defRPr/>
              </a:pPr>
              <a:endParaRPr/>
            </a:p>
          </p:txBody>
        </p:sp>
        <p:sp>
          <p:nvSpPr>
            <p:cNvPr id="1924" name="Google Shape;1924;p48">
              <a:extLst>
                <a:ext uri="{FF2B5EF4-FFF2-40B4-BE49-F238E27FC236}">
                  <a16:creationId xmlns:a16="http://schemas.microsoft.com/office/drawing/2014/main" id="{AA481040-C75E-D3D6-6411-BCD1BAFC5E1F}"/>
                </a:ext>
              </a:extLst>
            </p:cNvPr>
            <p:cNvSpPr/>
            <p:nvPr/>
          </p:nvSpPr>
          <p:spPr>
            <a:xfrm>
              <a:off x="7211552" y="2181893"/>
              <a:ext cx="264874" cy="235699"/>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25" name="Google Shape;1925;p48">
              <a:extLst>
                <a:ext uri="{FF2B5EF4-FFF2-40B4-BE49-F238E27FC236}">
                  <a16:creationId xmlns:a16="http://schemas.microsoft.com/office/drawing/2014/main" id="{E630E96B-60A2-FE5E-BD82-48DA8FE8D554}"/>
                </a:ext>
              </a:extLst>
            </p:cNvPr>
            <p:cNvSpPr/>
            <p:nvPr/>
          </p:nvSpPr>
          <p:spPr>
            <a:xfrm>
              <a:off x="7338024" y="2119992"/>
              <a:ext cx="11931" cy="46425"/>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26" name="Google Shape;1926;p48">
              <a:extLst>
                <a:ext uri="{FF2B5EF4-FFF2-40B4-BE49-F238E27FC236}">
                  <a16:creationId xmlns:a16="http://schemas.microsoft.com/office/drawing/2014/main" id="{626FB2C6-DC16-0A17-112C-B1EB406D7D58}"/>
                </a:ext>
              </a:extLst>
            </p:cNvPr>
            <p:cNvSpPr/>
            <p:nvPr/>
          </p:nvSpPr>
          <p:spPr>
            <a:xfrm>
              <a:off x="7338024" y="2433066"/>
              <a:ext cx="11931" cy="46426"/>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27" name="Google Shape;1927;p48">
              <a:extLst>
                <a:ext uri="{FF2B5EF4-FFF2-40B4-BE49-F238E27FC236}">
                  <a16:creationId xmlns:a16="http://schemas.microsoft.com/office/drawing/2014/main" id="{45132D48-44EB-7BE3-572B-8B74BB848C9D}"/>
                </a:ext>
              </a:extLst>
            </p:cNvPr>
            <p:cNvSpPr/>
            <p:nvPr/>
          </p:nvSpPr>
          <p:spPr>
            <a:xfrm>
              <a:off x="7249732" y="2143800"/>
              <a:ext cx="32214" cy="41664"/>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28" name="Google Shape;1928;p48">
              <a:extLst>
                <a:ext uri="{FF2B5EF4-FFF2-40B4-BE49-F238E27FC236}">
                  <a16:creationId xmlns:a16="http://schemas.microsoft.com/office/drawing/2014/main" id="{7D655A5C-A27A-4894-51B3-F874743DE2AF}"/>
                </a:ext>
              </a:extLst>
            </p:cNvPr>
            <p:cNvSpPr/>
            <p:nvPr/>
          </p:nvSpPr>
          <p:spPr>
            <a:xfrm>
              <a:off x="7407225" y="2414020"/>
              <a:ext cx="32214" cy="4166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29" name="Google Shape;1929;p48">
              <a:extLst>
                <a:ext uri="{FF2B5EF4-FFF2-40B4-BE49-F238E27FC236}">
                  <a16:creationId xmlns:a16="http://schemas.microsoft.com/office/drawing/2014/main" id="{C309A774-B2C5-6F44-7D84-879BA36BB33F}"/>
                </a:ext>
              </a:extLst>
            </p:cNvPr>
            <p:cNvSpPr/>
            <p:nvPr/>
          </p:nvSpPr>
          <p:spPr>
            <a:xfrm>
              <a:off x="7185304" y="2206891"/>
              <a:ext cx="45339" cy="29760"/>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0" name="Google Shape;1930;p48">
              <a:extLst>
                <a:ext uri="{FF2B5EF4-FFF2-40B4-BE49-F238E27FC236}">
                  <a16:creationId xmlns:a16="http://schemas.microsoft.com/office/drawing/2014/main" id="{0DD4E379-F069-DDA9-BE8A-A284A5DB33A7}"/>
                </a:ext>
              </a:extLst>
            </p:cNvPr>
            <p:cNvSpPr/>
            <p:nvPr/>
          </p:nvSpPr>
          <p:spPr>
            <a:xfrm>
              <a:off x="7456143" y="2362833"/>
              <a:ext cx="45339" cy="29760"/>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1" name="Google Shape;1931;p48">
              <a:extLst>
                <a:ext uri="{FF2B5EF4-FFF2-40B4-BE49-F238E27FC236}">
                  <a16:creationId xmlns:a16="http://schemas.microsoft.com/office/drawing/2014/main" id="{5AE3E1E6-4F31-42A9-74A4-3B12938819A5}"/>
                </a:ext>
              </a:extLst>
            </p:cNvPr>
            <p:cNvSpPr/>
            <p:nvPr/>
          </p:nvSpPr>
          <p:spPr>
            <a:xfrm>
              <a:off x="7162634" y="2293790"/>
              <a:ext cx="48918" cy="11904"/>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2" name="Google Shape;1932;p48">
              <a:extLst>
                <a:ext uri="{FF2B5EF4-FFF2-40B4-BE49-F238E27FC236}">
                  <a16:creationId xmlns:a16="http://schemas.microsoft.com/office/drawing/2014/main" id="{DD3F94B9-A112-24E6-6ACF-6D133C0BD32F}"/>
                </a:ext>
              </a:extLst>
            </p:cNvPr>
            <p:cNvSpPr/>
            <p:nvPr/>
          </p:nvSpPr>
          <p:spPr>
            <a:xfrm>
              <a:off x="7475233" y="2293790"/>
              <a:ext cx="48918" cy="11904"/>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3" name="Google Shape;1933;p48">
              <a:extLst>
                <a:ext uri="{FF2B5EF4-FFF2-40B4-BE49-F238E27FC236}">
                  <a16:creationId xmlns:a16="http://schemas.microsoft.com/office/drawing/2014/main" id="{E4D4AA2B-F656-0D5F-B893-4D0EF07BB45E}"/>
                </a:ext>
              </a:extLst>
            </p:cNvPr>
            <p:cNvSpPr/>
            <p:nvPr/>
          </p:nvSpPr>
          <p:spPr>
            <a:xfrm>
              <a:off x="7185304" y="2362833"/>
              <a:ext cx="45339" cy="29760"/>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4" name="Google Shape;1934;p48">
              <a:extLst>
                <a:ext uri="{FF2B5EF4-FFF2-40B4-BE49-F238E27FC236}">
                  <a16:creationId xmlns:a16="http://schemas.microsoft.com/office/drawing/2014/main" id="{12101B1B-72EE-68C7-13B8-97958B3780DC}"/>
                </a:ext>
              </a:extLst>
            </p:cNvPr>
            <p:cNvSpPr/>
            <p:nvPr/>
          </p:nvSpPr>
          <p:spPr>
            <a:xfrm>
              <a:off x="7456143" y="2206891"/>
              <a:ext cx="45339" cy="29760"/>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5" name="Google Shape;1935;p48">
              <a:extLst>
                <a:ext uri="{FF2B5EF4-FFF2-40B4-BE49-F238E27FC236}">
                  <a16:creationId xmlns:a16="http://schemas.microsoft.com/office/drawing/2014/main" id="{3F3396D6-8C22-7A54-FC5A-1DEB8E71C321}"/>
                </a:ext>
              </a:extLst>
            </p:cNvPr>
            <p:cNvSpPr/>
            <p:nvPr/>
          </p:nvSpPr>
          <p:spPr>
            <a:xfrm>
              <a:off x="7250925" y="2414020"/>
              <a:ext cx="31021" cy="41664"/>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6" name="Google Shape;1936;p48">
              <a:extLst>
                <a:ext uri="{FF2B5EF4-FFF2-40B4-BE49-F238E27FC236}">
                  <a16:creationId xmlns:a16="http://schemas.microsoft.com/office/drawing/2014/main" id="{DECBD757-46F2-CE81-F86A-505EFA685670}"/>
                </a:ext>
              </a:extLst>
            </p:cNvPr>
            <p:cNvSpPr/>
            <p:nvPr/>
          </p:nvSpPr>
          <p:spPr>
            <a:xfrm>
              <a:off x="7407225" y="2142609"/>
              <a:ext cx="32214" cy="42854"/>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1937" name="Google Shape;1937;p48">
              <a:extLst>
                <a:ext uri="{FF2B5EF4-FFF2-40B4-BE49-F238E27FC236}">
                  <a16:creationId xmlns:a16="http://schemas.microsoft.com/office/drawing/2014/main" id="{9D9FDBF2-11F2-0846-9367-C4CFE53F3E6C}"/>
                </a:ext>
              </a:extLst>
            </p:cNvPr>
            <p:cNvSpPr/>
            <p:nvPr/>
          </p:nvSpPr>
          <p:spPr>
            <a:xfrm>
              <a:off x="7244960" y="2209271"/>
              <a:ext cx="201638" cy="180940"/>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chemeClr val="dk1"/>
            </a:solidFill>
            <a:ln>
              <a:noFill/>
            </a:ln>
          </p:spPr>
          <p:txBody>
            <a:bodyPr spcFirstLastPara="1" lIns="91425" tIns="91425" rIns="91425" bIns="91425" anchor="ctr"/>
            <a:lstStyle/>
            <a:p>
              <a:pPr defTabSz="914378">
                <a:defRPr/>
              </a:pPr>
              <a:endParaRPr/>
            </a:p>
          </p:txBody>
        </p:sp>
      </p:grpSp>
      <p:sp>
        <p:nvSpPr>
          <p:cNvPr id="5" name="Subtitle 4">
            <a:extLst>
              <a:ext uri="{FF2B5EF4-FFF2-40B4-BE49-F238E27FC236}">
                <a16:creationId xmlns:a16="http://schemas.microsoft.com/office/drawing/2014/main" id="{D4B6B6A1-AD1F-037E-C024-70E485B6E905}"/>
              </a:ext>
            </a:extLst>
          </p:cNvPr>
          <p:cNvSpPr>
            <a:spLocks noGrp="1"/>
          </p:cNvSpPr>
          <p:nvPr>
            <p:ph type="subTitle" idx="4"/>
          </p:nvPr>
        </p:nvSpPr>
        <p:spPr>
          <a:xfrm>
            <a:off x="720329" y="1048941"/>
            <a:ext cx="7893844" cy="3580209"/>
          </a:xfrm>
          <a:ln w="38100">
            <a:solidFill>
              <a:schemeClr val="tx1"/>
            </a:solidFill>
            <a:prstDash val="solid"/>
          </a:ln>
        </p:spPr>
        <p:txBody>
          <a:bodyPr spcFirstLastPara="1">
            <a:noAutofit/>
          </a:bodyPr>
          <a:lstStyle/>
          <a:p>
            <a:pPr algn="l"/>
            <a:r>
              <a:rPr lang="nl-NL" sz="2400" b="1" dirty="0">
                <a:solidFill>
                  <a:srgbClr val="000000"/>
                </a:solidFill>
                <a:latin typeface="UTM Showcard" panose="02040603050506020204" pitchFamily="18" charset="0"/>
              </a:rPr>
              <a:t>1. Kiến thức</a:t>
            </a:r>
            <a:r>
              <a:rPr lang="en-US" sz="2400" dirty="0">
                <a:solidFill>
                  <a:srgbClr val="000000"/>
                </a:solidFill>
                <a:latin typeface="UTM Showcard" panose="02040603050506020204" pitchFamily="18" charset="0"/>
              </a:rPr>
              <a:t>:</a:t>
            </a:r>
          </a:p>
          <a:p>
            <a:pPr algn="l"/>
            <a:r>
              <a:rPr lang="en-US" sz="2400" dirty="0">
                <a:solidFill>
                  <a:srgbClr val="000000"/>
                </a:solidFill>
                <a:latin typeface="UTM Showcard" panose="02040603050506020204" pitchFamily="18" charset="0"/>
              </a:rPr>
              <a:t> </a:t>
            </a:r>
            <a:r>
              <a:rPr lang="nl-NL" sz="2400" dirty="0">
                <a:latin typeface="#9Slide03 AmpleSoft Bold" panose="02000000000000000000" pitchFamily="2" charset="0"/>
              </a:rPr>
              <a:t>Hiểu một số từ ngữ trong bài, hiểu nội dung và trả lời được các câu hỏi trong SGK</a:t>
            </a:r>
          </a:p>
          <a:p>
            <a:pPr algn="l"/>
            <a:r>
              <a:rPr lang="nl-NL" sz="2400" b="1" dirty="0">
                <a:solidFill>
                  <a:srgbClr val="000000"/>
                </a:solidFill>
                <a:latin typeface="UTM Showcard" panose="02040603050506020204" pitchFamily="18" charset="0"/>
              </a:rPr>
              <a:t>2. Kĩ năng: </a:t>
            </a:r>
            <a:r>
              <a:rPr lang="en-US" sz="2400" dirty="0">
                <a:solidFill>
                  <a:srgbClr val="000000"/>
                </a:solidFill>
                <a:latin typeface="UTM Showcard" panose="02040603050506020204" pitchFamily="18" charset="0"/>
              </a:rPr>
              <a:t> </a:t>
            </a:r>
          </a:p>
          <a:p>
            <a:pPr algn="l"/>
            <a:r>
              <a:rPr lang="nl-NL" sz="2400" dirty="0">
                <a:latin typeface="#9Slide03 AmpleSoft Bold" panose="02000000000000000000" pitchFamily="2" charset="0"/>
              </a:rPr>
              <a:t>Đọc diễn cảm một đoạn trong bài (giọng kể chậm rãi, nhẹ nhàng hợp nội dung hồi tưởng).</a:t>
            </a:r>
            <a:endParaRPr lang="en-US" sz="2400" dirty="0">
              <a:latin typeface="#9Slide03 AmpleSoft Bold" panose="02000000000000000000" pitchFamily="2" charset="0"/>
            </a:endParaRPr>
          </a:p>
          <a:p>
            <a:pPr algn="l"/>
            <a:r>
              <a:rPr lang="nl-NL" sz="2400" b="1" dirty="0">
                <a:solidFill>
                  <a:srgbClr val="000000"/>
                </a:solidFill>
                <a:latin typeface="UTM Showcard" panose="02040603050506020204" pitchFamily="18" charset="0"/>
              </a:rPr>
              <a:t>3. Phẩm chất</a:t>
            </a:r>
            <a:endParaRPr lang="en-US" sz="2400" dirty="0">
              <a:solidFill>
                <a:srgbClr val="000000"/>
              </a:solidFill>
              <a:latin typeface="UTM Showcard" panose="02040603050506020204" pitchFamily="18" charset="0"/>
            </a:endParaRPr>
          </a:p>
          <a:p>
            <a:pPr algn="l"/>
            <a:r>
              <a:rPr lang="nl-NL" sz="2400" dirty="0">
                <a:latin typeface="#9Slide03 AmpleSoft Bold" panose="02000000000000000000" pitchFamily="2" charset="0"/>
              </a:rPr>
              <a:t>Yêu mến cuộc sống, biết quan tâm đến mọi người xung quanh.</a:t>
            </a:r>
            <a:endParaRPr lang="en-US" sz="2400" dirty="0">
              <a:latin typeface="#9Slide03 AmpleSoft Bold" panose="02000000000000000000" pitchFamily="2" charset="0"/>
            </a:endParaRPr>
          </a:p>
          <a:p>
            <a:pPr marL="342900" indent="-238125" algn="l">
              <a:defRPr/>
            </a:pPr>
            <a:endParaRPr lang="en-US" sz="2400" dirty="0">
              <a:solidFill>
                <a:schemeClr val="accent4">
                  <a:lumMod val="25000"/>
                </a:schemeClr>
              </a:solidFill>
              <a:latin typeface="#9Slide03 AmpleSoft Bold" panose="02000000000000000000" pitchFamily="2" charset="0"/>
              <a:ea typeface="Cambay"/>
              <a:cs typeface="Cambay"/>
              <a:sym typeface="Cambay"/>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5"/>
                                        </p:tgtEl>
                                        <p:attrNameLst>
                                          <p:attrName>style.visibility</p:attrName>
                                        </p:attrNameLst>
                                      </p:cBhvr>
                                      <p:to>
                                        <p:strVal val="visible"/>
                                      </p:to>
                                    </p:set>
                                    <p:animEffect transition="in" filter="checkerboard(across)">
                                      <p:cBhvr>
                                        <p:cTn id="7" dur="500"/>
                                        <p:tgtEl>
                                          <p:spTgt spid="187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heckerboard(across)">
                                      <p:cBhvr>
                                        <p:cTn id="10" dur="500"/>
                                        <p:tgtEl>
                                          <p:spTgt spid="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randombar(horizontal)">
                                      <p:cBhvr>
                                        <p:cTn id="15" dur="10"/>
                                        <p:tgtEl>
                                          <p:spTgt spid="5">
                                            <p:bg/>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8" dur="10"/>
                                        <p:tgtEl>
                                          <p:spTgt spid="5">
                                            <p:txEl>
                                              <p:pRg st="0" end="0"/>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1" dur="10"/>
                                        <p:tgtEl>
                                          <p:spTgt spid="5">
                                            <p:txEl>
                                              <p:pRg st="1" end="1"/>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10"/>
                                        <p:tgtEl>
                                          <p:spTgt spid="5">
                                            <p:txEl>
                                              <p:pRg st="2" end="2"/>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10"/>
                                        <p:tgtEl>
                                          <p:spTgt spid="5">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10"/>
                                        <p:tgtEl>
                                          <p:spTgt spid="5">
                                            <p:txEl>
                                              <p:pRg st="4" end="4"/>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3" dur="1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875" grpId="0" animBg="1"/>
      <p:bldP spid="5"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6" name="Google Shape;3631;p72">
            <a:extLst>
              <a:ext uri="{FF2B5EF4-FFF2-40B4-BE49-F238E27FC236}">
                <a16:creationId xmlns:a16="http://schemas.microsoft.com/office/drawing/2014/main" id="{A0013586-EBA7-B775-74B4-BD78AA40903D}"/>
              </a:ext>
            </a:extLst>
          </p:cNvPr>
          <p:cNvGrpSpPr>
            <a:grpSpLocks/>
          </p:cNvGrpSpPr>
          <p:nvPr/>
        </p:nvGrpSpPr>
        <p:grpSpPr bwMode="auto">
          <a:xfrm flipH="1">
            <a:off x="8121253" y="3682603"/>
            <a:ext cx="870347" cy="852488"/>
            <a:chOff x="1590052" y="388800"/>
            <a:chExt cx="414552" cy="405916"/>
          </a:xfrm>
        </p:grpSpPr>
        <p:sp>
          <p:nvSpPr>
            <p:cNvPr id="3632" name="Google Shape;3632;p72">
              <a:extLst>
                <a:ext uri="{FF2B5EF4-FFF2-40B4-BE49-F238E27FC236}">
                  <a16:creationId xmlns:a16="http://schemas.microsoft.com/office/drawing/2014/main" id="{C5347879-7F54-D2F0-E473-46156335D0B0}"/>
                </a:ext>
              </a:extLst>
            </p:cNvPr>
            <p:cNvSpPr/>
            <p:nvPr/>
          </p:nvSpPr>
          <p:spPr>
            <a:xfrm>
              <a:off x="1590052" y="388800"/>
              <a:ext cx="414552" cy="405916"/>
            </a:xfrm>
            <a:custGeom>
              <a:avLst/>
              <a:gdLst/>
              <a:ahLst/>
              <a:cxnLst/>
              <a:rect l="l" t="t" r="r" b="b"/>
              <a:pathLst>
                <a:path w="9600" h="9400" extrusionOk="0">
                  <a:moveTo>
                    <a:pt x="4712" y="1"/>
                  </a:moveTo>
                  <a:cubicBezTo>
                    <a:pt x="4712" y="2582"/>
                    <a:pt x="2607" y="4687"/>
                    <a:pt x="0" y="4687"/>
                  </a:cubicBezTo>
                  <a:cubicBezTo>
                    <a:pt x="2607" y="4687"/>
                    <a:pt x="4712" y="6818"/>
                    <a:pt x="4712" y="9399"/>
                  </a:cubicBezTo>
                  <a:lnTo>
                    <a:pt x="4887" y="9399"/>
                  </a:lnTo>
                  <a:cubicBezTo>
                    <a:pt x="4887" y="6818"/>
                    <a:pt x="6993" y="4687"/>
                    <a:pt x="9599" y="4687"/>
                  </a:cubicBezTo>
                  <a:cubicBezTo>
                    <a:pt x="6993" y="4687"/>
                    <a:pt x="4887" y="2582"/>
                    <a:pt x="4887" y="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3633" name="Google Shape;3633;p72">
              <a:extLst>
                <a:ext uri="{FF2B5EF4-FFF2-40B4-BE49-F238E27FC236}">
                  <a16:creationId xmlns:a16="http://schemas.microsoft.com/office/drawing/2014/main" id="{41065EF0-82E5-F888-A942-5C9669756E56}"/>
                </a:ext>
              </a:extLst>
            </p:cNvPr>
            <p:cNvSpPr/>
            <p:nvPr/>
          </p:nvSpPr>
          <p:spPr>
            <a:xfrm>
              <a:off x="1626914" y="422248"/>
              <a:ext cx="341963" cy="339019"/>
            </a:xfrm>
            <a:custGeom>
              <a:avLst/>
              <a:gdLst/>
              <a:ahLst/>
              <a:cxnLst/>
              <a:rect l="l" t="t" r="r" b="b"/>
              <a:pathLst>
                <a:path w="7921" h="7846" extrusionOk="0">
                  <a:moveTo>
                    <a:pt x="3910" y="1"/>
                  </a:moveTo>
                  <a:cubicBezTo>
                    <a:pt x="3910" y="2156"/>
                    <a:pt x="2156" y="3910"/>
                    <a:pt x="0" y="3910"/>
                  </a:cubicBezTo>
                  <a:cubicBezTo>
                    <a:pt x="2156" y="3910"/>
                    <a:pt x="3910" y="5690"/>
                    <a:pt x="3910" y="7845"/>
                  </a:cubicBezTo>
                  <a:lnTo>
                    <a:pt x="3985" y="7845"/>
                  </a:lnTo>
                  <a:cubicBezTo>
                    <a:pt x="3985" y="5690"/>
                    <a:pt x="5740" y="3910"/>
                    <a:pt x="7920" y="3910"/>
                  </a:cubicBezTo>
                  <a:cubicBezTo>
                    <a:pt x="5740" y="3910"/>
                    <a:pt x="3985" y="2156"/>
                    <a:pt x="3985" y="1"/>
                  </a:cubicBezTo>
                  <a:close/>
                </a:path>
              </a:pathLst>
            </a:custGeom>
            <a:solidFill>
              <a:schemeClr val="lt2"/>
            </a:solidFill>
            <a:ln w="9525" cap="rnd"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3634" name="Google Shape;3634;p72">
              <a:extLst>
                <a:ext uri="{FF2B5EF4-FFF2-40B4-BE49-F238E27FC236}">
                  <a16:creationId xmlns:a16="http://schemas.microsoft.com/office/drawing/2014/main" id="{E9CBC765-E38D-F369-97DA-C9A1759F2073}"/>
                </a:ext>
              </a:extLst>
            </p:cNvPr>
            <p:cNvSpPr/>
            <p:nvPr/>
          </p:nvSpPr>
          <p:spPr>
            <a:xfrm>
              <a:off x="1697234" y="491413"/>
              <a:ext cx="200187" cy="200690"/>
            </a:xfrm>
            <a:custGeom>
              <a:avLst/>
              <a:gdLst/>
              <a:ahLst/>
              <a:cxnLst/>
              <a:rect l="l" t="t" r="r" b="b"/>
              <a:pathLst>
                <a:path w="4638" h="4638" extrusionOk="0">
                  <a:moveTo>
                    <a:pt x="2331" y="1"/>
                  </a:moveTo>
                  <a:cubicBezTo>
                    <a:pt x="2331" y="1279"/>
                    <a:pt x="1279" y="2306"/>
                    <a:pt x="0" y="2306"/>
                  </a:cubicBezTo>
                  <a:cubicBezTo>
                    <a:pt x="1279" y="2306"/>
                    <a:pt x="2331" y="3359"/>
                    <a:pt x="2331" y="4637"/>
                  </a:cubicBezTo>
                  <a:cubicBezTo>
                    <a:pt x="2331" y="3359"/>
                    <a:pt x="3359" y="2306"/>
                    <a:pt x="4637" y="2306"/>
                  </a:cubicBezTo>
                  <a:cubicBezTo>
                    <a:pt x="3359" y="2306"/>
                    <a:pt x="2331" y="1279"/>
                    <a:pt x="2331" y="1"/>
                  </a:cubicBezTo>
                  <a:close/>
                </a:path>
              </a:pathLst>
            </a:custGeom>
            <a:solidFill>
              <a:schemeClr val="dk1"/>
            </a:solidFill>
            <a:ln>
              <a:noFill/>
            </a:ln>
          </p:spPr>
          <p:txBody>
            <a:bodyPr spcFirstLastPara="1" lIns="91425" tIns="91425" rIns="91425" bIns="91425" anchor="ctr"/>
            <a:lstStyle/>
            <a:p>
              <a:pPr defTabSz="914378">
                <a:defRPr/>
              </a:pPr>
              <a:endParaRPr/>
            </a:p>
          </p:txBody>
        </p:sp>
      </p:grpSp>
      <p:sp>
        <p:nvSpPr>
          <p:cNvPr id="3635" name="Google Shape;3635;p72">
            <a:extLst>
              <a:ext uri="{FF2B5EF4-FFF2-40B4-BE49-F238E27FC236}">
                <a16:creationId xmlns:a16="http://schemas.microsoft.com/office/drawing/2014/main" id="{E06E7AF9-EA24-C611-F41D-1288AE9B8C99}"/>
              </a:ext>
            </a:extLst>
          </p:cNvPr>
          <p:cNvSpPr txBox="1">
            <a:spLocks noGrp="1"/>
          </p:cNvSpPr>
          <p:nvPr>
            <p:ph type="title"/>
          </p:nvPr>
        </p:nvSpPr>
        <p:spPr>
          <a:xfrm>
            <a:off x="4572001" y="1443038"/>
            <a:ext cx="3851672" cy="1189435"/>
          </a:xfrm>
          <a:ln w="57150"/>
        </p:spPr>
        <p:txBody>
          <a:bodyPr spcFirstLastPara="1" wrap="square" lIns="91425" tIns="91425" rIns="91425" bIns="91425" anchor="t" anchorCtr="0">
            <a:noAutofit/>
          </a:bodyPr>
          <a:lstStyle/>
          <a:p>
            <a:pPr eaLnBrk="1" fontAlgn="auto" hangingPunct="1">
              <a:buClr>
                <a:schemeClr val="dk1"/>
              </a:buClr>
              <a:buFont typeface="Poppins ExtraBold"/>
              <a:buNone/>
              <a:defRPr/>
            </a:pPr>
            <a:r>
              <a:rPr lang="en" sz="4950" dirty="0">
                <a:solidFill>
                  <a:schemeClr val="accent1">
                    <a:lumMod val="50000"/>
                  </a:schemeClr>
                </a:solidFill>
                <a:latin typeface="UTM Androgyne" panose="02040603050506020204" pitchFamily="18" charset="0"/>
                <a:ea typeface="Poppins ExtraBold"/>
                <a:cs typeface="Poppins ExtraBold"/>
                <a:sym typeface="Poppins ExtraBold"/>
              </a:rPr>
              <a:t>DẶN DÒ</a:t>
            </a:r>
            <a:endParaRPr sz="4950" dirty="0">
              <a:solidFill>
                <a:schemeClr val="accent1">
                  <a:lumMod val="50000"/>
                </a:schemeClr>
              </a:solidFill>
              <a:latin typeface="UTM Androgyne" panose="02040603050506020204" pitchFamily="18" charset="0"/>
              <a:ea typeface="Poppins ExtraBold"/>
              <a:cs typeface="Poppins ExtraBold"/>
              <a:sym typeface="Poppins ExtraBold"/>
            </a:endParaRPr>
          </a:p>
        </p:txBody>
      </p:sp>
      <p:sp>
        <p:nvSpPr>
          <p:cNvPr id="3636" name="Google Shape;3636;p72">
            <a:extLst>
              <a:ext uri="{FF2B5EF4-FFF2-40B4-BE49-F238E27FC236}">
                <a16:creationId xmlns:a16="http://schemas.microsoft.com/office/drawing/2014/main" id="{E8C93D26-784C-63D5-B884-E141E8021811}"/>
              </a:ext>
            </a:extLst>
          </p:cNvPr>
          <p:cNvSpPr txBox="1">
            <a:spLocks noGrp="1"/>
          </p:cNvSpPr>
          <p:nvPr>
            <p:ph type="subTitle" idx="1"/>
          </p:nvPr>
        </p:nvSpPr>
        <p:spPr>
          <a:xfrm>
            <a:off x="4572001" y="2632473"/>
            <a:ext cx="3851672" cy="1067990"/>
          </a:xfrm>
          <a:ln w="57150"/>
        </p:spPr>
        <p:txBody>
          <a:bodyPr spcFirstLastPara="1" wrap="square" lIns="91425" tIns="91425" rIns="91425" bIns="91425" anchor="t" anchorCtr="0">
            <a:noAutofit/>
          </a:bodyPr>
          <a:lstStyle/>
          <a:p>
            <a:pPr eaLnBrk="1" fontAlgn="auto" hangingPunct="1">
              <a:buClr>
                <a:schemeClr val="dk1"/>
              </a:buClr>
              <a:buFont typeface="Cambay"/>
              <a:buNone/>
              <a:defRPr/>
            </a:pPr>
            <a:r>
              <a:rPr lang="en" sz="2400" dirty="0">
                <a:latin typeface="UTM Androgyne" panose="02040603050506020204" pitchFamily="18" charset="0"/>
                <a:ea typeface="Cambay"/>
                <a:cs typeface="Cambay"/>
                <a:sym typeface="Cambay"/>
              </a:rPr>
              <a:t>Luyện đọc diễn cảm bài tập đọc</a:t>
            </a:r>
          </a:p>
        </p:txBody>
      </p:sp>
      <p:grpSp>
        <p:nvGrpSpPr>
          <p:cNvPr id="64519" name="Google Shape;3637;p72">
            <a:extLst>
              <a:ext uri="{FF2B5EF4-FFF2-40B4-BE49-F238E27FC236}">
                <a16:creationId xmlns:a16="http://schemas.microsoft.com/office/drawing/2014/main" id="{FA2CDFDE-4DAF-7BF2-0B4F-0AC79BE6E7AF}"/>
              </a:ext>
            </a:extLst>
          </p:cNvPr>
          <p:cNvGrpSpPr>
            <a:grpSpLocks/>
          </p:cNvGrpSpPr>
          <p:nvPr/>
        </p:nvGrpSpPr>
        <p:grpSpPr bwMode="auto">
          <a:xfrm flipH="1">
            <a:off x="413147" y="929879"/>
            <a:ext cx="3799284" cy="3389709"/>
            <a:chOff x="1835466" y="929768"/>
            <a:chExt cx="2388300" cy="3284100"/>
          </a:xfrm>
        </p:grpSpPr>
        <p:sp>
          <p:nvSpPr>
            <p:cNvPr id="3638" name="Google Shape;3638;p72">
              <a:extLst>
                <a:ext uri="{FF2B5EF4-FFF2-40B4-BE49-F238E27FC236}">
                  <a16:creationId xmlns:a16="http://schemas.microsoft.com/office/drawing/2014/main" id="{E4BE9330-6CE0-C3F6-A83C-5744F7FB4DFE}"/>
                </a:ext>
              </a:extLst>
            </p:cNvPr>
            <p:cNvSpPr/>
            <p:nvPr/>
          </p:nvSpPr>
          <p:spPr>
            <a:xfrm>
              <a:off x="1835466" y="929768"/>
              <a:ext cx="2388300" cy="3284100"/>
            </a:xfrm>
            <a:prstGeom prst="roundRect">
              <a:avLst>
                <a:gd name="adj" fmla="val 0"/>
              </a:avLst>
            </a:prstGeom>
            <a:solidFill>
              <a:schemeClr val="dk2"/>
            </a:solidFill>
            <a:ln w="19050"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3639" name="Google Shape;3639;p72">
              <a:extLst>
                <a:ext uri="{FF2B5EF4-FFF2-40B4-BE49-F238E27FC236}">
                  <a16:creationId xmlns:a16="http://schemas.microsoft.com/office/drawing/2014/main" id="{3141C3C4-8E8A-F865-837F-43FAD1177A99}"/>
                </a:ext>
              </a:extLst>
            </p:cNvPr>
            <p:cNvSpPr/>
            <p:nvPr/>
          </p:nvSpPr>
          <p:spPr>
            <a:xfrm>
              <a:off x="2010603" y="1124714"/>
              <a:ext cx="2038026" cy="2909203"/>
            </a:xfrm>
            <a:prstGeom prst="rect">
              <a:avLst/>
            </a:prstGeom>
            <a:solidFill>
              <a:schemeClr val="lt2"/>
            </a:solidFill>
            <a:ln w="19050"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3640" name="Google Shape;3640;p72">
              <a:extLst>
                <a:ext uri="{FF2B5EF4-FFF2-40B4-BE49-F238E27FC236}">
                  <a16:creationId xmlns:a16="http://schemas.microsoft.com/office/drawing/2014/main" id="{3EEAFCF2-5725-AAEE-9D76-FB2E262009C4}"/>
                </a:ext>
              </a:extLst>
            </p:cNvPr>
            <p:cNvSpPr/>
            <p:nvPr/>
          </p:nvSpPr>
          <p:spPr>
            <a:xfrm>
              <a:off x="2947661" y="4067370"/>
              <a:ext cx="163910" cy="98050"/>
            </a:xfrm>
            <a:prstGeom prst="round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grpSp>
        <p:nvGrpSpPr>
          <p:cNvPr id="64520" name="Google Shape;3642;p72">
            <a:extLst>
              <a:ext uri="{FF2B5EF4-FFF2-40B4-BE49-F238E27FC236}">
                <a16:creationId xmlns:a16="http://schemas.microsoft.com/office/drawing/2014/main" id="{E87C9E44-9ABE-3493-F004-265086F6A804}"/>
              </a:ext>
            </a:extLst>
          </p:cNvPr>
          <p:cNvGrpSpPr>
            <a:grpSpLocks/>
          </p:cNvGrpSpPr>
          <p:nvPr/>
        </p:nvGrpSpPr>
        <p:grpSpPr bwMode="auto">
          <a:xfrm>
            <a:off x="5170885" y="491729"/>
            <a:ext cx="441722" cy="438150"/>
            <a:chOff x="8786452" y="1048125"/>
            <a:chExt cx="357536" cy="354622"/>
          </a:xfrm>
        </p:grpSpPr>
        <p:sp>
          <p:nvSpPr>
            <p:cNvPr id="3643" name="Google Shape;3643;p72">
              <a:extLst>
                <a:ext uri="{FF2B5EF4-FFF2-40B4-BE49-F238E27FC236}">
                  <a16:creationId xmlns:a16="http://schemas.microsoft.com/office/drawing/2014/main" id="{331AAC28-64FF-8DA3-D688-CE310B49828B}"/>
                </a:ext>
              </a:extLst>
            </p:cNvPr>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3644" name="Google Shape;3644;p72">
              <a:extLst>
                <a:ext uri="{FF2B5EF4-FFF2-40B4-BE49-F238E27FC236}">
                  <a16:creationId xmlns:a16="http://schemas.microsoft.com/office/drawing/2014/main" id="{F9AD92FD-A0C1-8F64-ECBE-27E62807A56C}"/>
                </a:ext>
              </a:extLst>
            </p:cNvPr>
            <p:cNvSpPr/>
            <p:nvPr/>
          </p:nvSpPr>
          <p:spPr>
            <a:xfrm>
              <a:off x="9076528" y="1162799"/>
              <a:ext cx="38548" cy="122383"/>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lIns="91425" tIns="91425" rIns="91425" bIns="91425" anchor="ctr"/>
            <a:lstStyle/>
            <a:p>
              <a:pPr defTabSz="914378">
                <a:defRPr/>
              </a:pPr>
              <a:endParaRPr/>
            </a:p>
          </p:txBody>
        </p:sp>
        <p:sp>
          <p:nvSpPr>
            <p:cNvPr id="3645" name="Google Shape;3645;p72">
              <a:extLst>
                <a:ext uri="{FF2B5EF4-FFF2-40B4-BE49-F238E27FC236}">
                  <a16:creationId xmlns:a16="http://schemas.microsoft.com/office/drawing/2014/main" id="{E51F563E-12EA-400C-43DA-463FB0C72F37}"/>
                </a:ext>
              </a:extLst>
            </p:cNvPr>
            <p:cNvSpPr/>
            <p:nvPr/>
          </p:nvSpPr>
          <p:spPr>
            <a:xfrm>
              <a:off x="9011960" y="1309273"/>
              <a:ext cx="38548" cy="26019"/>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lIns="91425" tIns="91425" rIns="91425" bIns="91425" anchor="ctr"/>
            <a:lstStyle/>
            <a:p>
              <a:pPr defTabSz="914378">
                <a:defRPr/>
              </a:pPr>
              <a:endParaRPr/>
            </a:p>
          </p:txBody>
        </p:sp>
      </p:grpSp>
      <p:grpSp>
        <p:nvGrpSpPr>
          <p:cNvPr id="73" name="Google Shape;740;p32">
            <a:extLst>
              <a:ext uri="{FF2B5EF4-FFF2-40B4-BE49-F238E27FC236}">
                <a16:creationId xmlns:a16="http://schemas.microsoft.com/office/drawing/2014/main" id="{E16D20BA-CF1A-5B88-8A4C-AA73AF79B897}"/>
              </a:ext>
            </a:extLst>
          </p:cNvPr>
          <p:cNvGrpSpPr/>
          <p:nvPr/>
        </p:nvGrpSpPr>
        <p:grpSpPr>
          <a:xfrm rot="251084">
            <a:off x="979413" y="1453318"/>
            <a:ext cx="2666752" cy="2342831"/>
            <a:chOff x="238125" y="2959825"/>
            <a:chExt cx="1713025" cy="1504950"/>
          </a:xfrm>
        </p:grpSpPr>
        <p:sp>
          <p:nvSpPr>
            <p:cNvPr id="74" name="Google Shape;741;p32">
              <a:extLst>
                <a:ext uri="{FF2B5EF4-FFF2-40B4-BE49-F238E27FC236}">
                  <a16:creationId xmlns:a16="http://schemas.microsoft.com/office/drawing/2014/main" id="{C222529B-8238-A486-3B64-099EFC0E3E6F}"/>
                </a:ext>
              </a:extLst>
            </p:cNvPr>
            <p:cNvSpPr/>
            <p:nvPr/>
          </p:nvSpPr>
          <p:spPr>
            <a:xfrm>
              <a:off x="238125" y="2959825"/>
              <a:ext cx="1713025" cy="1504950"/>
            </a:xfrm>
            <a:custGeom>
              <a:avLst/>
              <a:gdLst/>
              <a:ahLst/>
              <a:cxnLst/>
              <a:rect l="l" t="t" r="r" b="b"/>
              <a:pathLst>
                <a:path w="68521" h="60198" extrusionOk="0">
                  <a:moveTo>
                    <a:pt x="32293" y="0"/>
                  </a:moveTo>
                  <a:lnTo>
                    <a:pt x="31162" y="45"/>
                  </a:lnTo>
                  <a:lnTo>
                    <a:pt x="30077" y="91"/>
                  </a:lnTo>
                  <a:lnTo>
                    <a:pt x="28946" y="181"/>
                  </a:lnTo>
                  <a:lnTo>
                    <a:pt x="27860" y="317"/>
                  </a:lnTo>
                  <a:lnTo>
                    <a:pt x="26775" y="498"/>
                  </a:lnTo>
                  <a:lnTo>
                    <a:pt x="25689" y="679"/>
                  </a:lnTo>
                  <a:lnTo>
                    <a:pt x="24604" y="950"/>
                  </a:lnTo>
                  <a:lnTo>
                    <a:pt x="23564" y="1221"/>
                  </a:lnTo>
                  <a:lnTo>
                    <a:pt x="22207" y="1628"/>
                  </a:lnTo>
                  <a:lnTo>
                    <a:pt x="20895" y="2081"/>
                  </a:lnTo>
                  <a:lnTo>
                    <a:pt x="19946" y="2442"/>
                  </a:lnTo>
                  <a:lnTo>
                    <a:pt x="19041" y="2849"/>
                  </a:lnTo>
                  <a:lnTo>
                    <a:pt x="18136" y="3256"/>
                  </a:lnTo>
                  <a:lnTo>
                    <a:pt x="17232" y="3709"/>
                  </a:lnTo>
                  <a:lnTo>
                    <a:pt x="16327" y="4206"/>
                  </a:lnTo>
                  <a:lnTo>
                    <a:pt x="15468" y="4704"/>
                  </a:lnTo>
                  <a:lnTo>
                    <a:pt x="14654" y="5246"/>
                  </a:lnTo>
                  <a:lnTo>
                    <a:pt x="13795" y="5834"/>
                  </a:lnTo>
                  <a:lnTo>
                    <a:pt x="12664" y="6649"/>
                  </a:lnTo>
                  <a:lnTo>
                    <a:pt x="11578" y="7508"/>
                  </a:lnTo>
                  <a:lnTo>
                    <a:pt x="10222" y="8684"/>
                  </a:lnTo>
                  <a:lnTo>
                    <a:pt x="8955" y="9950"/>
                  </a:lnTo>
                  <a:lnTo>
                    <a:pt x="7779" y="11262"/>
                  </a:lnTo>
                  <a:lnTo>
                    <a:pt x="6649" y="12619"/>
                  </a:lnTo>
                  <a:lnTo>
                    <a:pt x="5608" y="14066"/>
                  </a:lnTo>
                  <a:lnTo>
                    <a:pt x="4658" y="15513"/>
                  </a:lnTo>
                  <a:lnTo>
                    <a:pt x="3799" y="17051"/>
                  </a:lnTo>
                  <a:lnTo>
                    <a:pt x="3030" y="18634"/>
                  </a:lnTo>
                  <a:lnTo>
                    <a:pt x="2307" y="20217"/>
                  </a:lnTo>
                  <a:lnTo>
                    <a:pt x="1719" y="21845"/>
                  </a:lnTo>
                  <a:lnTo>
                    <a:pt x="1176" y="23518"/>
                  </a:lnTo>
                  <a:lnTo>
                    <a:pt x="769" y="25237"/>
                  </a:lnTo>
                  <a:lnTo>
                    <a:pt x="407" y="26956"/>
                  </a:lnTo>
                  <a:lnTo>
                    <a:pt x="181" y="28720"/>
                  </a:lnTo>
                  <a:lnTo>
                    <a:pt x="45" y="30529"/>
                  </a:lnTo>
                  <a:lnTo>
                    <a:pt x="0" y="32293"/>
                  </a:lnTo>
                  <a:lnTo>
                    <a:pt x="0" y="58208"/>
                  </a:lnTo>
                  <a:lnTo>
                    <a:pt x="0" y="58615"/>
                  </a:lnTo>
                  <a:lnTo>
                    <a:pt x="136" y="58977"/>
                  </a:lnTo>
                  <a:lnTo>
                    <a:pt x="317" y="59339"/>
                  </a:lnTo>
                  <a:lnTo>
                    <a:pt x="543" y="59610"/>
                  </a:lnTo>
                  <a:lnTo>
                    <a:pt x="859" y="59836"/>
                  </a:lnTo>
                  <a:lnTo>
                    <a:pt x="1176" y="60062"/>
                  </a:lnTo>
                  <a:lnTo>
                    <a:pt x="1583" y="60153"/>
                  </a:lnTo>
                  <a:lnTo>
                    <a:pt x="1945" y="60198"/>
                  </a:lnTo>
                  <a:lnTo>
                    <a:pt x="62550" y="60198"/>
                  </a:lnTo>
                  <a:lnTo>
                    <a:pt x="62957" y="60153"/>
                  </a:lnTo>
                  <a:lnTo>
                    <a:pt x="63364" y="60062"/>
                  </a:lnTo>
                  <a:lnTo>
                    <a:pt x="63681" y="59836"/>
                  </a:lnTo>
                  <a:lnTo>
                    <a:pt x="63998" y="59610"/>
                  </a:lnTo>
                  <a:lnTo>
                    <a:pt x="64224" y="59339"/>
                  </a:lnTo>
                  <a:lnTo>
                    <a:pt x="64405" y="58977"/>
                  </a:lnTo>
                  <a:lnTo>
                    <a:pt x="64495" y="58615"/>
                  </a:lnTo>
                  <a:lnTo>
                    <a:pt x="64540" y="58208"/>
                  </a:lnTo>
                  <a:lnTo>
                    <a:pt x="64540" y="55494"/>
                  </a:lnTo>
                  <a:lnTo>
                    <a:pt x="64947" y="55133"/>
                  </a:lnTo>
                  <a:lnTo>
                    <a:pt x="65128" y="54952"/>
                  </a:lnTo>
                  <a:lnTo>
                    <a:pt x="65490" y="54545"/>
                  </a:lnTo>
                  <a:lnTo>
                    <a:pt x="65852" y="54138"/>
                  </a:lnTo>
                  <a:lnTo>
                    <a:pt x="66214" y="53685"/>
                  </a:lnTo>
                  <a:lnTo>
                    <a:pt x="66530" y="53233"/>
                  </a:lnTo>
                  <a:lnTo>
                    <a:pt x="66937" y="52464"/>
                  </a:lnTo>
                  <a:lnTo>
                    <a:pt x="67344" y="51695"/>
                  </a:lnTo>
                  <a:lnTo>
                    <a:pt x="67661" y="50881"/>
                  </a:lnTo>
                  <a:lnTo>
                    <a:pt x="67978" y="50022"/>
                  </a:lnTo>
                  <a:lnTo>
                    <a:pt x="68204" y="49162"/>
                  </a:lnTo>
                  <a:lnTo>
                    <a:pt x="68339" y="48258"/>
                  </a:lnTo>
                  <a:lnTo>
                    <a:pt x="68475" y="47353"/>
                  </a:lnTo>
                  <a:lnTo>
                    <a:pt x="68520" y="46404"/>
                  </a:lnTo>
                  <a:lnTo>
                    <a:pt x="68520" y="45544"/>
                  </a:lnTo>
                  <a:lnTo>
                    <a:pt x="68475" y="44685"/>
                  </a:lnTo>
                  <a:lnTo>
                    <a:pt x="68385" y="43826"/>
                  </a:lnTo>
                  <a:lnTo>
                    <a:pt x="68249" y="43012"/>
                  </a:lnTo>
                  <a:lnTo>
                    <a:pt x="68023" y="42197"/>
                  </a:lnTo>
                  <a:lnTo>
                    <a:pt x="67797" y="41429"/>
                  </a:lnTo>
                  <a:lnTo>
                    <a:pt x="67480" y="40660"/>
                  </a:lnTo>
                  <a:lnTo>
                    <a:pt x="67163" y="39936"/>
                  </a:lnTo>
                  <a:lnTo>
                    <a:pt x="66756" y="39258"/>
                  </a:lnTo>
                  <a:lnTo>
                    <a:pt x="66349" y="38624"/>
                  </a:lnTo>
                  <a:lnTo>
                    <a:pt x="65852" y="38036"/>
                  </a:lnTo>
                  <a:lnTo>
                    <a:pt x="65354" y="37449"/>
                  </a:lnTo>
                  <a:lnTo>
                    <a:pt x="65128" y="37222"/>
                  </a:lnTo>
                  <a:lnTo>
                    <a:pt x="64540" y="36725"/>
                  </a:lnTo>
                  <a:lnTo>
                    <a:pt x="64540" y="32293"/>
                  </a:lnTo>
                  <a:lnTo>
                    <a:pt x="64540" y="31026"/>
                  </a:lnTo>
                  <a:lnTo>
                    <a:pt x="64450" y="29805"/>
                  </a:lnTo>
                  <a:lnTo>
                    <a:pt x="64359" y="28584"/>
                  </a:lnTo>
                  <a:lnTo>
                    <a:pt x="64178" y="27318"/>
                  </a:lnTo>
                  <a:lnTo>
                    <a:pt x="63952" y="26142"/>
                  </a:lnTo>
                  <a:lnTo>
                    <a:pt x="63726" y="24920"/>
                  </a:lnTo>
                  <a:lnTo>
                    <a:pt x="63410" y="23699"/>
                  </a:lnTo>
                  <a:lnTo>
                    <a:pt x="63048" y="22523"/>
                  </a:lnTo>
                  <a:lnTo>
                    <a:pt x="62686" y="21393"/>
                  </a:lnTo>
                  <a:lnTo>
                    <a:pt x="62234" y="20217"/>
                  </a:lnTo>
                  <a:lnTo>
                    <a:pt x="61736" y="19086"/>
                  </a:lnTo>
                  <a:lnTo>
                    <a:pt x="61239" y="18001"/>
                  </a:lnTo>
                  <a:lnTo>
                    <a:pt x="60651" y="16915"/>
                  </a:lnTo>
                  <a:lnTo>
                    <a:pt x="60017" y="15830"/>
                  </a:lnTo>
                  <a:lnTo>
                    <a:pt x="59384" y="14790"/>
                  </a:lnTo>
                  <a:lnTo>
                    <a:pt x="58706" y="13749"/>
                  </a:lnTo>
                  <a:lnTo>
                    <a:pt x="58570" y="13568"/>
                  </a:lnTo>
                  <a:lnTo>
                    <a:pt x="57530" y="12166"/>
                  </a:lnTo>
                  <a:lnTo>
                    <a:pt x="56399" y="10855"/>
                  </a:lnTo>
                  <a:lnTo>
                    <a:pt x="55811" y="10176"/>
                  </a:lnTo>
                  <a:lnTo>
                    <a:pt x="55088" y="9453"/>
                  </a:lnTo>
                  <a:lnTo>
                    <a:pt x="54500" y="8865"/>
                  </a:lnTo>
                  <a:lnTo>
                    <a:pt x="53550" y="8051"/>
                  </a:lnTo>
                  <a:lnTo>
                    <a:pt x="52600" y="7237"/>
                  </a:lnTo>
                  <a:lnTo>
                    <a:pt x="51650" y="6468"/>
                  </a:lnTo>
                  <a:lnTo>
                    <a:pt x="50655" y="5744"/>
                  </a:lnTo>
                  <a:lnTo>
                    <a:pt x="49570" y="5066"/>
                  </a:lnTo>
                  <a:lnTo>
                    <a:pt x="48439" y="4342"/>
                  </a:lnTo>
                  <a:lnTo>
                    <a:pt x="47218" y="3664"/>
                  </a:lnTo>
                  <a:lnTo>
                    <a:pt x="45906" y="3030"/>
                  </a:lnTo>
                  <a:lnTo>
                    <a:pt x="44595" y="2442"/>
                  </a:lnTo>
                  <a:lnTo>
                    <a:pt x="43102" y="1900"/>
                  </a:lnTo>
                  <a:lnTo>
                    <a:pt x="41610" y="1402"/>
                  </a:lnTo>
                  <a:lnTo>
                    <a:pt x="40072" y="950"/>
                  </a:lnTo>
                  <a:lnTo>
                    <a:pt x="38534" y="633"/>
                  </a:lnTo>
                  <a:lnTo>
                    <a:pt x="36996" y="362"/>
                  </a:lnTo>
                  <a:lnTo>
                    <a:pt x="35459" y="181"/>
                  </a:lnTo>
                  <a:lnTo>
                    <a:pt x="33876" y="45"/>
                  </a:lnTo>
                  <a:lnTo>
                    <a:pt x="32293"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2;p32">
              <a:extLst>
                <a:ext uri="{FF2B5EF4-FFF2-40B4-BE49-F238E27FC236}">
                  <a16:creationId xmlns:a16="http://schemas.microsoft.com/office/drawing/2014/main" id="{B4F07E49-91B3-A0DB-5B41-59AEEF38F7AE}"/>
                </a:ext>
              </a:extLst>
            </p:cNvPr>
            <p:cNvSpPr/>
            <p:nvPr/>
          </p:nvSpPr>
          <p:spPr>
            <a:xfrm>
              <a:off x="238125" y="2959825"/>
              <a:ext cx="1713025" cy="1504950"/>
            </a:xfrm>
            <a:custGeom>
              <a:avLst/>
              <a:gdLst/>
              <a:ahLst/>
              <a:cxnLst/>
              <a:rect l="l" t="t" r="r" b="b"/>
              <a:pathLst>
                <a:path w="68521" h="60198" fill="none" extrusionOk="0">
                  <a:moveTo>
                    <a:pt x="1945" y="60198"/>
                  </a:moveTo>
                  <a:lnTo>
                    <a:pt x="1945" y="60198"/>
                  </a:lnTo>
                  <a:lnTo>
                    <a:pt x="1583" y="60153"/>
                  </a:lnTo>
                  <a:lnTo>
                    <a:pt x="1176" y="60062"/>
                  </a:lnTo>
                  <a:lnTo>
                    <a:pt x="859" y="59836"/>
                  </a:lnTo>
                  <a:lnTo>
                    <a:pt x="543" y="59610"/>
                  </a:lnTo>
                  <a:lnTo>
                    <a:pt x="317" y="59339"/>
                  </a:lnTo>
                  <a:lnTo>
                    <a:pt x="136" y="58977"/>
                  </a:lnTo>
                  <a:lnTo>
                    <a:pt x="0" y="58615"/>
                  </a:lnTo>
                  <a:lnTo>
                    <a:pt x="0" y="58208"/>
                  </a:lnTo>
                  <a:lnTo>
                    <a:pt x="0" y="32293"/>
                  </a:lnTo>
                  <a:lnTo>
                    <a:pt x="0" y="32293"/>
                  </a:lnTo>
                  <a:lnTo>
                    <a:pt x="45" y="30529"/>
                  </a:lnTo>
                  <a:lnTo>
                    <a:pt x="181" y="28720"/>
                  </a:lnTo>
                  <a:lnTo>
                    <a:pt x="407" y="26956"/>
                  </a:lnTo>
                  <a:lnTo>
                    <a:pt x="769" y="25237"/>
                  </a:lnTo>
                  <a:lnTo>
                    <a:pt x="1176" y="23518"/>
                  </a:lnTo>
                  <a:lnTo>
                    <a:pt x="1719" y="21845"/>
                  </a:lnTo>
                  <a:lnTo>
                    <a:pt x="2307" y="20217"/>
                  </a:lnTo>
                  <a:lnTo>
                    <a:pt x="3030" y="18634"/>
                  </a:lnTo>
                  <a:lnTo>
                    <a:pt x="3799" y="17051"/>
                  </a:lnTo>
                  <a:lnTo>
                    <a:pt x="4658" y="15513"/>
                  </a:lnTo>
                  <a:lnTo>
                    <a:pt x="5608" y="14066"/>
                  </a:lnTo>
                  <a:lnTo>
                    <a:pt x="6649" y="12619"/>
                  </a:lnTo>
                  <a:lnTo>
                    <a:pt x="7779" y="11262"/>
                  </a:lnTo>
                  <a:lnTo>
                    <a:pt x="8955" y="9950"/>
                  </a:lnTo>
                  <a:lnTo>
                    <a:pt x="10222" y="8684"/>
                  </a:lnTo>
                  <a:lnTo>
                    <a:pt x="11578" y="7508"/>
                  </a:lnTo>
                  <a:lnTo>
                    <a:pt x="11578" y="7508"/>
                  </a:lnTo>
                  <a:lnTo>
                    <a:pt x="12664" y="6649"/>
                  </a:lnTo>
                  <a:lnTo>
                    <a:pt x="13795" y="5834"/>
                  </a:lnTo>
                  <a:lnTo>
                    <a:pt x="13795" y="5834"/>
                  </a:lnTo>
                  <a:lnTo>
                    <a:pt x="14654" y="5246"/>
                  </a:lnTo>
                  <a:lnTo>
                    <a:pt x="15468" y="4704"/>
                  </a:lnTo>
                  <a:lnTo>
                    <a:pt x="16327" y="4206"/>
                  </a:lnTo>
                  <a:lnTo>
                    <a:pt x="17232" y="3709"/>
                  </a:lnTo>
                  <a:lnTo>
                    <a:pt x="18136" y="3256"/>
                  </a:lnTo>
                  <a:lnTo>
                    <a:pt x="19041" y="2849"/>
                  </a:lnTo>
                  <a:lnTo>
                    <a:pt x="19946" y="2442"/>
                  </a:lnTo>
                  <a:lnTo>
                    <a:pt x="20895" y="2081"/>
                  </a:lnTo>
                  <a:lnTo>
                    <a:pt x="20895" y="2081"/>
                  </a:lnTo>
                  <a:lnTo>
                    <a:pt x="22207" y="1628"/>
                  </a:lnTo>
                  <a:lnTo>
                    <a:pt x="23564" y="1221"/>
                  </a:lnTo>
                  <a:lnTo>
                    <a:pt x="23564" y="1221"/>
                  </a:lnTo>
                  <a:lnTo>
                    <a:pt x="24604" y="950"/>
                  </a:lnTo>
                  <a:lnTo>
                    <a:pt x="25689" y="679"/>
                  </a:lnTo>
                  <a:lnTo>
                    <a:pt x="26775" y="498"/>
                  </a:lnTo>
                  <a:lnTo>
                    <a:pt x="27860" y="317"/>
                  </a:lnTo>
                  <a:lnTo>
                    <a:pt x="28946" y="181"/>
                  </a:lnTo>
                  <a:lnTo>
                    <a:pt x="30077" y="91"/>
                  </a:lnTo>
                  <a:lnTo>
                    <a:pt x="31162" y="45"/>
                  </a:lnTo>
                  <a:lnTo>
                    <a:pt x="32293" y="0"/>
                  </a:lnTo>
                  <a:lnTo>
                    <a:pt x="32293" y="0"/>
                  </a:lnTo>
                  <a:lnTo>
                    <a:pt x="33876" y="45"/>
                  </a:lnTo>
                  <a:lnTo>
                    <a:pt x="35459" y="181"/>
                  </a:lnTo>
                  <a:lnTo>
                    <a:pt x="36996" y="362"/>
                  </a:lnTo>
                  <a:lnTo>
                    <a:pt x="38534" y="633"/>
                  </a:lnTo>
                  <a:lnTo>
                    <a:pt x="40072" y="950"/>
                  </a:lnTo>
                  <a:lnTo>
                    <a:pt x="41610" y="1402"/>
                  </a:lnTo>
                  <a:lnTo>
                    <a:pt x="43102" y="1900"/>
                  </a:lnTo>
                  <a:lnTo>
                    <a:pt x="44595" y="2442"/>
                  </a:lnTo>
                  <a:lnTo>
                    <a:pt x="44595" y="2442"/>
                  </a:lnTo>
                  <a:lnTo>
                    <a:pt x="45906" y="3030"/>
                  </a:lnTo>
                  <a:lnTo>
                    <a:pt x="47218" y="3664"/>
                  </a:lnTo>
                  <a:lnTo>
                    <a:pt x="47218" y="3664"/>
                  </a:lnTo>
                  <a:lnTo>
                    <a:pt x="48439" y="4342"/>
                  </a:lnTo>
                  <a:lnTo>
                    <a:pt x="48439" y="4342"/>
                  </a:lnTo>
                  <a:lnTo>
                    <a:pt x="49570" y="5066"/>
                  </a:lnTo>
                  <a:lnTo>
                    <a:pt x="50655" y="5744"/>
                  </a:lnTo>
                  <a:lnTo>
                    <a:pt x="50655" y="5744"/>
                  </a:lnTo>
                  <a:lnTo>
                    <a:pt x="51650" y="6468"/>
                  </a:lnTo>
                  <a:lnTo>
                    <a:pt x="52600" y="7237"/>
                  </a:lnTo>
                  <a:lnTo>
                    <a:pt x="53550" y="8051"/>
                  </a:lnTo>
                  <a:lnTo>
                    <a:pt x="54500" y="8865"/>
                  </a:lnTo>
                  <a:lnTo>
                    <a:pt x="54500" y="8865"/>
                  </a:lnTo>
                  <a:lnTo>
                    <a:pt x="55088" y="9453"/>
                  </a:lnTo>
                  <a:lnTo>
                    <a:pt x="55088" y="9453"/>
                  </a:lnTo>
                  <a:lnTo>
                    <a:pt x="55811" y="10176"/>
                  </a:lnTo>
                  <a:lnTo>
                    <a:pt x="56399" y="10855"/>
                  </a:lnTo>
                  <a:lnTo>
                    <a:pt x="56399" y="10855"/>
                  </a:lnTo>
                  <a:lnTo>
                    <a:pt x="57530" y="12166"/>
                  </a:lnTo>
                  <a:lnTo>
                    <a:pt x="58570" y="13568"/>
                  </a:lnTo>
                  <a:lnTo>
                    <a:pt x="58706" y="13749"/>
                  </a:lnTo>
                  <a:lnTo>
                    <a:pt x="58706" y="13749"/>
                  </a:lnTo>
                  <a:lnTo>
                    <a:pt x="59384" y="14790"/>
                  </a:lnTo>
                  <a:lnTo>
                    <a:pt x="60017" y="15830"/>
                  </a:lnTo>
                  <a:lnTo>
                    <a:pt x="60651" y="16915"/>
                  </a:lnTo>
                  <a:lnTo>
                    <a:pt x="61239" y="18001"/>
                  </a:lnTo>
                  <a:lnTo>
                    <a:pt x="61736" y="19086"/>
                  </a:lnTo>
                  <a:lnTo>
                    <a:pt x="62234" y="20217"/>
                  </a:lnTo>
                  <a:lnTo>
                    <a:pt x="62686" y="21393"/>
                  </a:lnTo>
                  <a:lnTo>
                    <a:pt x="63048" y="22523"/>
                  </a:lnTo>
                  <a:lnTo>
                    <a:pt x="63410" y="23699"/>
                  </a:lnTo>
                  <a:lnTo>
                    <a:pt x="63726" y="24920"/>
                  </a:lnTo>
                  <a:lnTo>
                    <a:pt x="63952" y="26142"/>
                  </a:lnTo>
                  <a:lnTo>
                    <a:pt x="64178" y="27318"/>
                  </a:lnTo>
                  <a:lnTo>
                    <a:pt x="64359" y="28584"/>
                  </a:lnTo>
                  <a:lnTo>
                    <a:pt x="64450" y="29805"/>
                  </a:lnTo>
                  <a:lnTo>
                    <a:pt x="64540" y="31026"/>
                  </a:lnTo>
                  <a:lnTo>
                    <a:pt x="64540" y="32293"/>
                  </a:lnTo>
                  <a:lnTo>
                    <a:pt x="64540" y="36725"/>
                  </a:lnTo>
                  <a:lnTo>
                    <a:pt x="64540" y="36725"/>
                  </a:lnTo>
                  <a:lnTo>
                    <a:pt x="65128" y="37222"/>
                  </a:lnTo>
                  <a:lnTo>
                    <a:pt x="65354" y="37449"/>
                  </a:lnTo>
                  <a:lnTo>
                    <a:pt x="65354" y="37449"/>
                  </a:lnTo>
                  <a:lnTo>
                    <a:pt x="65852" y="38036"/>
                  </a:lnTo>
                  <a:lnTo>
                    <a:pt x="66349" y="38624"/>
                  </a:lnTo>
                  <a:lnTo>
                    <a:pt x="66756" y="39258"/>
                  </a:lnTo>
                  <a:lnTo>
                    <a:pt x="67163" y="39936"/>
                  </a:lnTo>
                  <a:lnTo>
                    <a:pt x="67163" y="39936"/>
                  </a:lnTo>
                  <a:lnTo>
                    <a:pt x="67480" y="40660"/>
                  </a:lnTo>
                  <a:lnTo>
                    <a:pt x="67797" y="41429"/>
                  </a:lnTo>
                  <a:lnTo>
                    <a:pt x="68023" y="42197"/>
                  </a:lnTo>
                  <a:lnTo>
                    <a:pt x="68249" y="43012"/>
                  </a:lnTo>
                  <a:lnTo>
                    <a:pt x="68385" y="43826"/>
                  </a:lnTo>
                  <a:lnTo>
                    <a:pt x="68475" y="44685"/>
                  </a:lnTo>
                  <a:lnTo>
                    <a:pt x="68520" y="45544"/>
                  </a:lnTo>
                  <a:lnTo>
                    <a:pt x="68520" y="46404"/>
                  </a:lnTo>
                  <a:lnTo>
                    <a:pt x="68520" y="46404"/>
                  </a:lnTo>
                  <a:lnTo>
                    <a:pt x="68475" y="47353"/>
                  </a:lnTo>
                  <a:lnTo>
                    <a:pt x="68339" y="48258"/>
                  </a:lnTo>
                  <a:lnTo>
                    <a:pt x="68204" y="49162"/>
                  </a:lnTo>
                  <a:lnTo>
                    <a:pt x="67978" y="50022"/>
                  </a:lnTo>
                  <a:lnTo>
                    <a:pt x="67661" y="50881"/>
                  </a:lnTo>
                  <a:lnTo>
                    <a:pt x="67344" y="51695"/>
                  </a:lnTo>
                  <a:lnTo>
                    <a:pt x="66937" y="52464"/>
                  </a:lnTo>
                  <a:lnTo>
                    <a:pt x="66530" y="53233"/>
                  </a:lnTo>
                  <a:lnTo>
                    <a:pt x="66530" y="53233"/>
                  </a:lnTo>
                  <a:lnTo>
                    <a:pt x="66214" y="53685"/>
                  </a:lnTo>
                  <a:lnTo>
                    <a:pt x="65852" y="54138"/>
                  </a:lnTo>
                  <a:lnTo>
                    <a:pt x="65490" y="54545"/>
                  </a:lnTo>
                  <a:lnTo>
                    <a:pt x="65128" y="54952"/>
                  </a:lnTo>
                  <a:lnTo>
                    <a:pt x="64947" y="55133"/>
                  </a:lnTo>
                  <a:lnTo>
                    <a:pt x="64947" y="55133"/>
                  </a:lnTo>
                  <a:lnTo>
                    <a:pt x="64540" y="55494"/>
                  </a:lnTo>
                  <a:lnTo>
                    <a:pt x="64540" y="58208"/>
                  </a:lnTo>
                  <a:lnTo>
                    <a:pt x="64540" y="58208"/>
                  </a:lnTo>
                  <a:lnTo>
                    <a:pt x="64495" y="58615"/>
                  </a:lnTo>
                  <a:lnTo>
                    <a:pt x="64405" y="58977"/>
                  </a:lnTo>
                  <a:lnTo>
                    <a:pt x="64224" y="59339"/>
                  </a:lnTo>
                  <a:lnTo>
                    <a:pt x="63998" y="59610"/>
                  </a:lnTo>
                  <a:lnTo>
                    <a:pt x="63681" y="59836"/>
                  </a:lnTo>
                  <a:lnTo>
                    <a:pt x="63364" y="60062"/>
                  </a:lnTo>
                  <a:lnTo>
                    <a:pt x="62957" y="60153"/>
                  </a:lnTo>
                  <a:lnTo>
                    <a:pt x="62550" y="60198"/>
                  </a:lnTo>
                  <a:lnTo>
                    <a:pt x="1945" y="601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3;p32">
              <a:extLst>
                <a:ext uri="{FF2B5EF4-FFF2-40B4-BE49-F238E27FC236}">
                  <a16:creationId xmlns:a16="http://schemas.microsoft.com/office/drawing/2014/main" id="{ADC7D0AD-7B32-74AB-94C0-F83095F21FD6}"/>
                </a:ext>
              </a:extLst>
            </p:cNvPr>
            <p:cNvSpPr/>
            <p:nvPr/>
          </p:nvSpPr>
          <p:spPr>
            <a:xfrm>
              <a:off x="284475" y="3009575"/>
              <a:ext cx="1515150" cy="1405450"/>
            </a:xfrm>
            <a:custGeom>
              <a:avLst/>
              <a:gdLst/>
              <a:ahLst/>
              <a:cxnLst/>
              <a:rect l="l" t="t" r="r" b="b"/>
              <a:pathLst>
                <a:path w="60606" h="56218" extrusionOk="0">
                  <a:moveTo>
                    <a:pt x="30303" y="0"/>
                  </a:moveTo>
                  <a:lnTo>
                    <a:pt x="29263" y="45"/>
                  </a:lnTo>
                  <a:lnTo>
                    <a:pt x="28223" y="91"/>
                  </a:lnTo>
                  <a:lnTo>
                    <a:pt x="27182" y="181"/>
                  </a:lnTo>
                  <a:lnTo>
                    <a:pt x="26142" y="317"/>
                  </a:lnTo>
                  <a:lnTo>
                    <a:pt x="25102" y="452"/>
                  </a:lnTo>
                  <a:lnTo>
                    <a:pt x="24107" y="633"/>
                  </a:lnTo>
                  <a:lnTo>
                    <a:pt x="23112" y="859"/>
                  </a:lnTo>
                  <a:lnTo>
                    <a:pt x="22117" y="1131"/>
                  </a:lnTo>
                  <a:lnTo>
                    <a:pt x="20850" y="1493"/>
                  </a:lnTo>
                  <a:lnTo>
                    <a:pt x="19629" y="1945"/>
                  </a:lnTo>
                  <a:lnTo>
                    <a:pt x="18770" y="2307"/>
                  </a:lnTo>
                  <a:lnTo>
                    <a:pt x="17865" y="2669"/>
                  </a:lnTo>
                  <a:lnTo>
                    <a:pt x="17006" y="3076"/>
                  </a:lnTo>
                  <a:lnTo>
                    <a:pt x="16192" y="3483"/>
                  </a:lnTo>
                  <a:lnTo>
                    <a:pt x="15333" y="3935"/>
                  </a:lnTo>
                  <a:lnTo>
                    <a:pt x="14564" y="4432"/>
                  </a:lnTo>
                  <a:lnTo>
                    <a:pt x="13750" y="4930"/>
                  </a:lnTo>
                  <a:lnTo>
                    <a:pt x="12981" y="5473"/>
                  </a:lnTo>
                  <a:lnTo>
                    <a:pt x="11941" y="6242"/>
                  </a:lnTo>
                  <a:lnTo>
                    <a:pt x="10900" y="7056"/>
                  </a:lnTo>
                  <a:lnTo>
                    <a:pt x="9679" y="8141"/>
                  </a:lnTo>
                  <a:lnTo>
                    <a:pt x="8503" y="9272"/>
                  </a:lnTo>
                  <a:lnTo>
                    <a:pt x="7418" y="10448"/>
                  </a:lnTo>
                  <a:lnTo>
                    <a:pt x="6377" y="11714"/>
                  </a:lnTo>
                  <a:lnTo>
                    <a:pt x="5428" y="13026"/>
                  </a:lnTo>
                  <a:lnTo>
                    <a:pt x="4523" y="14382"/>
                  </a:lnTo>
                  <a:lnTo>
                    <a:pt x="3709" y="15785"/>
                  </a:lnTo>
                  <a:lnTo>
                    <a:pt x="2940" y="17277"/>
                  </a:lnTo>
                  <a:lnTo>
                    <a:pt x="2307" y="18770"/>
                  </a:lnTo>
                  <a:lnTo>
                    <a:pt x="1719" y="20307"/>
                  </a:lnTo>
                  <a:lnTo>
                    <a:pt x="1176" y="21890"/>
                  </a:lnTo>
                  <a:lnTo>
                    <a:pt x="769" y="23518"/>
                  </a:lnTo>
                  <a:lnTo>
                    <a:pt x="453" y="25147"/>
                  </a:lnTo>
                  <a:lnTo>
                    <a:pt x="181" y="26865"/>
                  </a:lnTo>
                  <a:lnTo>
                    <a:pt x="46" y="28584"/>
                  </a:lnTo>
                  <a:lnTo>
                    <a:pt x="0" y="30303"/>
                  </a:lnTo>
                  <a:lnTo>
                    <a:pt x="0" y="56218"/>
                  </a:lnTo>
                  <a:lnTo>
                    <a:pt x="60606" y="56218"/>
                  </a:lnTo>
                  <a:lnTo>
                    <a:pt x="60606" y="30303"/>
                  </a:lnTo>
                  <a:lnTo>
                    <a:pt x="60606" y="29081"/>
                  </a:lnTo>
                  <a:lnTo>
                    <a:pt x="60515" y="27906"/>
                  </a:lnTo>
                  <a:lnTo>
                    <a:pt x="60380" y="26730"/>
                  </a:lnTo>
                  <a:lnTo>
                    <a:pt x="60244" y="25554"/>
                  </a:lnTo>
                  <a:lnTo>
                    <a:pt x="60018" y="24378"/>
                  </a:lnTo>
                  <a:lnTo>
                    <a:pt x="59792" y="23247"/>
                  </a:lnTo>
                  <a:lnTo>
                    <a:pt x="59475" y="22116"/>
                  </a:lnTo>
                  <a:lnTo>
                    <a:pt x="59158" y="20986"/>
                  </a:lnTo>
                  <a:lnTo>
                    <a:pt x="58797" y="19900"/>
                  </a:lnTo>
                  <a:lnTo>
                    <a:pt x="58344" y="18860"/>
                  </a:lnTo>
                  <a:lnTo>
                    <a:pt x="57892" y="17775"/>
                  </a:lnTo>
                  <a:lnTo>
                    <a:pt x="57440" y="16780"/>
                  </a:lnTo>
                  <a:lnTo>
                    <a:pt x="56897" y="15739"/>
                  </a:lnTo>
                  <a:lnTo>
                    <a:pt x="56309" y="14790"/>
                  </a:lnTo>
                  <a:lnTo>
                    <a:pt x="55721" y="13795"/>
                  </a:lnTo>
                  <a:lnTo>
                    <a:pt x="55088" y="12890"/>
                  </a:lnTo>
                  <a:lnTo>
                    <a:pt x="54997" y="12754"/>
                  </a:lnTo>
                  <a:lnTo>
                    <a:pt x="54002" y="11443"/>
                  </a:lnTo>
                  <a:lnTo>
                    <a:pt x="52962" y="10176"/>
                  </a:lnTo>
                  <a:lnTo>
                    <a:pt x="52374" y="9543"/>
                  </a:lnTo>
                  <a:lnTo>
                    <a:pt x="51741" y="8865"/>
                  </a:lnTo>
                  <a:lnTo>
                    <a:pt x="51153" y="8322"/>
                  </a:lnTo>
                  <a:lnTo>
                    <a:pt x="50294" y="7553"/>
                  </a:lnTo>
                  <a:lnTo>
                    <a:pt x="49389" y="6784"/>
                  </a:lnTo>
                  <a:lnTo>
                    <a:pt x="48485" y="6061"/>
                  </a:lnTo>
                  <a:lnTo>
                    <a:pt x="47535" y="5382"/>
                  </a:lnTo>
                  <a:lnTo>
                    <a:pt x="46540" y="4704"/>
                  </a:lnTo>
                  <a:lnTo>
                    <a:pt x="45500" y="4071"/>
                  </a:lnTo>
                  <a:lnTo>
                    <a:pt x="44324" y="3437"/>
                  </a:lnTo>
                  <a:lnTo>
                    <a:pt x="43103" y="2849"/>
                  </a:lnTo>
                  <a:lnTo>
                    <a:pt x="41881" y="2307"/>
                  </a:lnTo>
                  <a:lnTo>
                    <a:pt x="40525" y="1764"/>
                  </a:lnTo>
                  <a:lnTo>
                    <a:pt x="39122" y="1312"/>
                  </a:lnTo>
                  <a:lnTo>
                    <a:pt x="37720" y="905"/>
                  </a:lnTo>
                  <a:lnTo>
                    <a:pt x="36273" y="588"/>
                  </a:lnTo>
                  <a:lnTo>
                    <a:pt x="34826" y="362"/>
                  </a:lnTo>
                  <a:lnTo>
                    <a:pt x="33333" y="181"/>
                  </a:lnTo>
                  <a:lnTo>
                    <a:pt x="31841" y="45"/>
                  </a:lnTo>
                  <a:lnTo>
                    <a:pt x="30303"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4;p32">
              <a:extLst>
                <a:ext uri="{FF2B5EF4-FFF2-40B4-BE49-F238E27FC236}">
                  <a16:creationId xmlns:a16="http://schemas.microsoft.com/office/drawing/2014/main" id="{D32EDB77-A43D-A623-2915-65C5BAD02256}"/>
                </a:ext>
              </a:extLst>
            </p:cNvPr>
            <p:cNvSpPr/>
            <p:nvPr/>
          </p:nvSpPr>
          <p:spPr>
            <a:xfrm>
              <a:off x="284475" y="3009575"/>
              <a:ext cx="1515150" cy="1405450"/>
            </a:xfrm>
            <a:custGeom>
              <a:avLst/>
              <a:gdLst/>
              <a:ahLst/>
              <a:cxnLst/>
              <a:rect l="l" t="t" r="r" b="b"/>
              <a:pathLst>
                <a:path w="60606" h="56218" fill="none" extrusionOk="0">
                  <a:moveTo>
                    <a:pt x="60606" y="30303"/>
                  </a:moveTo>
                  <a:lnTo>
                    <a:pt x="60606" y="56218"/>
                  </a:lnTo>
                  <a:lnTo>
                    <a:pt x="0" y="56218"/>
                  </a:lnTo>
                  <a:lnTo>
                    <a:pt x="0" y="30303"/>
                  </a:lnTo>
                  <a:lnTo>
                    <a:pt x="0" y="30303"/>
                  </a:lnTo>
                  <a:lnTo>
                    <a:pt x="46" y="28584"/>
                  </a:lnTo>
                  <a:lnTo>
                    <a:pt x="181" y="26865"/>
                  </a:lnTo>
                  <a:lnTo>
                    <a:pt x="453" y="25147"/>
                  </a:lnTo>
                  <a:lnTo>
                    <a:pt x="769" y="23518"/>
                  </a:lnTo>
                  <a:lnTo>
                    <a:pt x="1176" y="21890"/>
                  </a:lnTo>
                  <a:lnTo>
                    <a:pt x="1719" y="20307"/>
                  </a:lnTo>
                  <a:lnTo>
                    <a:pt x="2307" y="18770"/>
                  </a:lnTo>
                  <a:lnTo>
                    <a:pt x="2940" y="17277"/>
                  </a:lnTo>
                  <a:lnTo>
                    <a:pt x="3709" y="15785"/>
                  </a:lnTo>
                  <a:lnTo>
                    <a:pt x="4523" y="14382"/>
                  </a:lnTo>
                  <a:lnTo>
                    <a:pt x="5428" y="13026"/>
                  </a:lnTo>
                  <a:lnTo>
                    <a:pt x="6377" y="11714"/>
                  </a:lnTo>
                  <a:lnTo>
                    <a:pt x="7418" y="10448"/>
                  </a:lnTo>
                  <a:lnTo>
                    <a:pt x="8503" y="9272"/>
                  </a:lnTo>
                  <a:lnTo>
                    <a:pt x="9679" y="8141"/>
                  </a:lnTo>
                  <a:lnTo>
                    <a:pt x="10900" y="7056"/>
                  </a:lnTo>
                  <a:lnTo>
                    <a:pt x="10900" y="7056"/>
                  </a:lnTo>
                  <a:lnTo>
                    <a:pt x="11941" y="6242"/>
                  </a:lnTo>
                  <a:lnTo>
                    <a:pt x="12981" y="5473"/>
                  </a:lnTo>
                  <a:lnTo>
                    <a:pt x="12981" y="5473"/>
                  </a:lnTo>
                  <a:lnTo>
                    <a:pt x="13750" y="4930"/>
                  </a:lnTo>
                  <a:lnTo>
                    <a:pt x="14564" y="4432"/>
                  </a:lnTo>
                  <a:lnTo>
                    <a:pt x="15333" y="3935"/>
                  </a:lnTo>
                  <a:lnTo>
                    <a:pt x="16192" y="3483"/>
                  </a:lnTo>
                  <a:lnTo>
                    <a:pt x="17006" y="3076"/>
                  </a:lnTo>
                  <a:lnTo>
                    <a:pt x="17865" y="2669"/>
                  </a:lnTo>
                  <a:lnTo>
                    <a:pt x="18770" y="2307"/>
                  </a:lnTo>
                  <a:lnTo>
                    <a:pt x="19629" y="1945"/>
                  </a:lnTo>
                  <a:lnTo>
                    <a:pt x="19629" y="1945"/>
                  </a:lnTo>
                  <a:lnTo>
                    <a:pt x="20850" y="1493"/>
                  </a:lnTo>
                  <a:lnTo>
                    <a:pt x="22117" y="1131"/>
                  </a:lnTo>
                  <a:lnTo>
                    <a:pt x="22117" y="1131"/>
                  </a:lnTo>
                  <a:lnTo>
                    <a:pt x="23112" y="859"/>
                  </a:lnTo>
                  <a:lnTo>
                    <a:pt x="24107" y="633"/>
                  </a:lnTo>
                  <a:lnTo>
                    <a:pt x="25102" y="452"/>
                  </a:lnTo>
                  <a:lnTo>
                    <a:pt x="26142" y="317"/>
                  </a:lnTo>
                  <a:lnTo>
                    <a:pt x="27182" y="181"/>
                  </a:lnTo>
                  <a:lnTo>
                    <a:pt x="28223" y="91"/>
                  </a:lnTo>
                  <a:lnTo>
                    <a:pt x="29263" y="45"/>
                  </a:lnTo>
                  <a:lnTo>
                    <a:pt x="30303" y="0"/>
                  </a:lnTo>
                  <a:lnTo>
                    <a:pt x="30303" y="0"/>
                  </a:lnTo>
                  <a:lnTo>
                    <a:pt x="31841" y="45"/>
                  </a:lnTo>
                  <a:lnTo>
                    <a:pt x="33333" y="181"/>
                  </a:lnTo>
                  <a:lnTo>
                    <a:pt x="34826" y="362"/>
                  </a:lnTo>
                  <a:lnTo>
                    <a:pt x="36273" y="588"/>
                  </a:lnTo>
                  <a:lnTo>
                    <a:pt x="37720" y="905"/>
                  </a:lnTo>
                  <a:lnTo>
                    <a:pt x="39122" y="1312"/>
                  </a:lnTo>
                  <a:lnTo>
                    <a:pt x="40525" y="1764"/>
                  </a:lnTo>
                  <a:lnTo>
                    <a:pt x="41881" y="2307"/>
                  </a:lnTo>
                  <a:lnTo>
                    <a:pt x="41881" y="2307"/>
                  </a:lnTo>
                  <a:lnTo>
                    <a:pt x="43103" y="2849"/>
                  </a:lnTo>
                  <a:lnTo>
                    <a:pt x="44324" y="3437"/>
                  </a:lnTo>
                  <a:lnTo>
                    <a:pt x="44324" y="3437"/>
                  </a:lnTo>
                  <a:lnTo>
                    <a:pt x="45500" y="4071"/>
                  </a:lnTo>
                  <a:lnTo>
                    <a:pt x="45500" y="4071"/>
                  </a:lnTo>
                  <a:lnTo>
                    <a:pt x="46540" y="4704"/>
                  </a:lnTo>
                  <a:lnTo>
                    <a:pt x="47535" y="5382"/>
                  </a:lnTo>
                  <a:lnTo>
                    <a:pt x="47535" y="5382"/>
                  </a:lnTo>
                  <a:lnTo>
                    <a:pt x="48485" y="6061"/>
                  </a:lnTo>
                  <a:lnTo>
                    <a:pt x="49389" y="6784"/>
                  </a:lnTo>
                  <a:lnTo>
                    <a:pt x="50294" y="7553"/>
                  </a:lnTo>
                  <a:lnTo>
                    <a:pt x="51153" y="8322"/>
                  </a:lnTo>
                  <a:lnTo>
                    <a:pt x="51153" y="8322"/>
                  </a:lnTo>
                  <a:lnTo>
                    <a:pt x="51741" y="8865"/>
                  </a:lnTo>
                  <a:lnTo>
                    <a:pt x="51741" y="8865"/>
                  </a:lnTo>
                  <a:lnTo>
                    <a:pt x="52374" y="9543"/>
                  </a:lnTo>
                  <a:lnTo>
                    <a:pt x="52962" y="10176"/>
                  </a:lnTo>
                  <a:lnTo>
                    <a:pt x="52962" y="10176"/>
                  </a:lnTo>
                  <a:lnTo>
                    <a:pt x="54002" y="11443"/>
                  </a:lnTo>
                  <a:lnTo>
                    <a:pt x="54997" y="12754"/>
                  </a:lnTo>
                  <a:lnTo>
                    <a:pt x="54997" y="12754"/>
                  </a:lnTo>
                  <a:lnTo>
                    <a:pt x="55088" y="12890"/>
                  </a:lnTo>
                  <a:lnTo>
                    <a:pt x="55088" y="12890"/>
                  </a:lnTo>
                  <a:lnTo>
                    <a:pt x="55721" y="13795"/>
                  </a:lnTo>
                  <a:lnTo>
                    <a:pt x="56309" y="14790"/>
                  </a:lnTo>
                  <a:lnTo>
                    <a:pt x="56897" y="15739"/>
                  </a:lnTo>
                  <a:lnTo>
                    <a:pt x="57440" y="16780"/>
                  </a:lnTo>
                  <a:lnTo>
                    <a:pt x="57892" y="17775"/>
                  </a:lnTo>
                  <a:lnTo>
                    <a:pt x="58344" y="18860"/>
                  </a:lnTo>
                  <a:lnTo>
                    <a:pt x="58797" y="19900"/>
                  </a:lnTo>
                  <a:lnTo>
                    <a:pt x="59158" y="20986"/>
                  </a:lnTo>
                  <a:lnTo>
                    <a:pt x="59475" y="22116"/>
                  </a:lnTo>
                  <a:lnTo>
                    <a:pt x="59792" y="23247"/>
                  </a:lnTo>
                  <a:lnTo>
                    <a:pt x="60018" y="24378"/>
                  </a:lnTo>
                  <a:lnTo>
                    <a:pt x="60244" y="25554"/>
                  </a:lnTo>
                  <a:lnTo>
                    <a:pt x="60380" y="26730"/>
                  </a:lnTo>
                  <a:lnTo>
                    <a:pt x="60515" y="27906"/>
                  </a:lnTo>
                  <a:lnTo>
                    <a:pt x="60606" y="29081"/>
                  </a:lnTo>
                  <a:lnTo>
                    <a:pt x="60606" y="303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5;p32">
              <a:extLst>
                <a:ext uri="{FF2B5EF4-FFF2-40B4-BE49-F238E27FC236}">
                  <a16:creationId xmlns:a16="http://schemas.microsoft.com/office/drawing/2014/main" id="{ABE9A804-ACF1-4446-163B-84ECA96D53C7}"/>
                </a:ext>
              </a:extLst>
            </p:cNvPr>
            <p:cNvSpPr/>
            <p:nvPr/>
          </p:nvSpPr>
          <p:spPr>
            <a:xfrm>
              <a:off x="293525" y="3769400"/>
              <a:ext cx="167350" cy="135700"/>
            </a:xfrm>
            <a:custGeom>
              <a:avLst/>
              <a:gdLst/>
              <a:ahLst/>
              <a:cxnLst/>
              <a:rect l="l" t="t" r="r" b="b"/>
              <a:pathLst>
                <a:path w="6694" h="5428" extrusionOk="0">
                  <a:moveTo>
                    <a:pt x="1538" y="0"/>
                  </a:moveTo>
                  <a:lnTo>
                    <a:pt x="1267" y="45"/>
                  </a:lnTo>
                  <a:lnTo>
                    <a:pt x="950" y="136"/>
                  </a:lnTo>
                  <a:lnTo>
                    <a:pt x="724" y="271"/>
                  </a:lnTo>
                  <a:lnTo>
                    <a:pt x="543" y="407"/>
                  </a:lnTo>
                  <a:lnTo>
                    <a:pt x="407" y="588"/>
                  </a:lnTo>
                  <a:lnTo>
                    <a:pt x="272" y="769"/>
                  </a:lnTo>
                  <a:lnTo>
                    <a:pt x="181" y="950"/>
                  </a:lnTo>
                  <a:lnTo>
                    <a:pt x="45" y="1357"/>
                  </a:lnTo>
                  <a:lnTo>
                    <a:pt x="0" y="1809"/>
                  </a:lnTo>
                  <a:lnTo>
                    <a:pt x="45" y="2216"/>
                  </a:lnTo>
                  <a:lnTo>
                    <a:pt x="136" y="2623"/>
                  </a:lnTo>
                  <a:lnTo>
                    <a:pt x="272" y="2895"/>
                  </a:lnTo>
                  <a:lnTo>
                    <a:pt x="452" y="3166"/>
                  </a:lnTo>
                  <a:lnTo>
                    <a:pt x="633" y="3437"/>
                  </a:lnTo>
                  <a:lnTo>
                    <a:pt x="859" y="3663"/>
                  </a:lnTo>
                  <a:lnTo>
                    <a:pt x="1357" y="4071"/>
                  </a:lnTo>
                  <a:lnTo>
                    <a:pt x="1855" y="4387"/>
                  </a:lnTo>
                  <a:lnTo>
                    <a:pt x="2307" y="4658"/>
                  </a:lnTo>
                  <a:lnTo>
                    <a:pt x="2759" y="4839"/>
                  </a:lnTo>
                  <a:lnTo>
                    <a:pt x="3257" y="5020"/>
                  </a:lnTo>
                  <a:lnTo>
                    <a:pt x="3709" y="5156"/>
                  </a:lnTo>
                  <a:lnTo>
                    <a:pt x="4206" y="5292"/>
                  </a:lnTo>
                  <a:lnTo>
                    <a:pt x="4704" y="5382"/>
                  </a:lnTo>
                  <a:lnTo>
                    <a:pt x="5201" y="5427"/>
                  </a:lnTo>
                  <a:lnTo>
                    <a:pt x="6151" y="5427"/>
                  </a:lnTo>
                  <a:lnTo>
                    <a:pt x="6151" y="5246"/>
                  </a:lnTo>
                  <a:lnTo>
                    <a:pt x="5247" y="5246"/>
                  </a:lnTo>
                  <a:lnTo>
                    <a:pt x="4749" y="5156"/>
                  </a:lnTo>
                  <a:lnTo>
                    <a:pt x="4252" y="5111"/>
                  </a:lnTo>
                  <a:lnTo>
                    <a:pt x="3799" y="4975"/>
                  </a:lnTo>
                  <a:lnTo>
                    <a:pt x="3302" y="4839"/>
                  </a:lnTo>
                  <a:lnTo>
                    <a:pt x="2850" y="4658"/>
                  </a:lnTo>
                  <a:lnTo>
                    <a:pt x="2397" y="4478"/>
                  </a:lnTo>
                  <a:lnTo>
                    <a:pt x="1945" y="4251"/>
                  </a:lnTo>
                  <a:lnTo>
                    <a:pt x="1447" y="3890"/>
                  </a:lnTo>
                  <a:lnTo>
                    <a:pt x="995" y="3528"/>
                  </a:lnTo>
                  <a:lnTo>
                    <a:pt x="769" y="3302"/>
                  </a:lnTo>
                  <a:lnTo>
                    <a:pt x="588" y="3076"/>
                  </a:lnTo>
                  <a:lnTo>
                    <a:pt x="452" y="2804"/>
                  </a:lnTo>
                  <a:lnTo>
                    <a:pt x="317" y="2533"/>
                  </a:lnTo>
                  <a:lnTo>
                    <a:pt x="226" y="2171"/>
                  </a:lnTo>
                  <a:lnTo>
                    <a:pt x="181" y="1809"/>
                  </a:lnTo>
                  <a:lnTo>
                    <a:pt x="226" y="1402"/>
                  </a:lnTo>
                  <a:lnTo>
                    <a:pt x="362" y="1040"/>
                  </a:lnTo>
                  <a:lnTo>
                    <a:pt x="543" y="724"/>
                  </a:lnTo>
                  <a:lnTo>
                    <a:pt x="679" y="588"/>
                  </a:lnTo>
                  <a:lnTo>
                    <a:pt x="814" y="452"/>
                  </a:lnTo>
                  <a:lnTo>
                    <a:pt x="1040" y="317"/>
                  </a:lnTo>
                  <a:lnTo>
                    <a:pt x="1312" y="226"/>
                  </a:lnTo>
                  <a:lnTo>
                    <a:pt x="1538" y="181"/>
                  </a:lnTo>
                  <a:lnTo>
                    <a:pt x="2262" y="181"/>
                  </a:lnTo>
                  <a:lnTo>
                    <a:pt x="2714" y="271"/>
                  </a:lnTo>
                  <a:lnTo>
                    <a:pt x="3257" y="452"/>
                  </a:lnTo>
                  <a:lnTo>
                    <a:pt x="3754" y="678"/>
                  </a:lnTo>
                  <a:lnTo>
                    <a:pt x="4252" y="905"/>
                  </a:lnTo>
                  <a:lnTo>
                    <a:pt x="4749" y="1176"/>
                  </a:lnTo>
                  <a:lnTo>
                    <a:pt x="5201" y="1493"/>
                  </a:lnTo>
                  <a:lnTo>
                    <a:pt x="5654" y="1809"/>
                  </a:lnTo>
                  <a:lnTo>
                    <a:pt x="6558" y="2533"/>
                  </a:lnTo>
                  <a:lnTo>
                    <a:pt x="6694" y="2397"/>
                  </a:lnTo>
                  <a:lnTo>
                    <a:pt x="5789" y="1673"/>
                  </a:lnTo>
                  <a:lnTo>
                    <a:pt x="5337" y="1357"/>
                  </a:lnTo>
                  <a:lnTo>
                    <a:pt x="4840" y="1040"/>
                  </a:lnTo>
                  <a:lnTo>
                    <a:pt x="4342" y="724"/>
                  </a:lnTo>
                  <a:lnTo>
                    <a:pt x="3845" y="498"/>
                  </a:lnTo>
                  <a:lnTo>
                    <a:pt x="3302" y="271"/>
                  </a:lnTo>
                  <a:lnTo>
                    <a:pt x="2759" y="91"/>
                  </a:lnTo>
                  <a:lnTo>
                    <a:pt x="2307"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6;p32">
              <a:extLst>
                <a:ext uri="{FF2B5EF4-FFF2-40B4-BE49-F238E27FC236}">
                  <a16:creationId xmlns:a16="http://schemas.microsoft.com/office/drawing/2014/main" id="{F09E34E8-6EB6-AC86-D150-708C4E56AF72}"/>
                </a:ext>
              </a:extLst>
            </p:cNvPr>
            <p:cNvSpPr/>
            <p:nvPr/>
          </p:nvSpPr>
          <p:spPr>
            <a:xfrm>
              <a:off x="1211650" y="3769400"/>
              <a:ext cx="166225" cy="135700"/>
            </a:xfrm>
            <a:custGeom>
              <a:avLst/>
              <a:gdLst/>
              <a:ahLst/>
              <a:cxnLst/>
              <a:rect l="l" t="t" r="r" b="b"/>
              <a:pathLst>
                <a:path w="6649" h="5428" extrusionOk="0">
                  <a:moveTo>
                    <a:pt x="4387" y="0"/>
                  </a:moveTo>
                  <a:lnTo>
                    <a:pt x="3935" y="91"/>
                  </a:lnTo>
                  <a:lnTo>
                    <a:pt x="3347" y="271"/>
                  </a:lnTo>
                  <a:lnTo>
                    <a:pt x="2850" y="498"/>
                  </a:lnTo>
                  <a:lnTo>
                    <a:pt x="2307" y="724"/>
                  </a:lnTo>
                  <a:lnTo>
                    <a:pt x="1809" y="1040"/>
                  </a:lnTo>
                  <a:lnTo>
                    <a:pt x="1357" y="1357"/>
                  </a:lnTo>
                  <a:lnTo>
                    <a:pt x="860" y="1673"/>
                  </a:lnTo>
                  <a:lnTo>
                    <a:pt x="0" y="2397"/>
                  </a:lnTo>
                  <a:lnTo>
                    <a:pt x="136" y="2533"/>
                  </a:lnTo>
                  <a:lnTo>
                    <a:pt x="995" y="1809"/>
                  </a:lnTo>
                  <a:lnTo>
                    <a:pt x="1448" y="1493"/>
                  </a:lnTo>
                  <a:lnTo>
                    <a:pt x="1900" y="1176"/>
                  </a:lnTo>
                  <a:lnTo>
                    <a:pt x="2397" y="905"/>
                  </a:lnTo>
                  <a:lnTo>
                    <a:pt x="2895" y="678"/>
                  </a:lnTo>
                  <a:lnTo>
                    <a:pt x="3438" y="452"/>
                  </a:lnTo>
                  <a:lnTo>
                    <a:pt x="3980" y="271"/>
                  </a:lnTo>
                  <a:lnTo>
                    <a:pt x="4387" y="181"/>
                  </a:lnTo>
                  <a:lnTo>
                    <a:pt x="5111" y="181"/>
                  </a:lnTo>
                  <a:lnTo>
                    <a:pt x="5382" y="226"/>
                  </a:lnTo>
                  <a:lnTo>
                    <a:pt x="5609" y="317"/>
                  </a:lnTo>
                  <a:lnTo>
                    <a:pt x="5835" y="452"/>
                  </a:lnTo>
                  <a:lnTo>
                    <a:pt x="5970" y="588"/>
                  </a:lnTo>
                  <a:lnTo>
                    <a:pt x="6106" y="724"/>
                  </a:lnTo>
                  <a:lnTo>
                    <a:pt x="6332" y="1040"/>
                  </a:lnTo>
                  <a:lnTo>
                    <a:pt x="6423" y="1402"/>
                  </a:lnTo>
                  <a:lnTo>
                    <a:pt x="6468" y="1809"/>
                  </a:lnTo>
                  <a:lnTo>
                    <a:pt x="6423" y="2171"/>
                  </a:lnTo>
                  <a:lnTo>
                    <a:pt x="6332" y="2533"/>
                  </a:lnTo>
                  <a:lnTo>
                    <a:pt x="6196" y="2804"/>
                  </a:lnTo>
                  <a:lnTo>
                    <a:pt x="6061" y="3076"/>
                  </a:lnTo>
                  <a:lnTo>
                    <a:pt x="5880" y="3302"/>
                  </a:lnTo>
                  <a:lnTo>
                    <a:pt x="5654" y="3528"/>
                  </a:lnTo>
                  <a:lnTo>
                    <a:pt x="5201" y="3890"/>
                  </a:lnTo>
                  <a:lnTo>
                    <a:pt x="4704" y="4251"/>
                  </a:lnTo>
                  <a:lnTo>
                    <a:pt x="4252" y="4478"/>
                  </a:lnTo>
                  <a:lnTo>
                    <a:pt x="3799" y="4658"/>
                  </a:lnTo>
                  <a:lnTo>
                    <a:pt x="3347" y="4839"/>
                  </a:lnTo>
                  <a:lnTo>
                    <a:pt x="2895" y="4975"/>
                  </a:lnTo>
                  <a:lnTo>
                    <a:pt x="2397" y="5111"/>
                  </a:lnTo>
                  <a:lnTo>
                    <a:pt x="1900" y="5156"/>
                  </a:lnTo>
                  <a:lnTo>
                    <a:pt x="1448" y="5246"/>
                  </a:lnTo>
                  <a:lnTo>
                    <a:pt x="498" y="5246"/>
                  </a:lnTo>
                  <a:lnTo>
                    <a:pt x="498" y="5427"/>
                  </a:lnTo>
                  <a:lnTo>
                    <a:pt x="1448" y="5427"/>
                  </a:lnTo>
                  <a:lnTo>
                    <a:pt x="1945" y="5382"/>
                  </a:lnTo>
                  <a:lnTo>
                    <a:pt x="2443" y="5292"/>
                  </a:lnTo>
                  <a:lnTo>
                    <a:pt x="2940" y="5156"/>
                  </a:lnTo>
                  <a:lnTo>
                    <a:pt x="3438" y="5020"/>
                  </a:lnTo>
                  <a:lnTo>
                    <a:pt x="3890" y="4839"/>
                  </a:lnTo>
                  <a:lnTo>
                    <a:pt x="4342" y="4658"/>
                  </a:lnTo>
                  <a:lnTo>
                    <a:pt x="4794" y="4387"/>
                  </a:lnTo>
                  <a:lnTo>
                    <a:pt x="5337" y="4071"/>
                  </a:lnTo>
                  <a:lnTo>
                    <a:pt x="5789" y="3663"/>
                  </a:lnTo>
                  <a:lnTo>
                    <a:pt x="6016" y="3437"/>
                  </a:lnTo>
                  <a:lnTo>
                    <a:pt x="6196" y="3166"/>
                  </a:lnTo>
                  <a:lnTo>
                    <a:pt x="6377" y="2895"/>
                  </a:lnTo>
                  <a:lnTo>
                    <a:pt x="6513" y="2623"/>
                  </a:lnTo>
                  <a:lnTo>
                    <a:pt x="6649" y="2216"/>
                  </a:lnTo>
                  <a:lnTo>
                    <a:pt x="6649" y="1809"/>
                  </a:lnTo>
                  <a:lnTo>
                    <a:pt x="6604" y="1357"/>
                  </a:lnTo>
                  <a:lnTo>
                    <a:pt x="6513" y="950"/>
                  </a:lnTo>
                  <a:lnTo>
                    <a:pt x="6377" y="769"/>
                  </a:lnTo>
                  <a:lnTo>
                    <a:pt x="6287" y="588"/>
                  </a:lnTo>
                  <a:lnTo>
                    <a:pt x="6106" y="407"/>
                  </a:lnTo>
                  <a:lnTo>
                    <a:pt x="5970" y="271"/>
                  </a:lnTo>
                  <a:lnTo>
                    <a:pt x="5699" y="136"/>
                  </a:lnTo>
                  <a:lnTo>
                    <a:pt x="5428" y="45"/>
                  </a:lnTo>
                  <a:lnTo>
                    <a:pt x="5111"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7;p32">
              <a:extLst>
                <a:ext uri="{FF2B5EF4-FFF2-40B4-BE49-F238E27FC236}">
                  <a16:creationId xmlns:a16="http://schemas.microsoft.com/office/drawing/2014/main" id="{013072EC-7787-D80D-EFB0-D99C1A8431F1}"/>
                </a:ext>
              </a:extLst>
            </p:cNvPr>
            <p:cNvSpPr/>
            <p:nvPr/>
          </p:nvSpPr>
          <p:spPr>
            <a:xfrm>
              <a:off x="1211650" y="3769400"/>
              <a:ext cx="166225" cy="135700"/>
            </a:xfrm>
            <a:custGeom>
              <a:avLst/>
              <a:gdLst/>
              <a:ahLst/>
              <a:cxnLst/>
              <a:rect l="l" t="t" r="r" b="b"/>
              <a:pathLst>
                <a:path w="6649" h="5428" fill="none" extrusionOk="0">
                  <a:moveTo>
                    <a:pt x="136" y="2533"/>
                  </a:moveTo>
                  <a:lnTo>
                    <a:pt x="136" y="2533"/>
                  </a:lnTo>
                  <a:lnTo>
                    <a:pt x="995" y="1809"/>
                  </a:lnTo>
                  <a:lnTo>
                    <a:pt x="1448" y="1493"/>
                  </a:lnTo>
                  <a:lnTo>
                    <a:pt x="1900" y="1176"/>
                  </a:lnTo>
                  <a:lnTo>
                    <a:pt x="2397" y="905"/>
                  </a:lnTo>
                  <a:lnTo>
                    <a:pt x="2895" y="678"/>
                  </a:lnTo>
                  <a:lnTo>
                    <a:pt x="3438" y="452"/>
                  </a:lnTo>
                  <a:lnTo>
                    <a:pt x="3980" y="271"/>
                  </a:lnTo>
                  <a:lnTo>
                    <a:pt x="3980" y="271"/>
                  </a:lnTo>
                  <a:lnTo>
                    <a:pt x="4387" y="181"/>
                  </a:lnTo>
                  <a:lnTo>
                    <a:pt x="4840" y="181"/>
                  </a:lnTo>
                  <a:lnTo>
                    <a:pt x="4840" y="181"/>
                  </a:lnTo>
                  <a:lnTo>
                    <a:pt x="5111" y="181"/>
                  </a:lnTo>
                  <a:lnTo>
                    <a:pt x="5382" y="226"/>
                  </a:lnTo>
                  <a:lnTo>
                    <a:pt x="5609" y="317"/>
                  </a:lnTo>
                  <a:lnTo>
                    <a:pt x="5835" y="452"/>
                  </a:lnTo>
                  <a:lnTo>
                    <a:pt x="5835" y="452"/>
                  </a:lnTo>
                  <a:lnTo>
                    <a:pt x="5970" y="588"/>
                  </a:lnTo>
                  <a:lnTo>
                    <a:pt x="6106" y="724"/>
                  </a:lnTo>
                  <a:lnTo>
                    <a:pt x="6332" y="1040"/>
                  </a:lnTo>
                  <a:lnTo>
                    <a:pt x="6423" y="1402"/>
                  </a:lnTo>
                  <a:lnTo>
                    <a:pt x="6468" y="1809"/>
                  </a:lnTo>
                  <a:lnTo>
                    <a:pt x="6468" y="1809"/>
                  </a:lnTo>
                  <a:lnTo>
                    <a:pt x="6423" y="2171"/>
                  </a:lnTo>
                  <a:lnTo>
                    <a:pt x="6332" y="2533"/>
                  </a:lnTo>
                  <a:lnTo>
                    <a:pt x="6332" y="2533"/>
                  </a:lnTo>
                  <a:lnTo>
                    <a:pt x="6196" y="2804"/>
                  </a:lnTo>
                  <a:lnTo>
                    <a:pt x="6061" y="3076"/>
                  </a:lnTo>
                  <a:lnTo>
                    <a:pt x="5880" y="3302"/>
                  </a:lnTo>
                  <a:lnTo>
                    <a:pt x="5654" y="3528"/>
                  </a:lnTo>
                  <a:lnTo>
                    <a:pt x="5201" y="3890"/>
                  </a:lnTo>
                  <a:lnTo>
                    <a:pt x="4704" y="4251"/>
                  </a:lnTo>
                  <a:lnTo>
                    <a:pt x="4704" y="4251"/>
                  </a:lnTo>
                  <a:lnTo>
                    <a:pt x="4252" y="4478"/>
                  </a:lnTo>
                  <a:lnTo>
                    <a:pt x="3799" y="4658"/>
                  </a:lnTo>
                  <a:lnTo>
                    <a:pt x="3347" y="4839"/>
                  </a:lnTo>
                  <a:lnTo>
                    <a:pt x="2895" y="4975"/>
                  </a:lnTo>
                  <a:lnTo>
                    <a:pt x="2397" y="5111"/>
                  </a:lnTo>
                  <a:lnTo>
                    <a:pt x="1900" y="5156"/>
                  </a:lnTo>
                  <a:lnTo>
                    <a:pt x="1448" y="5246"/>
                  </a:lnTo>
                  <a:lnTo>
                    <a:pt x="950" y="5246"/>
                  </a:lnTo>
                  <a:lnTo>
                    <a:pt x="950" y="5246"/>
                  </a:lnTo>
                  <a:lnTo>
                    <a:pt x="498" y="5246"/>
                  </a:lnTo>
                  <a:lnTo>
                    <a:pt x="498" y="5427"/>
                  </a:lnTo>
                  <a:lnTo>
                    <a:pt x="498" y="5427"/>
                  </a:lnTo>
                  <a:lnTo>
                    <a:pt x="950" y="5427"/>
                  </a:lnTo>
                  <a:lnTo>
                    <a:pt x="950" y="5427"/>
                  </a:lnTo>
                  <a:lnTo>
                    <a:pt x="1448" y="5427"/>
                  </a:lnTo>
                  <a:lnTo>
                    <a:pt x="1945" y="5382"/>
                  </a:lnTo>
                  <a:lnTo>
                    <a:pt x="2443" y="5292"/>
                  </a:lnTo>
                  <a:lnTo>
                    <a:pt x="2940" y="5156"/>
                  </a:lnTo>
                  <a:lnTo>
                    <a:pt x="3438" y="5020"/>
                  </a:lnTo>
                  <a:lnTo>
                    <a:pt x="3890" y="4839"/>
                  </a:lnTo>
                  <a:lnTo>
                    <a:pt x="4342" y="4658"/>
                  </a:lnTo>
                  <a:lnTo>
                    <a:pt x="4794" y="4387"/>
                  </a:lnTo>
                  <a:lnTo>
                    <a:pt x="4794" y="4387"/>
                  </a:lnTo>
                  <a:lnTo>
                    <a:pt x="5337" y="4071"/>
                  </a:lnTo>
                  <a:lnTo>
                    <a:pt x="5789" y="3663"/>
                  </a:lnTo>
                  <a:lnTo>
                    <a:pt x="6016" y="3437"/>
                  </a:lnTo>
                  <a:lnTo>
                    <a:pt x="6196" y="3166"/>
                  </a:lnTo>
                  <a:lnTo>
                    <a:pt x="6377" y="2895"/>
                  </a:lnTo>
                  <a:lnTo>
                    <a:pt x="6513" y="2623"/>
                  </a:lnTo>
                  <a:lnTo>
                    <a:pt x="6513" y="2623"/>
                  </a:lnTo>
                  <a:lnTo>
                    <a:pt x="6649" y="2216"/>
                  </a:lnTo>
                  <a:lnTo>
                    <a:pt x="6649" y="1809"/>
                  </a:lnTo>
                  <a:lnTo>
                    <a:pt x="6649" y="1809"/>
                  </a:lnTo>
                  <a:lnTo>
                    <a:pt x="6604" y="1357"/>
                  </a:lnTo>
                  <a:lnTo>
                    <a:pt x="6513" y="950"/>
                  </a:lnTo>
                  <a:lnTo>
                    <a:pt x="6377" y="769"/>
                  </a:lnTo>
                  <a:lnTo>
                    <a:pt x="6287" y="588"/>
                  </a:lnTo>
                  <a:lnTo>
                    <a:pt x="6106" y="407"/>
                  </a:lnTo>
                  <a:lnTo>
                    <a:pt x="5970" y="271"/>
                  </a:lnTo>
                  <a:lnTo>
                    <a:pt x="5970" y="271"/>
                  </a:lnTo>
                  <a:lnTo>
                    <a:pt x="5699" y="136"/>
                  </a:lnTo>
                  <a:lnTo>
                    <a:pt x="5428" y="45"/>
                  </a:lnTo>
                  <a:lnTo>
                    <a:pt x="5111" y="0"/>
                  </a:lnTo>
                  <a:lnTo>
                    <a:pt x="4840" y="0"/>
                  </a:lnTo>
                  <a:lnTo>
                    <a:pt x="4840" y="0"/>
                  </a:lnTo>
                  <a:lnTo>
                    <a:pt x="4387" y="0"/>
                  </a:lnTo>
                  <a:lnTo>
                    <a:pt x="3935" y="91"/>
                  </a:lnTo>
                  <a:lnTo>
                    <a:pt x="3935" y="91"/>
                  </a:lnTo>
                  <a:lnTo>
                    <a:pt x="3347" y="271"/>
                  </a:lnTo>
                  <a:lnTo>
                    <a:pt x="2850" y="498"/>
                  </a:lnTo>
                  <a:lnTo>
                    <a:pt x="2307" y="724"/>
                  </a:lnTo>
                  <a:lnTo>
                    <a:pt x="1809" y="1040"/>
                  </a:lnTo>
                  <a:lnTo>
                    <a:pt x="1357" y="1357"/>
                  </a:lnTo>
                  <a:lnTo>
                    <a:pt x="860" y="1673"/>
                  </a:lnTo>
                  <a:lnTo>
                    <a:pt x="0" y="2397"/>
                  </a:lnTo>
                  <a:lnTo>
                    <a:pt x="136" y="25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8;p32">
              <a:extLst>
                <a:ext uri="{FF2B5EF4-FFF2-40B4-BE49-F238E27FC236}">
                  <a16:creationId xmlns:a16="http://schemas.microsoft.com/office/drawing/2014/main" id="{A742B2B0-7FCA-1384-B800-FE27F772857E}"/>
                </a:ext>
              </a:extLst>
            </p:cNvPr>
            <p:cNvSpPr/>
            <p:nvPr/>
          </p:nvSpPr>
          <p:spPr>
            <a:xfrm>
              <a:off x="298050" y="3683450"/>
              <a:ext cx="1097925" cy="720275"/>
            </a:xfrm>
            <a:custGeom>
              <a:avLst/>
              <a:gdLst/>
              <a:ahLst/>
              <a:cxnLst/>
              <a:rect l="l" t="t" r="r" b="b"/>
              <a:pathLst>
                <a:path w="43917" h="28811" extrusionOk="0">
                  <a:moveTo>
                    <a:pt x="4297" y="1"/>
                  </a:moveTo>
                  <a:lnTo>
                    <a:pt x="4206" y="363"/>
                  </a:lnTo>
                  <a:lnTo>
                    <a:pt x="3935" y="1041"/>
                  </a:lnTo>
                  <a:lnTo>
                    <a:pt x="3890" y="1403"/>
                  </a:lnTo>
                  <a:lnTo>
                    <a:pt x="3844" y="1765"/>
                  </a:lnTo>
                  <a:lnTo>
                    <a:pt x="3890" y="2081"/>
                  </a:lnTo>
                  <a:lnTo>
                    <a:pt x="3935" y="2217"/>
                  </a:lnTo>
                  <a:lnTo>
                    <a:pt x="4025" y="2307"/>
                  </a:lnTo>
                  <a:lnTo>
                    <a:pt x="4432" y="2669"/>
                  </a:lnTo>
                  <a:lnTo>
                    <a:pt x="4794" y="2941"/>
                  </a:lnTo>
                  <a:lnTo>
                    <a:pt x="5156" y="3167"/>
                  </a:lnTo>
                  <a:lnTo>
                    <a:pt x="4885" y="3529"/>
                  </a:lnTo>
                  <a:lnTo>
                    <a:pt x="4116" y="4614"/>
                  </a:lnTo>
                  <a:lnTo>
                    <a:pt x="3664" y="5338"/>
                  </a:lnTo>
                  <a:lnTo>
                    <a:pt x="3121" y="6197"/>
                  </a:lnTo>
                  <a:lnTo>
                    <a:pt x="2578" y="7147"/>
                  </a:lnTo>
                  <a:lnTo>
                    <a:pt x="2035" y="8142"/>
                  </a:lnTo>
                  <a:lnTo>
                    <a:pt x="1493" y="9272"/>
                  </a:lnTo>
                  <a:lnTo>
                    <a:pt x="995" y="10403"/>
                  </a:lnTo>
                  <a:lnTo>
                    <a:pt x="588" y="11579"/>
                  </a:lnTo>
                  <a:lnTo>
                    <a:pt x="271" y="12755"/>
                  </a:lnTo>
                  <a:lnTo>
                    <a:pt x="181" y="13343"/>
                  </a:lnTo>
                  <a:lnTo>
                    <a:pt x="91" y="13931"/>
                  </a:lnTo>
                  <a:lnTo>
                    <a:pt x="0" y="14519"/>
                  </a:lnTo>
                  <a:lnTo>
                    <a:pt x="0" y="15107"/>
                  </a:lnTo>
                  <a:lnTo>
                    <a:pt x="45" y="15695"/>
                  </a:lnTo>
                  <a:lnTo>
                    <a:pt x="91" y="16237"/>
                  </a:lnTo>
                  <a:lnTo>
                    <a:pt x="226" y="16780"/>
                  </a:lnTo>
                  <a:lnTo>
                    <a:pt x="362" y="17278"/>
                  </a:lnTo>
                  <a:lnTo>
                    <a:pt x="588" y="17866"/>
                  </a:lnTo>
                  <a:lnTo>
                    <a:pt x="859" y="18454"/>
                  </a:lnTo>
                  <a:lnTo>
                    <a:pt x="1131" y="18996"/>
                  </a:lnTo>
                  <a:lnTo>
                    <a:pt x="1447" y="19494"/>
                  </a:lnTo>
                  <a:lnTo>
                    <a:pt x="1809" y="20037"/>
                  </a:lnTo>
                  <a:lnTo>
                    <a:pt x="2126" y="20489"/>
                  </a:lnTo>
                  <a:lnTo>
                    <a:pt x="2533" y="20941"/>
                  </a:lnTo>
                  <a:lnTo>
                    <a:pt x="2940" y="21393"/>
                  </a:lnTo>
                  <a:lnTo>
                    <a:pt x="3754" y="22207"/>
                  </a:lnTo>
                  <a:lnTo>
                    <a:pt x="4613" y="22931"/>
                  </a:lnTo>
                  <a:lnTo>
                    <a:pt x="5563" y="23610"/>
                  </a:lnTo>
                  <a:lnTo>
                    <a:pt x="6468" y="24198"/>
                  </a:lnTo>
                  <a:lnTo>
                    <a:pt x="5473" y="28811"/>
                  </a:lnTo>
                  <a:lnTo>
                    <a:pt x="9407" y="25645"/>
                  </a:lnTo>
                  <a:lnTo>
                    <a:pt x="10357" y="25961"/>
                  </a:lnTo>
                  <a:lnTo>
                    <a:pt x="11171" y="26188"/>
                  </a:lnTo>
                  <a:lnTo>
                    <a:pt x="11895" y="26323"/>
                  </a:lnTo>
                  <a:lnTo>
                    <a:pt x="12754" y="26459"/>
                  </a:lnTo>
                  <a:lnTo>
                    <a:pt x="14925" y="26640"/>
                  </a:lnTo>
                  <a:lnTo>
                    <a:pt x="17413" y="26775"/>
                  </a:lnTo>
                  <a:lnTo>
                    <a:pt x="19855" y="26866"/>
                  </a:lnTo>
                  <a:lnTo>
                    <a:pt x="19855" y="26911"/>
                  </a:lnTo>
                  <a:lnTo>
                    <a:pt x="24061" y="26911"/>
                  </a:lnTo>
                  <a:lnTo>
                    <a:pt x="24061" y="26866"/>
                  </a:lnTo>
                  <a:lnTo>
                    <a:pt x="26413" y="26775"/>
                  </a:lnTo>
                  <a:lnTo>
                    <a:pt x="28810" y="26640"/>
                  </a:lnTo>
                  <a:lnTo>
                    <a:pt x="30936" y="26459"/>
                  </a:lnTo>
                  <a:lnTo>
                    <a:pt x="31841" y="26368"/>
                  </a:lnTo>
                  <a:lnTo>
                    <a:pt x="32564" y="26233"/>
                  </a:lnTo>
                  <a:lnTo>
                    <a:pt x="35685" y="28811"/>
                  </a:lnTo>
                  <a:lnTo>
                    <a:pt x="34961" y="25464"/>
                  </a:lnTo>
                  <a:lnTo>
                    <a:pt x="36137" y="24921"/>
                  </a:lnTo>
                  <a:lnTo>
                    <a:pt x="37358" y="24243"/>
                  </a:lnTo>
                  <a:lnTo>
                    <a:pt x="37992" y="23881"/>
                  </a:lnTo>
                  <a:lnTo>
                    <a:pt x="38625" y="23474"/>
                  </a:lnTo>
                  <a:lnTo>
                    <a:pt x="39213" y="23022"/>
                  </a:lnTo>
                  <a:lnTo>
                    <a:pt x="39846" y="22524"/>
                  </a:lnTo>
                  <a:lnTo>
                    <a:pt x="40389" y="21981"/>
                  </a:lnTo>
                  <a:lnTo>
                    <a:pt x="40977" y="21439"/>
                  </a:lnTo>
                  <a:lnTo>
                    <a:pt x="41519" y="20851"/>
                  </a:lnTo>
                  <a:lnTo>
                    <a:pt x="42017" y="20217"/>
                  </a:lnTo>
                  <a:lnTo>
                    <a:pt x="42469" y="19539"/>
                  </a:lnTo>
                  <a:lnTo>
                    <a:pt x="42876" y="18815"/>
                  </a:lnTo>
                  <a:lnTo>
                    <a:pt x="43238" y="18092"/>
                  </a:lnTo>
                  <a:lnTo>
                    <a:pt x="43555" y="17278"/>
                  </a:lnTo>
                  <a:lnTo>
                    <a:pt x="43735" y="16780"/>
                  </a:lnTo>
                  <a:lnTo>
                    <a:pt x="43826" y="16237"/>
                  </a:lnTo>
                  <a:lnTo>
                    <a:pt x="43916" y="15695"/>
                  </a:lnTo>
                  <a:lnTo>
                    <a:pt x="43916" y="15107"/>
                  </a:lnTo>
                  <a:lnTo>
                    <a:pt x="43916" y="14519"/>
                  </a:lnTo>
                  <a:lnTo>
                    <a:pt x="43871" y="13931"/>
                  </a:lnTo>
                  <a:lnTo>
                    <a:pt x="43781" y="13343"/>
                  </a:lnTo>
                  <a:lnTo>
                    <a:pt x="43645" y="12755"/>
                  </a:lnTo>
                  <a:lnTo>
                    <a:pt x="43328" y="11579"/>
                  </a:lnTo>
                  <a:lnTo>
                    <a:pt x="42921" y="10403"/>
                  </a:lnTo>
                  <a:lnTo>
                    <a:pt x="42424" y="9272"/>
                  </a:lnTo>
                  <a:lnTo>
                    <a:pt x="41926" y="8142"/>
                  </a:lnTo>
                  <a:lnTo>
                    <a:pt x="41384" y="7147"/>
                  </a:lnTo>
                  <a:lnTo>
                    <a:pt x="40841" y="6197"/>
                  </a:lnTo>
                  <a:lnTo>
                    <a:pt x="40298" y="5338"/>
                  </a:lnTo>
                  <a:lnTo>
                    <a:pt x="39801" y="4614"/>
                  </a:lnTo>
                  <a:lnTo>
                    <a:pt x="39077" y="3529"/>
                  </a:lnTo>
                  <a:lnTo>
                    <a:pt x="38806" y="3167"/>
                  </a:lnTo>
                  <a:lnTo>
                    <a:pt x="39122" y="2941"/>
                  </a:lnTo>
                  <a:lnTo>
                    <a:pt x="39484" y="2669"/>
                  </a:lnTo>
                  <a:lnTo>
                    <a:pt x="39891" y="2307"/>
                  </a:lnTo>
                  <a:lnTo>
                    <a:pt x="39982" y="2217"/>
                  </a:lnTo>
                  <a:lnTo>
                    <a:pt x="40072" y="2081"/>
                  </a:lnTo>
                  <a:lnTo>
                    <a:pt x="40117" y="1765"/>
                  </a:lnTo>
                  <a:lnTo>
                    <a:pt x="40072" y="1403"/>
                  </a:lnTo>
                  <a:lnTo>
                    <a:pt x="39982" y="1041"/>
                  </a:lnTo>
                  <a:lnTo>
                    <a:pt x="39755" y="363"/>
                  </a:lnTo>
                  <a:lnTo>
                    <a:pt x="39620" y="1"/>
                  </a:lnTo>
                  <a:lnTo>
                    <a:pt x="21981" y="498"/>
                  </a:lnTo>
                  <a:lnTo>
                    <a:pt x="429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49;p32">
              <a:extLst>
                <a:ext uri="{FF2B5EF4-FFF2-40B4-BE49-F238E27FC236}">
                  <a16:creationId xmlns:a16="http://schemas.microsoft.com/office/drawing/2014/main" id="{85944348-E745-0059-DF34-4D618A85593B}"/>
                </a:ext>
              </a:extLst>
            </p:cNvPr>
            <p:cNvSpPr/>
            <p:nvPr/>
          </p:nvSpPr>
          <p:spPr>
            <a:xfrm>
              <a:off x="298050" y="3683450"/>
              <a:ext cx="1097925" cy="720275"/>
            </a:xfrm>
            <a:custGeom>
              <a:avLst/>
              <a:gdLst/>
              <a:ahLst/>
              <a:cxnLst/>
              <a:rect l="l" t="t" r="r" b="b"/>
              <a:pathLst>
                <a:path w="43917" h="28811" fill="none" extrusionOk="0">
                  <a:moveTo>
                    <a:pt x="38806" y="3167"/>
                  </a:moveTo>
                  <a:lnTo>
                    <a:pt x="38806" y="3167"/>
                  </a:lnTo>
                  <a:lnTo>
                    <a:pt x="39122" y="2941"/>
                  </a:lnTo>
                  <a:lnTo>
                    <a:pt x="39484" y="2669"/>
                  </a:lnTo>
                  <a:lnTo>
                    <a:pt x="39891" y="2307"/>
                  </a:lnTo>
                  <a:lnTo>
                    <a:pt x="39891" y="2307"/>
                  </a:lnTo>
                  <a:lnTo>
                    <a:pt x="39982" y="2217"/>
                  </a:lnTo>
                  <a:lnTo>
                    <a:pt x="40072" y="2081"/>
                  </a:lnTo>
                  <a:lnTo>
                    <a:pt x="40117" y="1765"/>
                  </a:lnTo>
                  <a:lnTo>
                    <a:pt x="40072" y="1403"/>
                  </a:lnTo>
                  <a:lnTo>
                    <a:pt x="39982" y="1041"/>
                  </a:lnTo>
                  <a:lnTo>
                    <a:pt x="39755" y="363"/>
                  </a:lnTo>
                  <a:lnTo>
                    <a:pt x="39620" y="1"/>
                  </a:lnTo>
                  <a:lnTo>
                    <a:pt x="21981" y="498"/>
                  </a:lnTo>
                  <a:lnTo>
                    <a:pt x="4297" y="1"/>
                  </a:lnTo>
                  <a:lnTo>
                    <a:pt x="4297" y="1"/>
                  </a:lnTo>
                  <a:lnTo>
                    <a:pt x="4206" y="363"/>
                  </a:lnTo>
                  <a:lnTo>
                    <a:pt x="3935" y="1041"/>
                  </a:lnTo>
                  <a:lnTo>
                    <a:pt x="3890" y="1403"/>
                  </a:lnTo>
                  <a:lnTo>
                    <a:pt x="3844" y="1765"/>
                  </a:lnTo>
                  <a:lnTo>
                    <a:pt x="3890" y="2081"/>
                  </a:lnTo>
                  <a:lnTo>
                    <a:pt x="3935" y="2217"/>
                  </a:lnTo>
                  <a:lnTo>
                    <a:pt x="4025" y="2307"/>
                  </a:lnTo>
                  <a:lnTo>
                    <a:pt x="4025" y="2307"/>
                  </a:lnTo>
                  <a:lnTo>
                    <a:pt x="4432" y="2669"/>
                  </a:lnTo>
                  <a:lnTo>
                    <a:pt x="4794" y="2941"/>
                  </a:lnTo>
                  <a:lnTo>
                    <a:pt x="5156" y="3167"/>
                  </a:lnTo>
                  <a:lnTo>
                    <a:pt x="5156" y="3167"/>
                  </a:lnTo>
                  <a:lnTo>
                    <a:pt x="4885" y="3529"/>
                  </a:lnTo>
                  <a:lnTo>
                    <a:pt x="4116" y="4614"/>
                  </a:lnTo>
                  <a:lnTo>
                    <a:pt x="3664" y="5338"/>
                  </a:lnTo>
                  <a:lnTo>
                    <a:pt x="3121" y="6197"/>
                  </a:lnTo>
                  <a:lnTo>
                    <a:pt x="2578" y="7147"/>
                  </a:lnTo>
                  <a:lnTo>
                    <a:pt x="2035" y="8142"/>
                  </a:lnTo>
                  <a:lnTo>
                    <a:pt x="1493" y="9272"/>
                  </a:lnTo>
                  <a:lnTo>
                    <a:pt x="995" y="10403"/>
                  </a:lnTo>
                  <a:lnTo>
                    <a:pt x="588" y="11579"/>
                  </a:lnTo>
                  <a:lnTo>
                    <a:pt x="271" y="12755"/>
                  </a:lnTo>
                  <a:lnTo>
                    <a:pt x="181" y="13343"/>
                  </a:lnTo>
                  <a:lnTo>
                    <a:pt x="91" y="13931"/>
                  </a:lnTo>
                  <a:lnTo>
                    <a:pt x="0" y="14519"/>
                  </a:lnTo>
                  <a:lnTo>
                    <a:pt x="0" y="15107"/>
                  </a:lnTo>
                  <a:lnTo>
                    <a:pt x="45" y="15695"/>
                  </a:lnTo>
                  <a:lnTo>
                    <a:pt x="91" y="16237"/>
                  </a:lnTo>
                  <a:lnTo>
                    <a:pt x="226" y="16780"/>
                  </a:lnTo>
                  <a:lnTo>
                    <a:pt x="362" y="17278"/>
                  </a:lnTo>
                  <a:lnTo>
                    <a:pt x="362" y="17278"/>
                  </a:lnTo>
                  <a:lnTo>
                    <a:pt x="588" y="17866"/>
                  </a:lnTo>
                  <a:lnTo>
                    <a:pt x="859" y="18454"/>
                  </a:lnTo>
                  <a:lnTo>
                    <a:pt x="1131" y="18996"/>
                  </a:lnTo>
                  <a:lnTo>
                    <a:pt x="1447" y="19494"/>
                  </a:lnTo>
                  <a:lnTo>
                    <a:pt x="1809" y="20037"/>
                  </a:lnTo>
                  <a:lnTo>
                    <a:pt x="2126" y="20489"/>
                  </a:lnTo>
                  <a:lnTo>
                    <a:pt x="2533" y="20941"/>
                  </a:lnTo>
                  <a:lnTo>
                    <a:pt x="2940" y="21393"/>
                  </a:lnTo>
                  <a:lnTo>
                    <a:pt x="3754" y="22207"/>
                  </a:lnTo>
                  <a:lnTo>
                    <a:pt x="4613" y="22931"/>
                  </a:lnTo>
                  <a:lnTo>
                    <a:pt x="5563" y="23610"/>
                  </a:lnTo>
                  <a:lnTo>
                    <a:pt x="6468" y="24198"/>
                  </a:lnTo>
                  <a:lnTo>
                    <a:pt x="5473" y="28811"/>
                  </a:lnTo>
                  <a:lnTo>
                    <a:pt x="9407" y="25645"/>
                  </a:lnTo>
                  <a:lnTo>
                    <a:pt x="9407" y="25645"/>
                  </a:lnTo>
                  <a:lnTo>
                    <a:pt x="10357" y="25961"/>
                  </a:lnTo>
                  <a:lnTo>
                    <a:pt x="11171" y="26188"/>
                  </a:lnTo>
                  <a:lnTo>
                    <a:pt x="11171" y="26188"/>
                  </a:lnTo>
                  <a:lnTo>
                    <a:pt x="11895" y="26323"/>
                  </a:lnTo>
                  <a:lnTo>
                    <a:pt x="12754" y="26459"/>
                  </a:lnTo>
                  <a:lnTo>
                    <a:pt x="14925" y="26640"/>
                  </a:lnTo>
                  <a:lnTo>
                    <a:pt x="17413" y="26775"/>
                  </a:lnTo>
                  <a:lnTo>
                    <a:pt x="19855" y="26866"/>
                  </a:lnTo>
                  <a:lnTo>
                    <a:pt x="19855" y="26911"/>
                  </a:lnTo>
                  <a:lnTo>
                    <a:pt x="19855" y="26911"/>
                  </a:lnTo>
                  <a:lnTo>
                    <a:pt x="21981" y="26911"/>
                  </a:lnTo>
                  <a:lnTo>
                    <a:pt x="21981" y="26911"/>
                  </a:lnTo>
                  <a:lnTo>
                    <a:pt x="24061" y="26911"/>
                  </a:lnTo>
                  <a:lnTo>
                    <a:pt x="24061" y="26866"/>
                  </a:lnTo>
                  <a:lnTo>
                    <a:pt x="24061" y="26866"/>
                  </a:lnTo>
                  <a:lnTo>
                    <a:pt x="26413" y="26775"/>
                  </a:lnTo>
                  <a:lnTo>
                    <a:pt x="28810" y="26640"/>
                  </a:lnTo>
                  <a:lnTo>
                    <a:pt x="30936" y="26459"/>
                  </a:lnTo>
                  <a:lnTo>
                    <a:pt x="31841" y="26368"/>
                  </a:lnTo>
                  <a:lnTo>
                    <a:pt x="32564" y="26233"/>
                  </a:lnTo>
                  <a:lnTo>
                    <a:pt x="35685" y="28811"/>
                  </a:lnTo>
                  <a:lnTo>
                    <a:pt x="34961" y="25464"/>
                  </a:lnTo>
                  <a:lnTo>
                    <a:pt x="34961" y="25464"/>
                  </a:lnTo>
                  <a:lnTo>
                    <a:pt x="36137" y="24921"/>
                  </a:lnTo>
                  <a:lnTo>
                    <a:pt x="37358" y="24243"/>
                  </a:lnTo>
                  <a:lnTo>
                    <a:pt x="37992" y="23881"/>
                  </a:lnTo>
                  <a:lnTo>
                    <a:pt x="38625" y="23474"/>
                  </a:lnTo>
                  <a:lnTo>
                    <a:pt x="39213" y="23022"/>
                  </a:lnTo>
                  <a:lnTo>
                    <a:pt x="39846" y="22524"/>
                  </a:lnTo>
                  <a:lnTo>
                    <a:pt x="40389" y="21981"/>
                  </a:lnTo>
                  <a:lnTo>
                    <a:pt x="40977" y="21439"/>
                  </a:lnTo>
                  <a:lnTo>
                    <a:pt x="41519" y="20851"/>
                  </a:lnTo>
                  <a:lnTo>
                    <a:pt x="42017" y="20217"/>
                  </a:lnTo>
                  <a:lnTo>
                    <a:pt x="42469" y="19539"/>
                  </a:lnTo>
                  <a:lnTo>
                    <a:pt x="42876" y="18815"/>
                  </a:lnTo>
                  <a:lnTo>
                    <a:pt x="43238" y="18092"/>
                  </a:lnTo>
                  <a:lnTo>
                    <a:pt x="43555" y="17278"/>
                  </a:lnTo>
                  <a:lnTo>
                    <a:pt x="43555" y="17278"/>
                  </a:lnTo>
                  <a:lnTo>
                    <a:pt x="43735" y="16780"/>
                  </a:lnTo>
                  <a:lnTo>
                    <a:pt x="43826" y="16237"/>
                  </a:lnTo>
                  <a:lnTo>
                    <a:pt x="43916" y="15695"/>
                  </a:lnTo>
                  <a:lnTo>
                    <a:pt x="43916" y="15107"/>
                  </a:lnTo>
                  <a:lnTo>
                    <a:pt x="43916" y="14519"/>
                  </a:lnTo>
                  <a:lnTo>
                    <a:pt x="43871" y="13931"/>
                  </a:lnTo>
                  <a:lnTo>
                    <a:pt x="43781" y="13343"/>
                  </a:lnTo>
                  <a:lnTo>
                    <a:pt x="43645" y="12755"/>
                  </a:lnTo>
                  <a:lnTo>
                    <a:pt x="43328" y="11579"/>
                  </a:lnTo>
                  <a:lnTo>
                    <a:pt x="42921" y="10403"/>
                  </a:lnTo>
                  <a:lnTo>
                    <a:pt x="42424" y="9272"/>
                  </a:lnTo>
                  <a:lnTo>
                    <a:pt x="41926" y="8142"/>
                  </a:lnTo>
                  <a:lnTo>
                    <a:pt x="41384" y="7147"/>
                  </a:lnTo>
                  <a:lnTo>
                    <a:pt x="40841" y="6197"/>
                  </a:lnTo>
                  <a:lnTo>
                    <a:pt x="40298" y="5338"/>
                  </a:lnTo>
                  <a:lnTo>
                    <a:pt x="39801" y="4614"/>
                  </a:lnTo>
                  <a:lnTo>
                    <a:pt x="39077" y="3529"/>
                  </a:lnTo>
                  <a:lnTo>
                    <a:pt x="38806" y="3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0;p32">
              <a:extLst>
                <a:ext uri="{FF2B5EF4-FFF2-40B4-BE49-F238E27FC236}">
                  <a16:creationId xmlns:a16="http://schemas.microsoft.com/office/drawing/2014/main" id="{74A78B41-3CE4-BE20-8CA4-03810C428855}"/>
                </a:ext>
              </a:extLst>
            </p:cNvPr>
            <p:cNvSpPr/>
            <p:nvPr/>
          </p:nvSpPr>
          <p:spPr>
            <a:xfrm>
              <a:off x="431450" y="3804450"/>
              <a:ext cx="166250" cy="33925"/>
            </a:xfrm>
            <a:custGeom>
              <a:avLst/>
              <a:gdLst/>
              <a:ahLst/>
              <a:cxnLst/>
              <a:rect l="l" t="t" r="r" b="b"/>
              <a:pathLst>
                <a:path w="6650" h="1357" extrusionOk="0">
                  <a:moveTo>
                    <a:pt x="318" y="0"/>
                  </a:moveTo>
                  <a:lnTo>
                    <a:pt x="91" y="91"/>
                  </a:lnTo>
                  <a:lnTo>
                    <a:pt x="46" y="136"/>
                  </a:lnTo>
                  <a:lnTo>
                    <a:pt x="1" y="181"/>
                  </a:lnTo>
                  <a:lnTo>
                    <a:pt x="46" y="271"/>
                  </a:lnTo>
                  <a:lnTo>
                    <a:pt x="137" y="362"/>
                  </a:lnTo>
                  <a:lnTo>
                    <a:pt x="408" y="452"/>
                  </a:lnTo>
                  <a:lnTo>
                    <a:pt x="1267" y="724"/>
                  </a:lnTo>
                  <a:lnTo>
                    <a:pt x="2172" y="905"/>
                  </a:lnTo>
                  <a:lnTo>
                    <a:pt x="4026" y="1221"/>
                  </a:lnTo>
                  <a:lnTo>
                    <a:pt x="4569" y="1312"/>
                  </a:lnTo>
                  <a:lnTo>
                    <a:pt x="5157" y="1357"/>
                  </a:lnTo>
                  <a:lnTo>
                    <a:pt x="5700" y="1357"/>
                  </a:lnTo>
                  <a:lnTo>
                    <a:pt x="6242" y="1312"/>
                  </a:lnTo>
                  <a:lnTo>
                    <a:pt x="6469" y="1266"/>
                  </a:lnTo>
                  <a:lnTo>
                    <a:pt x="6604" y="1176"/>
                  </a:lnTo>
                  <a:lnTo>
                    <a:pt x="6649" y="1131"/>
                  </a:lnTo>
                  <a:lnTo>
                    <a:pt x="6649" y="1040"/>
                  </a:lnTo>
                  <a:lnTo>
                    <a:pt x="6604" y="950"/>
                  </a:lnTo>
                  <a:lnTo>
                    <a:pt x="6514" y="905"/>
                  </a:lnTo>
                  <a:lnTo>
                    <a:pt x="6333" y="814"/>
                  </a:lnTo>
                  <a:lnTo>
                    <a:pt x="6107" y="769"/>
                  </a:lnTo>
                  <a:lnTo>
                    <a:pt x="4795" y="498"/>
                  </a:lnTo>
                  <a:lnTo>
                    <a:pt x="3438" y="271"/>
                  </a:lnTo>
                  <a:lnTo>
                    <a:pt x="2127" y="136"/>
                  </a:lnTo>
                  <a:lnTo>
                    <a:pt x="770"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51;p32">
              <a:extLst>
                <a:ext uri="{FF2B5EF4-FFF2-40B4-BE49-F238E27FC236}">
                  <a16:creationId xmlns:a16="http://schemas.microsoft.com/office/drawing/2014/main" id="{46A43A27-753D-8C69-11D5-5ADCC7DE327D}"/>
                </a:ext>
              </a:extLst>
            </p:cNvPr>
            <p:cNvSpPr/>
            <p:nvPr/>
          </p:nvSpPr>
          <p:spPr>
            <a:xfrm>
              <a:off x="429200" y="3830450"/>
              <a:ext cx="101800" cy="20375"/>
            </a:xfrm>
            <a:custGeom>
              <a:avLst/>
              <a:gdLst/>
              <a:ahLst/>
              <a:cxnLst/>
              <a:rect l="l" t="t" r="r" b="b"/>
              <a:pathLst>
                <a:path w="4072" h="815" extrusionOk="0">
                  <a:moveTo>
                    <a:pt x="181" y="0"/>
                  </a:moveTo>
                  <a:lnTo>
                    <a:pt x="46" y="46"/>
                  </a:lnTo>
                  <a:lnTo>
                    <a:pt x="1" y="91"/>
                  </a:lnTo>
                  <a:lnTo>
                    <a:pt x="1" y="181"/>
                  </a:lnTo>
                  <a:lnTo>
                    <a:pt x="46" y="226"/>
                  </a:lnTo>
                  <a:lnTo>
                    <a:pt x="227" y="272"/>
                  </a:lnTo>
                  <a:lnTo>
                    <a:pt x="769" y="407"/>
                  </a:lnTo>
                  <a:lnTo>
                    <a:pt x="1312" y="543"/>
                  </a:lnTo>
                  <a:lnTo>
                    <a:pt x="2488" y="724"/>
                  </a:lnTo>
                  <a:lnTo>
                    <a:pt x="3166" y="814"/>
                  </a:lnTo>
                  <a:lnTo>
                    <a:pt x="3845" y="814"/>
                  </a:lnTo>
                  <a:lnTo>
                    <a:pt x="3981" y="769"/>
                  </a:lnTo>
                  <a:lnTo>
                    <a:pt x="4071" y="724"/>
                  </a:lnTo>
                  <a:lnTo>
                    <a:pt x="4071" y="679"/>
                  </a:lnTo>
                  <a:lnTo>
                    <a:pt x="4071" y="634"/>
                  </a:lnTo>
                  <a:lnTo>
                    <a:pt x="4026" y="543"/>
                  </a:lnTo>
                  <a:lnTo>
                    <a:pt x="3890" y="498"/>
                  </a:lnTo>
                  <a:lnTo>
                    <a:pt x="3754" y="453"/>
                  </a:lnTo>
                  <a:lnTo>
                    <a:pt x="2940" y="272"/>
                  </a:lnTo>
                  <a:lnTo>
                    <a:pt x="2126" y="181"/>
                  </a:lnTo>
                  <a:lnTo>
                    <a:pt x="45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52;p32">
              <a:extLst>
                <a:ext uri="{FF2B5EF4-FFF2-40B4-BE49-F238E27FC236}">
                  <a16:creationId xmlns:a16="http://schemas.microsoft.com/office/drawing/2014/main" id="{B2758633-A72A-9E9E-2B34-CA285058F3A1}"/>
                </a:ext>
              </a:extLst>
            </p:cNvPr>
            <p:cNvSpPr/>
            <p:nvPr/>
          </p:nvSpPr>
          <p:spPr>
            <a:xfrm>
              <a:off x="405450" y="3648400"/>
              <a:ext cx="881975" cy="84825"/>
            </a:xfrm>
            <a:custGeom>
              <a:avLst/>
              <a:gdLst/>
              <a:ahLst/>
              <a:cxnLst/>
              <a:rect l="l" t="t" r="r" b="b"/>
              <a:pathLst>
                <a:path w="35279" h="3393" extrusionOk="0">
                  <a:moveTo>
                    <a:pt x="17640" y="1"/>
                  </a:moveTo>
                  <a:lnTo>
                    <a:pt x="14067" y="46"/>
                  </a:lnTo>
                  <a:lnTo>
                    <a:pt x="10765" y="136"/>
                  </a:lnTo>
                  <a:lnTo>
                    <a:pt x="7780" y="272"/>
                  </a:lnTo>
                  <a:lnTo>
                    <a:pt x="5157" y="498"/>
                  </a:lnTo>
                  <a:lnTo>
                    <a:pt x="3031" y="724"/>
                  </a:lnTo>
                  <a:lnTo>
                    <a:pt x="2126" y="905"/>
                  </a:lnTo>
                  <a:lnTo>
                    <a:pt x="1403" y="1041"/>
                  </a:lnTo>
                  <a:lnTo>
                    <a:pt x="815" y="1177"/>
                  </a:lnTo>
                  <a:lnTo>
                    <a:pt x="363" y="1358"/>
                  </a:lnTo>
                  <a:lnTo>
                    <a:pt x="91" y="1538"/>
                  </a:lnTo>
                  <a:lnTo>
                    <a:pt x="46" y="1584"/>
                  </a:lnTo>
                  <a:lnTo>
                    <a:pt x="1" y="1674"/>
                  </a:lnTo>
                  <a:lnTo>
                    <a:pt x="46" y="1765"/>
                  </a:lnTo>
                  <a:lnTo>
                    <a:pt x="91" y="1855"/>
                  </a:lnTo>
                  <a:lnTo>
                    <a:pt x="363" y="2036"/>
                  </a:lnTo>
                  <a:lnTo>
                    <a:pt x="815" y="2172"/>
                  </a:lnTo>
                  <a:lnTo>
                    <a:pt x="1403" y="2353"/>
                  </a:lnTo>
                  <a:lnTo>
                    <a:pt x="2126" y="2488"/>
                  </a:lnTo>
                  <a:lnTo>
                    <a:pt x="3031" y="2624"/>
                  </a:lnTo>
                  <a:lnTo>
                    <a:pt x="5157" y="2895"/>
                  </a:lnTo>
                  <a:lnTo>
                    <a:pt x="7780" y="3076"/>
                  </a:lnTo>
                  <a:lnTo>
                    <a:pt x="10765" y="3257"/>
                  </a:lnTo>
                  <a:lnTo>
                    <a:pt x="14067" y="3348"/>
                  </a:lnTo>
                  <a:lnTo>
                    <a:pt x="17640" y="3393"/>
                  </a:lnTo>
                  <a:lnTo>
                    <a:pt x="21213" y="3348"/>
                  </a:lnTo>
                  <a:lnTo>
                    <a:pt x="24514" y="3257"/>
                  </a:lnTo>
                  <a:lnTo>
                    <a:pt x="27499" y="3076"/>
                  </a:lnTo>
                  <a:lnTo>
                    <a:pt x="30123" y="2895"/>
                  </a:lnTo>
                  <a:lnTo>
                    <a:pt x="32248" y="2624"/>
                  </a:lnTo>
                  <a:lnTo>
                    <a:pt x="33153" y="2488"/>
                  </a:lnTo>
                  <a:lnTo>
                    <a:pt x="33876" y="2353"/>
                  </a:lnTo>
                  <a:lnTo>
                    <a:pt x="34464" y="2172"/>
                  </a:lnTo>
                  <a:lnTo>
                    <a:pt x="34917" y="2036"/>
                  </a:lnTo>
                  <a:lnTo>
                    <a:pt x="35188" y="1855"/>
                  </a:lnTo>
                  <a:lnTo>
                    <a:pt x="35233" y="1765"/>
                  </a:lnTo>
                  <a:lnTo>
                    <a:pt x="35279" y="1674"/>
                  </a:lnTo>
                  <a:lnTo>
                    <a:pt x="35233" y="1584"/>
                  </a:lnTo>
                  <a:lnTo>
                    <a:pt x="35188" y="1538"/>
                  </a:lnTo>
                  <a:lnTo>
                    <a:pt x="34917" y="1358"/>
                  </a:lnTo>
                  <a:lnTo>
                    <a:pt x="34464" y="1177"/>
                  </a:lnTo>
                  <a:lnTo>
                    <a:pt x="33876" y="1041"/>
                  </a:lnTo>
                  <a:lnTo>
                    <a:pt x="33153" y="905"/>
                  </a:lnTo>
                  <a:lnTo>
                    <a:pt x="32248" y="724"/>
                  </a:lnTo>
                  <a:lnTo>
                    <a:pt x="30123" y="498"/>
                  </a:lnTo>
                  <a:lnTo>
                    <a:pt x="27499" y="272"/>
                  </a:lnTo>
                  <a:lnTo>
                    <a:pt x="24514" y="136"/>
                  </a:lnTo>
                  <a:lnTo>
                    <a:pt x="21213" y="46"/>
                  </a:lnTo>
                  <a:lnTo>
                    <a:pt x="17640"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53;p32">
              <a:extLst>
                <a:ext uri="{FF2B5EF4-FFF2-40B4-BE49-F238E27FC236}">
                  <a16:creationId xmlns:a16="http://schemas.microsoft.com/office/drawing/2014/main" id="{E0201C1A-80B3-8308-D812-517024790868}"/>
                </a:ext>
              </a:extLst>
            </p:cNvPr>
            <p:cNvSpPr/>
            <p:nvPr/>
          </p:nvSpPr>
          <p:spPr>
            <a:xfrm>
              <a:off x="405450" y="3648400"/>
              <a:ext cx="881975" cy="84825"/>
            </a:xfrm>
            <a:custGeom>
              <a:avLst/>
              <a:gdLst/>
              <a:ahLst/>
              <a:cxnLst/>
              <a:rect l="l" t="t" r="r" b="b"/>
              <a:pathLst>
                <a:path w="35279" h="3393" fill="none" extrusionOk="0">
                  <a:moveTo>
                    <a:pt x="35279" y="1674"/>
                  </a:moveTo>
                  <a:lnTo>
                    <a:pt x="35279" y="1674"/>
                  </a:lnTo>
                  <a:lnTo>
                    <a:pt x="35233" y="1765"/>
                  </a:lnTo>
                  <a:lnTo>
                    <a:pt x="35188" y="1855"/>
                  </a:lnTo>
                  <a:lnTo>
                    <a:pt x="34917" y="2036"/>
                  </a:lnTo>
                  <a:lnTo>
                    <a:pt x="34464" y="2172"/>
                  </a:lnTo>
                  <a:lnTo>
                    <a:pt x="33876" y="2353"/>
                  </a:lnTo>
                  <a:lnTo>
                    <a:pt x="33153" y="2488"/>
                  </a:lnTo>
                  <a:lnTo>
                    <a:pt x="32248" y="2624"/>
                  </a:lnTo>
                  <a:lnTo>
                    <a:pt x="30123" y="2895"/>
                  </a:lnTo>
                  <a:lnTo>
                    <a:pt x="27499" y="3076"/>
                  </a:lnTo>
                  <a:lnTo>
                    <a:pt x="24514" y="3257"/>
                  </a:lnTo>
                  <a:lnTo>
                    <a:pt x="21213" y="3348"/>
                  </a:lnTo>
                  <a:lnTo>
                    <a:pt x="17640" y="3393"/>
                  </a:lnTo>
                  <a:lnTo>
                    <a:pt x="17640" y="3393"/>
                  </a:lnTo>
                  <a:lnTo>
                    <a:pt x="14067" y="3348"/>
                  </a:lnTo>
                  <a:lnTo>
                    <a:pt x="10765" y="3257"/>
                  </a:lnTo>
                  <a:lnTo>
                    <a:pt x="7780" y="3076"/>
                  </a:lnTo>
                  <a:lnTo>
                    <a:pt x="5157" y="2895"/>
                  </a:lnTo>
                  <a:lnTo>
                    <a:pt x="3031" y="2624"/>
                  </a:lnTo>
                  <a:lnTo>
                    <a:pt x="2126" y="2488"/>
                  </a:lnTo>
                  <a:lnTo>
                    <a:pt x="1403" y="2353"/>
                  </a:lnTo>
                  <a:lnTo>
                    <a:pt x="815" y="2172"/>
                  </a:lnTo>
                  <a:lnTo>
                    <a:pt x="363" y="2036"/>
                  </a:lnTo>
                  <a:lnTo>
                    <a:pt x="91" y="1855"/>
                  </a:lnTo>
                  <a:lnTo>
                    <a:pt x="46" y="1765"/>
                  </a:lnTo>
                  <a:lnTo>
                    <a:pt x="1" y="1674"/>
                  </a:lnTo>
                  <a:lnTo>
                    <a:pt x="1" y="1674"/>
                  </a:lnTo>
                  <a:lnTo>
                    <a:pt x="46" y="1584"/>
                  </a:lnTo>
                  <a:lnTo>
                    <a:pt x="91" y="1538"/>
                  </a:lnTo>
                  <a:lnTo>
                    <a:pt x="363" y="1358"/>
                  </a:lnTo>
                  <a:lnTo>
                    <a:pt x="815" y="1177"/>
                  </a:lnTo>
                  <a:lnTo>
                    <a:pt x="1403" y="1041"/>
                  </a:lnTo>
                  <a:lnTo>
                    <a:pt x="2126" y="905"/>
                  </a:lnTo>
                  <a:lnTo>
                    <a:pt x="3031" y="724"/>
                  </a:lnTo>
                  <a:lnTo>
                    <a:pt x="5157" y="498"/>
                  </a:lnTo>
                  <a:lnTo>
                    <a:pt x="7780" y="272"/>
                  </a:lnTo>
                  <a:lnTo>
                    <a:pt x="10765" y="136"/>
                  </a:lnTo>
                  <a:lnTo>
                    <a:pt x="14067" y="46"/>
                  </a:lnTo>
                  <a:lnTo>
                    <a:pt x="17640" y="1"/>
                  </a:lnTo>
                  <a:lnTo>
                    <a:pt x="17640" y="1"/>
                  </a:lnTo>
                  <a:lnTo>
                    <a:pt x="21213" y="46"/>
                  </a:lnTo>
                  <a:lnTo>
                    <a:pt x="24514" y="136"/>
                  </a:lnTo>
                  <a:lnTo>
                    <a:pt x="27499" y="272"/>
                  </a:lnTo>
                  <a:lnTo>
                    <a:pt x="30123" y="498"/>
                  </a:lnTo>
                  <a:lnTo>
                    <a:pt x="32248" y="724"/>
                  </a:lnTo>
                  <a:lnTo>
                    <a:pt x="33153" y="905"/>
                  </a:lnTo>
                  <a:lnTo>
                    <a:pt x="33876" y="1041"/>
                  </a:lnTo>
                  <a:lnTo>
                    <a:pt x="34464" y="1177"/>
                  </a:lnTo>
                  <a:lnTo>
                    <a:pt x="34917" y="1358"/>
                  </a:lnTo>
                  <a:lnTo>
                    <a:pt x="35188" y="1538"/>
                  </a:lnTo>
                  <a:lnTo>
                    <a:pt x="35233" y="1584"/>
                  </a:lnTo>
                  <a:lnTo>
                    <a:pt x="35279" y="16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54;p32">
              <a:extLst>
                <a:ext uri="{FF2B5EF4-FFF2-40B4-BE49-F238E27FC236}">
                  <a16:creationId xmlns:a16="http://schemas.microsoft.com/office/drawing/2014/main" id="{786D09AB-07E8-E96A-4F79-F7DCBFBA5269}"/>
                </a:ext>
              </a:extLst>
            </p:cNvPr>
            <p:cNvSpPr/>
            <p:nvPr/>
          </p:nvSpPr>
          <p:spPr>
            <a:xfrm>
              <a:off x="405450" y="3648400"/>
              <a:ext cx="881975" cy="84825"/>
            </a:xfrm>
            <a:custGeom>
              <a:avLst/>
              <a:gdLst/>
              <a:ahLst/>
              <a:cxnLst/>
              <a:rect l="l" t="t" r="r" b="b"/>
              <a:pathLst>
                <a:path w="35279" h="3393" extrusionOk="0">
                  <a:moveTo>
                    <a:pt x="17640" y="1"/>
                  </a:moveTo>
                  <a:lnTo>
                    <a:pt x="14067" y="46"/>
                  </a:lnTo>
                  <a:lnTo>
                    <a:pt x="10765" y="136"/>
                  </a:lnTo>
                  <a:lnTo>
                    <a:pt x="7780" y="272"/>
                  </a:lnTo>
                  <a:lnTo>
                    <a:pt x="5157" y="498"/>
                  </a:lnTo>
                  <a:lnTo>
                    <a:pt x="3031" y="724"/>
                  </a:lnTo>
                  <a:lnTo>
                    <a:pt x="2126" y="905"/>
                  </a:lnTo>
                  <a:lnTo>
                    <a:pt x="1403" y="1041"/>
                  </a:lnTo>
                  <a:lnTo>
                    <a:pt x="815" y="1177"/>
                  </a:lnTo>
                  <a:lnTo>
                    <a:pt x="363" y="1358"/>
                  </a:lnTo>
                  <a:lnTo>
                    <a:pt x="91" y="1538"/>
                  </a:lnTo>
                  <a:lnTo>
                    <a:pt x="46" y="1584"/>
                  </a:lnTo>
                  <a:lnTo>
                    <a:pt x="1" y="1674"/>
                  </a:lnTo>
                  <a:lnTo>
                    <a:pt x="46" y="1810"/>
                  </a:lnTo>
                  <a:lnTo>
                    <a:pt x="182" y="1900"/>
                  </a:lnTo>
                  <a:lnTo>
                    <a:pt x="363" y="2036"/>
                  </a:lnTo>
                  <a:lnTo>
                    <a:pt x="634" y="2126"/>
                  </a:lnTo>
                  <a:lnTo>
                    <a:pt x="1358" y="2353"/>
                  </a:lnTo>
                  <a:lnTo>
                    <a:pt x="2353" y="2533"/>
                  </a:lnTo>
                  <a:lnTo>
                    <a:pt x="3619" y="2714"/>
                  </a:lnTo>
                  <a:lnTo>
                    <a:pt x="5111" y="2895"/>
                  </a:lnTo>
                  <a:lnTo>
                    <a:pt x="6830" y="3031"/>
                  </a:lnTo>
                  <a:lnTo>
                    <a:pt x="8684" y="3167"/>
                  </a:lnTo>
                  <a:lnTo>
                    <a:pt x="10720" y="3257"/>
                  </a:lnTo>
                  <a:lnTo>
                    <a:pt x="12936" y="3302"/>
                  </a:lnTo>
                  <a:lnTo>
                    <a:pt x="15243" y="3348"/>
                  </a:lnTo>
                  <a:lnTo>
                    <a:pt x="17640" y="3393"/>
                  </a:lnTo>
                  <a:lnTo>
                    <a:pt x="20037" y="3348"/>
                  </a:lnTo>
                  <a:lnTo>
                    <a:pt x="22343" y="3302"/>
                  </a:lnTo>
                  <a:lnTo>
                    <a:pt x="24559" y="3257"/>
                  </a:lnTo>
                  <a:lnTo>
                    <a:pt x="26595" y="3167"/>
                  </a:lnTo>
                  <a:lnTo>
                    <a:pt x="28449" y="3031"/>
                  </a:lnTo>
                  <a:lnTo>
                    <a:pt x="30168" y="2895"/>
                  </a:lnTo>
                  <a:lnTo>
                    <a:pt x="31660" y="2714"/>
                  </a:lnTo>
                  <a:lnTo>
                    <a:pt x="32927" y="2533"/>
                  </a:lnTo>
                  <a:lnTo>
                    <a:pt x="33922" y="2353"/>
                  </a:lnTo>
                  <a:lnTo>
                    <a:pt x="34645" y="2126"/>
                  </a:lnTo>
                  <a:lnTo>
                    <a:pt x="34917" y="2036"/>
                  </a:lnTo>
                  <a:lnTo>
                    <a:pt x="35098" y="1900"/>
                  </a:lnTo>
                  <a:lnTo>
                    <a:pt x="35233" y="1810"/>
                  </a:lnTo>
                  <a:lnTo>
                    <a:pt x="35279" y="1674"/>
                  </a:lnTo>
                  <a:lnTo>
                    <a:pt x="35233" y="1584"/>
                  </a:lnTo>
                  <a:lnTo>
                    <a:pt x="35188" y="1538"/>
                  </a:lnTo>
                  <a:lnTo>
                    <a:pt x="34917" y="1358"/>
                  </a:lnTo>
                  <a:lnTo>
                    <a:pt x="34464" y="1177"/>
                  </a:lnTo>
                  <a:lnTo>
                    <a:pt x="33876" y="1041"/>
                  </a:lnTo>
                  <a:lnTo>
                    <a:pt x="33153" y="905"/>
                  </a:lnTo>
                  <a:lnTo>
                    <a:pt x="32248" y="724"/>
                  </a:lnTo>
                  <a:lnTo>
                    <a:pt x="30123" y="498"/>
                  </a:lnTo>
                  <a:lnTo>
                    <a:pt x="27499" y="272"/>
                  </a:lnTo>
                  <a:lnTo>
                    <a:pt x="24514" y="136"/>
                  </a:lnTo>
                  <a:lnTo>
                    <a:pt x="21213" y="46"/>
                  </a:lnTo>
                  <a:lnTo>
                    <a:pt x="17640"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55;p32">
              <a:extLst>
                <a:ext uri="{FF2B5EF4-FFF2-40B4-BE49-F238E27FC236}">
                  <a16:creationId xmlns:a16="http://schemas.microsoft.com/office/drawing/2014/main" id="{41A6840C-1C84-CCFC-CF01-5495B414C77B}"/>
                </a:ext>
              </a:extLst>
            </p:cNvPr>
            <p:cNvSpPr/>
            <p:nvPr/>
          </p:nvSpPr>
          <p:spPr>
            <a:xfrm>
              <a:off x="405450" y="3648400"/>
              <a:ext cx="881975" cy="84825"/>
            </a:xfrm>
            <a:custGeom>
              <a:avLst/>
              <a:gdLst/>
              <a:ahLst/>
              <a:cxnLst/>
              <a:rect l="l" t="t" r="r" b="b"/>
              <a:pathLst>
                <a:path w="35279" h="3393" fill="none" extrusionOk="0">
                  <a:moveTo>
                    <a:pt x="35279" y="1674"/>
                  </a:moveTo>
                  <a:lnTo>
                    <a:pt x="35279" y="1674"/>
                  </a:lnTo>
                  <a:lnTo>
                    <a:pt x="35233" y="1810"/>
                  </a:lnTo>
                  <a:lnTo>
                    <a:pt x="35098" y="1900"/>
                  </a:lnTo>
                  <a:lnTo>
                    <a:pt x="34917" y="2036"/>
                  </a:lnTo>
                  <a:lnTo>
                    <a:pt x="34645" y="2126"/>
                  </a:lnTo>
                  <a:lnTo>
                    <a:pt x="33922" y="2353"/>
                  </a:lnTo>
                  <a:lnTo>
                    <a:pt x="32927" y="2533"/>
                  </a:lnTo>
                  <a:lnTo>
                    <a:pt x="32927" y="2533"/>
                  </a:lnTo>
                  <a:lnTo>
                    <a:pt x="31660" y="2714"/>
                  </a:lnTo>
                  <a:lnTo>
                    <a:pt x="30168" y="2895"/>
                  </a:lnTo>
                  <a:lnTo>
                    <a:pt x="28449" y="3031"/>
                  </a:lnTo>
                  <a:lnTo>
                    <a:pt x="26595" y="3167"/>
                  </a:lnTo>
                  <a:lnTo>
                    <a:pt x="24559" y="3257"/>
                  </a:lnTo>
                  <a:lnTo>
                    <a:pt x="22343" y="3302"/>
                  </a:lnTo>
                  <a:lnTo>
                    <a:pt x="20037" y="3348"/>
                  </a:lnTo>
                  <a:lnTo>
                    <a:pt x="17640" y="3393"/>
                  </a:lnTo>
                  <a:lnTo>
                    <a:pt x="17640" y="3393"/>
                  </a:lnTo>
                  <a:lnTo>
                    <a:pt x="15243" y="3348"/>
                  </a:lnTo>
                  <a:lnTo>
                    <a:pt x="12936" y="3302"/>
                  </a:lnTo>
                  <a:lnTo>
                    <a:pt x="10720" y="3257"/>
                  </a:lnTo>
                  <a:lnTo>
                    <a:pt x="8684" y="3167"/>
                  </a:lnTo>
                  <a:lnTo>
                    <a:pt x="6830" y="3031"/>
                  </a:lnTo>
                  <a:lnTo>
                    <a:pt x="5111" y="2895"/>
                  </a:lnTo>
                  <a:lnTo>
                    <a:pt x="3619" y="2714"/>
                  </a:lnTo>
                  <a:lnTo>
                    <a:pt x="2353" y="2533"/>
                  </a:lnTo>
                  <a:lnTo>
                    <a:pt x="2353" y="2533"/>
                  </a:lnTo>
                  <a:lnTo>
                    <a:pt x="1358" y="2353"/>
                  </a:lnTo>
                  <a:lnTo>
                    <a:pt x="634" y="2126"/>
                  </a:lnTo>
                  <a:lnTo>
                    <a:pt x="363" y="2036"/>
                  </a:lnTo>
                  <a:lnTo>
                    <a:pt x="182" y="1900"/>
                  </a:lnTo>
                  <a:lnTo>
                    <a:pt x="46" y="1810"/>
                  </a:lnTo>
                  <a:lnTo>
                    <a:pt x="1" y="1674"/>
                  </a:lnTo>
                  <a:lnTo>
                    <a:pt x="1" y="1674"/>
                  </a:lnTo>
                  <a:lnTo>
                    <a:pt x="46" y="1584"/>
                  </a:lnTo>
                  <a:lnTo>
                    <a:pt x="91" y="1538"/>
                  </a:lnTo>
                  <a:lnTo>
                    <a:pt x="363" y="1358"/>
                  </a:lnTo>
                  <a:lnTo>
                    <a:pt x="815" y="1177"/>
                  </a:lnTo>
                  <a:lnTo>
                    <a:pt x="1403" y="1041"/>
                  </a:lnTo>
                  <a:lnTo>
                    <a:pt x="2126" y="905"/>
                  </a:lnTo>
                  <a:lnTo>
                    <a:pt x="3031" y="724"/>
                  </a:lnTo>
                  <a:lnTo>
                    <a:pt x="5157" y="498"/>
                  </a:lnTo>
                  <a:lnTo>
                    <a:pt x="7780" y="272"/>
                  </a:lnTo>
                  <a:lnTo>
                    <a:pt x="10765" y="136"/>
                  </a:lnTo>
                  <a:lnTo>
                    <a:pt x="14067" y="46"/>
                  </a:lnTo>
                  <a:lnTo>
                    <a:pt x="17640" y="1"/>
                  </a:lnTo>
                  <a:lnTo>
                    <a:pt x="17640" y="1"/>
                  </a:lnTo>
                  <a:lnTo>
                    <a:pt x="21213" y="46"/>
                  </a:lnTo>
                  <a:lnTo>
                    <a:pt x="24514" y="136"/>
                  </a:lnTo>
                  <a:lnTo>
                    <a:pt x="27499" y="272"/>
                  </a:lnTo>
                  <a:lnTo>
                    <a:pt x="30123" y="498"/>
                  </a:lnTo>
                  <a:lnTo>
                    <a:pt x="32248" y="724"/>
                  </a:lnTo>
                  <a:lnTo>
                    <a:pt x="33153" y="905"/>
                  </a:lnTo>
                  <a:lnTo>
                    <a:pt x="33876" y="1041"/>
                  </a:lnTo>
                  <a:lnTo>
                    <a:pt x="34464" y="1177"/>
                  </a:lnTo>
                  <a:lnTo>
                    <a:pt x="34917" y="1358"/>
                  </a:lnTo>
                  <a:lnTo>
                    <a:pt x="35188" y="1538"/>
                  </a:lnTo>
                  <a:lnTo>
                    <a:pt x="35233" y="1584"/>
                  </a:lnTo>
                  <a:lnTo>
                    <a:pt x="35279" y="16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56;p32">
              <a:extLst>
                <a:ext uri="{FF2B5EF4-FFF2-40B4-BE49-F238E27FC236}">
                  <a16:creationId xmlns:a16="http://schemas.microsoft.com/office/drawing/2014/main" id="{55BAEAFE-4DCF-2588-3B22-FDFEBFB87098}"/>
                </a:ext>
              </a:extLst>
            </p:cNvPr>
            <p:cNvSpPr/>
            <p:nvPr/>
          </p:nvSpPr>
          <p:spPr>
            <a:xfrm>
              <a:off x="1168675" y="3661975"/>
              <a:ext cx="40725" cy="10200"/>
            </a:xfrm>
            <a:custGeom>
              <a:avLst/>
              <a:gdLst/>
              <a:ahLst/>
              <a:cxnLst/>
              <a:rect l="l" t="t" r="r" b="b"/>
              <a:pathLst>
                <a:path w="1629" h="408" extrusionOk="0">
                  <a:moveTo>
                    <a:pt x="1" y="0"/>
                  </a:moveTo>
                  <a:lnTo>
                    <a:pt x="272" y="227"/>
                  </a:lnTo>
                  <a:lnTo>
                    <a:pt x="453" y="317"/>
                  </a:lnTo>
                  <a:lnTo>
                    <a:pt x="634" y="362"/>
                  </a:lnTo>
                  <a:lnTo>
                    <a:pt x="905" y="407"/>
                  </a:lnTo>
                  <a:lnTo>
                    <a:pt x="1086" y="407"/>
                  </a:lnTo>
                  <a:lnTo>
                    <a:pt x="1267" y="362"/>
                  </a:lnTo>
                  <a:lnTo>
                    <a:pt x="1629" y="181"/>
                  </a:lnTo>
                  <a:lnTo>
                    <a:pt x="1" y="0"/>
                  </a:lnTo>
                  <a:close/>
                </a:path>
              </a:pathLst>
            </a:custGeom>
            <a:solidFill>
              <a:srgbClr val="743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57;p32">
              <a:extLst>
                <a:ext uri="{FF2B5EF4-FFF2-40B4-BE49-F238E27FC236}">
                  <a16:creationId xmlns:a16="http://schemas.microsoft.com/office/drawing/2014/main" id="{E332B7A2-4EC5-E59A-F035-581C67F00883}"/>
                </a:ext>
              </a:extLst>
            </p:cNvPr>
            <p:cNvSpPr/>
            <p:nvPr/>
          </p:nvSpPr>
          <p:spPr>
            <a:xfrm>
              <a:off x="1168675" y="3661975"/>
              <a:ext cx="40725" cy="10200"/>
            </a:xfrm>
            <a:custGeom>
              <a:avLst/>
              <a:gdLst/>
              <a:ahLst/>
              <a:cxnLst/>
              <a:rect l="l" t="t" r="r" b="b"/>
              <a:pathLst>
                <a:path w="1629" h="408" fill="none" extrusionOk="0">
                  <a:moveTo>
                    <a:pt x="1" y="0"/>
                  </a:moveTo>
                  <a:lnTo>
                    <a:pt x="1" y="0"/>
                  </a:lnTo>
                  <a:lnTo>
                    <a:pt x="272" y="227"/>
                  </a:lnTo>
                  <a:lnTo>
                    <a:pt x="453" y="317"/>
                  </a:lnTo>
                  <a:lnTo>
                    <a:pt x="634" y="362"/>
                  </a:lnTo>
                  <a:lnTo>
                    <a:pt x="634" y="362"/>
                  </a:lnTo>
                  <a:lnTo>
                    <a:pt x="905" y="407"/>
                  </a:lnTo>
                  <a:lnTo>
                    <a:pt x="905" y="407"/>
                  </a:lnTo>
                  <a:lnTo>
                    <a:pt x="1086" y="407"/>
                  </a:lnTo>
                  <a:lnTo>
                    <a:pt x="1267" y="362"/>
                  </a:lnTo>
                  <a:lnTo>
                    <a:pt x="1629" y="181"/>
                  </a:lnTo>
                  <a:lnTo>
                    <a:pt x="1629" y="18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58;p32">
              <a:extLst>
                <a:ext uri="{FF2B5EF4-FFF2-40B4-BE49-F238E27FC236}">
                  <a16:creationId xmlns:a16="http://schemas.microsoft.com/office/drawing/2014/main" id="{29ACB4F5-243A-7DAB-F55D-5EB18802FA91}"/>
                </a:ext>
              </a:extLst>
            </p:cNvPr>
            <p:cNvSpPr/>
            <p:nvPr/>
          </p:nvSpPr>
          <p:spPr>
            <a:xfrm>
              <a:off x="405450" y="3665375"/>
              <a:ext cx="881975" cy="46375"/>
            </a:xfrm>
            <a:custGeom>
              <a:avLst/>
              <a:gdLst/>
              <a:ahLst/>
              <a:cxnLst/>
              <a:rect l="l" t="t" r="r" b="b"/>
              <a:pathLst>
                <a:path w="35279" h="1855" extrusionOk="0">
                  <a:moveTo>
                    <a:pt x="3619" y="0"/>
                  </a:moveTo>
                  <a:lnTo>
                    <a:pt x="2081" y="226"/>
                  </a:lnTo>
                  <a:lnTo>
                    <a:pt x="951" y="452"/>
                  </a:lnTo>
                  <a:lnTo>
                    <a:pt x="543" y="588"/>
                  </a:lnTo>
                  <a:lnTo>
                    <a:pt x="272" y="724"/>
                  </a:lnTo>
                  <a:lnTo>
                    <a:pt x="91" y="859"/>
                  </a:lnTo>
                  <a:lnTo>
                    <a:pt x="46" y="950"/>
                  </a:lnTo>
                  <a:lnTo>
                    <a:pt x="1" y="995"/>
                  </a:lnTo>
                  <a:lnTo>
                    <a:pt x="46" y="1131"/>
                  </a:lnTo>
                  <a:lnTo>
                    <a:pt x="182" y="1221"/>
                  </a:lnTo>
                  <a:lnTo>
                    <a:pt x="363" y="1357"/>
                  </a:lnTo>
                  <a:lnTo>
                    <a:pt x="634" y="1447"/>
                  </a:lnTo>
                  <a:lnTo>
                    <a:pt x="1358" y="1674"/>
                  </a:lnTo>
                  <a:lnTo>
                    <a:pt x="2353" y="1854"/>
                  </a:lnTo>
                  <a:lnTo>
                    <a:pt x="2398" y="1764"/>
                  </a:lnTo>
                  <a:lnTo>
                    <a:pt x="2533" y="1628"/>
                  </a:lnTo>
                  <a:lnTo>
                    <a:pt x="2714" y="1538"/>
                  </a:lnTo>
                  <a:lnTo>
                    <a:pt x="2986" y="1447"/>
                  </a:lnTo>
                  <a:lnTo>
                    <a:pt x="3755" y="1266"/>
                  </a:lnTo>
                  <a:lnTo>
                    <a:pt x="4750" y="1086"/>
                  </a:lnTo>
                  <a:lnTo>
                    <a:pt x="4162" y="543"/>
                  </a:lnTo>
                  <a:lnTo>
                    <a:pt x="3619" y="0"/>
                  </a:lnTo>
                  <a:close/>
                  <a:moveTo>
                    <a:pt x="33062" y="181"/>
                  </a:moveTo>
                  <a:lnTo>
                    <a:pt x="32836" y="543"/>
                  </a:lnTo>
                  <a:lnTo>
                    <a:pt x="32610" y="814"/>
                  </a:lnTo>
                  <a:lnTo>
                    <a:pt x="32293" y="1086"/>
                  </a:lnTo>
                  <a:lnTo>
                    <a:pt x="32022" y="1357"/>
                  </a:lnTo>
                  <a:lnTo>
                    <a:pt x="32384" y="1493"/>
                  </a:lnTo>
                  <a:lnTo>
                    <a:pt x="32701" y="1583"/>
                  </a:lnTo>
                  <a:lnTo>
                    <a:pt x="32881" y="1719"/>
                  </a:lnTo>
                  <a:lnTo>
                    <a:pt x="32927" y="1809"/>
                  </a:lnTo>
                  <a:lnTo>
                    <a:pt x="32927" y="1854"/>
                  </a:lnTo>
                  <a:lnTo>
                    <a:pt x="33922" y="1674"/>
                  </a:lnTo>
                  <a:lnTo>
                    <a:pt x="34645" y="1447"/>
                  </a:lnTo>
                  <a:lnTo>
                    <a:pt x="34917" y="1357"/>
                  </a:lnTo>
                  <a:lnTo>
                    <a:pt x="35098" y="1221"/>
                  </a:lnTo>
                  <a:lnTo>
                    <a:pt x="35233" y="1131"/>
                  </a:lnTo>
                  <a:lnTo>
                    <a:pt x="35279" y="995"/>
                  </a:lnTo>
                  <a:lnTo>
                    <a:pt x="35233" y="905"/>
                  </a:lnTo>
                  <a:lnTo>
                    <a:pt x="35143" y="814"/>
                  </a:lnTo>
                  <a:lnTo>
                    <a:pt x="34962" y="679"/>
                  </a:lnTo>
                  <a:lnTo>
                    <a:pt x="34691" y="588"/>
                  </a:lnTo>
                  <a:lnTo>
                    <a:pt x="34012" y="362"/>
                  </a:lnTo>
                  <a:lnTo>
                    <a:pt x="33062" y="181"/>
                  </a:lnTo>
                  <a:close/>
                </a:path>
              </a:pathLst>
            </a:custGeom>
            <a:solidFill>
              <a:srgbClr val="743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59;p32">
              <a:extLst>
                <a:ext uri="{FF2B5EF4-FFF2-40B4-BE49-F238E27FC236}">
                  <a16:creationId xmlns:a16="http://schemas.microsoft.com/office/drawing/2014/main" id="{F1A704E6-6B52-00C2-9CED-23B0506C84A9}"/>
                </a:ext>
              </a:extLst>
            </p:cNvPr>
            <p:cNvSpPr/>
            <p:nvPr/>
          </p:nvSpPr>
          <p:spPr>
            <a:xfrm>
              <a:off x="405450" y="3665375"/>
              <a:ext cx="881975" cy="67850"/>
            </a:xfrm>
            <a:custGeom>
              <a:avLst/>
              <a:gdLst/>
              <a:ahLst/>
              <a:cxnLst/>
              <a:rect l="l" t="t" r="r" b="b"/>
              <a:pathLst>
                <a:path w="35279" h="2714" fill="none" extrusionOk="0">
                  <a:moveTo>
                    <a:pt x="3619" y="0"/>
                  </a:moveTo>
                  <a:lnTo>
                    <a:pt x="3619" y="0"/>
                  </a:lnTo>
                  <a:lnTo>
                    <a:pt x="2081" y="226"/>
                  </a:lnTo>
                  <a:lnTo>
                    <a:pt x="951" y="452"/>
                  </a:lnTo>
                  <a:lnTo>
                    <a:pt x="543" y="588"/>
                  </a:lnTo>
                  <a:lnTo>
                    <a:pt x="272" y="724"/>
                  </a:lnTo>
                  <a:lnTo>
                    <a:pt x="91" y="859"/>
                  </a:lnTo>
                  <a:lnTo>
                    <a:pt x="46" y="950"/>
                  </a:lnTo>
                  <a:lnTo>
                    <a:pt x="1" y="995"/>
                  </a:lnTo>
                  <a:lnTo>
                    <a:pt x="1" y="995"/>
                  </a:lnTo>
                  <a:lnTo>
                    <a:pt x="46" y="1131"/>
                  </a:lnTo>
                  <a:lnTo>
                    <a:pt x="182" y="1221"/>
                  </a:lnTo>
                  <a:lnTo>
                    <a:pt x="363" y="1357"/>
                  </a:lnTo>
                  <a:lnTo>
                    <a:pt x="634" y="1447"/>
                  </a:lnTo>
                  <a:lnTo>
                    <a:pt x="1358" y="1674"/>
                  </a:lnTo>
                  <a:lnTo>
                    <a:pt x="2353" y="1854"/>
                  </a:lnTo>
                  <a:lnTo>
                    <a:pt x="2353" y="1854"/>
                  </a:lnTo>
                  <a:lnTo>
                    <a:pt x="3619" y="2035"/>
                  </a:lnTo>
                  <a:lnTo>
                    <a:pt x="5111" y="2216"/>
                  </a:lnTo>
                  <a:lnTo>
                    <a:pt x="6830" y="2352"/>
                  </a:lnTo>
                  <a:lnTo>
                    <a:pt x="8684" y="2488"/>
                  </a:lnTo>
                  <a:lnTo>
                    <a:pt x="10720" y="2578"/>
                  </a:lnTo>
                  <a:lnTo>
                    <a:pt x="12936" y="2623"/>
                  </a:lnTo>
                  <a:lnTo>
                    <a:pt x="15243" y="2669"/>
                  </a:lnTo>
                  <a:lnTo>
                    <a:pt x="17640" y="2714"/>
                  </a:lnTo>
                  <a:lnTo>
                    <a:pt x="17640" y="2714"/>
                  </a:lnTo>
                  <a:lnTo>
                    <a:pt x="20037" y="2669"/>
                  </a:lnTo>
                  <a:lnTo>
                    <a:pt x="22343" y="2623"/>
                  </a:lnTo>
                  <a:lnTo>
                    <a:pt x="24559" y="2578"/>
                  </a:lnTo>
                  <a:lnTo>
                    <a:pt x="26595" y="2488"/>
                  </a:lnTo>
                  <a:lnTo>
                    <a:pt x="28449" y="2352"/>
                  </a:lnTo>
                  <a:lnTo>
                    <a:pt x="30168" y="2216"/>
                  </a:lnTo>
                  <a:lnTo>
                    <a:pt x="31660" y="2035"/>
                  </a:lnTo>
                  <a:lnTo>
                    <a:pt x="32927" y="1854"/>
                  </a:lnTo>
                  <a:lnTo>
                    <a:pt x="32927" y="1854"/>
                  </a:lnTo>
                  <a:lnTo>
                    <a:pt x="33922" y="1674"/>
                  </a:lnTo>
                  <a:lnTo>
                    <a:pt x="34645" y="1447"/>
                  </a:lnTo>
                  <a:lnTo>
                    <a:pt x="34917" y="1357"/>
                  </a:lnTo>
                  <a:lnTo>
                    <a:pt x="35098" y="1221"/>
                  </a:lnTo>
                  <a:lnTo>
                    <a:pt x="35233" y="1131"/>
                  </a:lnTo>
                  <a:lnTo>
                    <a:pt x="35279" y="995"/>
                  </a:lnTo>
                  <a:lnTo>
                    <a:pt x="35279" y="995"/>
                  </a:lnTo>
                  <a:lnTo>
                    <a:pt x="35233" y="905"/>
                  </a:lnTo>
                  <a:lnTo>
                    <a:pt x="35143" y="814"/>
                  </a:lnTo>
                  <a:lnTo>
                    <a:pt x="34962" y="679"/>
                  </a:lnTo>
                  <a:lnTo>
                    <a:pt x="34691" y="588"/>
                  </a:lnTo>
                  <a:lnTo>
                    <a:pt x="34012" y="362"/>
                  </a:lnTo>
                  <a:lnTo>
                    <a:pt x="33062" y="181"/>
                  </a:lnTo>
                  <a:lnTo>
                    <a:pt x="33062" y="181"/>
                  </a:lnTo>
                  <a:lnTo>
                    <a:pt x="32836" y="543"/>
                  </a:lnTo>
                  <a:lnTo>
                    <a:pt x="32610" y="814"/>
                  </a:lnTo>
                  <a:lnTo>
                    <a:pt x="32293" y="1086"/>
                  </a:lnTo>
                  <a:lnTo>
                    <a:pt x="32022" y="1357"/>
                  </a:lnTo>
                  <a:lnTo>
                    <a:pt x="32022" y="1357"/>
                  </a:lnTo>
                  <a:lnTo>
                    <a:pt x="32384" y="1493"/>
                  </a:lnTo>
                  <a:lnTo>
                    <a:pt x="32701" y="1583"/>
                  </a:lnTo>
                  <a:lnTo>
                    <a:pt x="32881" y="1719"/>
                  </a:lnTo>
                  <a:lnTo>
                    <a:pt x="32927" y="1809"/>
                  </a:lnTo>
                  <a:lnTo>
                    <a:pt x="32927" y="1854"/>
                  </a:lnTo>
                  <a:lnTo>
                    <a:pt x="32927" y="1854"/>
                  </a:lnTo>
                  <a:lnTo>
                    <a:pt x="31660" y="2035"/>
                  </a:lnTo>
                  <a:lnTo>
                    <a:pt x="30168" y="2216"/>
                  </a:lnTo>
                  <a:lnTo>
                    <a:pt x="28449" y="2352"/>
                  </a:lnTo>
                  <a:lnTo>
                    <a:pt x="26595" y="2488"/>
                  </a:lnTo>
                  <a:lnTo>
                    <a:pt x="24559" y="2578"/>
                  </a:lnTo>
                  <a:lnTo>
                    <a:pt x="22343" y="2623"/>
                  </a:lnTo>
                  <a:lnTo>
                    <a:pt x="20037" y="2669"/>
                  </a:lnTo>
                  <a:lnTo>
                    <a:pt x="17640" y="2714"/>
                  </a:lnTo>
                  <a:lnTo>
                    <a:pt x="17640" y="2714"/>
                  </a:lnTo>
                  <a:lnTo>
                    <a:pt x="15243" y="2669"/>
                  </a:lnTo>
                  <a:lnTo>
                    <a:pt x="12936" y="2623"/>
                  </a:lnTo>
                  <a:lnTo>
                    <a:pt x="10720" y="2578"/>
                  </a:lnTo>
                  <a:lnTo>
                    <a:pt x="8684" y="2488"/>
                  </a:lnTo>
                  <a:lnTo>
                    <a:pt x="6830" y="2352"/>
                  </a:lnTo>
                  <a:lnTo>
                    <a:pt x="5111" y="2216"/>
                  </a:lnTo>
                  <a:lnTo>
                    <a:pt x="3619" y="2035"/>
                  </a:lnTo>
                  <a:lnTo>
                    <a:pt x="2353" y="1854"/>
                  </a:lnTo>
                  <a:lnTo>
                    <a:pt x="2353" y="1854"/>
                  </a:lnTo>
                  <a:lnTo>
                    <a:pt x="2398" y="1764"/>
                  </a:lnTo>
                  <a:lnTo>
                    <a:pt x="2533" y="1628"/>
                  </a:lnTo>
                  <a:lnTo>
                    <a:pt x="2714" y="1538"/>
                  </a:lnTo>
                  <a:lnTo>
                    <a:pt x="2986" y="1447"/>
                  </a:lnTo>
                  <a:lnTo>
                    <a:pt x="3755" y="1266"/>
                  </a:lnTo>
                  <a:lnTo>
                    <a:pt x="4750" y="1086"/>
                  </a:lnTo>
                  <a:lnTo>
                    <a:pt x="4750" y="1086"/>
                  </a:lnTo>
                  <a:lnTo>
                    <a:pt x="4162" y="543"/>
                  </a:lnTo>
                  <a:lnTo>
                    <a:pt x="3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60;p32">
              <a:extLst>
                <a:ext uri="{FF2B5EF4-FFF2-40B4-BE49-F238E27FC236}">
                  <a16:creationId xmlns:a16="http://schemas.microsoft.com/office/drawing/2014/main" id="{4175AC93-2A89-772F-6087-3A5ACB372AC1}"/>
                </a:ext>
              </a:extLst>
            </p:cNvPr>
            <p:cNvSpPr/>
            <p:nvPr/>
          </p:nvSpPr>
          <p:spPr>
            <a:xfrm>
              <a:off x="464250" y="3675550"/>
              <a:ext cx="764375" cy="57675"/>
            </a:xfrm>
            <a:custGeom>
              <a:avLst/>
              <a:gdLst/>
              <a:ahLst/>
              <a:cxnLst/>
              <a:rect l="l" t="t" r="r" b="b"/>
              <a:pathLst>
                <a:path w="30575" h="2307" extrusionOk="0">
                  <a:moveTo>
                    <a:pt x="12212" y="0"/>
                  </a:moveTo>
                  <a:lnTo>
                    <a:pt x="9363" y="91"/>
                  </a:lnTo>
                  <a:lnTo>
                    <a:pt x="6740" y="226"/>
                  </a:lnTo>
                  <a:lnTo>
                    <a:pt x="4478" y="407"/>
                  </a:lnTo>
                  <a:lnTo>
                    <a:pt x="2624" y="633"/>
                  </a:lnTo>
                  <a:lnTo>
                    <a:pt x="1855" y="769"/>
                  </a:lnTo>
                  <a:lnTo>
                    <a:pt x="1222" y="859"/>
                  </a:lnTo>
                  <a:lnTo>
                    <a:pt x="679" y="995"/>
                  </a:lnTo>
                  <a:lnTo>
                    <a:pt x="317" y="1176"/>
                  </a:lnTo>
                  <a:lnTo>
                    <a:pt x="91" y="1312"/>
                  </a:lnTo>
                  <a:lnTo>
                    <a:pt x="46" y="1357"/>
                  </a:lnTo>
                  <a:lnTo>
                    <a:pt x="1" y="1447"/>
                  </a:lnTo>
                  <a:lnTo>
                    <a:pt x="1267" y="1628"/>
                  </a:lnTo>
                  <a:lnTo>
                    <a:pt x="2759" y="1809"/>
                  </a:lnTo>
                  <a:lnTo>
                    <a:pt x="4478" y="1945"/>
                  </a:lnTo>
                  <a:lnTo>
                    <a:pt x="6332" y="2081"/>
                  </a:lnTo>
                  <a:lnTo>
                    <a:pt x="8368" y="2171"/>
                  </a:lnTo>
                  <a:lnTo>
                    <a:pt x="10584" y="2216"/>
                  </a:lnTo>
                  <a:lnTo>
                    <a:pt x="12891" y="2262"/>
                  </a:lnTo>
                  <a:lnTo>
                    <a:pt x="15288" y="2307"/>
                  </a:lnTo>
                  <a:lnTo>
                    <a:pt x="17685" y="2262"/>
                  </a:lnTo>
                  <a:lnTo>
                    <a:pt x="19991" y="2216"/>
                  </a:lnTo>
                  <a:lnTo>
                    <a:pt x="22207" y="2171"/>
                  </a:lnTo>
                  <a:lnTo>
                    <a:pt x="24243" y="2081"/>
                  </a:lnTo>
                  <a:lnTo>
                    <a:pt x="26097" y="1945"/>
                  </a:lnTo>
                  <a:lnTo>
                    <a:pt x="27816" y="1809"/>
                  </a:lnTo>
                  <a:lnTo>
                    <a:pt x="29308" y="1628"/>
                  </a:lnTo>
                  <a:lnTo>
                    <a:pt x="30575" y="1447"/>
                  </a:lnTo>
                  <a:lnTo>
                    <a:pt x="30529" y="1357"/>
                  </a:lnTo>
                  <a:lnTo>
                    <a:pt x="30484" y="1312"/>
                  </a:lnTo>
                  <a:lnTo>
                    <a:pt x="30258" y="1176"/>
                  </a:lnTo>
                  <a:lnTo>
                    <a:pt x="29896" y="995"/>
                  </a:lnTo>
                  <a:lnTo>
                    <a:pt x="29354" y="859"/>
                  </a:lnTo>
                  <a:lnTo>
                    <a:pt x="28720" y="769"/>
                  </a:lnTo>
                  <a:lnTo>
                    <a:pt x="27951" y="633"/>
                  </a:lnTo>
                  <a:lnTo>
                    <a:pt x="26097" y="407"/>
                  </a:lnTo>
                  <a:lnTo>
                    <a:pt x="23836" y="226"/>
                  </a:lnTo>
                  <a:lnTo>
                    <a:pt x="21258" y="91"/>
                  </a:lnTo>
                  <a:lnTo>
                    <a:pt x="1836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61;p32">
              <a:extLst>
                <a:ext uri="{FF2B5EF4-FFF2-40B4-BE49-F238E27FC236}">
                  <a16:creationId xmlns:a16="http://schemas.microsoft.com/office/drawing/2014/main" id="{AF8C6E1B-5FF8-7F95-F255-7097C906687A}"/>
                </a:ext>
              </a:extLst>
            </p:cNvPr>
            <p:cNvSpPr/>
            <p:nvPr/>
          </p:nvSpPr>
          <p:spPr>
            <a:xfrm>
              <a:off x="464250" y="3675550"/>
              <a:ext cx="764375" cy="57675"/>
            </a:xfrm>
            <a:custGeom>
              <a:avLst/>
              <a:gdLst/>
              <a:ahLst/>
              <a:cxnLst/>
              <a:rect l="l" t="t" r="r" b="b"/>
              <a:pathLst>
                <a:path w="30575" h="2307" fill="none" extrusionOk="0">
                  <a:moveTo>
                    <a:pt x="30575" y="1447"/>
                  </a:moveTo>
                  <a:lnTo>
                    <a:pt x="30575" y="1447"/>
                  </a:lnTo>
                  <a:lnTo>
                    <a:pt x="29308" y="1628"/>
                  </a:lnTo>
                  <a:lnTo>
                    <a:pt x="27816" y="1809"/>
                  </a:lnTo>
                  <a:lnTo>
                    <a:pt x="26097" y="1945"/>
                  </a:lnTo>
                  <a:lnTo>
                    <a:pt x="24243" y="2081"/>
                  </a:lnTo>
                  <a:lnTo>
                    <a:pt x="22207" y="2171"/>
                  </a:lnTo>
                  <a:lnTo>
                    <a:pt x="19991" y="2216"/>
                  </a:lnTo>
                  <a:lnTo>
                    <a:pt x="17685" y="2262"/>
                  </a:lnTo>
                  <a:lnTo>
                    <a:pt x="15288" y="2307"/>
                  </a:lnTo>
                  <a:lnTo>
                    <a:pt x="15288" y="2307"/>
                  </a:lnTo>
                  <a:lnTo>
                    <a:pt x="12891" y="2262"/>
                  </a:lnTo>
                  <a:lnTo>
                    <a:pt x="10584" y="2216"/>
                  </a:lnTo>
                  <a:lnTo>
                    <a:pt x="8368" y="2171"/>
                  </a:lnTo>
                  <a:lnTo>
                    <a:pt x="6332" y="2081"/>
                  </a:lnTo>
                  <a:lnTo>
                    <a:pt x="4478" y="1945"/>
                  </a:lnTo>
                  <a:lnTo>
                    <a:pt x="2759" y="1809"/>
                  </a:lnTo>
                  <a:lnTo>
                    <a:pt x="1267" y="1628"/>
                  </a:lnTo>
                  <a:lnTo>
                    <a:pt x="1" y="1447"/>
                  </a:lnTo>
                  <a:lnTo>
                    <a:pt x="1" y="1447"/>
                  </a:lnTo>
                  <a:lnTo>
                    <a:pt x="46" y="1357"/>
                  </a:lnTo>
                  <a:lnTo>
                    <a:pt x="91" y="1312"/>
                  </a:lnTo>
                  <a:lnTo>
                    <a:pt x="317" y="1176"/>
                  </a:lnTo>
                  <a:lnTo>
                    <a:pt x="679" y="995"/>
                  </a:lnTo>
                  <a:lnTo>
                    <a:pt x="1222" y="859"/>
                  </a:lnTo>
                  <a:lnTo>
                    <a:pt x="1855" y="769"/>
                  </a:lnTo>
                  <a:lnTo>
                    <a:pt x="2624" y="633"/>
                  </a:lnTo>
                  <a:lnTo>
                    <a:pt x="4478" y="407"/>
                  </a:lnTo>
                  <a:lnTo>
                    <a:pt x="6740" y="226"/>
                  </a:lnTo>
                  <a:lnTo>
                    <a:pt x="9363" y="91"/>
                  </a:lnTo>
                  <a:lnTo>
                    <a:pt x="12212" y="0"/>
                  </a:lnTo>
                  <a:lnTo>
                    <a:pt x="15288" y="0"/>
                  </a:lnTo>
                  <a:lnTo>
                    <a:pt x="15288" y="0"/>
                  </a:lnTo>
                  <a:lnTo>
                    <a:pt x="18363" y="0"/>
                  </a:lnTo>
                  <a:lnTo>
                    <a:pt x="21258" y="91"/>
                  </a:lnTo>
                  <a:lnTo>
                    <a:pt x="23836" y="226"/>
                  </a:lnTo>
                  <a:lnTo>
                    <a:pt x="26097" y="407"/>
                  </a:lnTo>
                  <a:lnTo>
                    <a:pt x="27951" y="633"/>
                  </a:lnTo>
                  <a:lnTo>
                    <a:pt x="28720" y="769"/>
                  </a:lnTo>
                  <a:lnTo>
                    <a:pt x="29354" y="859"/>
                  </a:lnTo>
                  <a:lnTo>
                    <a:pt x="29896" y="995"/>
                  </a:lnTo>
                  <a:lnTo>
                    <a:pt x="30258" y="1176"/>
                  </a:lnTo>
                  <a:lnTo>
                    <a:pt x="30484" y="1312"/>
                  </a:lnTo>
                  <a:lnTo>
                    <a:pt x="30529" y="1357"/>
                  </a:lnTo>
                  <a:lnTo>
                    <a:pt x="30575" y="14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62;p32">
              <a:extLst>
                <a:ext uri="{FF2B5EF4-FFF2-40B4-BE49-F238E27FC236}">
                  <a16:creationId xmlns:a16="http://schemas.microsoft.com/office/drawing/2014/main" id="{2E5ED550-215C-ECA1-B48F-932DB6A205C9}"/>
                </a:ext>
              </a:extLst>
            </p:cNvPr>
            <p:cNvSpPr/>
            <p:nvPr/>
          </p:nvSpPr>
          <p:spPr>
            <a:xfrm>
              <a:off x="448425" y="3037825"/>
              <a:ext cx="815250" cy="632100"/>
            </a:xfrm>
            <a:custGeom>
              <a:avLst/>
              <a:gdLst/>
              <a:ahLst/>
              <a:cxnLst/>
              <a:rect l="l" t="t" r="r" b="b"/>
              <a:pathLst>
                <a:path w="32610" h="25284" extrusionOk="0">
                  <a:moveTo>
                    <a:pt x="15559" y="1"/>
                  </a:moveTo>
                  <a:lnTo>
                    <a:pt x="14292" y="363"/>
                  </a:lnTo>
                  <a:lnTo>
                    <a:pt x="13071" y="815"/>
                  </a:lnTo>
                  <a:lnTo>
                    <a:pt x="12167" y="1448"/>
                  </a:lnTo>
                  <a:lnTo>
                    <a:pt x="11760" y="1810"/>
                  </a:lnTo>
                  <a:lnTo>
                    <a:pt x="11353" y="2172"/>
                  </a:lnTo>
                  <a:lnTo>
                    <a:pt x="11081" y="2534"/>
                  </a:lnTo>
                  <a:lnTo>
                    <a:pt x="10855" y="2895"/>
                  </a:lnTo>
                  <a:lnTo>
                    <a:pt x="10629" y="3257"/>
                  </a:lnTo>
                  <a:lnTo>
                    <a:pt x="10493" y="3664"/>
                  </a:lnTo>
                  <a:lnTo>
                    <a:pt x="10358" y="4117"/>
                  </a:lnTo>
                  <a:lnTo>
                    <a:pt x="10222" y="4524"/>
                  </a:lnTo>
                  <a:lnTo>
                    <a:pt x="10086" y="5383"/>
                  </a:lnTo>
                  <a:lnTo>
                    <a:pt x="9951" y="6423"/>
                  </a:lnTo>
                  <a:lnTo>
                    <a:pt x="9860" y="6921"/>
                  </a:lnTo>
                  <a:lnTo>
                    <a:pt x="9634" y="7418"/>
                  </a:lnTo>
                  <a:lnTo>
                    <a:pt x="9408" y="7735"/>
                  </a:lnTo>
                  <a:lnTo>
                    <a:pt x="9091" y="8006"/>
                  </a:lnTo>
                  <a:lnTo>
                    <a:pt x="8910" y="8142"/>
                  </a:lnTo>
                  <a:lnTo>
                    <a:pt x="8729" y="8187"/>
                  </a:lnTo>
                  <a:lnTo>
                    <a:pt x="8548" y="8232"/>
                  </a:lnTo>
                  <a:lnTo>
                    <a:pt x="8322" y="8277"/>
                  </a:lnTo>
                  <a:lnTo>
                    <a:pt x="8141" y="8232"/>
                  </a:lnTo>
                  <a:lnTo>
                    <a:pt x="7915" y="8187"/>
                  </a:lnTo>
                  <a:lnTo>
                    <a:pt x="7734" y="8051"/>
                  </a:lnTo>
                  <a:lnTo>
                    <a:pt x="7553" y="7916"/>
                  </a:lnTo>
                  <a:lnTo>
                    <a:pt x="7282" y="7599"/>
                  </a:lnTo>
                  <a:lnTo>
                    <a:pt x="7056" y="7237"/>
                  </a:lnTo>
                  <a:lnTo>
                    <a:pt x="6875" y="6875"/>
                  </a:lnTo>
                  <a:lnTo>
                    <a:pt x="6694" y="6468"/>
                  </a:lnTo>
                  <a:lnTo>
                    <a:pt x="6558" y="6061"/>
                  </a:lnTo>
                  <a:lnTo>
                    <a:pt x="6468" y="5654"/>
                  </a:lnTo>
                  <a:lnTo>
                    <a:pt x="6423" y="5202"/>
                  </a:lnTo>
                  <a:lnTo>
                    <a:pt x="6423" y="4750"/>
                  </a:lnTo>
                  <a:lnTo>
                    <a:pt x="6423" y="4343"/>
                  </a:lnTo>
                  <a:lnTo>
                    <a:pt x="5383" y="5112"/>
                  </a:lnTo>
                  <a:lnTo>
                    <a:pt x="4342" y="5926"/>
                  </a:lnTo>
                  <a:lnTo>
                    <a:pt x="4433" y="6468"/>
                  </a:lnTo>
                  <a:lnTo>
                    <a:pt x="4568" y="6966"/>
                  </a:lnTo>
                  <a:lnTo>
                    <a:pt x="4704" y="7282"/>
                  </a:lnTo>
                  <a:lnTo>
                    <a:pt x="4885" y="7554"/>
                  </a:lnTo>
                  <a:lnTo>
                    <a:pt x="5066" y="7870"/>
                  </a:lnTo>
                  <a:lnTo>
                    <a:pt x="5247" y="8097"/>
                  </a:lnTo>
                  <a:lnTo>
                    <a:pt x="5744" y="8594"/>
                  </a:lnTo>
                  <a:lnTo>
                    <a:pt x="6287" y="9001"/>
                  </a:lnTo>
                  <a:lnTo>
                    <a:pt x="6830" y="9363"/>
                  </a:lnTo>
                  <a:lnTo>
                    <a:pt x="7463" y="9680"/>
                  </a:lnTo>
                  <a:lnTo>
                    <a:pt x="8096" y="9951"/>
                  </a:lnTo>
                  <a:lnTo>
                    <a:pt x="8775" y="10177"/>
                  </a:lnTo>
                  <a:lnTo>
                    <a:pt x="9363" y="10358"/>
                  </a:lnTo>
                  <a:lnTo>
                    <a:pt x="9951" y="10584"/>
                  </a:lnTo>
                  <a:lnTo>
                    <a:pt x="10267" y="10765"/>
                  </a:lnTo>
                  <a:lnTo>
                    <a:pt x="10493" y="10946"/>
                  </a:lnTo>
                  <a:lnTo>
                    <a:pt x="10719" y="11127"/>
                  </a:lnTo>
                  <a:lnTo>
                    <a:pt x="10946" y="11353"/>
                  </a:lnTo>
                  <a:lnTo>
                    <a:pt x="11036" y="11579"/>
                  </a:lnTo>
                  <a:lnTo>
                    <a:pt x="11126" y="11760"/>
                  </a:lnTo>
                  <a:lnTo>
                    <a:pt x="11217" y="11986"/>
                  </a:lnTo>
                  <a:lnTo>
                    <a:pt x="11217" y="12212"/>
                  </a:lnTo>
                  <a:lnTo>
                    <a:pt x="11217" y="12665"/>
                  </a:lnTo>
                  <a:lnTo>
                    <a:pt x="11126" y="13117"/>
                  </a:lnTo>
                  <a:lnTo>
                    <a:pt x="10946" y="13569"/>
                  </a:lnTo>
                  <a:lnTo>
                    <a:pt x="10719" y="13976"/>
                  </a:lnTo>
                  <a:lnTo>
                    <a:pt x="10403" y="14338"/>
                  </a:lnTo>
                  <a:lnTo>
                    <a:pt x="10086" y="14700"/>
                  </a:lnTo>
                  <a:lnTo>
                    <a:pt x="9498" y="15062"/>
                  </a:lnTo>
                  <a:lnTo>
                    <a:pt x="8910" y="15378"/>
                  </a:lnTo>
                  <a:lnTo>
                    <a:pt x="8322" y="15650"/>
                  </a:lnTo>
                  <a:lnTo>
                    <a:pt x="7644" y="15830"/>
                  </a:lnTo>
                  <a:lnTo>
                    <a:pt x="7011" y="16011"/>
                  </a:lnTo>
                  <a:lnTo>
                    <a:pt x="6332" y="16147"/>
                  </a:lnTo>
                  <a:lnTo>
                    <a:pt x="4975" y="16418"/>
                  </a:lnTo>
                  <a:lnTo>
                    <a:pt x="4297" y="16554"/>
                  </a:lnTo>
                  <a:lnTo>
                    <a:pt x="3619" y="16735"/>
                  </a:lnTo>
                  <a:lnTo>
                    <a:pt x="2985" y="16961"/>
                  </a:lnTo>
                  <a:lnTo>
                    <a:pt x="2352" y="17278"/>
                  </a:lnTo>
                  <a:lnTo>
                    <a:pt x="1764" y="17594"/>
                  </a:lnTo>
                  <a:lnTo>
                    <a:pt x="1222" y="18001"/>
                  </a:lnTo>
                  <a:lnTo>
                    <a:pt x="995" y="18228"/>
                  </a:lnTo>
                  <a:lnTo>
                    <a:pt x="769" y="18499"/>
                  </a:lnTo>
                  <a:lnTo>
                    <a:pt x="588" y="18770"/>
                  </a:lnTo>
                  <a:lnTo>
                    <a:pt x="407" y="19042"/>
                  </a:lnTo>
                  <a:lnTo>
                    <a:pt x="272" y="19403"/>
                  </a:lnTo>
                  <a:lnTo>
                    <a:pt x="136" y="19765"/>
                  </a:lnTo>
                  <a:lnTo>
                    <a:pt x="91" y="20082"/>
                  </a:lnTo>
                  <a:lnTo>
                    <a:pt x="46" y="20444"/>
                  </a:lnTo>
                  <a:lnTo>
                    <a:pt x="0" y="20805"/>
                  </a:lnTo>
                  <a:lnTo>
                    <a:pt x="46" y="21213"/>
                  </a:lnTo>
                  <a:lnTo>
                    <a:pt x="91" y="21574"/>
                  </a:lnTo>
                  <a:lnTo>
                    <a:pt x="136" y="21936"/>
                  </a:lnTo>
                  <a:lnTo>
                    <a:pt x="407" y="22660"/>
                  </a:lnTo>
                  <a:lnTo>
                    <a:pt x="679" y="23383"/>
                  </a:lnTo>
                  <a:lnTo>
                    <a:pt x="1086" y="24017"/>
                  </a:lnTo>
                  <a:lnTo>
                    <a:pt x="1538" y="24650"/>
                  </a:lnTo>
                  <a:lnTo>
                    <a:pt x="1900" y="25102"/>
                  </a:lnTo>
                  <a:lnTo>
                    <a:pt x="2624" y="25012"/>
                  </a:lnTo>
                  <a:lnTo>
                    <a:pt x="2262" y="24605"/>
                  </a:lnTo>
                  <a:lnTo>
                    <a:pt x="1945" y="24198"/>
                  </a:lnTo>
                  <a:lnTo>
                    <a:pt x="1674" y="23745"/>
                  </a:lnTo>
                  <a:lnTo>
                    <a:pt x="1448" y="23293"/>
                  </a:lnTo>
                  <a:lnTo>
                    <a:pt x="1267" y="22796"/>
                  </a:lnTo>
                  <a:lnTo>
                    <a:pt x="1176" y="22298"/>
                  </a:lnTo>
                  <a:lnTo>
                    <a:pt x="1131" y="21800"/>
                  </a:lnTo>
                  <a:lnTo>
                    <a:pt x="1131" y="21258"/>
                  </a:lnTo>
                  <a:lnTo>
                    <a:pt x="1222" y="20760"/>
                  </a:lnTo>
                  <a:lnTo>
                    <a:pt x="1357" y="20308"/>
                  </a:lnTo>
                  <a:lnTo>
                    <a:pt x="1538" y="19810"/>
                  </a:lnTo>
                  <a:lnTo>
                    <a:pt x="1764" y="19403"/>
                  </a:lnTo>
                  <a:lnTo>
                    <a:pt x="2081" y="18996"/>
                  </a:lnTo>
                  <a:lnTo>
                    <a:pt x="2397" y="18635"/>
                  </a:lnTo>
                  <a:lnTo>
                    <a:pt x="2805" y="18273"/>
                  </a:lnTo>
                  <a:lnTo>
                    <a:pt x="3212" y="18001"/>
                  </a:lnTo>
                  <a:lnTo>
                    <a:pt x="3528" y="17866"/>
                  </a:lnTo>
                  <a:lnTo>
                    <a:pt x="3935" y="17685"/>
                  </a:lnTo>
                  <a:lnTo>
                    <a:pt x="4388" y="17594"/>
                  </a:lnTo>
                  <a:lnTo>
                    <a:pt x="5156" y="17594"/>
                  </a:lnTo>
                  <a:lnTo>
                    <a:pt x="5383" y="17640"/>
                  </a:lnTo>
                  <a:lnTo>
                    <a:pt x="5609" y="17685"/>
                  </a:lnTo>
                  <a:lnTo>
                    <a:pt x="5835" y="17820"/>
                  </a:lnTo>
                  <a:lnTo>
                    <a:pt x="5970" y="17956"/>
                  </a:lnTo>
                  <a:lnTo>
                    <a:pt x="6106" y="18182"/>
                  </a:lnTo>
                  <a:lnTo>
                    <a:pt x="6151" y="18408"/>
                  </a:lnTo>
                  <a:lnTo>
                    <a:pt x="6151" y="18725"/>
                  </a:lnTo>
                  <a:lnTo>
                    <a:pt x="6106" y="18906"/>
                  </a:lnTo>
                  <a:lnTo>
                    <a:pt x="6016" y="19087"/>
                  </a:lnTo>
                  <a:lnTo>
                    <a:pt x="5790" y="19449"/>
                  </a:lnTo>
                  <a:lnTo>
                    <a:pt x="5563" y="19765"/>
                  </a:lnTo>
                  <a:lnTo>
                    <a:pt x="5428" y="19946"/>
                  </a:lnTo>
                  <a:lnTo>
                    <a:pt x="5383" y="20127"/>
                  </a:lnTo>
                  <a:lnTo>
                    <a:pt x="5292" y="20353"/>
                  </a:lnTo>
                  <a:lnTo>
                    <a:pt x="5292" y="20579"/>
                  </a:lnTo>
                  <a:lnTo>
                    <a:pt x="5337" y="20805"/>
                  </a:lnTo>
                  <a:lnTo>
                    <a:pt x="5383" y="20986"/>
                  </a:lnTo>
                  <a:lnTo>
                    <a:pt x="5473" y="21213"/>
                  </a:lnTo>
                  <a:lnTo>
                    <a:pt x="5563" y="21393"/>
                  </a:lnTo>
                  <a:lnTo>
                    <a:pt x="5880" y="21710"/>
                  </a:lnTo>
                  <a:lnTo>
                    <a:pt x="6242" y="21981"/>
                  </a:lnTo>
                  <a:lnTo>
                    <a:pt x="6604" y="22208"/>
                  </a:lnTo>
                  <a:lnTo>
                    <a:pt x="7011" y="22388"/>
                  </a:lnTo>
                  <a:lnTo>
                    <a:pt x="7463" y="22524"/>
                  </a:lnTo>
                  <a:lnTo>
                    <a:pt x="7734" y="22660"/>
                  </a:lnTo>
                  <a:lnTo>
                    <a:pt x="8051" y="22796"/>
                  </a:lnTo>
                  <a:lnTo>
                    <a:pt x="8322" y="22976"/>
                  </a:lnTo>
                  <a:lnTo>
                    <a:pt x="8503" y="23203"/>
                  </a:lnTo>
                  <a:lnTo>
                    <a:pt x="8594" y="23338"/>
                  </a:lnTo>
                  <a:lnTo>
                    <a:pt x="8639" y="23474"/>
                  </a:lnTo>
                  <a:lnTo>
                    <a:pt x="8684" y="23836"/>
                  </a:lnTo>
                  <a:lnTo>
                    <a:pt x="8594" y="24152"/>
                  </a:lnTo>
                  <a:lnTo>
                    <a:pt x="8458" y="24469"/>
                  </a:lnTo>
                  <a:lnTo>
                    <a:pt x="8413" y="24605"/>
                  </a:lnTo>
                  <a:lnTo>
                    <a:pt x="12031" y="24469"/>
                  </a:lnTo>
                  <a:lnTo>
                    <a:pt x="15921" y="24424"/>
                  </a:lnTo>
                  <a:lnTo>
                    <a:pt x="19629" y="24469"/>
                  </a:lnTo>
                  <a:lnTo>
                    <a:pt x="23067" y="24559"/>
                  </a:lnTo>
                  <a:lnTo>
                    <a:pt x="26142" y="24740"/>
                  </a:lnTo>
                  <a:lnTo>
                    <a:pt x="28811" y="24966"/>
                  </a:lnTo>
                  <a:lnTo>
                    <a:pt x="28630" y="24740"/>
                  </a:lnTo>
                  <a:lnTo>
                    <a:pt x="28494" y="24514"/>
                  </a:lnTo>
                  <a:lnTo>
                    <a:pt x="28404" y="24288"/>
                  </a:lnTo>
                  <a:lnTo>
                    <a:pt x="28358" y="24017"/>
                  </a:lnTo>
                  <a:lnTo>
                    <a:pt x="28358" y="23700"/>
                  </a:lnTo>
                  <a:lnTo>
                    <a:pt x="28358" y="23383"/>
                  </a:lnTo>
                  <a:lnTo>
                    <a:pt x="28358" y="23067"/>
                  </a:lnTo>
                  <a:lnTo>
                    <a:pt x="28358" y="22796"/>
                  </a:lnTo>
                  <a:lnTo>
                    <a:pt x="28268" y="22569"/>
                  </a:lnTo>
                  <a:lnTo>
                    <a:pt x="28177" y="22343"/>
                  </a:lnTo>
                  <a:lnTo>
                    <a:pt x="28042" y="22117"/>
                  </a:lnTo>
                  <a:lnTo>
                    <a:pt x="27861" y="21936"/>
                  </a:lnTo>
                  <a:lnTo>
                    <a:pt x="27680" y="21800"/>
                  </a:lnTo>
                  <a:lnTo>
                    <a:pt x="27454" y="21665"/>
                  </a:lnTo>
                  <a:lnTo>
                    <a:pt x="27001" y="21439"/>
                  </a:lnTo>
                  <a:lnTo>
                    <a:pt x="26549" y="21303"/>
                  </a:lnTo>
                  <a:lnTo>
                    <a:pt x="26052" y="21213"/>
                  </a:lnTo>
                  <a:lnTo>
                    <a:pt x="25057" y="21032"/>
                  </a:lnTo>
                  <a:lnTo>
                    <a:pt x="24785" y="20986"/>
                  </a:lnTo>
                  <a:lnTo>
                    <a:pt x="24559" y="20896"/>
                  </a:lnTo>
                  <a:lnTo>
                    <a:pt x="24288" y="20805"/>
                  </a:lnTo>
                  <a:lnTo>
                    <a:pt x="24062" y="20625"/>
                  </a:lnTo>
                  <a:lnTo>
                    <a:pt x="23926" y="20489"/>
                  </a:lnTo>
                  <a:lnTo>
                    <a:pt x="23836" y="20308"/>
                  </a:lnTo>
                  <a:lnTo>
                    <a:pt x="23790" y="20082"/>
                  </a:lnTo>
                  <a:lnTo>
                    <a:pt x="23790" y="19856"/>
                  </a:lnTo>
                  <a:lnTo>
                    <a:pt x="23790" y="19630"/>
                  </a:lnTo>
                  <a:lnTo>
                    <a:pt x="23836" y="19449"/>
                  </a:lnTo>
                  <a:lnTo>
                    <a:pt x="23926" y="19223"/>
                  </a:lnTo>
                  <a:lnTo>
                    <a:pt x="24016" y="19042"/>
                  </a:lnTo>
                  <a:lnTo>
                    <a:pt x="24288" y="18725"/>
                  </a:lnTo>
                  <a:lnTo>
                    <a:pt x="24650" y="18454"/>
                  </a:lnTo>
                  <a:lnTo>
                    <a:pt x="25011" y="18228"/>
                  </a:lnTo>
                  <a:lnTo>
                    <a:pt x="25418" y="18092"/>
                  </a:lnTo>
                  <a:lnTo>
                    <a:pt x="25916" y="17911"/>
                  </a:lnTo>
                  <a:lnTo>
                    <a:pt x="26459" y="17820"/>
                  </a:lnTo>
                  <a:lnTo>
                    <a:pt x="27047" y="17730"/>
                  </a:lnTo>
                  <a:lnTo>
                    <a:pt x="28087" y="17730"/>
                  </a:lnTo>
                  <a:lnTo>
                    <a:pt x="28539" y="17775"/>
                  </a:lnTo>
                  <a:lnTo>
                    <a:pt x="28946" y="17866"/>
                  </a:lnTo>
                  <a:lnTo>
                    <a:pt x="29353" y="17956"/>
                  </a:lnTo>
                  <a:lnTo>
                    <a:pt x="29715" y="18092"/>
                  </a:lnTo>
                  <a:lnTo>
                    <a:pt x="30032" y="18273"/>
                  </a:lnTo>
                  <a:lnTo>
                    <a:pt x="30348" y="18499"/>
                  </a:lnTo>
                  <a:lnTo>
                    <a:pt x="30620" y="18770"/>
                  </a:lnTo>
                  <a:lnTo>
                    <a:pt x="30982" y="19313"/>
                  </a:lnTo>
                  <a:lnTo>
                    <a:pt x="31298" y="19946"/>
                  </a:lnTo>
                  <a:lnTo>
                    <a:pt x="31524" y="20579"/>
                  </a:lnTo>
                  <a:lnTo>
                    <a:pt x="31705" y="21258"/>
                  </a:lnTo>
                  <a:lnTo>
                    <a:pt x="31796" y="21936"/>
                  </a:lnTo>
                  <a:lnTo>
                    <a:pt x="31750" y="22660"/>
                  </a:lnTo>
                  <a:lnTo>
                    <a:pt x="31660" y="23293"/>
                  </a:lnTo>
                  <a:lnTo>
                    <a:pt x="31569" y="23610"/>
                  </a:lnTo>
                  <a:lnTo>
                    <a:pt x="31479" y="23926"/>
                  </a:lnTo>
                  <a:lnTo>
                    <a:pt x="31298" y="24288"/>
                  </a:lnTo>
                  <a:lnTo>
                    <a:pt x="31027" y="24605"/>
                  </a:lnTo>
                  <a:lnTo>
                    <a:pt x="30755" y="24921"/>
                  </a:lnTo>
                  <a:lnTo>
                    <a:pt x="30439" y="25147"/>
                  </a:lnTo>
                  <a:lnTo>
                    <a:pt x="31343" y="25283"/>
                  </a:lnTo>
                  <a:lnTo>
                    <a:pt x="31660" y="24786"/>
                  </a:lnTo>
                  <a:lnTo>
                    <a:pt x="31886" y="24243"/>
                  </a:lnTo>
                  <a:lnTo>
                    <a:pt x="32112" y="23700"/>
                  </a:lnTo>
                  <a:lnTo>
                    <a:pt x="32293" y="23157"/>
                  </a:lnTo>
                  <a:lnTo>
                    <a:pt x="32429" y="22479"/>
                  </a:lnTo>
                  <a:lnTo>
                    <a:pt x="32564" y="21846"/>
                  </a:lnTo>
                  <a:lnTo>
                    <a:pt x="32610" y="21213"/>
                  </a:lnTo>
                  <a:lnTo>
                    <a:pt x="32610" y="20851"/>
                  </a:lnTo>
                  <a:lnTo>
                    <a:pt x="32610" y="20534"/>
                  </a:lnTo>
                  <a:lnTo>
                    <a:pt x="32474" y="20037"/>
                  </a:lnTo>
                  <a:lnTo>
                    <a:pt x="32293" y="19584"/>
                  </a:lnTo>
                  <a:lnTo>
                    <a:pt x="32067" y="19132"/>
                  </a:lnTo>
                  <a:lnTo>
                    <a:pt x="31796" y="18725"/>
                  </a:lnTo>
                  <a:lnTo>
                    <a:pt x="31479" y="18363"/>
                  </a:lnTo>
                  <a:lnTo>
                    <a:pt x="31117" y="18001"/>
                  </a:lnTo>
                  <a:lnTo>
                    <a:pt x="30710" y="17730"/>
                  </a:lnTo>
                  <a:lnTo>
                    <a:pt x="30303" y="17459"/>
                  </a:lnTo>
                  <a:lnTo>
                    <a:pt x="29625" y="17187"/>
                  </a:lnTo>
                  <a:lnTo>
                    <a:pt x="28946" y="16961"/>
                  </a:lnTo>
                  <a:lnTo>
                    <a:pt x="28268" y="16871"/>
                  </a:lnTo>
                  <a:lnTo>
                    <a:pt x="27544" y="16825"/>
                  </a:lnTo>
                  <a:lnTo>
                    <a:pt x="26956" y="16871"/>
                  </a:lnTo>
                  <a:lnTo>
                    <a:pt x="26414" y="16916"/>
                  </a:lnTo>
                  <a:lnTo>
                    <a:pt x="25690" y="17052"/>
                  </a:lnTo>
                  <a:lnTo>
                    <a:pt x="24966" y="17278"/>
                  </a:lnTo>
                  <a:lnTo>
                    <a:pt x="24288" y="17504"/>
                  </a:lnTo>
                  <a:lnTo>
                    <a:pt x="23609" y="17775"/>
                  </a:lnTo>
                  <a:lnTo>
                    <a:pt x="22253" y="18363"/>
                  </a:lnTo>
                  <a:lnTo>
                    <a:pt x="20896" y="18996"/>
                  </a:lnTo>
                  <a:lnTo>
                    <a:pt x="19901" y="19358"/>
                  </a:lnTo>
                  <a:lnTo>
                    <a:pt x="18906" y="19675"/>
                  </a:lnTo>
                  <a:lnTo>
                    <a:pt x="18408" y="19765"/>
                  </a:lnTo>
                  <a:lnTo>
                    <a:pt x="17911" y="19856"/>
                  </a:lnTo>
                  <a:lnTo>
                    <a:pt x="17368" y="19901"/>
                  </a:lnTo>
                  <a:lnTo>
                    <a:pt x="16870" y="19946"/>
                  </a:lnTo>
                  <a:lnTo>
                    <a:pt x="16463" y="19901"/>
                  </a:lnTo>
                  <a:lnTo>
                    <a:pt x="16011" y="19856"/>
                  </a:lnTo>
                  <a:lnTo>
                    <a:pt x="15604" y="19810"/>
                  </a:lnTo>
                  <a:lnTo>
                    <a:pt x="15152" y="19675"/>
                  </a:lnTo>
                  <a:lnTo>
                    <a:pt x="14654" y="19449"/>
                  </a:lnTo>
                  <a:lnTo>
                    <a:pt x="14383" y="19313"/>
                  </a:lnTo>
                  <a:lnTo>
                    <a:pt x="14157" y="19177"/>
                  </a:lnTo>
                  <a:lnTo>
                    <a:pt x="13931" y="18996"/>
                  </a:lnTo>
                  <a:lnTo>
                    <a:pt x="13750" y="18770"/>
                  </a:lnTo>
                  <a:lnTo>
                    <a:pt x="13614" y="18544"/>
                  </a:lnTo>
                  <a:lnTo>
                    <a:pt x="13478" y="18273"/>
                  </a:lnTo>
                  <a:lnTo>
                    <a:pt x="13433" y="18047"/>
                  </a:lnTo>
                  <a:lnTo>
                    <a:pt x="13388" y="17820"/>
                  </a:lnTo>
                  <a:lnTo>
                    <a:pt x="13388" y="17549"/>
                  </a:lnTo>
                  <a:lnTo>
                    <a:pt x="13433" y="17278"/>
                  </a:lnTo>
                  <a:lnTo>
                    <a:pt x="13478" y="17052"/>
                  </a:lnTo>
                  <a:lnTo>
                    <a:pt x="13569" y="16825"/>
                  </a:lnTo>
                  <a:lnTo>
                    <a:pt x="13840" y="16373"/>
                  </a:lnTo>
                  <a:lnTo>
                    <a:pt x="14157" y="15966"/>
                  </a:lnTo>
                  <a:lnTo>
                    <a:pt x="14519" y="15650"/>
                  </a:lnTo>
                  <a:lnTo>
                    <a:pt x="14971" y="15333"/>
                  </a:lnTo>
                  <a:lnTo>
                    <a:pt x="15378" y="15062"/>
                  </a:lnTo>
                  <a:lnTo>
                    <a:pt x="16102" y="14700"/>
                  </a:lnTo>
                  <a:lnTo>
                    <a:pt x="16870" y="14383"/>
                  </a:lnTo>
                  <a:lnTo>
                    <a:pt x="17594" y="14112"/>
                  </a:lnTo>
                  <a:lnTo>
                    <a:pt x="18363" y="13840"/>
                  </a:lnTo>
                  <a:lnTo>
                    <a:pt x="19901" y="13343"/>
                  </a:lnTo>
                  <a:lnTo>
                    <a:pt x="21438" y="12845"/>
                  </a:lnTo>
                  <a:lnTo>
                    <a:pt x="22207" y="12529"/>
                  </a:lnTo>
                  <a:lnTo>
                    <a:pt x="22931" y="12212"/>
                  </a:lnTo>
                  <a:lnTo>
                    <a:pt x="23655" y="11850"/>
                  </a:lnTo>
                  <a:lnTo>
                    <a:pt x="24378" y="11398"/>
                  </a:lnTo>
                  <a:lnTo>
                    <a:pt x="25011" y="10946"/>
                  </a:lnTo>
                  <a:lnTo>
                    <a:pt x="25599" y="10403"/>
                  </a:lnTo>
                  <a:lnTo>
                    <a:pt x="26142" y="9815"/>
                  </a:lnTo>
                  <a:lnTo>
                    <a:pt x="26368" y="9499"/>
                  </a:lnTo>
                  <a:lnTo>
                    <a:pt x="26594" y="9137"/>
                  </a:lnTo>
                  <a:lnTo>
                    <a:pt x="26866" y="8594"/>
                  </a:lnTo>
                  <a:lnTo>
                    <a:pt x="27047" y="8006"/>
                  </a:lnTo>
                  <a:lnTo>
                    <a:pt x="27137" y="7689"/>
                  </a:lnTo>
                  <a:lnTo>
                    <a:pt x="27137" y="7418"/>
                  </a:lnTo>
                  <a:lnTo>
                    <a:pt x="27182" y="7102"/>
                  </a:lnTo>
                  <a:lnTo>
                    <a:pt x="27137" y="6785"/>
                  </a:lnTo>
                  <a:lnTo>
                    <a:pt x="27092" y="6468"/>
                  </a:lnTo>
                  <a:lnTo>
                    <a:pt x="27001" y="6197"/>
                  </a:lnTo>
                  <a:lnTo>
                    <a:pt x="26866" y="5926"/>
                  </a:lnTo>
                  <a:lnTo>
                    <a:pt x="26685" y="5699"/>
                  </a:lnTo>
                  <a:lnTo>
                    <a:pt x="26504" y="5428"/>
                  </a:lnTo>
                  <a:lnTo>
                    <a:pt x="26323" y="5202"/>
                  </a:lnTo>
                  <a:lnTo>
                    <a:pt x="25826" y="4840"/>
                  </a:lnTo>
                  <a:lnTo>
                    <a:pt x="25328" y="4524"/>
                  </a:lnTo>
                  <a:lnTo>
                    <a:pt x="24740" y="4297"/>
                  </a:lnTo>
                  <a:lnTo>
                    <a:pt x="24107" y="4117"/>
                  </a:lnTo>
                  <a:lnTo>
                    <a:pt x="23474" y="4071"/>
                  </a:lnTo>
                  <a:lnTo>
                    <a:pt x="22886" y="4117"/>
                  </a:lnTo>
                  <a:lnTo>
                    <a:pt x="22298" y="4207"/>
                  </a:lnTo>
                  <a:lnTo>
                    <a:pt x="21710" y="4388"/>
                  </a:lnTo>
                  <a:lnTo>
                    <a:pt x="21122" y="4614"/>
                  </a:lnTo>
                  <a:lnTo>
                    <a:pt x="20534" y="4840"/>
                  </a:lnTo>
                  <a:lnTo>
                    <a:pt x="19991" y="5157"/>
                  </a:lnTo>
                  <a:lnTo>
                    <a:pt x="18906" y="5790"/>
                  </a:lnTo>
                  <a:lnTo>
                    <a:pt x="17865" y="6468"/>
                  </a:lnTo>
                  <a:lnTo>
                    <a:pt x="16825" y="7102"/>
                  </a:lnTo>
                  <a:lnTo>
                    <a:pt x="16282" y="7373"/>
                  </a:lnTo>
                  <a:lnTo>
                    <a:pt x="15740" y="7644"/>
                  </a:lnTo>
                  <a:lnTo>
                    <a:pt x="15152" y="7916"/>
                  </a:lnTo>
                  <a:lnTo>
                    <a:pt x="14564" y="8097"/>
                  </a:lnTo>
                  <a:lnTo>
                    <a:pt x="13976" y="8187"/>
                  </a:lnTo>
                  <a:lnTo>
                    <a:pt x="13343" y="8277"/>
                  </a:lnTo>
                  <a:lnTo>
                    <a:pt x="12845" y="8232"/>
                  </a:lnTo>
                  <a:lnTo>
                    <a:pt x="12348" y="8097"/>
                  </a:lnTo>
                  <a:lnTo>
                    <a:pt x="11895" y="7916"/>
                  </a:lnTo>
                  <a:lnTo>
                    <a:pt x="11714" y="7780"/>
                  </a:lnTo>
                  <a:lnTo>
                    <a:pt x="11534" y="7644"/>
                  </a:lnTo>
                  <a:lnTo>
                    <a:pt x="11262" y="7373"/>
                  </a:lnTo>
                  <a:lnTo>
                    <a:pt x="11081" y="7102"/>
                  </a:lnTo>
                  <a:lnTo>
                    <a:pt x="10946" y="6785"/>
                  </a:lnTo>
                  <a:lnTo>
                    <a:pt x="10855" y="6468"/>
                  </a:lnTo>
                  <a:lnTo>
                    <a:pt x="10765" y="6107"/>
                  </a:lnTo>
                  <a:lnTo>
                    <a:pt x="10765" y="5790"/>
                  </a:lnTo>
                  <a:lnTo>
                    <a:pt x="10765" y="5428"/>
                  </a:lnTo>
                  <a:lnTo>
                    <a:pt x="10810" y="5066"/>
                  </a:lnTo>
                  <a:lnTo>
                    <a:pt x="10900" y="4750"/>
                  </a:lnTo>
                  <a:lnTo>
                    <a:pt x="11036" y="4433"/>
                  </a:lnTo>
                  <a:lnTo>
                    <a:pt x="11353" y="3800"/>
                  </a:lnTo>
                  <a:lnTo>
                    <a:pt x="11760" y="3212"/>
                  </a:lnTo>
                  <a:lnTo>
                    <a:pt x="12212" y="2714"/>
                  </a:lnTo>
                  <a:lnTo>
                    <a:pt x="12936" y="1900"/>
                  </a:lnTo>
                  <a:lnTo>
                    <a:pt x="13795" y="1222"/>
                  </a:lnTo>
                  <a:lnTo>
                    <a:pt x="14654" y="589"/>
                  </a:lnTo>
                  <a:lnTo>
                    <a:pt x="15559" y="1"/>
                  </a:lnTo>
                  <a:close/>
                </a:path>
              </a:pathLst>
            </a:custGeom>
            <a:solidFill>
              <a:srgbClr val="803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63;p32">
              <a:extLst>
                <a:ext uri="{FF2B5EF4-FFF2-40B4-BE49-F238E27FC236}">
                  <a16:creationId xmlns:a16="http://schemas.microsoft.com/office/drawing/2014/main" id="{204882ED-BB66-F3EE-0433-C392C9C33F71}"/>
                </a:ext>
              </a:extLst>
            </p:cNvPr>
            <p:cNvSpPr/>
            <p:nvPr/>
          </p:nvSpPr>
          <p:spPr>
            <a:xfrm>
              <a:off x="448425" y="3037825"/>
              <a:ext cx="815250" cy="632100"/>
            </a:xfrm>
            <a:custGeom>
              <a:avLst/>
              <a:gdLst/>
              <a:ahLst/>
              <a:cxnLst/>
              <a:rect l="l" t="t" r="r" b="b"/>
              <a:pathLst>
                <a:path w="32610" h="25284" fill="none" extrusionOk="0">
                  <a:moveTo>
                    <a:pt x="15559" y="1"/>
                  </a:moveTo>
                  <a:lnTo>
                    <a:pt x="15559" y="1"/>
                  </a:lnTo>
                  <a:lnTo>
                    <a:pt x="14292" y="363"/>
                  </a:lnTo>
                  <a:lnTo>
                    <a:pt x="13071" y="815"/>
                  </a:lnTo>
                  <a:lnTo>
                    <a:pt x="13071" y="815"/>
                  </a:lnTo>
                  <a:lnTo>
                    <a:pt x="13071" y="815"/>
                  </a:lnTo>
                  <a:lnTo>
                    <a:pt x="12167" y="1448"/>
                  </a:lnTo>
                  <a:lnTo>
                    <a:pt x="11760" y="1810"/>
                  </a:lnTo>
                  <a:lnTo>
                    <a:pt x="11353" y="2172"/>
                  </a:lnTo>
                  <a:lnTo>
                    <a:pt x="11353" y="2172"/>
                  </a:lnTo>
                  <a:lnTo>
                    <a:pt x="11081" y="2534"/>
                  </a:lnTo>
                  <a:lnTo>
                    <a:pt x="10855" y="2895"/>
                  </a:lnTo>
                  <a:lnTo>
                    <a:pt x="10629" y="3257"/>
                  </a:lnTo>
                  <a:lnTo>
                    <a:pt x="10493" y="3664"/>
                  </a:lnTo>
                  <a:lnTo>
                    <a:pt x="10358" y="4117"/>
                  </a:lnTo>
                  <a:lnTo>
                    <a:pt x="10222" y="4524"/>
                  </a:lnTo>
                  <a:lnTo>
                    <a:pt x="10086" y="5383"/>
                  </a:lnTo>
                  <a:lnTo>
                    <a:pt x="10086" y="5383"/>
                  </a:lnTo>
                  <a:lnTo>
                    <a:pt x="9951" y="6423"/>
                  </a:lnTo>
                  <a:lnTo>
                    <a:pt x="9860" y="6921"/>
                  </a:lnTo>
                  <a:lnTo>
                    <a:pt x="9634" y="7418"/>
                  </a:lnTo>
                  <a:lnTo>
                    <a:pt x="9634" y="7418"/>
                  </a:lnTo>
                  <a:lnTo>
                    <a:pt x="9408" y="7735"/>
                  </a:lnTo>
                  <a:lnTo>
                    <a:pt x="9091" y="8006"/>
                  </a:lnTo>
                  <a:lnTo>
                    <a:pt x="8910" y="8142"/>
                  </a:lnTo>
                  <a:lnTo>
                    <a:pt x="8729" y="8187"/>
                  </a:lnTo>
                  <a:lnTo>
                    <a:pt x="8548" y="8232"/>
                  </a:lnTo>
                  <a:lnTo>
                    <a:pt x="8322" y="8277"/>
                  </a:lnTo>
                  <a:lnTo>
                    <a:pt x="8322" y="8277"/>
                  </a:lnTo>
                  <a:lnTo>
                    <a:pt x="8141" y="8232"/>
                  </a:lnTo>
                  <a:lnTo>
                    <a:pt x="7915" y="8187"/>
                  </a:lnTo>
                  <a:lnTo>
                    <a:pt x="7915" y="8187"/>
                  </a:lnTo>
                  <a:lnTo>
                    <a:pt x="7734" y="8051"/>
                  </a:lnTo>
                  <a:lnTo>
                    <a:pt x="7553" y="7916"/>
                  </a:lnTo>
                  <a:lnTo>
                    <a:pt x="7282" y="7599"/>
                  </a:lnTo>
                  <a:lnTo>
                    <a:pt x="7282" y="7599"/>
                  </a:lnTo>
                  <a:lnTo>
                    <a:pt x="7056" y="7237"/>
                  </a:lnTo>
                  <a:lnTo>
                    <a:pt x="6875" y="6875"/>
                  </a:lnTo>
                  <a:lnTo>
                    <a:pt x="6694" y="6468"/>
                  </a:lnTo>
                  <a:lnTo>
                    <a:pt x="6558" y="6061"/>
                  </a:lnTo>
                  <a:lnTo>
                    <a:pt x="6468" y="5654"/>
                  </a:lnTo>
                  <a:lnTo>
                    <a:pt x="6423" y="5202"/>
                  </a:lnTo>
                  <a:lnTo>
                    <a:pt x="6423" y="4750"/>
                  </a:lnTo>
                  <a:lnTo>
                    <a:pt x="6423" y="4343"/>
                  </a:lnTo>
                  <a:lnTo>
                    <a:pt x="6423" y="4343"/>
                  </a:lnTo>
                  <a:lnTo>
                    <a:pt x="5383" y="5112"/>
                  </a:lnTo>
                  <a:lnTo>
                    <a:pt x="4342" y="5926"/>
                  </a:lnTo>
                  <a:lnTo>
                    <a:pt x="4342" y="5926"/>
                  </a:lnTo>
                  <a:lnTo>
                    <a:pt x="4433" y="6468"/>
                  </a:lnTo>
                  <a:lnTo>
                    <a:pt x="4568" y="6966"/>
                  </a:lnTo>
                  <a:lnTo>
                    <a:pt x="4568" y="6966"/>
                  </a:lnTo>
                  <a:lnTo>
                    <a:pt x="4704" y="7282"/>
                  </a:lnTo>
                  <a:lnTo>
                    <a:pt x="4885" y="7554"/>
                  </a:lnTo>
                  <a:lnTo>
                    <a:pt x="5066" y="7870"/>
                  </a:lnTo>
                  <a:lnTo>
                    <a:pt x="5247" y="8097"/>
                  </a:lnTo>
                  <a:lnTo>
                    <a:pt x="5744" y="8594"/>
                  </a:lnTo>
                  <a:lnTo>
                    <a:pt x="6287" y="9001"/>
                  </a:lnTo>
                  <a:lnTo>
                    <a:pt x="6830" y="9363"/>
                  </a:lnTo>
                  <a:lnTo>
                    <a:pt x="7463" y="9680"/>
                  </a:lnTo>
                  <a:lnTo>
                    <a:pt x="8096" y="9951"/>
                  </a:lnTo>
                  <a:lnTo>
                    <a:pt x="8775" y="10177"/>
                  </a:lnTo>
                  <a:lnTo>
                    <a:pt x="8775" y="10177"/>
                  </a:lnTo>
                  <a:lnTo>
                    <a:pt x="9363" y="10358"/>
                  </a:lnTo>
                  <a:lnTo>
                    <a:pt x="9951" y="10584"/>
                  </a:lnTo>
                  <a:lnTo>
                    <a:pt x="10267" y="10765"/>
                  </a:lnTo>
                  <a:lnTo>
                    <a:pt x="10493" y="10946"/>
                  </a:lnTo>
                  <a:lnTo>
                    <a:pt x="10719" y="11127"/>
                  </a:lnTo>
                  <a:lnTo>
                    <a:pt x="10946" y="11353"/>
                  </a:lnTo>
                  <a:lnTo>
                    <a:pt x="10946" y="11353"/>
                  </a:lnTo>
                  <a:lnTo>
                    <a:pt x="11036" y="11579"/>
                  </a:lnTo>
                  <a:lnTo>
                    <a:pt x="11126" y="11760"/>
                  </a:lnTo>
                  <a:lnTo>
                    <a:pt x="11217" y="11986"/>
                  </a:lnTo>
                  <a:lnTo>
                    <a:pt x="11217" y="12212"/>
                  </a:lnTo>
                  <a:lnTo>
                    <a:pt x="11217" y="12665"/>
                  </a:lnTo>
                  <a:lnTo>
                    <a:pt x="11126" y="13117"/>
                  </a:lnTo>
                  <a:lnTo>
                    <a:pt x="10946" y="13569"/>
                  </a:lnTo>
                  <a:lnTo>
                    <a:pt x="10719" y="13976"/>
                  </a:lnTo>
                  <a:lnTo>
                    <a:pt x="10403" y="14338"/>
                  </a:lnTo>
                  <a:lnTo>
                    <a:pt x="10086" y="14700"/>
                  </a:lnTo>
                  <a:lnTo>
                    <a:pt x="10086" y="14700"/>
                  </a:lnTo>
                  <a:lnTo>
                    <a:pt x="9498" y="15062"/>
                  </a:lnTo>
                  <a:lnTo>
                    <a:pt x="8910" y="15378"/>
                  </a:lnTo>
                  <a:lnTo>
                    <a:pt x="8322" y="15650"/>
                  </a:lnTo>
                  <a:lnTo>
                    <a:pt x="7644" y="15830"/>
                  </a:lnTo>
                  <a:lnTo>
                    <a:pt x="7011" y="16011"/>
                  </a:lnTo>
                  <a:lnTo>
                    <a:pt x="6332" y="16147"/>
                  </a:lnTo>
                  <a:lnTo>
                    <a:pt x="4975" y="16418"/>
                  </a:lnTo>
                  <a:lnTo>
                    <a:pt x="4975" y="16418"/>
                  </a:lnTo>
                  <a:lnTo>
                    <a:pt x="4297" y="16554"/>
                  </a:lnTo>
                  <a:lnTo>
                    <a:pt x="3619" y="16735"/>
                  </a:lnTo>
                  <a:lnTo>
                    <a:pt x="2985" y="16961"/>
                  </a:lnTo>
                  <a:lnTo>
                    <a:pt x="2352" y="17278"/>
                  </a:lnTo>
                  <a:lnTo>
                    <a:pt x="1764" y="17594"/>
                  </a:lnTo>
                  <a:lnTo>
                    <a:pt x="1222" y="18001"/>
                  </a:lnTo>
                  <a:lnTo>
                    <a:pt x="995" y="18228"/>
                  </a:lnTo>
                  <a:lnTo>
                    <a:pt x="769" y="18499"/>
                  </a:lnTo>
                  <a:lnTo>
                    <a:pt x="588" y="18770"/>
                  </a:lnTo>
                  <a:lnTo>
                    <a:pt x="407" y="19042"/>
                  </a:lnTo>
                  <a:lnTo>
                    <a:pt x="407" y="19042"/>
                  </a:lnTo>
                  <a:lnTo>
                    <a:pt x="272" y="19403"/>
                  </a:lnTo>
                  <a:lnTo>
                    <a:pt x="136" y="19765"/>
                  </a:lnTo>
                  <a:lnTo>
                    <a:pt x="91" y="20082"/>
                  </a:lnTo>
                  <a:lnTo>
                    <a:pt x="46" y="20444"/>
                  </a:lnTo>
                  <a:lnTo>
                    <a:pt x="0" y="20805"/>
                  </a:lnTo>
                  <a:lnTo>
                    <a:pt x="46" y="21213"/>
                  </a:lnTo>
                  <a:lnTo>
                    <a:pt x="91" y="21574"/>
                  </a:lnTo>
                  <a:lnTo>
                    <a:pt x="136" y="21936"/>
                  </a:lnTo>
                  <a:lnTo>
                    <a:pt x="407" y="22660"/>
                  </a:lnTo>
                  <a:lnTo>
                    <a:pt x="679" y="23383"/>
                  </a:lnTo>
                  <a:lnTo>
                    <a:pt x="1086" y="24017"/>
                  </a:lnTo>
                  <a:lnTo>
                    <a:pt x="1538" y="24650"/>
                  </a:lnTo>
                  <a:lnTo>
                    <a:pt x="1538" y="24650"/>
                  </a:lnTo>
                  <a:lnTo>
                    <a:pt x="1900" y="25102"/>
                  </a:lnTo>
                  <a:lnTo>
                    <a:pt x="1900" y="25102"/>
                  </a:lnTo>
                  <a:lnTo>
                    <a:pt x="2624" y="25012"/>
                  </a:lnTo>
                  <a:lnTo>
                    <a:pt x="2624" y="25012"/>
                  </a:lnTo>
                  <a:lnTo>
                    <a:pt x="2262" y="24605"/>
                  </a:lnTo>
                  <a:lnTo>
                    <a:pt x="1945" y="24198"/>
                  </a:lnTo>
                  <a:lnTo>
                    <a:pt x="1674" y="23745"/>
                  </a:lnTo>
                  <a:lnTo>
                    <a:pt x="1448" y="23293"/>
                  </a:lnTo>
                  <a:lnTo>
                    <a:pt x="1267" y="22796"/>
                  </a:lnTo>
                  <a:lnTo>
                    <a:pt x="1176" y="22298"/>
                  </a:lnTo>
                  <a:lnTo>
                    <a:pt x="1131" y="21800"/>
                  </a:lnTo>
                  <a:lnTo>
                    <a:pt x="1131" y="21258"/>
                  </a:lnTo>
                  <a:lnTo>
                    <a:pt x="1131" y="21258"/>
                  </a:lnTo>
                  <a:lnTo>
                    <a:pt x="1222" y="20760"/>
                  </a:lnTo>
                  <a:lnTo>
                    <a:pt x="1357" y="20308"/>
                  </a:lnTo>
                  <a:lnTo>
                    <a:pt x="1538" y="19810"/>
                  </a:lnTo>
                  <a:lnTo>
                    <a:pt x="1764" y="19403"/>
                  </a:lnTo>
                  <a:lnTo>
                    <a:pt x="2081" y="18996"/>
                  </a:lnTo>
                  <a:lnTo>
                    <a:pt x="2397" y="18635"/>
                  </a:lnTo>
                  <a:lnTo>
                    <a:pt x="2805" y="18273"/>
                  </a:lnTo>
                  <a:lnTo>
                    <a:pt x="3212" y="18001"/>
                  </a:lnTo>
                  <a:lnTo>
                    <a:pt x="3212" y="18001"/>
                  </a:lnTo>
                  <a:lnTo>
                    <a:pt x="3528" y="17866"/>
                  </a:lnTo>
                  <a:lnTo>
                    <a:pt x="3935" y="17685"/>
                  </a:lnTo>
                  <a:lnTo>
                    <a:pt x="4388" y="17594"/>
                  </a:lnTo>
                  <a:lnTo>
                    <a:pt x="4885" y="17594"/>
                  </a:lnTo>
                  <a:lnTo>
                    <a:pt x="4885" y="17594"/>
                  </a:lnTo>
                  <a:lnTo>
                    <a:pt x="5156" y="17594"/>
                  </a:lnTo>
                  <a:lnTo>
                    <a:pt x="5383" y="17640"/>
                  </a:lnTo>
                  <a:lnTo>
                    <a:pt x="5609" y="17685"/>
                  </a:lnTo>
                  <a:lnTo>
                    <a:pt x="5835" y="17820"/>
                  </a:lnTo>
                  <a:lnTo>
                    <a:pt x="5970" y="17956"/>
                  </a:lnTo>
                  <a:lnTo>
                    <a:pt x="6106" y="18182"/>
                  </a:lnTo>
                  <a:lnTo>
                    <a:pt x="6151" y="18408"/>
                  </a:lnTo>
                  <a:lnTo>
                    <a:pt x="6151" y="18725"/>
                  </a:lnTo>
                  <a:lnTo>
                    <a:pt x="6151" y="18725"/>
                  </a:lnTo>
                  <a:lnTo>
                    <a:pt x="6106" y="18906"/>
                  </a:lnTo>
                  <a:lnTo>
                    <a:pt x="6016" y="19087"/>
                  </a:lnTo>
                  <a:lnTo>
                    <a:pt x="5790" y="19449"/>
                  </a:lnTo>
                  <a:lnTo>
                    <a:pt x="5563" y="19765"/>
                  </a:lnTo>
                  <a:lnTo>
                    <a:pt x="5428" y="19946"/>
                  </a:lnTo>
                  <a:lnTo>
                    <a:pt x="5383" y="20127"/>
                  </a:lnTo>
                  <a:lnTo>
                    <a:pt x="5383" y="20127"/>
                  </a:lnTo>
                  <a:lnTo>
                    <a:pt x="5292" y="20353"/>
                  </a:lnTo>
                  <a:lnTo>
                    <a:pt x="5292" y="20579"/>
                  </a:lnTo>
                  <a:lnTo>
                    <a:pt x="5337" y="20805"/>
                  </a:lnTo>
                  <a:lnTo>
                    <a:pt x="5383" y="20986"/>
                  </a:lnTo>
                  <a:lnTo>
                    <a:pt x="5473" y="21213"/>
                  </a:lnTo>
                  <a:lnTo>
                    <a:pt x="5563" y="21393"/>
                  </a:lnTo>
                  <a:lnTo>
                    <a:pt x="5880" y="21710"/>
                  </a:lnTo>
                  <a:lnTo>
                    <a:pt x="5880" y="21710"/>
                  </a:lnTo>
                  <a:lnTo>
                    <a:pt x="6242" y="21981"/>
                  </a:lnTo>
                  <a:lnTo>
                    <a:pt x="6604" y="22208"/>
                  </a:lnTo>
                  <a:lnTo>
                    <a:pt x="7011" y="22388"/>
                  </a:lnTo>
                  <a:lnTo>
                    <a:pt x="7463" y="22524"/>
                  </a:lnTo>
                  <a:lnTo>
                    <a:pt x="7463" y="22524"/>
                  </a:lnTo>
                  <a:lnTo>
                    <a:pt x="7734" y="22660"/>
                  </a:lnTo>
                  <a:lnTo>
                    <a:pt x="8051" y="22796"/>
                  </a:lnTo>
                  <a:lnTo>
                    <a:pt x="8322" y="22976"/>
                  </a:lnTo>
                  <a:lnTo>
                    <a:pt x="8503" y="23203"/>
                  </a:lnTo>
                  <a:lnTo>
                    <a:pt x="8503" y="23203"/>
                  </a:lnTo>
                  <a:lnTo>
                    <a:pt x="8594" y="23338"/>
                  </a:lnTo>
                  <a:lnTo>
                    <a:pt x="8639" y="23474"/>
                  </a:lnTo>
                  <a:lnTo>
                    <a:pt x="8684" y="23836"/>
                  </a:lnTo>
                  <a:lnTo>
                    <a:pt x="8594" y="24152"/>
                  </a:lnTo>
                  <a:lnTo>
                    <a:pt x="8458" y="24469"/>
                  </a:lnTo>
                  <a:lnTo>
                    <a:pt x="8458" y="24469"/>
                  </a:lnTo>
                  <a:lnTo>
                    <a:pt x="8413" y="24605"/>
                  </a:lnTo>
                  <a:lnTo>
                    <a:pt x="8413" y="24605"/>
                  </a:lnTo>
                  <a:lnTo>
                    <a:pt x="12031" y="24469"/>
                  </a:lnTo>
                  <a:lnTo>
                    <a:pt x="15921" y="24424"/>
                  </a:lnTo>
                  <a:lnTo>
                    <a:pt x="15921" y="24424"/>
                  </a:lnTo>
                  <a:lnTo>
                    <a:pt x="19629" y="24469"/>
                  </a:lnTo>
                  <a:lnTo>
                    <a:pt x="23067" y="24559"/>
                  </a:lnTo>
                  <a:lnTo>
                    <a:pt x="26142" y="24740"/>
                  </a:lnTo>
                  <a:lnTo>
                    <a:pt x="28811" y="24966"/>
                  </a:lnTo>
                  <a:lnTo>
                    <a:pt x="28811" y="24966"/>
                  </a:lnTo>
                  <a:lnTo>
                    <a:pt x="28630" y="24740"/>
                  </a:lnTo>
                  <a:lnTo>
                    <a:pt x="28494" y="24514"/>
                  </a:lnTo>
                  <a:lnTo>
                    <a:pt x="28404" y="24288"/>
                  </a:lnTo>
                  <a:lnTo>
                    <a:pt x="28358" y="24017"/>
                  </a:lnTo>
                  <a:lnTo>
                    <a:pt x="28358" y="24017"/>
                  </a:lnTo>
                  <a:lnTo>
                    <a:pt x="28358" y="23700"/>
                  </a:lnTo>
                  <a:lnTo>
                    <a:pt x="28358" y="23383"/>
                  </a:lnTo>
                  <a:lnTo>
                    <a:pt x="28358" y="23067"/>
                  </a:lnTo>
                  <a:lnTo>
                    <a:pt x="28358" y="22796"/>
                  </a:lnTo>
                  <a:lnTo>
                    <a:pt x="28358" y="22796"/>
                  </a:lnTo>
                  <a:lnTo>
                    <a:pt x="28268" y="22569"/>
                  </a:lnTo>
                  <a:lnTo>
                    <a:pt x="28177" y="22343"/>
                  </a:lnTo>
                  <a:lnTo>
                    <a:pt x="28042" y="22117"/>
                  </a:lnTo>
                  <a:lnTo>
                    <a:pt x="27861" y="21936"/>
                  </a:lnTo>
                  <a:lnTo>
                    <a:pt x="27680" y="21800"/>
                  </a:lnTo>
                  <a:lnTo>
                    <a:pt x="27454" y="21665"/>
                  </a:lnTo>
                  <a:lnTo>
                    <a:pt x="27001" y="21439"/>
                  </a:lnTo>
                  <a:lnTo>
                    <a:pt x="27001" y="21439"/>
                  </a:lnTo>
                  <a:lnTo>
                    <a:pt x="26549" y="21303"/>
                  </a:lnTo>
                  <a:lnTo>
                    <a:pt x="26052" y="21213"/>
                  </a:lnTo>
                  <a:lnTo>
                    <a:pt x="25057" y="21032"/>
                  </a:lnTo>
                  <a:lnTo>
                    <a:pt x="25057" y="21032"/>
                  </a:lnTo>
                  <a:lnTo>
                    <a:pt x="24785" y="20986"/>
                  </a:lnTo>
                  <a:lnTo>
                    <a:pt x="24559" y="20896"/>
                  </a:lnTo>
                  <a:lnTo>
                    <a:pt x="24288" y="20805"/>
                  </a:lnTo>
                  <a:lnTo>
                    <a:pt x="24062" y="20625"/>
                  </a:lnTo>
                  <a:lnTo>
                    <a:pt x="24062" y="20625"/>
                  </a:lnTo>
                  <a:lnTo>
                    <a:pt x="23926" y="20489"/>
                  </a:lnTo>
                  <a:lnTo>
                    <a:pt x="23836" y="20308"/>
                  </a:lnTo>
                  <a:lnTo>
                    <a:pt x="23790" y="20082"/>
                  </a:lnTo>
                  <a:lnTo>
                    <a:pt x="23790" y="19856"/>
                  </a:lnTo>
                  <a:lnTo>
                    <a:pt x="23790" y="19630"/>
                  </a:lnTo>
                  <a:lnTo>
                    <a:pt x="23836" y="19449"/>
                  </a:lnTo>
                  <a:lnTo>
                    <a:pt x="23926" y="19223"/>
                  </a:lnTo>
                  <a:lnTo>
                    <a:pt x="24016" y="19042"/>
                  </a:lnTo>
                  <a:lnTo>
                    <a:pt x="24016" y="19042"/>
                  </a:lnTo>
                  <a:lnTo>
                    <a:pt x="24288" y="18725"/>
                  </a:lnTo>
                  <a:lnTo>
                    <a:pt x="24650" y="18454"/>
                  </a:lnTo>
                  <a:lnTo>
                    <a:pt x="25011" y="18228"/>
                  </a:lnTo>
                  <a:lnTo>
                    <a:pt x="25418" y="18092"/>
                  </a:lnTo>
                  <a:lnTo>
                    <a:pt x="25418" y="18092"/>
                  </a:lnTo>
                  <a:lnTo>
                    <a:pt x="25916" y="17911"/>
                  </a:lnTo>
                  <a:lnTo>
                    <a:pt x="26459" y="17820"/>
                  </a:lnTo>
                  <a:lnTo>
                    <a:pt x="27047" y="17730"/>
                  </a:lnTo>
                  <a:lnTo>
                    <a:pt x="27680" y="17730"/>
                  </a:lnTo>
                  <a:lnTo>
                    <a:pt x="27680" y="17730"/>
                  </a:lnTo>
                  <a:lnTo>
                    <a:pt x="28087" y="17730"/>
                  </a:lnTo>
                  <a:lnTo>
                    <a:pt x="28539" y="17775"/>
                  </a:lnTo>
                  <a:lnTo>
                    <a:pt x="28946" y="17866"/>
                  </a:lnTo>
                  <a:lnTo>
                    <a:pt x="29353" y="17956"/>
                  </a:lnTo>
                  <a:lnTo>
                    <a:pt x="29715" y="18092"/>
                  </a:lnTo>
                  <a:lnTo>
                    <a:pt x="30032" y="18273"/>
                  </a:lnTo>
                  <a:lnTo>
                    <a:pt x="30348" y="18499"/>
                  </a:lnTo>
                  <a:lnTo>
                    <a:pt x="30620" y="18770"/>
                  </a:lnTo>
                  <a:lnTo>
                    <a:pt x="30620" y="18770"/>
                  </a:lnTo>
                  <a:lnTo>
                    <a:pt x="30982" y="19313"/>
                  </a:lnTo>
                  <a:lnTo>
                    <a:pt x="31298" y="19946"/>
                  </a:lnTo>
                  <a:lnTo>
                    <a:pt x="31524" y="20579"/>
                  </a:lnTo>
                  <a:lnTo>
                    <a:pt x="31705" y="21258"/>
                  </a:lnTo>
                  <a:lnTo>
                    <a:pt x="31796" y="21936"/>
                  </a:lnTo>
                  <a:lnTo>
                    <a:pt x="31750" y="22660"/>
                  </a:lnTo>
                  <a:lnTo>
                    <a:pt x="31660" y="23293"/>
                  </a:lnTo>
                  <a:lnTo>
                    <a:pt x="31569" y="23610"/>
                  </a:lnTo>
                  <a:lnTo>
                    <a:pt x="31479" y="23926"/>
                  </a:lnTo>
                  <a:lnTo>
                    <a:pt x="31479" y="23926"/>
                  </a:lnTo>
                  <a:lnTo>
                    <a:pt x="31298" y="24288"/>
                  </a:lnTo>
                  <a:lnTo>
                    <a:pt x="31027" y="24605"/>
                  </a:lnTo>
                  <a:lnTo>
                    <a:pt x="30755" y="24921"/>
                  </a:lnTo>
                  <a:lnTo>
                    <a:pt x="30439" y="25147"/>
                  </a:lnTo>
                  <a:lnTo>
                    <a:pt x="30439" y="25147"/>
                  </a:lnTo>
                  <a:lnTo>
                    <a:pt x="31343" y="25283"/>
                  </a:lnTo>
                  <a:lnTo>
                    <a:pt x="31343" y="25283"/>
                  </a:lnTo>
                  <a:lnTo>
                    <a:pt x="31660" y="24786"/>
                  </a:lnTo>
                  <a:lnTo>
                    <a:pt x="31886" y="24243"/>
                  </a:lnTo>
                  <a:lnTo>
                    <a:pt x="32112" y="23700"/>
                  </a:lnTo>
                  <a:lnTo>
                    <a:pt x="32293" y="23157"/>
                  </a:lnTo>
                  <a:lnTo>
                    <a:pt x="32293" y="23157"/>
                  </a:lnTo>
                  <a:lnTo>
                    <a:pt x="32429" y="22479"/>
                  </a:lnTo>
                  <a:lnTo>
                    <a:pt x="32564" y="21846"/>
                  </a:lnTo>
                  <a:lnTo>
                    <a:pt x="32610" y="21213"/>
                  </a:lnTo>
                  <a:lnTo>
                    <a:pt x="32610" y="20851"/>
                  </a:lnTo>
                  <a:lnTo>
                    <a:pt x="32610" y="20534"/>
                  </a:lnTo>
                  <a:lnTo>
                    <a:pt x="32610" y="20534"/>
                  </a:lnTo>
                  <a:lnTo>
                    <a:pt x="32474" y="20037"/>
                  </a:lnTo>
                  <a:lnTo>
                    <a:pt x="32293" y="19584"/>
                  </a:lnTo>
                  <a:lnTo>
                    <a:pt x="32067" y="19132"/>
                  </a:lnTo>
                  <a:lnTo>
                    <a:pt x="31796" y="18725"/>
                  </a:lnTo>
                  <a:lnTo>
                    <a:pt x="31479" y="18363"/>
                  </a:lnTo>
                  <a:lnTo>
                    <a:pt x="31117" y="18001"/>
                  </a:lnTo>
                  <a:lnTo>
                    <a:pt x="30710" y="17730"/>
                  </a:lnTo>
                  <a:lnTo>
                    <a:pt x="30303" y="17459"/>
                  </a:lnTo>
                  <a:lnTo>
                    <a:pt x="30303" y="17459"/>
                  </a:lnTo>
                  <a:lnTo>
                    <a:pt x="29625" y="17187"/>
                  </a:lnTo>
                  <a:lnTo>
                    <a:pt x="28946" y="16961"/>
                  </a:lnTo>
                  <a:lnTo>
                    <a:pt x="28268" y="16871"/>
                  </a:lnTo>
                  <a:lnTo>
                    <a:pt x="27544" y="16825"/>
                  </a:lnTo>
                  <a:lnTo>
                    <a:pt x="27544" y="16825"/>
                  </a:lnTo>
                  <a:lnTo>
                    <a:pt x="26956" y="16871"/>
                  </a:lnTo>
                  <a:lnTo>
                    <a:pt x="26414" y="16916"/>
                  </a:lnTo>
                  <a:lnTo>
                    <a:pt x="26414" y="16916"/>
                  </a:lnTo>
                  <a:lnTo>
                    <a:pt x="25690" y="17052"/>
                  </a:lnTo>
                  <a:lnTo>
                    <a:pt x="24966" y="17278"/>
                  </a:lnTo>
                  <a:lnTo>
                    <a:pt x="24288" y="17504"/>
                  </a:lnTo>
                  <a:lnTo>
                    <a:pt x="23609" y="17775"/>
                  </a:lnTo>
                  <a:lnTo>
                    <a:pt x="22253" y="18363"/>
                  </a:lnTo>
                  <a:lnTo>
                    <a:pt x="20896" y="18996"/>
                  </a:lnTo>
                  <a:lnTo>
                    <a:pt x="20896" y="18996"/>
                  </a:lnTo>
                  <a:lnTo>
                    <a:pt x="19901" y="19358"/>
                  </a:lnTo>
                  <a:lnTo>
                    <a:pt x="18906" y="19675"/>
                  </a:lnTo>
                  <a:lnTo>
                    <a:pt x="18408" y="19765"/>
                  </a:lnTo>
                  <a:lnTo>
                    <a:pt x="17911" y="19856"/>
                  </a:lnTo>
                  <a:lnTo>
                    <a:pt x="17368" y="19901"/>
                  </a:lnTo>
                  <a:lnTo>
                    <a:pt x="16870" y="19946"/>
                  </a:lnTo>
                  <a:lnTo>
                    <a:pt x="16870" y="19946"/>
                  </a:lnTo>
                  <a:lnTo>
                    <a:pt x="16463" y="19901"/>
                  </a:lnTo>
                  <a:lnTo>
                    <a:pt x="16011" y="19856"/>
                  </a:lnTo>
                  <a:lnTo>
                    <a:pt x="15604" y="19810"/>
                  </a:lnTo>
                  <a:lnTo>
                    <a:pt x="15152" y="19675"/>
                  </a:lnTo>
                  <a:lnTo>
                    <a:pt x="15152" y="19675"/>
                  </a:lnTo>
                  <a:lnTo>
                    <a:pt x="14654" y="19449"/>
                  </a:lnTo>
                  <a:lnTo>
                    <a:pt x="14383" y="19313"/>
                  </a:lnTo>
                  <a:lnTo>
                    <a:pt x="14157" y="19177"/>
                  </a:lnTo>
                  <a:lnTo>
                    <a:pt x="13931" y="18996"/>
                  </a:lnTo>
                  <a:lnTo>
                    <a:pt x="13750" y="18770"/>
                  </a:lnTo>
                  <a:lnTo>
                    <a:pt x="13614" y="18544"/>
                  </a:lnTo>
                  <a:lnTo>
                    <a:pt x="13478" y="18273"/>
                  </a:lnTo>
                  <a:lnTo>
                    <a:pt x="13478" y="18273"/>
                  </a:lnTo>
                  <a:lnTo>
                    <a:pt x="13433" y="18047"/>
                  </a:lnTo>
                  <a:lnTo>
                    <a:pt x="13388" y="17820"/>
                  </a:lnTo>
                  <a:lnTo>
                    <a:pt x="13388" y="17549"/>
                  </a:lnTo>
                  <a:lnTo>
                    <a:pt x="13433" y="17278"/>
                  </a:lnTo>
                  <a:lnTo>
                    <a:pt x="13478" y="17052"/>
                  </a:lnTo>
                  <a:lnTo>
                    <a:pt x="13569" y="16825"/>
                  </a:lnTo>
                  <a:lnTo>
                    <a:pt x="13840" y="16373"/>
                  </a:lnTo>
                  <a:lnTo>
                    <a:pt x="13840" y="16373"/>
                  </a:lnTo>
                  <a:lnTo>
                    <a:pt x="14157" y="15966"/>
                  </a:lnTo>
                  <a:lnTo>
                    <a:pt x="14519" y="15650"/>
                  </a:lnTo>
                  <a:lnTo>
                    <a:pt x="14971" y="15333"/>
                  </a:lnTo>
                  <a:lnTo>
                    <a:pt x="15378" y="15062"/>
                  </a:lnTo>
                  <a:lnTo>
                    <a:pt x="15378" y="15062"/>
                  </a:lnTo>
                  <a:lnTo>
                    <a:pt x="16102" y="14700"/>
                  </a:lnTo>
                  <a:lnTo>
                    <a:pt x="16870" y="14383"/>
                  </a:lnTo>
                  <a:lnTo>
                    <a:pt x="17594" y="14112"/>
                  </a:lnTo>
                  <a:lnTo>
                    <a:pt x="18363" y="13840"/>
                  </a:lnTo>
                  <a:lnTo>
                    <a:pt x="19901" y="13343"/>
                  </a:lnTo>
                  <a:lnTo>
                    <a:pt x="21438" y="12845"/>
                  </a:lnTo>
                  <a:lnTo>
                    <a:pt x="21438" y="12845"/>
                  </a:lnTo>
                  <a:lnTo>
                    <a:pt x="22207" y="12529"/>
                  </a:lnTo>
                  <a:lnTo>
                    <a:pt x="22931" y="12212"/>
                  </a:lnTo>
                  <a:lnTo>
                    <a:pt x="23655" y="11850"/>
                  </a:lnTo>
                  <a:lnTo>
                    <a:pt x="24378" y="11398"/>
                  </a:lnTo>
                  <a:lnTo>
                    <a:pt x="25011" y="10946"/>
                  </a:lnTo>
                  <a:lnTo>
                    <a:pt x="25599" y="10403"/>
                  </a:lnTo>
                  <a:lnTo>
                    <a:pt x="26142" y="9815"/>
                  </a:lnTo>
                  <a:lnTo>
                    <a:pt x="26368" y="9499"/>
                  </a:lnTo>
                  <a:lnTo>
                    <a:pt x="26594" y="9137"/>
                  </a:lnTo>
                  <a:lnTo>
                    <a:pt x="26594" y="9137"/>
                  </a:lnTo>
                  <a:lnTo>
                    <a:pt x="26866" y="8594"/>
                  </a:lnTo>
                  <a:lnTo>
                    <a:pt x="27047" y="8006"/>
                  </a:lnTo>
                  <a:lnTo>
                    <a:pt x="27137" y="7689"/>
                  </a:lnTo>
                  <a:lnTo>
                    <a:pt x="27137" y="7418"/>
                  </a:lnTo>
                  <a:lnTo>
                    <a:pt x="27182" y="7102"/>
                  </a:lnTo>
                  <a:lnTo>
                    <a:pt x="27137" y="6785"/>
                  </a:lnTo>
                  <a:lnTo>
                    <a:pt x="27137" y="6785"/>
                  </a:lnTo>
                  <a:lnTo>
                    <a:pt x="27092" y="6468"/>
                  </a:lnTo>
                  <a:lnTo>
                    <a:pt x="27001" y="6197"/>
                  </a:lnTo>
                  <a:lnTo>
                    <a:pt x="26866" y="5926"/>
                  </a:lnTo>
                  <a:lnTo>
                    <a:pt x="26685" y="5699"/>
                  </a:lnTo>
                  <a:lnTo>
                    <a:pt x="26504" y="5428"/>
                  </a:lnTo>
                  <a:lnTo>
                    <a:pt x="26323" y="5202"/>
                  </a:lnTo>
                  <a:lnTo>
                    <a:pt x="25826" y="4840"/>
                  </a:lnTo>
                  <a:lnTo>
                    <a:pt x="25328" y="4524"/>
                  </a:lnTo>
                  <a:lnTo>
                    <a:pt x="24740" y="4297"/>
                  </a:lnTo>
                  <a:lnTo>
                    <a:pt x="24107" y="4117"/>
                  </a:lnTo>
                  <a:lnTo>
                    <a:pt x="23474" y="4071"/>
                  </a:lnTo>
                  <a:lnTo>
                    <a:pt x="23474" y="4071"/>
                  </a:lnTo>
                  <a:lnTo>
                    <a:pt x="22886" y="4117"/>
                  </a:lnTo>
                  <a:lnTo>
                    <a:pt x="22298" y="4207"/>
                  </a:lnTo>
                  <a:lnTo>
                    <a:pt x="21710" y="4388"/>
                  </a:lnTo>
                  <a:lnTo>
                    <a:pt x="21122" y="4614"/>
                  </a:lnTo>
                  <a:lnTo>
                    <a:pt x="20534" y="4840"/>
                  </a:lnTo>
                  <a:lnTo>
                    <a:pt x="19991" y="5157"/>
                  </a:lnTo>
                  <a:lnTo>
                    <a:pt x="18906" y="5790"/>
                  </a:lnTo>
                  <a:lnTo>
                    <a:pt x="18906" y="5790"/>
                  </a:lnTo>
                  <a:lnTo>
                    <a:pt x="17865" y="6468"/>
                  </a:lnTo>
                  <a:lnTo>
                    <a:pt x="16825" y="7102"/>
                  </a:lnTo>
                  <a:lnTo>
                    <a:pt x="16282" y="7373"/>
                  </a:lnTo>
                  <a:lnTo>
                    <a:pt x="15740" y="7644"/>
                  </a:lnTo>
                  <a:lnTo>
                    <a:pt x="15152" y="7916"/>
                  </a:lnTo>
                  <a:lnTo>
                    <a:pt x="14564" y="8097"/>
                  </a:lnTo>
                  <a:lnTo>
                    <a:pt x="14564" y="8097"/>
                  </a:lnTo>
                  <a:lnTo>
                    <a:pt x="13976" y="8187"/>
                  </a:lnTo>
                  <a:lnTo>
                    <a:pt x="13343" y="8277"/>
                  </a:lnTo>
                  <a:lnTo>
                    <a:pt x="13343" y="8277"/>
                  </a:lnTo>
                  <a:lnTo>
                    <a:pt x="12845" y="8232"/>
                  </a:lnTo>
                  <a:lnTo>
                    <a:pt x="12348" y="8097"/>
                  </a:lnTo>
                  <a:lnTo>
                    <a:pt x="11895" y="7916"/>
                  </a:lnTo>
                  <a:lnTo>
                    <a:pt x="11714" y="7780"/>
                  </a:lnTo>
                  <a:lnTo>
                    <a:pt x="11534" y="7644"/>
                  </a:lnTo>
                  <a:lnTo>
                    <a:pt x="11534" y="7644"/>
                  </a:lnTo>
                  <a:lnTo>
                    <a:pt x="11262" y="7373"/>
                  </a:lnTo>
                  <a:lnTo>
                    <a:pt x="11081" y="7102"/>
                  </a:lnTo>
                  <a:lnTo>
                    <a:pt x="10946" y="6785"/>
                  </a:lnTo>
                  <a:lnTo>
                    <a:pt x="10855" y="6468"/>
                  </a:lnTo>
                  <a:lnTo>
                    <a:pt x="10765" y="6107"/>
                  </a:lnTo>
                  <a:lnTo>
                    <a:pt x="10765" y="5790"/>
                  </a:lnTo>
                  <a:lnTo>
                    <a:pt x="10765" y="5428"/>
                  </a:lnTo>
                  <a:lnTo>
                    <a:pt x="10810" y="5066"/>
                  </a:lnTo>
                  <a:lnTo>
                    <a:pt x="10810" y="5066"/>
                  </a:lnTo>
                  <a:lnTo>
                    <a:pt x="10900" y="4750"/>
                  </a:lnTo>
                  <a:lnTo>
                    <a:pt x="11036" y="4433"/>
                  </a:lnTo>
                  <a:lnTo>
                    <a:pt x="11353" y="3800"/>
                  </a:lnTo>
                  <a:lnTo>
                    <a:pt x="11760" y="3212"/>
                  </a:lnTo>
                  <a:lnTo>
                    <a:pt x="12212" y="2714"/>
                  </a:lnTo>
                  <a:lnTo>
                    <a:pt x="12212" y="2714"/>
                  </a:lnTo>
                  <a:lnTo>
                    <a:pt x="12936" y="1900"/>
                  </a:lnTo>
                  <a:lnTo>
                    <a:pt x="13795" y="1222"/>
                  </a:lnTo>
                  <a:lnTo>
                    <a:pt x="14654" y="589"/>
                  </a:lnTo>
                  <a:lnTo>
                    <a:pt x="155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64;p32">
              <a:extLst>
                <a:ext uri="{FF2B5EF4-FFF2-40B4-BE49-F238E27FC236}">
                  <a16:creationId xmlns:a16="http://schemas.microsoft.com/office/drawing/2014/main" id="{B5077174-3DDC-431D-7FDE-A72B3366F5DB}"/>
                </a:ext>
              </a:extLst>
            </p:cNvPr>
            <p:cNvSpPr/>
            <p:nvPr/>
          </p:nvSpPr>
          <p:spPr>
            <a:xfrm>
              <a:off x="619150" y="3648400"/>
              <a:ext cx="612875" cy="50900"/>
            </a:xfrm>
            <a:custGeom>
              <a:avLst/>
              <a:gdLst/>
              <a:ahLst/>
              <a:cxnLst/>
              <a:rect l="l" t="t" r="r" b="b"/>
              <a:pathLst>
                <a:path w="24515" h="2036" extrusionOk="0">
                  <a:moveTo>
                    <a:pt x="9092" y="1"/>
                  </a:moveTo>
                  <a:lnTo>
                    <a:pt x="5202" y="46"/>
                  </a:lnTo>
                  <a:lnTo>
                    <a:pt x="1584" y="182"/>
                  </a:lnTo>
                  <a:lnTo>
                    <a:pt x="1403" y="408"/>
                  </a:lnTo>
                  <a:lnTo>
                    <a:pt x="1177" y="634"/>
                  </a:lnTo>
                  <a:lnTo>
                    <a:pt x="634" y="996"/>
                  </a:lnTo>
                  <a:lnTo>
                    <a:pt x="1" y="1358"/>
                  </a:lnTo>
                  <a:lnTo>
                    <a:pt x="1991" y="1222"/>
                  </a:lnTo>
                  <a:lnTo>
                    <a:pt x="4207" y="1131"/>
                  </a:lnTo>
                  <a:lnTo>
                    <a:pt x="6604" y="1086"/>
                  </a:lnTo>
                  <a:lnTo>
                    <a:pt x="11534" y="1086"/>
                  </a:lnTo>
                  <a:lnTo>
                    <a:pt x="13841" y="1131"/>
                  </a:lnTo>
                  <a:lnTo>
                    <a:pt x="15966" y="1222"/>
                  </a:lnTo>
                  <a:lnTo>
                    <a:pt x="17956" y="1358"/>
                  </a:lnTo>
                  <a:lnTo>
                    <a:pt x="19720" y="1493"/>
                  </a:lnTo>
                  <a:lnTo>
                    <a:pt x="21258" y="1629"/>
                  </a:lnTo>
                  <a:lnTo>
                    <a:pt x="22479" y="1810"/>
                  </a:lnTo>
                  <a:lnTo>
                    <a:pt x="23474" y="2036"/>
                  </a:lnTo>
                  <a:lnTo>
                    <a:pt x="23745" y="1765"/>
                  </a:lnTo>
                  <a:lnTo>
                    <a:pt x="24062" y="1493"/>
                  </a:lnTo>
                  <a:lnTo>
                    <a:pt x="24288" y="1222"/>
                  </a:lnTo>
                  <a:lnTo>
                    <a:pt x="24514" y="860"/>
                  </a:lnTo>
                  <a:lnTo>
                    <a:pt x="23610" y="724"/>
                  </a:lnTo>
                  <a:lnTo>
                    <a:pt x="23248" y="905"/>
                  </a:lnTo>
                  <a:lnTo>
                    <a:pt x="23067" y="950"/>
                  </a:lnTo>
                  <a:lnTo>
                    <a:pt x="22886" y="950"/>
                  </a:lnTo>
                  <a:lnTo>
                    <a:pt x="22615" y="905"/>
                  </a:lnTo>
                  <a:lnTo>
                    <a:pt x="22434" y="860"/>
                  </a:lnTo>
                  <a:lnTo>
                    <a:pt x="22253" y="770"/>
                  </a:lnTo>
                  <a:lnTo>
                    <a:pt x="21982" y="543"/>
                  </a:lnTo>
                  <a:lnTo>
                    <a:pt x="19313" y="317"/>
                  </a:lnTo>
                  <a:lnTo>
                    <a:pt x="16238" y="136"/>
                  </a:lnTo>
                  <a:lnTo>
                    <a:pt x="12800" y="46"/>
                  </a:lnTo>
                  <a:lnTo>
                    <a:pt x="9092" y="1"/>
                  </a:lnTo>
                  <a:close/>
                </a:path>
              </a:pathLst>
            </a:custGeom>
            <a:solidFill>
              <a:srgbClr val="904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65;p32">
              <a:extLst>
                <a:ext uri="{FF2B5EF4-FFF2-40B4-BE49-F238E27FC236}">
                  <a16:creationId xmlns:a16="http://schemas.microsoft.com/office/drawing/2014/main" id="{DBA8B322-DE8A-3AC5-F530-51A7D9024EA8}"/>
                </a:ext>
              </a:extLst>
            </p:cNvPr>
            <p:cNvSpPr/>
            <p:nvPr/>
          </p:nvSpPr>
          <p:spPr>
            <a:xfrm>
              <a:off x="619150" y="3648400"/>
              <a:ext cx="612875" cy="50900"/>
            </a:xfrm>
            <a:custGeom>
              <a:avLst/>
              <a:gdLst/>
              <a:ahLst/>
              <a:cxnLst/>
              <a:rect l="l" t="t" r="r" b="b"/>
              <a:pathLst>
                <a:path w="24515" h="2036" fill="none" extrusionOk="0">
                  <a:moveTo>
                    <a:pt x="9092" y="1"/>
                  </a:moveTo>
                  <a:lnTo>
                    <a:pt x="9092" y="1"/>
                  </a:lnTo>
                  <a:lnTo>
                    <a:pt x="5202" y="46"/>
                  </a:lnTo>
                  <a:lnTo>
                    <a:pt x="1584" y="182"/>
                  </a:lnTo>
                  <a:lnTo>
                    <a:pt x="1584" y="182"/>
                  </a:lnTo>
                  <a:lnTo>
                    <a:pt x="1403" y="408"/>
                  </a:lnTo>
                  <a:lnTo>
                    <a:pt x="1177" y="634"/>
                  </a:lnTo>
                  <a:lnTo>
                    <a:pt x="634" y="996"/>
                  </a:lnTo>
                  <a:lnTo>
                    <a:pt x="634" y="996"/>
                  </a:lnTo>
                  <a:lnTo>
                    <a:pt x="1" y="1358"/>
                  </a:lnTo>
                  <a:lnTo>
                    <a:pt x="1" y="1358"/>
                  </a:lnTo>
                  <a:lnTo>
                    <a:pt x="1991" y="1222"/>
                  </a:lnTo>
                  <a:lnTo>
                    <a:pt x="4207" y="1131"/>
                  </a:lnTo>
                  <a:lnTo>
                    <a:pt x="6604" y="1086"/>
                  </a:lnTo>
                  <a:lnTo>
                    <a:pt x="9092" y="1086"/>
                  </a:lnTo>
                  <a:lnTo>
                    <a:pt x="9092" y="1086"/>
                  </a:lnTo>
                  <a:lnTo>
                    <a:pt x="11534" y="1086"/>
                  </a:lnTo>
                  <a:lnTo>
                    <a:pt x="13841" y="1131"/>
                  </a:lnTo>
                  <a:lnTo>
                    <a:pt x="15966" y="1222"/>
                  </a:lnTo>
                  <a:lnTo>
                    <a:pt x="17956" y="1358"/>
                  </a:lnTo>
                  <a:lnTo>
                    <a:pt x="19720" y="1493"/>
                  </a:lnTo>
                  <a:lnTo>
                    <a:pt x="21258" y="1629"/>
                  </a:lnTo>
                  <a:lnTo>
                    <a:pt x="22479" y="1810"/>
                  </a:lnTo>
                  <a:lnTo>
                    <a:pt x="23474" y="2036"/>
                  </a:lnTo>
                  <a:lnTo>
                    <a:pt x="23474" y="2036"/>
                  </a:lnTo>
                  <a:lnTo>
                    <a:pt x="23745" y="1765"/>
                  </a:lnTo>
                  <a:lnTo>
                    <a:pt x="24062" y="1493"/>
                  </a:lnTo>
                  <a:lnTo>
                    <a:pt x="24288" y="1222"/>
                  </a:lnTo>
                  <a:lnTo>
                    <a:pt x="24514" y="860"/>
                  </a:lnTo>
                  <a:lnTo>
                    <a:pt x="24514" y="860"/>
                  </a:lnTo>
                  <a:lnTo>
                    <a:pt x="23610" y="724"/>
                  </a:lnTo>
                  <a:lnTo>
                    <a:pt x="23610" y="724"/>
                  </a:lnTo>
                  <a:lnTo>
                    <a:pt x="23248" y="905"/>
                  </a:lnTo>
                  <a:lnTo>
                    <a:pt x="23067" y="950"/>
                  </a:lnTo>
                  <a:lnTo>
                    <a:pt x="22886" y="950"/>
                  </a:lnTo>
                  <a:lnTo>
                    <a:pt x="22886" y="950"/>
                  </a:lnTo>
                  <a:lnTo>
                    <a:pt x="22615" y="905"/>
                  </a:lnTo>
                  <a:lnTo>
                    <a:pt x="22615" y="905"/>
                  </a:lnTo>
                  <a:lnTo>
                    <a:pt x="22434" y="860"/>
                  </a:lnTo>
                  <a:lnTo>
                    <a:pt x="22253" y="770"/>
                  </a:lnTo>
                  <a:lnTo>
                    <a:pt x="21982" y="543"/>
                  </a:lnTo>
                  <a:lnTo>
                    <a:pt x="21982" y="543"/>
                  </a:lnTo>
                  <a:lnTo>
                    <a:pt x="19313" y="317"/>
                  </a:lnTo>
                  <a:lnTo>
                    <a:pt x="16238" y="136"/>
                  </a:lnTo>
                  <a:lnTo>
                    <a:pt x="12800" y="46"/>
                  </a:lnTo>
                  <a:lnTo>
                    <a:pt x="9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66;p32">
              <a:extLst>
                <a:ext uri="{FF2B5EF4-FFF2-40B4-BE49-F238E27FC236}">
                  <a16:creationId xmlns:a16="http://schemas.microsoft.com/office/drawing/2014/main" id="{0C920FC0-BC28-0525-4123-10BA08B31394}"/>
                </a:ext>
              </a:extLst>
            </p:cNvPr>
            <p:cNvSpPr/>
            <p:nvPr/>
          </p:nvSpPr>
          <p:spPr>
            <a:xfrm>
              <a:off x="495900" y="3663100"/>
              <a:ext cx="58825" cy="29425"/>
            </a:xfrm>
            <a:custGeom>
              <a:avLst/>
              <a:gdLst/>
              <a:ahLst/>
              <a:cxnLst/>
              <a:rect l="l" t="t" r="r" b="b"/>
              <a:pathLst>
                <a:path w="2353" h="1177" extrusionOk="0">
                  <a:moveTo>
                    <a:pt x="725" y="1"/>
                  </a:moveTo>
                  <a:lnTo>
                    <a:pt x="1" y="91"/>
                  </a:lnTo>
                  <a:lnTo>
                    <a:pt x="544" y="634"/>
                  </a:lnTo>
                  <a:lnTo>
                    <a:pt x="1132" y="1177"/>
                  </a:lnTo>
                  <a:lnTo>
                    <a:pt x="2353" y="996"/>
                  </a:lnTo>
                  <a:lnTo>
                    <a:pt x="2036" y="860"/>
                  </a:lnTo>
                  <a:lnTo>
                    <a:pt x="1674" y="679"/>
                  </a:lnTo>
                  <a:lnTo>
                    <a:pt x="1177" y="362"/>
                  </a:lnTo>
                  <a:lnTo>
                    <a:pt x="725" y="1"/>
                  </a:lnTo>
                  <a:close/>
                </a:path>
              </a:pathLst>
            </a:custGeom>
            <a:solidFill>
              <a:srgbClr val="904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67;p32">
              <a:extLst>
                <a:ext uri="{FF2B5EF4-FFF2-40B4-BE49-F238E27FC236}">
                  <a16:creationId xmlns:a16="http://schemas.microsoft.com/office/drawing/2014/main" id="{77B88557-084A-602E-DE65-86D1578EA085}"/>
                </a:ext>
              </a:extLst>
            </p:cNvPr>
            <p:cNvSpPr/>
            <p:nvPr/>
          </p:nvSpPr>
          <p:spPr>
            <a:xfrm>
              <a:off x="495900" y="3663100"/>
              <a:ext cx="58825" cy="29425"/>
            </a:xfrm>
            <a:custGeom>
              <a:avLst/>
              <a:gdLst/>
              <a:ahLst/>
              <a:cxnLst/>
              <a:rect l="l" t="t" r="r" b="b"/>
              <a:pathLst>
                <a:path w="2353" h="1177" fill="none" extrusionOk="0">
                  <a:moveTo>
                    <a:pt x="725" y="1"/>
                  </a:moveTo>
                  <a:lnTo>
                    <a:pt x="725" y="1"/>
                  </a:lnTo>
                  <a:lnTo>
                    <a:pt x="1" y="91"/>
                  </a:lnTo>
                  <a:lnTo>
                    <a:pt x="1" y="91"/>
                  </a:lnTo>
                  <a:lnTo>
                    <a:pt x="544" y="634"/>
                  </a:lnTo>
                  <a:lnTo>
                    <a:pt x="1132" y="1177"/>
                  </a:lnTo>
                  <a:lnTo>
                    <a:pt x="1132" y="1177"/>
                  </a:lnTo>
                  <a:lnTo>
                    <a:pt x="2353" y="996"/>
                  </a:lnTo>
                  <a:lnTo>
                    <a:pt x="2353" y="996"/>
                  </a:lnTo>
                  <a:lnTo>
                    <a:pt x="2036" y="860"/>
                  </a:lnTo>
                  <a:lnTo>
                    <a:pt x="1674" y="679"/>
                  </a:lnTo>
                  <a:lnTo>
                    <a:pt x="1674" y="679"/>
                  </a:lnTo>
                  <a:lnTo>
                    <a:pt x="1177" y="362"/>
                  </a:lnTo>
                  <a:lnTo>
                    <a:pt x="7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68;p32">
              <a:extLst>
                <a:ext uri="{FF2B5EF4-FFF2-40B4-BE49-F238E27FC236}">
                  <a16:creationId xmlns:a16="http://schemas.microsoft.com/office/drawing/2014/main" id="{50E60A27-10DB-3427-38DE-ED92B214A56A}"/>
                </a:ext>
              </a:extLst>
            </p:cNvPr>
            <p:cNvSpPr/>
            <p:nvPr/>
          </p:nvSpPr>
          <p:spPr>
            <a:xfrm>
              <a:off x="524175" y="3675550"/>
              <a:ext cx="681850" cy="49775"/>
            </a:xfrm>
            <a:custGeom>
              <a:avLst/>
              <a:gdLst/>
              <a:ahLst/>
              <a:cxnLst/>
              <a:rect l="l" t="t" r="r" b="b"/>
              <a:pathLst>
                <a:path w="27274" h="1991" extrusionOk="0">
                  <a:moveTo>
                    <a:pt x="10403" y="0"/>
                  </a:moveTo>
                  <a:lnTo>
                    <a:pt x="8006" y="45"/>
                  </a:lnTo>
                  <a:lnTo>
                    <a:pt x="5790" y="136"/>
                  </a:lnTo>
                  <a:lnTo>
                    <a:pt x="3800" y="272"/>
                  </a:lnTo>
                  <a:lnTo>
                    <a:pt x="3393" y="452"/>
                  </a:lnTo>
                  <a:lnTo>
                    <a:pt x="3031" y="543"/>
                  </a:lnTo>
                  <a:lnTo>
                    <a:pt x="2624" y="633"/>
                  </a:lnTo>
                  <a:lnTo>
                    <a:pt x="2217" y="679"/>
                  </a:lnTo>
                  <a:lnTo>
                    <a:pt x="2172" y="679"/>
                  </a:lnTo>
                  <a:lnTo>
                    <a:pt x="1674" y="633"/>
                  </a:lnTo>
                  <a:lnTo>
                    <a:pt x="1222" y="498"/>
                  </a:lnTo>
                  <a:lnTo>
                    <a:pt x="1" y="679"/>
                  </a:lnTo>
                  <a:lnTo>
                    <a:pt x="634" y="1086"/>
                  </a:lnTo>
                  <a:lnTo>
                    <a:pt x="1267" y="1402"/>
                  </a:lnTo>
                  <a:lnTo>
                    <a:pt x="1945" y="1674"/>
                  </a:lnTo>
                  <a:lnTo>
                    <a:pt x="2307" y="1764"/>
                  </a:lnTo>
                  <a:lnTo>
                    <a:pt x="2624" y="1809"/>
                  </a:lnTo>
                  <a:lnTo>
                    <a:pt x="3348" y="1900"/>
                  </a:lnTo>
                  <a:lnTo>
                    <a:pt x="5247" y="1900"/>
                  </a:lnTo>
                  <a:lnTo>
                    <a:pt x="6423" y="1854"/>
                  </a:lnTo>
                  <a:lnTo>
                    <a:pt x="6921" y="1854"/>
                  </a:lnTo>
                  <a:lnTo>
                    <a:pt x="9770" y="1945"/>
                  </a:lnTo>
                  <a:lnTo>
                    <a:pt x="12664" y="1990"/>
                  </a:lnTo>
                  <a:lnTo>
                    <a:pt x="16645" y="1990"/>
                  </a:lnTo>
                  <a:lnTo>
                    <a:pt x="19132" y="1900"/>
                  </a:lnTo>
                  <a:lnTo>
                    <a:pt x="21665" y="1854"/>
                  </a:lnTo>
                  <a:lnTo>
                    <a:pt x="24152" y="1719"/>
                  </a:lnTo>
                  <a:lnTo>
                    <a:pt x="24876" y="1674"/>
                  </a:lnTo>
                  <a:lnTo>
                    <a:pt x="25554" y="1583"/>
                  </a:lnTo>
                  <a:lnTo>
                    <a:pt x="26233" y="1447"/>
                  </a:lnTo>
                  <a:lnTo>
                    <a:pt x="26595" y="1312"/>
                  </a:lnTo>
                  <a:lnTo>
                    <a:pt x="26911" y="1176"/>
                  </a:lnTo>
                  <a:lnTo>
                    <a:pt x="27273" y="950"/>
                  </a:lnTo>
                  <a:lnTo>
                    <a:pt x="26278" y="724"/>
                  </a:lnTo>
                  <a:lnTo>
                    <a:pt x="25057" y="543"/>
                  </a:lnTo>
                  <a:lnTo>
                    <a:pt x="23519" y="407"/>
                  </a:lnTo>
                  <a:lnTo>
                    <a:pt x="21755" y="272"/>
                  </a:lnTo>
                  <a:lnTo>
                    <a:pt x="19765" y="136"/>
                  </a:lnTo>
                  <a:lnTo>
                    <a:pt x="17640" y="45"/>
                  </a:lnTo>
                  <a:lnTo>
                    <a:pt x="1533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69;p32">
              <a:extLst>
                <a:ext uri="{FF2B5EF4-FFF2-40B4-BE49-F238E27FC236}">
                  <a16:creationId xmlns:a16="http://schemas.microsoft.com/office/drawing/2014/main" id="{EB611A13-087D-2304-3324-2D933A1BE368}"/>
                </a:ext>
              </a:extLst>
            </p:cNvPr>
            <p:cNvSpPr/>
            <p:nvPr/>
          </p:nvSpPr>
          <p:spPr>
            <a:xfrm>
              <a:off x="524175" y="3675550"/>
              <a:ext cx="681850" cy="49775"/>
            </a:xfrm>
            <a:custGeom>
              <a:avLst/>
              <a:gdLst/>
              <a:ahLst/>
              <a:cxnLst/>
              <a:rect l="l" t="t" r="r" b="b"/>
              <a:pathLst>
                <a:path w="27274" h="1991" fill="none" extrusionOk="0">
                  <a:moveTo>
                    <a:pt x="12891" y="0"/>
                  </a:moveTo>
                  <a:lnTo>
                    <a:pt x="12891" y="0"/>
                  </a:lnTo>
                  <a:lnTo>
                    <a:pt x="10403" y="0"/>
                  </a:lnTo>
                  <a:lnTo>
                    <a:pt x="8006" y="45"/>
                  </a:lnTo>
                  <a:lnTo>
                    <a:pt x="5790" y="136"/>
                  </a:lnTo>
                  <a:lnTo>
                    <a:pt x="3800" y="272"/>
                  </a:lnTo>
                  <a:lnTo>
                    <a:pt x="3800" y="272"/>
                  </a:lnTo>
                  <a:lnTo>
                    <a:pt x="3393" y="452"/>
                  </a:lnTo>
                  <a:lnTo>
                    <a:pt x="3031" y="543"/>
                  </a:lnTo>
                  <a:lnTo>
                    <a:pt x="2624" y="633"/>
                  </a:lnTo>
                  <a:lnTo>
                    <a:pt x="2217" y="679"/>
                  </a:lnTo>
                  <a:lnTo>
                    <a:pt x="2217" y="679"/>
                  </a:lnTo>
                  <a:lnTo>
                    <a:pt x="2172" y="679"/>
                  </a:lnTo>
                  <a:lnTo>
                    <a:pt x="2172" y="679"/>
                  </a:lnTo>
                  <a:lnTo>
                    <a:pt x="1674" y="633"/>
                  </a:lnTo>
                  <a:lnTo>
                    <a:pt x="1222" y="498"/>
                  </a:lnTo>
                  <a:lnTo>
                    <a:pt x="1222" y="498"/>
                  </a:lnTo>
                  <a:lnTo>
                    <a:pt x="1" y="679"/>
                  </a:lnTo>
                  <a:lnTo>
                    <a:pt x="1" y="679"/>
                  </a:lnTo>
                  <a:lnTo>
                    <a:pt x="634" y="1086"/>
                  </a:lnTo>
                  <a:lnTo>
                    <a:pt x="1267" y="1402"/>
                  </a:lnTo>
                  <a:lnTo>
                    <a:pt x="1945" y="1674"/>
                  </a:lnTo>
                  <a:lnTo>
                    <a:pt x="2307" y="1764"/>
                  </a:lnTo>
                  <a:lnTo>
                    <a:pt x="2624" y="1809"/>
                  </a:lnTo>
                  <a:lnTo>
                    <a:pt x="2624" y="1809"/>
                  </a:lnTo>
                  <a:lnTo>
                    <a:pt x="3348" y="1900"/>
                  </a:lnTo>
                  <a:lnTo>
                    <a:pt x="4071" y="1900"/>
                  </a:lnTo>
                  <a:lnTo>
                    <a:pt x="4071" y="1900"/>
                  </a:lnTo>
                  <a:lnTo>
                    <a:pt x="5247" y="1900"/>
                  </a:lnTo>
                  <a:lnTo>
                    <a:pt x="5247" y="1900"/>
                  </a:lnTo>
                  <a:lnTo>
                    <a:pt x="6423" y="1854"/>
                  </a:lnTo>
                  <a:lnTo>
                    <a:pt x="6423" y="1854"/>
                  </a:lnTo>
                  <a:lnTo>
                    <a:pt x="6921" y="1854"/>
                  </a:lnTo>
                  <a:lnTo>
                    <a:pt x="6921" y="1854"/>
                  </a:lnTo>
                  <a:lnTo>
                    <a:pt x="9770" y="1945"/>
                  </a:lnTo>
                  <a:lnTo>
                    <a:pt x="12664" y="1990"/>
                  </a:lnTo>
                  <a:lnTo>
                    <a:pt x="12664" y="1990"/>
                  </a:lnTo>
                  <a:lnTo>
                    <a:pt x="14112" y="1990"/>
                  </a:lnTo>
                  <a:lnTo>
                    <a:pt x="14112" y="1990"/>
                  </a:lnTo>
                  <a:lnTo>
                    <a:pt x="16645" y="1990"/>
                  </a:lnTo>
                  <a:lnTo>
                    <a:pt x="19132" y="1900"/>
                  </a:lnTo>
                  <a:lnTo>
                    <a:pt x="21665" y="1854"/>
                  </a:lnTo>
                  <a:lnTo>
                    <a:pt x="24152" y="1719"/>
                  </a:lnTo>
                  <a:lnTo>
                    <a:pt x="24152" y="1719"/>
                  </a:lnTo>
                  <a:lnTo>
                    <a:pt x="24876" y="1674"/>
                  </a:lnTo>
                  <a:lnTo>
                    <a:pt x="25554" y="1583"/>
                  </a:lnTo>
                  <a:lnTo>
                    <a:pt x="26233" y="1447"/>
                  </a:lnTo>
                  <a:lnTo>
                    <a:pt x="26595" y="1312"/>
                  </a:lnTo>
                  <a:lnTo>
                    <a:pt x="26911" y="1176"/>
                  </a:lnTo>
                  <a:lnTo>
                    <a:pt x="26911" y="1176"/>
                  </a:lnTo>
                  <a:lnTo>
                    <a:pt x="27273" y="950"/>
                  </a:lnTo>
                  <a:lnTo>
                    <a:pt x="27273" y="950"/>
                  </a:lnTo>
                  <a:lnTo>
                    <a:pt x="26278" y="724"/>
                  </a:lnTo>
                  <a:lnTo>
                    <a:pt x="25057" y="543"/>
                  </a:lnTo>
                  <a:lnTo>
                    <a:pt x="23519" y="407"/>
                  </a:lnTo>
                  <a:lnTo>
                    <a:pt x="21755" y="272"/>
                  </a:lnTo>
                  <a:lnTo>
                    <a:pt x="19765" y="136"/>
                  </a:lnTo>
                  <a:lnTo>
                    <a:pt x="17640" y="45"/>
                  </a:lnTo>
                  <a:lnTo>
                    <a:pt x="15333" y="0"/>
                  </a:lnTo>
                  <a:lnTo>
                    <a:pt x="12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0;p32">
              <a:extLst>
                <a:ext uri="{FF2B5EF4-FFF2-40B4-BE49-F238E27FC236}">
                  <a16:creationId xmlns:a16="http://schemas.microsoft.com/office/drawing/2014/main" id="{AA6E50B9-BCFD-C365-D562-375B73EBB794}"/>
                </a:ext>
              </a:extLst>
            </p:cNvPr>
            <p:cNvSpPr/>
            <p:nvPr/>
          </p:nvSpPr>
          <p:spPr>
            <a:xfrm>
              <a:off x="1092925" y="3830450"/>
              <a:ext cx="806200" cy="565375"/>
            </a:xfrm>
            <a:custGeom>
              <a:avLst/>
              <a:gdLst/>
              <a:ahLst/>
              <a:cxnLst/>
              <a:rect l="l" t="t" r="r" b="b"/>
              <a:pathLst>
                <a:path w="32248" h="22615" extrusionOk="0">
                  <a:moveTo>
                    <a:pt x="11805" y="0"/>
                  </a:moveTo>
                  <a:lnTo>
                    <a:pt x="10855" y="46"/>
                  </a:lnTo>
                  <a:lnTo>
                    <a:pt x="10674" y="46"/>
                  </a:lnTo>
                  <a:lnTo>
                    <a:pt x="9815" y="136"/>
                  </a:lnTo>
                  <a:lnTo>
                    <a:pt x="8955" y="272"/>
                  </a:lnTo>
                  <a:lnTo>
                    <a:pt x="8141" y="498"/>
                  </a:lnTo>
                  <a:lnTo>
                    <a:pt x="7327" y="814"/>
                  </a:lnTo>
                  <a:lnTo>
                    <a:pt x="6513" y="1176"/>
                  </a:lnTo>
                  <a:lnTo>
                    <a:pt x="5744" y="1629"/>
                  </a:lnTo>
                  <a:lnTo>
                    <a:pt x="5021" y="2171"/>
                  </a:lnTo>
                  <a:lnTo>
                    <a:pt x="4297" y="2804"/>
                  </a:lnTo>
                  <a:lnTo>
                    <a:pt x="3890" y="3257"/>
                  </a:lnTo>
                  <a:lnTo>
                    <a:pt x="3528" y="3709"/>
                  </a:lnTo>
                  <a:lnTo>
                    <a:pt x="2895" y="4523"/>
                  </a:lnTo>
                  <a:lnTo>
                    <a:pt x="2307" y="5428"/>
                  </a:lnTo>
                  <a:lnTo>
                    <a:pt x="1809" y="6332"/>
                  </a:lnTo>
                  <a:lnTo>
                    <a:pt x="1357" y="7282"/>
                  </a:lnTo>
                  <a:lnTo>
                    <a:pt x="1086" y="7960"/>
                  </a:lnTo>
                  <a:lnTo>
                    <a:pt x="814" y="8639"/>
                  </a:lnTo>
                  <a:lnTo>
                    <a:pt x="588" y="9317"/>
                  </a:lnTo>
                  <a:lnTo>
                    <a:pt x="407" y="10041"/>
                  </a:lnTo>
                  <a:lnTo>
                    <a:pt x="226" y="10765"/>
                  </a:lnTo>
                  <a:lnTo>
                    <a:pt x="136" y="11488"/>
                  </a:lnTo>
                  <a:lnTo>
                    <a:pt x="46" y="12212"/>
                  </a:lnTo>
                  <a:lnTo>
                    <a:pt x="0" y="12935"/>
                  </a:lnTo>
                  <a:lnTo>
                    <a:pt x="46" y="13478"/>
                  </a:lnTo>
                  <a:lnTo>
                    <a:pt x="91" y="14021"/>
                  </a:lnTo>
                  <a:lnTo>
                    <a:pt x="181" y="14564"/>
                  </a:lnTo>
                  <a:lnTo>
                    <a:pt x="272" y="15061"/>
                  </a:lnTo>
                  <a:lnTo>
                    <a:pt x="407" y="15559"/>
                  </a:lnTo>
                  <a:lnTo>
                    <a:pt x="588" y="16056"/>
                  </a:lnTo>
                  <a:lnTo>
                    <a:pt x="769" y="16554"/>
                  </a:lnTo>
                  <a:lnTo>
                    <a:pt x="1041" y="17006"/>
                  </a:lnTo>
                  <a:lnTo>
                    <a:pt x="1267" y="17458"/>
                  </a:lnTo>
                  <a:lnTo>
                    <a:pt x="1583" y="17865"/>
                  </a:lnTo>
                  <a:lnTo>
                    <a:pt x="1900" y="18272"/>
                  </a:lnTo>
                  <a:lnTo>
                    <a:pt x="2216" y="18679"/>
                  </a:lnTo>
                  <a:lnTo>
                    <a:pt x="2624" y="19041"/>
                  </a:lnTo>
                  <a:lnTo>
                    <a:pt x="3031" y="19358"/>
                  </a:lnTo>
                  <a:lnTo>
                    <a:pt x="3438" y="19720"/>
                  </a:lnTo>
                  <a:lnTo>
                    <a:pt x="3890" y="19991"/>
                  </a:lnTo>
                  <a:lnTo>
                    <a:pt x="4026" y="20081"/>
                  </a:lnTo>
                  <a:lnTo>
                    <a:pt x="4387" y="20308"/>
                  </a:lnTo>
                  <a:lnTo>
                    <a:pt x="4930" y="20579"/>
                  </a:lnTo>
                  <a:lnTo>
                    <a:pt x="5518" y="20850"/>
                  </a:lnTo>
                  <a:lnTo>
                    <a:pt x="6694" y="21257"/>
                  </a:lnTo>
                  <a:lnTo>
                    <a:pt x="7915" y="21619"/>
                  </a:lnTo>
                  <a:lnTo>
                    <a:pt x="9136" y="21890"/>
                  </a:lnTo>
                  <a:lnTo>
                    <a:pt x="10765" y="22207"/>
                  </a:lnTo>
                  <a:lnTo>
                    <a:pt x="10855" y="22207"/>
                  </a:lnTo>
                  <a:lnTo>
                    <a:pt x="12121" y="22388"/>
                  </a:lnTo>
                  <a:lnTo>
                    <a:pt x="13433" y="22524"/>
                  </a:lnTo>
                  <a:lnTo>
                    <a:pt x="14699" y="22614"/>
                  </a:lnTo>
                  <a:lnTo>
                    <a:pt x="17639" y="22614"/>
                  </a:lnTo>
                  <a:lnTo>
                    <a:pt x="19222" y="22478"/>
                  </a:lnTo>
                  <a:lnTo>
                    <a:pt x="19313" y="22478"/>
                  </a:lnTo>
                  <a:lnTo>
                    <a:pt x="20443" y="22343"/>
                  </a:lnTo>
                  <a:lnTo>
                    <a:pt x="21574" y="22162"/>
                  </a:lnTo>
                  <a:lnTo>
                    <a:pt x="22524" y="22026"/>
                  </a:lnTo>
                  <a:lnTo>
                    <a:pt x="23428" y="21800"/>
                  </a:lnTo>
                  <a:lnTo>
                    <a:pt x="24333" y="21574"/>
                  </a:lnTo>
                  <a:lnTo>
                    <a:pt x="25237" y="21257"/>
                  </a:lnTo>
                  <a:lnTo>
                    <a:pt x="25328" y="21212"/>
                  </a:lnTo>
                  <a:lnTo>
                    <a:pt x="26413" y="20805"/>
                  </a:lnTo>
                  <a:lnTo>
                    <a:pt x="26911" y="20534"/>
                  </a:lnTo>
                  <a:lnTo>
                    <a:pt x="27454" y="20262"/>
                  </a:lnTo>
                  <a:lnTo>
                    <a:pt x="27906" y="19946"/>
                  </a:lnTo>
                  <a:lnTo>
                    <a:pt x="28403" y="19629"/>
                  </a:lnTo>
                  <a:lnTo>
                    <a:pt x="28856" y="19267"/>
                  </a:lnTo>
                  <a:lnTo>
                    <a:pt x="29263" y="18860"/>
                  </a:lnTo>
                  <a:lnTo>
                    <a:pt x="29308" y="18860"/>
                  </a:lnTo>
                  <a:lnTo>
                    <a:pt x="29398" y="18725"/>
                  </a:lnTo>
                  <a:lnTo>
                    <a:pt x="29986" y="18091"/>
                  </a:lnTo>
                  <a:lnTo>
                    <a:pt x="30529" y="17322"/>
                  </a:lnTo>
                  <a:lnTo>
                    <a:pt x="30936" y="16644"/>
                  </a:lnTo>
                  <a:lnTo>
                    <a:pt x="31253" y="15966"/>
                  </a:lnTo>
                  <a:lnTo>
                    <a:pt x="31569" y="15287"/>
                  </a:lnTo>
                  <a:lnTo>
                    <a:pt x="31796" y="14518"/>
                  </a:lnTo>
                  <a:lnTo>
                    <a:pt x="31976" y="13795"/>
                  </a:lnTo>
                  <a:lnTo>
                    <a:pt x="32112" y="13026"/>
                  </a:lnTo>
                  <a:lnTo>
                    <a:pt x="32203" y="12257"/>
                  </a:lnTo>
                  <a:lnTo>
                    <a:pt x="32248" y="11533"/>
                  </a:lnTo>
                  <a:lnTo>
                    <a:pt x="32248" y="10810"/>
                  </a:lnTo>
                  <a:lnTo>
                    <a:pt x="32203" y="10086"/>
                  </a:lnTo>
                  <a:lnTo>
                    <a:pt x="32157" y="9408"/>
                  </a:lnTo>
                  <a:lnTo>
                    <a:pt x="32022" y="8684"/>
                  </a:lnTo>
                  <a:lnTo>
                    <a:pt x="31841" y="8006"/>
                  </a:lnTo>
                  <a:lnTo>
                    <a:pt x="31660" y="7327"/>
                  </a:lnTo>
                  <a:lnTo>
                    <a:pt x="31388" y="6649"/>
                  </a:lnTo>
                  <a:lnTo>
                    <a:pt x="31072" y="6016"/>
                  </a:lnTo>
                  <a:lnTo>
                    <a:pt x="30801" y="5473"/>
                  </a:lnTo>
                  <a:lnTo>
                    <a:pt x="30439" y="4975"/>
                  </a:lnTo>
                  <a:lnTo>
                    <a:pt x="30077" y="4478"/>
                  </a:lnTo>
                  <a:lnTo>
                    <a:pt x="29625" y="4026"/>
                  </a:lnTo>
                  <a:lnTo>
                    <a:pt x="29444" y="3845"/>
                  </a:lnTo>
                  <a:lnTo>
                    <a:pt x="29082" y="3528"/>
                  </a:lnTo>
                  <a:lnTo>
                    <a:pt x="28675" y="3166"/>
                  </a:lnTo>
                  <a:lnTo>
                    <a:pt x="28223" y="2895"/>
                  </a:lnTo>
                  <a:lnTo>
                    <a:pt x="27770" y="2624"/>
                  </a:lnTo>
                  <a:lnTo>
                    <a:pt x="27318" y="2352"/>
                  </a:lnTo>
                  <a:lnTo>
                    <a:pt x="26820" y="2126"/>
                  </a:lnTo>
                  <a:lnTo>
                    <a:pt x="25825" y="1719"/>
                  </a:lnTo>
                  <a:lnTo>
                    <a:pt x="25735" y="1674"/>
                  </a:lnTo>
                  <a:lnTo>
                    <a:pt x="25102" y="1493"/>
                  </a:lnTo>
                  <a:lnTo>
                    <a:pt x="24469" y="1357"/>
                  </a:lnTo>
                  <a:lnTo>
                    <a:pt x="23609" y="1176"/>
                  </a:lnTo>
                  <a:lnTo>
                    <a:pt x="22705" y="1041"/>
                  </a:lnTo>
                  <a:lnTo>
                    <a:pt x="20941" y="814"/>
                  </a:lnTo>
                  <a:lnTo>
                    <a:pt x="20850" y="814"/>
                  </a:lnTo>
                  <a:lnTo>
                    <a:pt x="18589" y="588"/>
                  </a:lnTo>
                  <a:lnTo>
                    <a:pt x="17549" y="453"/>
                  </a:lnTo>
                  <a:lnTo>
                    <a:pt x="17458" y="453"/>
                  </a:lnTo>
                  <a:lnTo>
                    <a:pt x="14790" y="136"/>
                  </a:lnTo>
                  <a:lnTo>
                    <a:pt x="14699" y="136"/>
                  </a:lnTo>
                  <a:lnTo>
                    <a:pt x="13704" y="46"/>
                  </a:lnTo>
                  <a:lnTo>
                    <a:pt x="12755"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71;p32">
              <a:extLst>
                <a:ext uri="{FF2B5EF4-FFF2-40B4-BE49-F238E27FC236}">
                  <a16:creationId xmlns:a16="http://schemas.microsoft.com/office/drawing/2014/main" id="{76F5DDC9-7B75-D642-DA59-648210270D56}"/>
                </a:ext>
              </a:extLst>
            </p:cNvPr>
            <p:cNvSpPr/>
            <p:nvPr/>
          </p:nvSpPr>
          <p:spPr>
            <a:xfrm>
              <a:off x="1092925" y="3830450"/>
              <a:ext cx="806200" cy="565375"/>
            </a:xfrm>
            <a:custGeom>
              <a:avLst/>
              <a:gdLst/>
              <a:ahLst/>
              <a:cxnLst/>
              <a:rect l="l" t="t" r="r" b="b"/>
              <a:pathLst>
                <a:path w="32248" h="22615" fill="none" extrusionOk="0">
                  <a:moveTo>
                    <a:pt x="32248" y="11533"/>
                  </a:moveTo>
                  <a:lnTo>
                    <a:pt x="32248" y="11533"/>
                  </a:lnTo>
                  <a:lnTo>
                    <a:pt x="32203" y="12257"/>
                  </a:lnTo>
                  <a:lnTo>
                    <a:pt x="32112" y="13026"/>
                  </a:lnTo>
                  <a:lnTo>
                    <a:pt x="31976" y="13795"/>
                  </a:lnTo>
                  <a:lnTo>
                    <a:pt x="31796" y="14518"/>
                  </a:lnTo>
                  <a:lnTo>
                    <a:pt x="31569" y="15287"/>
                  </a:lnTo>
                  <a:lnTo>
                    <a:pt x="31253" y="15966"/>
                  </a:lnTo>
                  <a:lnTo>
                    <a:pt x="30936" y="16644"/>
                  </a:lnTo>
                  <a:lnTo>
                    <a:pt x="30529" y="17322"/>
                  </a:lnTo>
                  <a:lnTo>
                    <a:pt x="30529" y="17322"/>
                  </a:lnTo>
                  <a:lnTo>
                    <a:pt x="29986" y="18091"/>
                  </a:lnTo>
                  <a:lnTo>
                    <a:pt x="29398" y="18725"/>
                  </a:lnTo>
                  <a:lnTo>
                    <a:pt x="29308" y="18860"/>
                  </a:lnTo>
                  <a:lnTo>
                    <a:pt x="29263" y="18860"/>
                  </a:lnTo>
                  <a:lnTo>
                    <a:pt x="29263" y="18860"/>
                  </a:lnTo>
                  <a:lnTo>
                    <a:pt x="28856" y="19267"/>
                  </a:lnTo>
                  <a:lnTo>
                    <a:pt x="28403" y="19629"/>
                  </a:lnTo>
                  <a:lnTo>
                    <a:pt x="27906" y="19946"/>
                  </a:lnTo>
                  <a:lnTo>
                    <a:pt x="27454" y="20262"/>
                  </a:lnTo>
                  <a:lnTo>
                    <a:pt x="26911" y="20534"/>
                  </a:lnTo>
                  <a:lnTo>
                    <a:pt x="26413" y="20805"/>
                  </a:lnTo>
                  <a:lnTo>
                    <a:pt x="25328" y="21212"/>
                  </a:lnTo>
                  <a:lnTo>
                    <a:pt x="25328" y="21212"/>
                  </a:lnTo>
                  <a:lnTo>
                    <a:pt x="25237" y="21257"/>
                  </a:lnTo>
                  <a:lnTo>
                    <a:pt x="25237" y="21257"/>
                  </a:lnTo>
                  <a:lnTo>
                    <a:pt x="24333" y="21574"/>
                  </a:lnTo>
                  <a:lnTo>
                    <a:pt x="23428" y="21800"/>
                  </a:lnTo>
                  <a:lnTo>
                    <a:pt x="22524" y="22026"/>
                  </a:lnTo>
                  <a:lnTo>
                    <a:pt x="21574" y="22162"/>
                  </a:lnTo>
                  <a:lnTo>
                    <a:pt x="21574" y="22162"/>
                  </a:lnTo>
                  <a:lnTo>
                    <a:pt x="20443" y="22343"/>
                  </a:lnTo>
                  <a:lnTo>
                    <a:pt x="19313" y="22478"/>
                  </a:lnTo>
                  <a:lnTo>
                    <a:pt x="19313" y="22478"/>
                  </a:lnTo>
                  <a:lnTo>
                    <a:pt x="19222" y="22478"/>
                  </a:lnTo>
                  <a:lnTo>
                    <a:pt x="19222" y="22478"/>
                  </a:lnTo>
                  <a:lnTo>
                    <a:pt x="17639" y="22614"/>
                  </a:lnTo>
                  <a:lnTo>
                    <a:pt x="16101" y="22614"/>
                  </a:lnTo>
                  <a:lnTo>
                    <a:pt x="16011" y="22614"/>
                  </a:lnTo>
                  <a:lnTo>
                    <a:pt x="16011" y="22614"/>
                  </a:lnTo>
                  <a:lnTo>
                    <a:pt x="14699" y="22614"/>
                  </a:lnTo>
                  <a:lnTo>
                    <a:pt x="13433" y="22524"/>
                  </a:lnTo>
                  <a:lnTo>
                    <a:pt x="12121" y="22388"/>
                  </a:lnTo>
                  <a:lnTo>
                    <a:pt x="10855" y="22207"/>
                  </a:lnTo>
                  <a:lnTo>
                    <a:pt x="10855" y="22207"/>
                  </a:lnTo>
                  <a:lnTo>
                    <a:pt x="10765" y="22207"/>
                  </a:lnTo>
                  <a:lnTo>
                    <a:pt x="10765" y="22207"/>
                  </a:lnTo>
                  <a:lnTo>
                    <a:pt x="9136" y="21890"/>
                  </a:lnTo>
                  <a:lnTo>
                    <a:pt x="9136" y="21890"/>
                  </a:lnTo>
                  <a:lnTo>
                    <a:pt x="7915" y="21619"/>
                  </a:lnTo>
                  <a:lnTo>
                    <a:pt x="6694" y="21257"/>
                  </a:lnTo>
                  <a:lnTo>
                    <a:pt x="5518" y="20850"/>
                  </a:lnTo>
                  <a:lnTo>
                    <a:pt x="4930" y="20579"/>
                  </a:lnTo>
                  <a:lnTo>
                    <a:pt x="4387" y="20308"/>
                  </a:lnTo>
                  <a:lnTo>
                    <a:pt x="4387" y="20308"/>
                  </a:lnTo>
                  <a:lnTo>
                    <a:pt x="4026" y="20081"/>
                  </a:lnTo>
                  <a:lnTo>
                    <a:pt x="4026" y="20081"/>
                  </a:lnTo>
                  <a:lnTo>
                    <a:pt x="3890" y="19991"/>
                  </a:lnTo>
                  <a:lnTo>
                    <a:pt x="3890" y="19991"/>
                  </a:lnTo>
                  <a:lnTo>
                    <a:pt x="3438" y="19720"/>
                  </a:lnTo>
                  <a:lnTo>
                    <a:pt x="3031" y="19358"/>
                  </a:lnTo>
                  <a:lnTo>
                    <a:pt x="2624" y="19041"/>
                  </a:lnTo>
                  <a:lnTo>
                    <a:pt x="2216" y="18679"/>
                  </a:lnTo>
                  <a:lnTo>
                    <a:pt x="1900" y="18272"/>
                  </a:lnTo>
                  <a:lnTo>
                    <a:pt x="1583" y="17865"/>
                  </a:lnTo>
                  <a:lnTo>
                    <a:pt x="1267" y="17458"/>
                  </a:lnTo>
                  <a:lnTo>
                    <a:pt x="1041" y="17006"/>
                  </a:lnTo>
                  <a:lnTo>
                    <a:pt x="769" y="16554"/>
                  </a:lnTo>
                  <a:lnTo>
                    <a:pt x="588" y="16056"/>
                  </a:lnTo>
                  <a:lnTo>
                    <a:pt x="407" y="15559"/>
                  </a:lnTo>
                  <a:lnTo>
                    <a:pt x="272" y="15061"/>
                  </a:lnTo>
                  <a:lnTo>
                    <a:pt x="181" y="14564"/>
                  </a:lnTo>
                  <a:lnTo>
                    <a:pt x="91" y="14021"/>
                  </a:lnTo>
                  <a:lnTo>
                    <a:pt x="46" y="13478"/>
                  </a:lnTo>
                  <a:lnTo>
                    <a:pt x="0" y="12935"/>
                  </a:lnTo>
                  <a:lnTo>
                    <a:pt x="0" y="12935"/>
                  </a:lnTo>
                  <a:lnTo>
                    <a:pt x="46" y="12212"/>
                  </a:lnTo>
                  <a:lnTo>
                    <a:pt x="136" y="11488"/>
                  </a:lnTo>
                  <a:lnTo>
                    <a:pt x="226" y="10765"/>
                  </a:lnTo>
                  <a:lnTo>
                    <a:pt x="407" y="10041"/>
                  </a:lnTo>
                  <a:lnTo>
                    <a:pt x="588" y="9317"/>
                  </a:lnTo>
                  <a:lnTo>
                    <a:pt x="814" y="8639"/>
                  </a:lnTo>
                  <a:lnTo>
                    <a:pt x="1086" y="7960"/>
                  </a:lnTo>
                  <a:lnTo>
                    <a:pt x="1357" y="7282"/>
                  </a:lnTo>
                  <a:lnTo>
                    <a:pt x="1357" y="7282"/>
                  </a:lnTo>
                  <a:lnTo>
                    <a:pt x="1809" y="6332"/>
                  </a:lnTo>
                  <a:lnTo>
                    <a:pt x="2307" y="5428"/>
                  </a:lnTo>
                  <a:lnTo>
                    <a:pt x="2895" y="4523"/>
                  </a:lnTo>
                  <a:lnTo>
                    <a:pt x="3528" y="3709"/>
                  </a:lnTo>
                  <a:lnTo>
                    <a:pt x="3528" y="3709"/>
                  </a:lnTo>
                  <a:lnTo>
                    <a:pt x="3890" y="3257"/>
                  </a:lnTo>
                  <a:lnTo>
                    <a:pt x="4297" y="2804"/>
                  </a:lnTo>
                  <a:lnTo>
                    <a:pt x="4297" y="2804"/>
                  </a:lnTo>
                  <a:lnTo>
                    <a:pt x="5021" y="2171"/>
                  </a:lnTo>
                  <a:lnTo>
                    <a:pt x="5744" y="1629"/>
                  </a:lnTo>
                  <a:lnTo>
                    <a:pt x="6513" y="1176"/>
                  </a:lnTo>
                  <a:lnTo>
                    <a:pt x="7327" y="814"/>
                  </a:lnTo>
                  <a:lnTo>
                    <a:pt x="8141" y="498"/>
                  </a:lnTo>
                  <a:lnTo>
                    <a:pt x="8955" y="272"/>
                  </a:lnTo>
                  <a:lnTo>
                    <a:pt x="9815" y="136"/>
                  </a:lnTo>
                  <a:lnTo>
                    <a:pt x="10674" y="46"/>
                  </a:lnTo>
                  <a:lnTo>
                    <a:pt x="10674" y="46"/>
                  </a:lnTo>
                  <a:lnTo>
                    <a:pt x="10855" y="46"/>
                  </a:lnTo>
                  <a:lnTo>
                    <a:pt x="10855" y="46"/>
                  </a:lnTo>
                  <a:lnTo>
                    <a:pt x="11805" y="0"/>
                  </a:lnTo>
                  <a:lnTo>
                    <a:pt x="12755" y="0"/>
                  </a:lnTo>
                  <a:lnTo>
                    <a:pt x="13704" y="46"/>
                  </a:lnTo>
                  <a:lnTo>
                    <a:pt x="14699" y="136"/>
                  </a:lnTo>
                  <a:lnTo>
                    <a:pt x="14699" y="136"/>
                  </a:lnTo>
                  <a:lnTo>
                    <a:pt x="14790" y="136"/>
                  </a:lnTo>
                  <a:lnTo>
                    <a:pt x="14790" y="136"/>
                  </a:lnTo>
                  <a:lnTo>
                    <a:pt x="17458" y="453"/>
                  </a:lnTo>
                  <a:lnTo>
                    <a:pt x="17458" y="453"/>
                  </a:lnTo>
                  <a:lnTo>
                    <a:pt x="17549" y="453"/>
                  </a:lnTo>
                  <a:lnTo>
                    <a:pt x="17549" y="453"/>
                  </a:lnTo>
                  <a:lnTo>
                    <a:pt x="18589" y="588"/>
                  </a:lnTo>
                  <a:lnTo>
                    <a:pt x="18589" y="588"/>
                  </a:lnTo>
                  <a:lnTo>
                    <a:pt x="20850" y="814"/>
                  </a:lnTo>
                  <a:lnTo>
                    <a:pt x="20850" y="814"/>
                  </a:lnTo>
                  <a:lnTo>
                    <a:pt x="20941" y="814"/>
                  </a:lnTo>
                  <a:lnTo>
                    <a:pt x="20941" y="814"/>
                  </a:lnTo>
                  <a:lnTo>
                    <a:pt x="22705" y="1041"/>
                  </a:lnTo>
                  <a:lnTo>
                    <a:pt x="23609" y="1176"/>
                  </a:lnTo>
                  <a:lnTo>
                    <a:pt x="24469" y="1357"/>
                  </a:lnTo>
                  <a:lnTo>
                    <a:pt x="24469" y="1357"/>
                  </a:lnTo>
                  <a:lnTo>
                    <a:pt x="25102" y="1493"/>
                  </a:lnTo>
                  <a:lnTo>
                    <a:pt x="25735" y="1674"/>
                  </a:lnTo>
                  <a:lnTo>
                    <a:pt x="25735" y="1674"/>
                  </a:lnTo>
                  <a:lnTo>
                    <a:pt x="25825" y="1719"/>
                  </a:lnTo>
                  <a:lnTo>
                    <a:pt x="25825" y="1719"/>
                  </a:lnTo>
                  <a:lnTo>
                    <a:pt x="26820" y="2126"/>
                  </a:lnTo>
                  <a:lnTo>
                    <a:pt x="27318" y="2352"/>
                  </a:lnTo>
                  <a:lnTo>
                    <a:pt x="27770" y="2624"/>
                  </a:lnTo>
                  <a:lnTo>
                    <a:pt x="28223" y="2895"/>
                  </a:lnTo>
                  <a:lnTo>
                    <a:pt x="28675" y="3166"/>
                  </a:lnTo>
                  <a:lnTo>
                    <a:pt x="29082" y="3528"/>
                  </a:lnTo>
                  <a:lnTo>
                    <a:pt x="29444" y="3845"/>
                  </a:lnTo>
                  <a:lnTo>
                    <a:pt x="29444" y="3845"/>
                  </a:lnTo>
                  <a:lnTo>
                    <a:pt x="29625" y="4026"/>
                  </a:lnTo>
                  <a:lnTo>
                    <a:pt x="29625" y="4026"/>
                  </a:lnTo>
                  <a:lnTo>
                    <a:pt x="30077" y="4478"/>
                  </a:lnTo>
                  <a:lnTo>
                    <a:pt x="30439" y="4975"/>
                  </a:lnTo>
                  <a:lnTo>
                    <a:pt x="30801" y="5473"/>
                  </a:lnTo>
                  <a:lnTo>
                    <a:pt x="31072" y="6016"/>
                  </a:lnTo>
                  <a:lnTo>
                    <a:pt x="31072" y="6016"/>
                  </a:lnTo>
                  <a:lnTo>
                    <a:pt x="31388" y="6649"/>
                  </a:lnTo>
                  <a:lnTo>
                    <a:pt x="31660" y="7327"/>
                  </a:lnTo>
                  <a:lnTo>
                    <a:pt x="31841" y="8006"/>
                  </a:lnTo>
                  <a:lnTo>
                    <a:pt x="32022" y="8684"/>
                  </a:lnTo>
                  <a:lnTo>
                    <a:pt x="32157" y="9408"/>
                  </a:lnTo>
                  <a:lnTo>
                    <a:pt x="32203" y="10086"/>
                  </a:lnTo>
                  <a:lnTo>
                    <a:pt x="32248" y="10810"/>
                  </a:lnTo>
                  <a:lnTo>
                    <a:pt x="32248" y="115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72;p32">
              <a:extLst>
                <a:ext uri="{FF2B5EF4-FFF2-40B4-BE49-F238E27FC236}">
                  <a16:creationId xmlns:a16="http://schemas.microsoft.com/office/drawing/2014/main" id="{2C47CE02-EF84-C804-BBDC-35D0AAE3309F}"/>
                </a:ext>
              </a:extLst>
            </p:cNvPr>
            <p:cNvSpPr/>
            <p:nvPr/>
          </p:nvSpPr>
          <p:spPr>
            <a:xfrm>
              <a:off x="1169800" y="3831575"/>
              <a:ext cx="194525" cy="500925"/>
            </a:xfrm>
            <a:custGeom>
              <a:avLst/>
              <a:gdLst/>
              <a:ahLst/>
              <a:cxnLst/>
              <a:rect l="l" t="t" r="r" b="b"/>
              <a:pathLst>
                <a:path w="7781" h="20037" extrusionOk="0">
                  <a:moveTo>
                    <a:pt x="7599" y="1"/>
                  </a:moveTo>
                  <a:lnTo>
                    <a:pt x="6875" y="453"/>
                  </a:lnTo>
                  <a:lnTo>
                    <a:pt x="6197" y="905"/>
                  </a:lnTo>
                  <a:lnTo>
                    <a:pt x="5519" y="1448"/>
                  </a:lnTo>
                  <a:lnTo>
                    <a:pt x="4885" y="2036"/>
                  </a:lnTo>
                  <a:lnTo>
                    <a:pt x="4252" y="2624"/>
                  </a:lnTo>
                  <a:lnTo>
                    <a:pt x="3709" y="3302"/>
                  </a:lnTo>
                  <a:lnTo>
                    <a:pt x="3167" y="3981"/>
                  </a:lnTo>
                  <a:lnTo>
                    <a:pt x="2669" y="4749"/>
                  </a:lnTo>
                  <a:lnTo>
                    <a:pt x="2036" y="5835"/>
                  </a:lnTo>
                  <a:lnTo>
                    <a:pt x="1493" y="7011"/>
                  </a:lnTo>
                  <a:lnTo>
                    <a:pt x="1041" y="8232"/>
                  </a:lnTo>
                  <a:lnTo>
                    <a:pt x="634" y="9498"/>
                  </a:lnTo>
                  <a:lnTo>
                    <a:pt x="363" y="10810"/>
                  </a:lnTo>
                  <a:lnTo>
                    <a:pt x="136" y="12167"/>
                  </a:lnTo>
                  <a:lnTo>
                    <a:pt x="1" y="13569"/>
                  </a:lnTo>
                  <a:lnTo>
                    <a:pt x="1" y="15016"/>
                  </a:lnTo>
                  <a:lnTo>
                    <a:pt x="46" y="16418"/>
                  </a:lnTo>
                  <a:lnTo>
                    <a:pt x="91" y="17051"/>
                  </a:lnTo>
                  <a:lnTo>
                    <a:pt x="182" y="17685"/>
                  </a:lnTo>
                  <a:lnTo>
                    <a:pt x="317" y="18318"/>
                  </a:lnTo>
                  <a:lnTo>
                    <a:pt x="453" y="18860"/>
                  </a:lnTo>
                  <a:lnTo>
                    <a:pt x="634" y="19448"/>
                  </a:lnTo>
                  <a:lnTo>
                    <a:pt x="815" y="19946"/>
                  </a:lnTo>
                  <a:lnTo>
                    <a:pt x="951" y="20036"/>
                  </a:lnTo>
                  <a:lnTo>
                    <a:pt x="951" y="20036"/>
                  </a:lnTo>
                  <a:lnTo>
                    <a:pt x="905" y="19991"/>
                  </a:lnTo>
                  <a:lnTo>
                    <a:pt x="724" y="19448"/>
                  </a:lnTo>
                  <a:lnTo>
                    <a:pt x="544" y="18906"/>
                  </a:lnTo>
                  <a:lnTo>
                    <a:pt x="408" y="18318"/>
                  </a:lnTo>
                  <a:lnTo>
                    <a:pt x="272" y="17685"/>
                  </a:lnTo>
                  <a:lnTo>
                    <a:pt x="182" y="17051"/>
                  </a:lnTo>
                  <a:lnTo>
                    <a:pt x="136" y="16418"/>
                  </a:lnTo>
                  <a:lnTo>
                    <a:pt x="46" y="14971"/>
                  </a:lnTo>
                  <a:lnTo>
                    <a:pt x="91" y="13569"/>
                  </a:lnTo>
                  <a:lnTo>
                    <a:pt x="227" y="12167"/>
                  </a:lnTo>
                  <a:lnTo>
                    <a:pt x="408" y="10810"/>
                  </a:lnTo>
                  <a:lnTo>
                    <a:pt x="724" y="9498"/>
                  </a:lnTo>
                  <a:lnTo>
                    <a:pt x="1086" y="8232"/>
                  </a:lnTo>
                  <a:lnTo>
                    <a:pt x="1584" y="7056"/>
                  </a:lnTo>
                  <a:lnTo>
                    <a:pt x="2127" y="5880"/>
                  </a:lnTo>
                  <a:lnTo>
                    <a:pt x="2760" y="4795"/>
                  </a:lnTo>
                  <a:lnTo>
                    <a:pt x="3257" y="4026"/>
                  </a:lnTo>
                  <a:lnTo>
                    <a:pt x="3800" y="3302"/>
                  </a:lnTo>
                  <a:lnTo>
                    <a:pt x="4388" y="2624"/>
                  </a:lnTo>
                  <a:lnTo>
                    <a:pt x="5021" y="2036"/>
                  </a:lnTo>
                  <a:lnTo>
                    <a:pt x="5654" y="1448"/>
                  </a:lnTo>
                  <a:lnTo>
                    <a:pt x="6333" y="905"/>
                  </a:lnTo>
                  <a:lnTo>
                    <a:pt x="7056" y="408"/>
                  </a:lnTo>
                  <a:lnTo>
                    <a:pt x="7780"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73;p32">
              <a:extLst>
                <a:ext uri="{FF2B5EF4-FFF2-40B4-BE49-F238E27FC236}">
                  <a16:creationId xmlns:a16="http://schemas.microsoft.com/office/drawing/2014/main" id="{BFF1A2CD-5157-A396-05D9-13E44EF27BEC}"/>
                </a:ext>
              </a:extLst>
            </p:cNvPr>
            <p:cNvSpPr/>
            <p:nvPr/>
          </p:nvSpPr>
          <p:spPr>
            <a:xfrm>
              <a:off x="1169800" y="3831575"/>
              <a:ext cx="194525" cy="500925"/>
            </a:xfrm>
            <a:custGeom>
              <a:avLst/>
              <a:gdLst/>
              <a:ahLst/>
              <a:cxnLst/>
              <a:rect l="l" t="t" r="r" b="b"/>
              <a:pathLst>
                <a:path w="7781" h="20037" fill="none" extrusionOk="0">
                  <a:moveTo>
                    <a:pt x="7780" y="1"/>
                  </a:moveTo>
                  <a:lnTo>
                    <a:pt x="7780" y="1"/>
                  </a:lnTo>
                  <a:lnTo>
                    <a:pt x="7599" y="1"/>
                  </a:lnTo>
                  <a:lnTo>
                    <a:pt x="7599" y="1"/>
                  </a:lnTo>
                  <a:lnTo>
                    <a:pt x="7599" y="1"/>
                  </a:lnTo>
                  <a:lnTo>
                    <a:pt x="6875" y="453"/>
                  </a:lnTo>
                  <a:lnTo>
                    <a:pt x="6197" y="905"/>
                  </a:lnTo>
                  <a:lnTo>
                    <a:pt x="5519" y="1448"/>
                  </a:lnTo>
                  <a:lnTo>
                    <a:pt x="4885" y="2036"/>
                  </a:lnTo>
                  <a:lnTo>
                    <a:pt x="4252" y="2624"/>
                  </a:lnTo>
                  <a:lnTo>
                    <a:pt x="3709" y="3302"/>
                  </a:lnTo>
                  <a:lnTo>
                    <a:pt x="3167" y="3981"/>
                  </a:lnTo>
                  <a:lnTo>
                    <a:pt x="2669" y="4749"/>
                  </a:lnTo>
                  <a:lnTo>
                    <a:pt x="2669" y="4749"/>
                  </a:lnTo>
                  <a:lnTo>
                    <a:pt x="2036" y="5835"/>
                  </a:lnTo>
                  <a:lnTo>
                    <a:pt x="1493" y="7011"/>
                  </a:lnTo>
                  <a:lnTo>
                    <a:pt x="1041" y="8232"/>
                  </a:lnTo>
                  <a:lnTo>
                    <a:pt x="634" y="9498"/>
                  </a:lnTo>
                  <a:lnTo>
                    <a:pt x="363" y="10810"/>
                  </a:lnTo>
                  <a:lnTo>
                    <a:pt x="136" y="12167"/>
                  </a:lnTo>
                  <a:lnTo>
                    <a:pt x="1" y="13569"/>
                  </a:lnTo>
                  <a:lnTo>
                    <a:pt x="1" y="15016"/>
                  </a:lnTo>
                  <a:lnTo>
                    <a:pt x="1" y="15016"/>
                  </a:lnTo>
                  <a:lnTo>
                    <a:pt x="46" y="16418"/>
                  </a:lnTo>
                  <a:lnTo>
                    <a:pt x="91" y="17051"/>
                  </a:lnTo>
                  <a:lnTo>
                    <a:pt x="182" y="17685"/>
                  </a:lnTo>
                  <a:lnTo>
                    <a:pt x="317" y="18318"/>
                  </a:lnTo>
                  <a:lnTo>
                    <a:pt x="453" y="18860"/>
                  </a:lnTo>
                  <a:lnTo>
                    <a:pt x="634" y="19448"/>
                  </a:lnTo>
                  <a:lnTo>
                    <a:pt x="815" y="19946"/>
                  </a:lnTo>
                  <a:lnTo>
                    <a:pt x="815" y="19946"/>
                  </a:lnTo>
                  <a:lnTo>
                    <a:pt x="951" y="20036"/>
                  </a:lnTo>
                  <a:lnTo>
                    <a:pt x="951" y="20036"/>
                  </a:lnTo>
                  <a:lnTo>
                    <a:pt x="905" y="19991"/>
                  </a:lnTo>
                  <a:lnTo>
                    <a:pt x="905" y="19991"/>
                  </a:lnTo>
                  <a:lnTo>
                    <a:pt x="724" y="19448"/>
                  </a:lnTo>
                  <a:lnTo>
                    <a:pt x="544" y="18906"/>
                  </a:lnTo>
                  <a:lnTo>
                    <a:pt x="408" y="18318"/>
                  </a:lnTo>
                  <a:lnTo>
                    <a:pt x="272" y="17685"/>
                  </a:lnTo>
                  <a:lnTo>
                    <a:pt x="182" y="17051"/>
                  </a:lnTo>
                  <a:lnTo>
                    <a:pt x="136" y="16418"/>
                  </a:lnTo>
                  <a:lnTo>
                    <a:pt x="46" y="14971"/>
                  </a:lnTo>
                  <a:lnTo>
                    <a:pt x="46" y="14971"/>
                  </a:lnTo>
                  <a:lnTo>
                    <a:pt x="91" y="13569"/>
                  </a:lnTo>
                  <a:lnTo>
                    <a:pt x="227" y="12167"/>
                  </a:lnTo>
                  <a:lnTo>
                    <a:pt x="408" y="10810"/>
                  </a:lnTo>
                  <a:lnTo>
                    <a:pt x="724" y="9498"/>
                  </a:lnTo>
                  <a:lnTo>
                    <a:pt x="1086" y="8232"/>
                  </a:lnTo>
                  <a:lnTo>
                    <a:pt x="1584" y="7056"/>
                  </a:lnTo>
                  <a:lnTo>
                    <a:pt x="2127" y="5880"/>
                  </a:lnTo>
                  <a:lnTo>
                    <a:pt x="2760" y="4795"/>
                  </a:lnTo>
                  <a:lnTo>
                    <a:pt x="2760" y="4795"/>
                  </a:lnTo>
                  <a:lnTo>
                    <a:pt x="3257" y="4026"/>
                  </a:lnTo>
                  <a:lnTo>
                    <a:pt x="3800" y="3302"/>
                  </a:lnTo>
                  <a:lnTo>
                    <a:pt x="4388" y="2624"/>
                  </a:lnTo>
                  <a:lnTo>
                    <a:pt x="5021" y="2036"/>
                  </a:lnTo>
                  <a:lnTo>
                    <a:pt x="5654" y="1448"/>
                  </a:lnTo>
                  <a:lnTo>
                    <a:pt x="6333" y="905"/>
                  </a:lnTo>
                  <a:lnTo>
                    <a:pt x="7056" y="408"/>
                  </a:lnTo>
                  <a:lnTo>
                    <a:pt x="77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74;p32">
              <a:extLst>
                <a:ext uri="{FF2B5EF4-FFF2-40B4-BE49-F238E27FC236}">
                  <a16:creationId xmlns:a16="http://schemas.microsoft.com/office/drawing/2014/main" id="{206B75AD-3D19-AC6E-EAFF-4CD6315EFD8B}"/>
                </a:ext>
              </a:extLst>
            </p:cNvPr>
            <p:cNvSpPr/>
            <p:nvPr/>
          </p:nvSpPr>
          <p:spPr>
            <a:xfrm>
              <a:off x="1345075" y="3833850"/>
              <a:ext cx="117600" cy="551800"/>
            </a:xfrm>
            <a:custGeom>
              <a:avLst/>
              <a:gdLst/>
              <a:ahLst/>
              <a:cxnLst/>
              <a:rect l="l" t="t" r="r" b="b"/>
              <a:pathLst>
                <a:path w="4704" h="22072" extrusionOk="0">
                  <a:moveTo>
                    <a:pt x="4613" y="0"/>
                  </a:moveTo>
                  <a:lnTo>
                    <a:pt x="4206" y="407"/>
                  </a:lnTo>
                  <a:lnTo>
                    <a:pt x="3799" y="814"/>
                  </a:lnTo>
                  <a:lnTo>
                    <a:pt x="3437" y="1312"/>
                  </a:lnTo>
                  <a:lnTo>
                    <a:pt x="3076" y="1854"/>
                  </a:lnTo>
                  <a:lnTo>
                    <a:pt x="2759" y="2442"/>
                  </a:lnTo>
                  <a:lnTo>
                    <a:pt x="2442" y="3075"/>
                  </a:lnTo>
                  <a:lnTo>
                    <a:pt x="2126" y="3754"/>
                  </a:lnTo>
                  <a:lnTo>
                    <a:pt x="1854" y="4478"/>
                  </a:lnTo>
                  <a:lnTo>
                    <a:pt x="1447" y="5653"/>
                  </a:lnTo>
                  <a:lnTo>
                    <a:pt x="1086" y="6829"/>
                  </a:lnTo>
                  <a:lnTo>
                    <a:pt x="769" y="8005"/>
                  </a:lnTo>
                  <a:lnTo>
                    <a:pt x="543" y="9181"/>
                  </a:lnTo>
                  <a:lnTo>
                    <a:pt x="317" y="10357"/>
                  </a:lnTo>
                  <a:lnTo>
                    <a:pt x="181" y="11488"/>
                  </a:lnTo>
                  <a:lnTo>
                    <a:pt x="91" y="12664"/>
                  </a:lnTo>
                  <a:lnTo>
                    <a:pt x="45" y="13794"/>
                  </a:lnTo>
                  <a:lnTo>
                    <a:pt x="0" y="14925"/>
                  </a:lnTo>
                  <a:lnTo>
                    <a:pt x="0" y="16011"/>
                  </a:lnTo>
                  <a:lnTo>
                    <a:pt x="91" y="17096"/>
                  </a:lnTo>
                  <a:lnTo>
                    <a:pt x="136" y="18136"/>
                  </a:lnTo>
                  <a:lnTo>
                    <a:pt x="226" y="19177"/>
                  </a:lnTo>
                  <a:lnTo>
                    <a:pt x="362" y="20172"/>
                  </a:lnTo>
                  <a:lnTo>
                    <a:pt x="679" y="22071"/>
                  </a:lnTo>
                  <a:lnTo>
                    <a:pt x="769" y="22071"/>
                  </a:lnTo>
                  <a:lnTo>
                    <a:pt x="452" y="20172"/>
                  </a:lnTo>
                  <a:lnTo>
                    <a:pt x="317" y="19177"/>
                  </a:lnTo>
                  <a:lnTo>
                    <a:pt x="226" y="18136"/>
                  </a:lnTo>
                  <a:lnTo>
                    <a:pt x="136" y="17096"/>
                  </a:lnTo>
                  <a:lnTo>
                    <a:pt x="91" y="16011"/>
                  </a:lnTo>
                  <a:lnTo>
                    <a:pt x="91" y="14925"/>
                  </a:lnTo>
                  <a:lnTo>
                    <a:pt x="136" y="13794"/>
                  </a:lnTo>
                  <a:lnTo>
                    <a:pt x="181" y="12664"/>
                  </a:lnTo>
                  <a:lnTo>
                    <a:pt x="272" y="11533"/>
                  </a:lnTo>
                  <a:lnTo>
                    <a:pt x="407" y="10357"/>
                  </a:lnTo>
                  <a:lnTo>
                    <a:pt x="633" y="9181"/>
                  </a:lnTo>
                  <a:lnTo>
                    <a:pt x="859" y="8005"/>
                  </a:lnTo>
                  <a:lnTo>
                    <a:pt x="1176" y="6829"/>
                  </a:lnTo>
                  <a:lnTo>
                    <a:pt x="1493" y="5653"/>
                  </a:lnTo>
                  <a:lnTo>
                    <a:pt x="1945" y="4478"/>
                  </a:lnTo>
                  <a:lnTo>
                    <a:pt x="2216" y="3754"/>
                  </a:lnTo>
                  <a:lnTo>
                    <a:pt x="2533" y="3075"/>
                  </a:lnTo>
                  <a:lnTo>
                    <a:pt x="2849" y="2442"/>
                  </a:lnTo>
                  <a:lnTo>
                    <a:pt x="3211" y="1854"/>
                  </a:lnTo>
                  <a:lnTo>
                    <a:pt x="3528" y="1312"/>
                  </a:lnTo>
                  <a:lnTo>
                    <a:pt x="3935" y="859"/>
                  </a:lnTo>
                  <a:lnTo>
                    <a:pt x="4297" y="407"/>
                  </a:lnTo>
                  <a:lnTo>
                    <a:pt x="4704" y="0"/>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75;p32">
              <a:extLst>
                <a:ext uri="{FF2B5EF4-FFF2-40B4-BE49-F238E27FC236}">
                  <a16:creationId xmlns:a16="http://schemas.microsoft.com/office/drawing/2014/main" id="{9F300B93-119C-C6D2-00A5-17103A06D4CB}"/>
                </a:ext>
              </a:extLst>
            </p:cNvPr>
            <p:cNvSpPr/>
            <p:nvPr/>
          </p:nvSpPr>
          <p:spPr>
            <a:xfrm>
              <a:off x="1345075" y="3833850"/>
              <a:ext cx="117600" cy="551800"/>
            </a:xfrm>
            <a:custGeom>
              <a:avLst/>
              <a:gdLst/>
              <a:ahLst/>
              <a:cxnLst/>
              <a:rect l="l" t="t" r="r" b="b"/>
              <a:pathLst>
                <a:path w="4704" h="22072" fill="none" extrusionOk="0">
                  <a:moveTo>
                    <a:pt x="4613" y="0"/>
                  </a:moveTo>
                  <a:lnTo>
                    <a:pt x="4613" y="0"/>
                  </a:lnTo>
                  <a:lnTo>
                    <a:pt x="4206" y="407"/>
                  </a:lnTo>
                  <a:lnTo>
                    <a:pt x="3799" y="814"/>
                  </a:lnTo>
                  <a:lnTo>
                    <a:pt x="3437" y="1312"/>
                  </a:lnTo>
                  <a:lnTo>
                    <a:pt x="3076" y="1854"/>
                  </a:lnTo>
                  <a:lnTo>
                    <a:pt x="2759" y="2442"/>
                  </a:lnTo>
                  <a:lnTo>
                    <a:pt x="2442" y="3075"/>
                  </a:lnTo>
                  <a:lnTo>
                    <a:pt x="2126" y="3754"/>
                  </a:lnTo>
                  <a:lnTo>
                    <a:pt x="1854" y="4478"/>
                  </a:lnTo>
                  <a:lnTo>
                    <a:pt x="1854" y="4478"/>
                  </a:lnTo>
                  <a:lnTo>
                    <a:pt x="1447" y="5653"/>
                  </a:lnTo>
                  <a:lnTo>
                    <a:pt x="1086" y="6829"/>
                  </a:lnTo>
                  <a:lnTo>
                    <a:pt x="769" y="8005"/>
                  </a:lnTo>
                  <a:lnTo>
                    <a:pt x="543" y="9181"/>
                  </a:lnTo>
                  <a:lnTo>
                    <a:pt x="317" y="10357"/>
                  </a:lnTo>
                  <a:lnTo>
                    <a:pt x="181" y="11488"/>
                  </a:lnTo>
                  <a:lnTo>
                    <a:pt x="91" y="12664"/>
                  </a:lnTo>
                  <a:lnTo>
                    <a:pt x="45" y="13794"/>
                  </a:lnTo>
                  <a:lnTo>
                    <a:pt x="0" y="14925"/>
                  </a:lnTo>
                  <a:lnTo>
                    <a:pt x="0" y="16011"/>
                  </a:lnTo>
                  <a:lnTo>
                    <a:pt x="91" y="17096"/>
                  </a:lnTo>
                  <a:lnTo>
                    <a:pt x="136" y="18136"/>
                  </a:lnTo>
                  <a:lnTo>
                    <a:pt x="226" y="19177"/>
                  </a:lnTo>
                  <a:lnTo>
                    <a:pt x="362" y="20172"/>
                  </a:lnTo>
                  <a:lnTo>
                    <a:pt x="679" y="22071"/>
                  </a:lnTo>
                  <a:lnTo>
                    <a:pt x="679" y="22071"/>
                  </a:lnTo>
                  <a:lnTo>
                    <a:pt x="769" y="22071"/>
                  </a:lnTo>
                  <a:lnTo>
                    <a:pt x="769" y="22071"/>
                  </a:lnTo>
                  <a:lnTo>
                    <a:pt x="452" y="20172"/>
                  </a:lnTo>
                  <a:lnTo>
                    <a:pt x="317" y="19177"/>
                  </a:lnTo>
                  <a:lnTo>
                    <a:pt x="226" y="18136"/>
                  </a:lnTo>
                  <a:lnTo>
                    <a:pt x="136" y="17096"/>
                  </a:lnTo>
                  <a:lnTo>
                    <a:pt x="91" y="16011"/>
                  </a:lnTo>
                  <a:lnTo>
                    <a:pt x="91" y="14925"/>
                  </a:lnTo>
                  <a:lnTo>
                    <a:pt x="136" y="13794"/>
                  </a:lnTo>
                  <a:lnTo>
                    <a:pt x="181" y="12664"/>
                  </a:lnTo>
                  <a:lnTo>
                    <a:pt x="272" y="11533"/>
                  </a:lnTo>
                  <a:lnTo>
                    <a:pt x="407" y="10357"/>
                  </a:lnTo>
                  <a:lnTo>
                    <a:pt x="633" y="9181"/>
                  </a:lnTo>
                  <a:lnTo>
                    <a:pt x="859" y="8005"/>
                  </a:lnTo>
                  <a:lnTo>
                    <a:pt x="1176" y="6829"/>
                  </a:lnTo>
                  <a:lnTo>
                    <a:pt x="1493" y="5653"/>
                  </a:lnTo>
                  <a:lnTo>
                    <a:pt x="1945" y="4478"/>
                  </a:lnTo>
                  <a:lnTo>
                    <a:pt x="1945" y="4478"/>
                  </a:lnTo>
                  <a:lnTo>
                    <a:pt x="2216" y="3754"/>
                  </a:lnTo>
                  <a:lnTo>
                    <a:pt x="2533" y="3075"/>
                  </a:lnTo>
                  <a:lnTo>
                    <a:pt x="2849" y="2442"/>
                  </a:lnTo>
                  <a:lnTo>
                    <a:pt x="3211" y="1854"/>
                  </a:lnTo>
                  <a:lnTo>
                    <a:pt x="3528" y="1312"/>
                  </a:lnTo>
                  <a:lnTo>
                    <a:pt x="3935" y="859"/>
                  </a:lnTo>
                  <a:lnTo>
                    <a:pt x="4297" y="407"/>
                  </a:lnTo>
                  <a:lnTo>
                    <a:pt x="4704" y="0"/>
                  </a:lnTo>
                  <a:lnTo>
                    <a:pt x="4704" y="0"/>
                  </a:lnTo>
                  <a:lnTo>
                    <a:pt x="4613" y="0"/>
                  </a:lnTo>
                  <a:lnTo>
                    <a:pt x="46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76;p32">
              <a:extLst>
                <a:ext uri="{FF2B5EF4-FFF2-40B4-BE49-F238E27FC236}">
                  <a16:creationId xmlns:a16="http://schemas.microsoft.com/office/drawing/2014/main" id="{843E6992-1C9E-08B5-54CF-932E63D37EF6}"/>
                </a:ext>
              </a:extLst>
            </p:cNvPr>
            <p:cNvSpPr/>
            <p:nvPr/>
          </p:nvSpPr>
          <p:spPr>
            <a:xfrm>
              <a:off x="1493175" y="3841750"/>
              <a:ext cx="38475" cy="554075"/>
            </a:xfrm>
            <a:custGeom>
              <a:avLst/>
              <a:gdLst/>
              <a:ahLst/>
              <a:cxnLst/>
              <a:rect l="l" t="t" r="r" b="b"/>
              <a:pathLst>
                <a:path w="1539" h="22163" extrusionOk="0">
                  <a:moveTo>
                    <a:pt x="1448" y="1"/>
                  </a:moveTo>
                  <a:lnTo>
                    <a:pt x="1132" y="5518"/>
                  </a:lnTo>
                  <a:lnTo>
                    <a:pt x="770" y="11081"/>
                  </a:lnTo>
                  <a:lnTo>
                    <a:pt x="408" y="16644"/>
                  </a:lnTo>
                  <a:lnTo>
                    <a:pt x="1" y="22162"/>
                  </a:lnTo>
                  <a:lnTo>
                    <a:pt x="91" y="22162"/>
                  </a:lnTo>
                  <a:lnTo>
                    <a:pt x="499" y="16644"/>
                  </a:lnTo>
                  <a:lnTo>
                    <a:pt x="860" y="11081"/>
                  </a:lnTo>
                  <a:lnTo>
                    <a:pt x="1222" y="5564"/>
                  </a:lnTo>
                  <a:lnTo>
                    <a:pt x="1539"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77;p32">
              <a:extLst>
                <a:ext uri="{FF2B5EF4-FFF2-40B4-BE49-F238E27FC236}">
                  <a16:creationId xmlns:a16="http://schemas.microsoft.com/office/drawing/2014/main" id="{8292D806-5464-C8A3-E885-C9D59298E3AB}"/>
                </a:ext>
              </a:extLst>
            </p:cNvPr>
            <p:cNvSpPr/>
            <p:nvPr/>
          </p:nvSpPr>
          <p:spPr>
            <a:xfrm>
              <a:off x="1493175" y="3841750"/>
              <a:ext cx="38475" cy="554075"/>
            </a:xfrm>
            <a:custGeom>
              <a:avLst/>
              <a:gdLst/>
              <a:ahLst/>
              <a:cxnLst/>
              <a:rect l="l" t="t" r="r" b="b"/>
              <a:pathLst>
                <a:path w="1539" h="22163" fill="none" extrusionOk="0">
                  <a:moveTo>
                    <a:pt x="1448" y="1"/>
                  </a:moveTo>
                  <a:lnTo>
                    <a:pt x="1448" y="1"/>
                  </a:lnTo>
                  <a:lnTo>
                    <a:pt x="1132" y="5518"/>
                  </a:lnTo>
                  <a:lnTo>
                    <a:pt x="770" y="11081"/>
                  </a:lnTo>
                  <a:lnTo>
                    <a:pt x="408" y="16644"/>
                  </a:lnTo>
                  <a:lnTo>
                    <a:pt x="1" y="22162"/>
                  </a:lnTo>
                  <a:lnTo>
                    <a:pt x="91" y="22162"/>
                  </a:lnTo>
                  <a:lnTo>
                    <a:pt x="91" y="22162"/>
                  </a:lnTo>
                  <a:lnTo>
                    <a:pt x="499" y="16644"/>
                  </a:lnTo>
                  <a:lnTo>
                    <a:pt x="860" y="11081"/>
                  </a:lnTo>
                  <a:lnTo>
                    <a:pt x="1222" y="5564"/>
                  </a:lnTo>
                  <a:lnTo>
                    <a:pt x="1539" y="1"/>
                  </a:lnTo>
                  <a:lnTo>
                    <a:pt x="1539" y="1"/>
                  </a:lnTo>
                  <a:lnTo>
                    <a:pt x="1448" y="1"/>
                  </a:lnTo>
                  <a:lnTo>
                    <a:pt x="14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78;p32">
              <a:extLst>
                <a:ext uri="{FF2B5EF4-FFF2-40B4-BE49-F238E27FC236}">
                  <a16:creationId xmlns:a16="http://schemas.microsoft.com/office/drawing/2014/main" id="{1B337661-752F-6428-3586-9C8562B099F0}"/>
                </a:ext>
              </a:extLst>
            </p:cNvPr>
            <p:cNvSpPr/>
            <p:nvPr/>
          </p:nvSpPr>
          <p:spPr>
            <a:xfrm>
              <a:off x="1573475" y="3850800"/>
              <a:ext cx="53150" cy="541625"/>
            </a:xfrm>
            <a:custGeom>
              <a:avLst/>
              <a:gdLst/>
              <a:ahLst/>
              <a:cxnLst/>
              <a:rect l="l" t="t" r="r" b="b"/>
              <a:pathLst>
                <a:path w="2126" h="21665" extrusionOk="0">
                  <a:moveTo>
                    <a:pt x="1628" y="0"/>
                  </a:moveTo>
                  <a:lnTo>
                    <a:pt x="1764" y="769"/>
                  </a:lnTo>
                  <a:lnTo>
                    <a:pt x="1855" y="1493"/>
                  </a:lnTo>
                  <a:lnTo>
                    <a:pt x="1990" y="2895"/>
                  </a:lnTo>
                  <a:lnTo>
                    <a:pt x="2035" y="5247"/>
                  </a:lnTo>
                  <a:lnTo>
                    <a:pt x="2035" y="7644"/>
                  </a:lnTo>
                  <a:lnTo>
                    <a:pt x="1945" y="9996"/>
                  </a:lnTo>
                  <a:lnTo>
                    <a:pt x="1719" y="12348"/>
                  </a:lnTo>
                  <a:lnTo>
                    <a:pt x="1447" y="14699"/>
                  </a:lnTo>
                  <a:lnTo>
                    <a:pt x="1040" y="17051"/>
                  </a:lnTo>
                  <a:lnTo>
                    <a:pt x="543" y="19358"/>
                  </a:lnTo>
                  <a:lnTo>
                    <a:pt x="0" y="21664"/>
                  </a:lnTo>
                  <a:lnTo>
                    <a:pt x="91" y="21664"/>
                  </a:lnTo>
                  <a:lnTo>
                    <a:pt x="633" y="19358"/>
                  </a:lnTo>
                  <a:lnTo>
                    <a:pt x="1131" y="17051"/>
                  </a:lnTo>
                  <a:lnTo>
                    <a:pt x="1493" y="14699"/>
                  </a:lnTo>
                  <a:lnTo>
                    <a:pt x="1809" y="12348"/>
                  </a:lnTo>
                  <a:lnTo>
                    <a:pt x="1990" y="9996"/>
                  </a:lnTo>
                  <a:lnTo>
                    <a:pt x="2126" y="7644"/>
                  </a:lnTo>
                  <a:lnTo>
                    <a:pt x="2126" y="5247"/>
                  </a:lnTo>
                  <a:lnTo>
                    <a:pt x="2035" y="2895"/>
                  </a:lnTo>
                  <a:lnTo>
                    <a:pt x="1945" y="1493"/>
                  </a:lnTo>
                  <a:lnTo>
                    <a:pt x="1855" y="769"/>
                  </a:lnTo>
                  <a:lnTo>
                    <a:pt x="1719" y="0"/>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79;p32">
              <a:extLst>
                <a:ext uri="{FF2B5EF4-FFF2-40B4-BE49-F238E27FC236}">
                  <a16:creationId xmlns:a16="http://schemas.microsoft.com/office/drawing/2014/main" id="{47111ADC-0692-05FB-6AFA-BD717BFB8A79}"/>
                </a:ext>
              </a:extLst>
            </p:cNvPr>
            <p:cNvSpPr/>
            <p:nvPr/>
          </p:nvSpPr>
          <p:spPr>
            <a:xfrm>
              <a:off x="1573475" y="3850800"/>
              <a:ext cx="53150" cy="541625"/>
            </a:xfrm>
            <a:custGeom>
              <a:avLst/>
              <a:gdLst/>
              <a:ahLst/>
              <a:cxnLst/>
              <a:rect l="l" t="t" r="r" b="b"/>
              <a:pathLst>
                <a:path w="2126" h="21665" fill="none" extrusionOk="0">
                  <a:moveTo>
                    <a:pt x="1628" y="0"/>
                  </a:moveTo>
                  <a:lnTo>
                    <a:pt x="1628" y="0"/>
                  </a:lnTo>
                  <a:lnTo>
                    <a:pt x="1764" y="769"/>
                  </a:lnTo>
                  <a:lnTo>
                    <a:pt x="1855" y="1493"/>
                  </a:lnTo>
                  <a:lnTo>
                    <a:pt x="1990" y="2895"/>
                  </a:lnTo>
                  <a:lnTo>
                    <a:pt x="1990" y="2895"/>
                  </a:lnTo>
                  <a:lnTo>
                    <a:pt x="2035" y="5247"/>
                  </a:lnTo>
                  <a:lnTo>
                    <a:pt x="2035" y="7644"/>
                  </a:lnTo>
                  <a:lnTo>
                    <a:pt x="1945" y="9996"/>
                  </a:lnTo>
                  <a:lnTo>
                    <a:pt x="1719" y="12348"/>
                  </a:lnTo>
                  <a:lnTo>
                    <a:pt x="1447" y="14699"/>
                  </a:lnTo>
                  <a:lnTo>
                    <a:pt x="1040" y="17051"/>
                  </a:lnTo>
                  <a:lnTo>
                    <a:pt x="543" y="19358"/>
                  </a:lnTo>
                  <a:lnTo>
                    <a:pt x="0" y="21664"/>
                  </a:lnTo>
                  <a:lnTo>
                    <a:pt x="0" y="21664"/>
                  </a:lnTo>
                  <a:lnTo>
                    <a:pt x="91" y="21664"/>
                  </a:lnTo>
                  <a:lnTo>
                    <a:pt x="91" y="21664"/>
                  </a:lnTo>
                  <a:lnTo>
                    <a:pt x="633" y="19358"/>
                  </a:lnTo>
                  <a:lnTo>
                    <a:pt x="1131" y="17051"/>
                  </a:lnTo>
                  <a:lnTo>
                    <a:pt x="1493" y="14699"/>
                  </a:lnTo>
                  <a:lnTo>
                    <a:pt x="1809" y="12348"/>
                  </a:lnTo>
                  <a:lnTo>
                    <a:pt x="1990" y="9996"/>
                  </a:lnTo>
                  <a:lnTo>
                    <a:pt x="2126" y="7644"/>
                  </a:lnTo>
                  <a:lnTo>
                    <a:pt x="2126" y="5247"/>
                  </a:lnTo>
                  <a:lnTo>
                    <a:pt x="2035" y="2895"/>
                  </a:lnTo>
                  <a:lnTo>
                    <a:pt x="2035" y="2895"/>
                  </a:lnTo>
                  <a:lnTo>
                    <a:pt x="1945" y="1493"/>
                  </a:lnTo>
                  <a:lnTo>
                    <a:pt x="1855" y="769"/>
                  </a:lnTo>
                  <a:lnTo>
                    <a:pt x="1719" y="0"/>
                  </a:lnTo>
                  <a:lnTo>
                    <a:pt x="1719" y="0"/>
                  </a:lnTo>
                  <a:lnTo>
                    <a:pt x="1719" y="0"/>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80;p32">
              <a:extLst>
                <a:ext uri="{FF2B5EF4-FFF2-40B4-BE49-F238E27FC236}">
                  <a16:creationId xmlns:a16="http://schemas.microsoft.com/office/drawing/2014/main" id="{C63E66AB-3AC3-8DFF-70F8-34D4F2209BD5}"/>
                </a:ext>
              </a:extLst>
            </p:cNvPr>
            <p:cNvSpPr/>
            <p:nvPr/>
          </p:nvSpPr>
          <p:spPr>
            <a:xfrm>
              <a:off x="1723850" y="3872275"/>
              <a:ext cx="65600" cy="489625"/>
            </a:xfrm>
            <a:custGeom>
              <a:avLst/>
              <a:gdLst/>
              <a:ahLst/>
              <a:cxnLst/>
              <a:rect l="l" t="t" r="r" b="b"/>
              <a:pathLst>
                <a:path w="2624" h="19585" extrusionOk="0">
                  <a:moveTo>
                    <a:pt x="498" y="1"/>
                  </a:moveTo>
                  <a:lnTo>
                    <a:pt x="950" y="905"/>
                  </a:lnTo>
                  <a:lnTo>
                    <a:pt x="1312" y="1765"/>
                  </a:lnTo>
                  <a:lnTo>
                    <a:pt x="1629" y="2669"/>
                  </a:lnTo>
                  <a:lnTo>
                    <a:pt x="1900" y="3483"/>
                  </a:lnTo>
                  <a:lnTo>
                    <a:pt x="2171" y="4795"/>
                  </a:lnTo>
                  <a:lnTo>
                    <a:pt x="2398" y="6197"/>
                  </a:lnTo>
                  <a:lnTo>
                    <a:pt x="2533" y="7554"/>
                  </a:lnTo>
                  <a:lnTo>
                    <a:pt x="2533" y="8956"/>
                  </a:lnTo>
                  <a:lnTo>
                    <a:pt x="2488" y="10403"/>
                  </a:lnTo>
                  <a:lnTo>
                    <a:pt x="2352" y="11805"/>
                  </a:lnTo>
                  <a:lnTo>
                    <a:pt x="2126" y="13252"/>
                  </a:lnTo>
                  <a:lnTo>
                    <a:pt x="1764" y="14700"/>
                  </a:lnTo>
                  <a:lnTo>
                    <a:pt x="1448" y="15921"/>
                  </a:lnTo>
                  <a:lnTo>
                    <a:pt x="996" y="17142"/>
                  </a:lnTo>
                  <a:lnTo>
                    <a:pt x="543" y="18363"/>
                  </a:lnTo>
                  <a:lnTo>
                    <a:pt x="0" y="19584"/>
                  </a:lnTo>
                  <a:lnTo>
                    <a:pt x="0" y="19584"/>
                  </a:lnTo>
                  <a:lnTo>
                    <a:pt x="91" y="19539"/>
                  </a:lnTo>
                  <a:lnTo>
                    <a:pt x="634" y="18363"/>
                  </a:lnTo>
                  <a:lnTo>
                    <a:pt x="1086" y="17142"/>
                  </a:lnTo>
                  <a:lnTo>
                    <a:pt x="1493" y="15921"/>
                  </a:lnTo>
                  <a:lnTo>
                    <a:pt x="1855" y="14700"/>
                  </a:lnTo>
                  <a:lnTo>
                    <a:pt x="2171" y="13252"/>
                  </a:lnTo>
                  <a:lnTo>
                    <a:pt x="2443" y="11850"/>
                  </a:lnTo>
                  <a:lnTo>
                    <a:pt x="2578" y="10403"/>
                  </a:lnTo>
                  <a:lnTo>
                    <a:pt x="2624" y="8956"/>
                  </a:lnTo>
                  <a:lnTo>
                    <a:pt x="2624" y="7554"/>
                  </a:lnTo>
                  <a:lnTo>
                    <a:pt x="2488" y="6152"/>
                  </a:lnTo>
                  <a:lnTo>
                    <a:pt x="2262" y="4795"/>
                  </a:lnTo>
                  <a:lnTo>
                    <a:pt x="1945" y="3483"/>
                  </a:lnTo>
                  <a:lnTo>
                    <a:pt x="1719" y="2669"/>
                  </a:lnTo>
                  <a:lnTo>
                    <a:pt x="1403" y="1810"/>
                  </a:lnTo>
                  <a:lnTo>
                    <a:pt x="1041" y="905"/>
                  </a:lnTo>
                  <a:lnTo>
                    <a:pt x="588" y="46"/>
                  </a:lnTo>
                  <a:lnTo>
                    <a:pt x="498"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81;p32">
              <a:extLst>
                <a:ext uri="{FF2B5EF4-FFF2-40B4-BE49-F238E27FC236}">
                  <a16:creationId xmlns:a16="http://schemas.microsoft.com/office/drawing/2014/main" id="{03E3CE2F-3764-7226-3F79-5D459EF898AD}"/>
                </a:ext>
              </a:extLst>
            </p:cNvPr>
            <p:cNvSpPr/>
            <p:nvPr/>
          </p:nvSpPr>
          <p:spPr>
            <a:xfrm>
              <a:off x="1723850" y="3872275"/>
              <a:ext cx="65600" cy="489625"/>
            </a:xfrm>
            <a:custGeom>
              <a:avLst/>
              <a:gdLst/>
              <a:ahLst/>
              <a:cxnLst/>
              <a:rect l="l" t="t" r="r" b="b"/>
              <a:pathLst>
                <a:path w="2624" h="19585" fill="none" extrusionOk="0">
                  <a:moveTo>
                    <a:pt x="498" y="1"/>
                  </a:moveTo>
                  <a:lnTo>
                    <a:pt x="498" y="1"/>
                  </a:lnTo>
                  <a:lnTo>
                    <a:pt x="950" y="905"/>
                  </a:lnTo>
                  <a:lnTo>
                    <a:pt x="1312" y="1765"/>
                  </a:lnTo>
                  <a:lnTo>
                    <a:pt x="1629" y="2669"/>
                  </a:lnTo>
                  <a:lnTo>
                    <a:pt x="1900" y="3483"/>
                  </a:lnTo>
                  <a:lnTo>
                    <a:pt x="1900" y="3483"/>
                  </a:lnTo>
                  <a:lnTo>
                    <a:pt x="2171" y="4795"/>
                  </a:lnTo>
                  <a:lnTo>
                    <a:pt x="2398" y="6197"/>
                  </a:lnTo>
                  <a:lnTo>
                    <a:pt x="2533" y="7554"/>
                  </a:lnTo>
                  <a:lnTo>
                    <a:pt x="2533" y="8956"/>
                  </a:lnTo>
                  <a:lnTo>
                    <a:pt x="2488" y="10403"/>
                  </a:lnTo>
                  <a:lnTo>
                    <a:pt x="2352" y="11805"/>
                  </a:lnTo>
                  <a:lnTo>
                    <a:pt x="2126" y="13252"/>
                  </a:lnTo>
                  <a:lnTo>
                    <a:pt x="1764" y="14700"/>
                  </a:lnTo>
                  <a:lnTo>
                    <a:pt x="1764" y="14700"/>
                  </a:lnTo>
                  <a:lnTo>
                    <a:pt x="1448" y="15921"/>
                  </a:lnTo>
                  <a:lnTo>
                    <a:pt x="996" y="17142"/>
                  </a:lnTo>
                  <a:lnTo>
                    <a:pt x="543" y="18363"/>
                  </a:lnTo>
                  <a:lnTo>
                    <a:pt x="0" y="19584"/>
                  </a:lnTo>
                  <a:lnTo>
                    <a:pt x="0" y="19584"/>
                  </a:lnTo>
                  <a:lnTo>
                    <a:pt x="91" y="19539"/>
                  </a:lnTo>
                  <a:lnTo>
                    <a:pt x="91" y="19539"/>
                  </a:lnTo>
                  <a:lnTo>
                    <a:pt x="634" y="18363"/>
                  </a:lnTo>
                  <a:lnTo>
                    <a:pt x="1086" y="17142"/>
                  </a:lnTo>
                  <a:lnTo>
                    <a:pt x="1493" y="15921"/>
                  </a:lnTo>
                  <a:lnTo>
                    <a:pt x="1855" y="14700"/>
                  </a:lnTo>
                  <a:lnTo>
                    <a:pt x="1855" y="14700"/>
                  </a:lnTo>
                  <a:lnTo>
                    <a:pt x="2171" y="13252"/>
                  </a:lnTo>
                  <a:lnTo>
                    <a:pt x="2443" y="11850"/>
                  </a:lnTo>
                  <a:lnTo>
                    <a:pt x="2578" y="10403"/>
                  </a:lnTo>
                  <a:lnTo>
                    <a:pt x="2624" y="8956"/>
                  </a:lnTo>
                  <a:lnTo>
                    <a:pt x="2624" y="7554"/>
                  </a:lnTo>
                  <a:lnTo>
                    <a:pt x="2488" y="6152"/>
                  </a:lnTo>
                  <a:lnTo>
                    <a:pt x="2262" y="4795"/>
                  </a:lnTo>
                  <a:lnTo>
                    <a:pt x="1945" y="3483"/>
                  </a:lnTo>
                  <a:lnTo>
                    <a:pt x="1945" y="3483"/>
                  </a:lnTo>
                  <a:lnTo>
                    <a:pt x="1719" y="2669"/>
                  </a:lnTo>
                  <a:lnTo>
                    <a:pt x="1403" y="1810"/>
                  </a:lnTo>
                  <a:lnTo>
                    <a:pt x="1041" y="905"/>
                  </a:lnTo>
                  <a:lnTo>
                    <a:pt x="588" y="46"/>
                  </a:lnTo>
                  <a:lnTo>
                    <a:pt x="588" y="46"/>
                  </a:lnTo>
                  <a:lnTo>
                    <a:pt x="588" y="46"/>
                  </a:lnTo>
                  <a:lnTo>
                    <a:pt x="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82;p32">
              <a:extLst>
                <a:ext uri="{FF2B5EF4-FFF2-40B4-BE49-F238E27FC236}">
                  <a16:creationId xmlns:a16="http://schemas.microsoft.com/office/drawing/2014/main" id="{76F3550B-51B7-7C04-6A7C-03471125A4E0}"/>
                </a:ext>
              </a:extLst>
            </p:cNvPr>
            <p:cNvSpPr/>
            <p:nvPr/>
          </p:nvSpPr>
          <p:spPr>
            <a:xfrm>
              <a:off x="1825625" y="3926550"/>
              <a:ext cx="36200" cy="375425"/>
            </a:xfrm>
            <a:custGeom>
              <a:avLst/>
              <a:gdLst/>
              <a:ahLst/>
              <a:cxnLst/>
              <a:rect l="l" t="t" r="r" b="b"/>
              <a:pathLst>
                <a:path w="1448" h="15017" extrusionOk="0">
                  <a:moveTo>
                    <a:pt x="136" y="1"/>
                  </a:moveTo>
                  <a:lnTo>
                    <a:pt x="452" y="679"/>
                  </a:lnTo>
                  <a:lnTo>
                    <a:pt x="724" y="1448"/>
                  </a:lnTo>
                  <a:lnTo>
                    <a:pt x="950" y="2217"/>
                  </a:lnTo>
                  <a:lnTo>
                    <a:pt x="1085" y="3031"/>
                  </a:lnTo>
                  <a:lnTo>
                    <a:pt x="1221" y="3890"/>
                  </a:lnTo>
                  <a:lnTo>
                    <a:pt x="1312" y="4795"/>
                  </a:lnTo>
                  <a:lnTo>
                    <a:pt x="1357" y="5790"/>
                  </a:lnTo>
                  <a:lnTo>
                    <a:pt x="1357" y="6785"/>
                  </a:lnTo>
                  <a:lnTo>
                    <a:pt x="1312" y="7870"/>
                  </a:lnTo>
                  <a:lnTo>
                    <a:pt x="1221" y="8911"/>
                  </a:lnTo>
                  <a:lnTo>
                    <a:pt x="1085" y="9951"/>
                  </a:lnTo>
                  <a:lnTo>
                    <a:pt x="950" y="10946"/>
                  </a:lnTo>
                  <a:lnTo>
                    <a:pt x="769" y="11986"/>
                  </a:lnTo>
                  <a:lnTo>
                    <a:pt x="543" y="13026"/>
                  </a:lnTo>
                  <a:lnTo>
                    <a:pt x="271" y="14021"/>
                  </a:lnTo>
                  <a:lnTo>
                    <a:pt x="0" y="15016"/>
                  </a:lnTo>
                  <a:lnTo>
                    <a:pt x="90" y="14881"/>
                  </a:lnTo>
                  <a:lnTo>
                    <a:pt x="407" y="13931"/>
                  </a:lnTo>
                  <a:lnTo>
                    <a:pt x="633" y="12936"/>
                  </a:lnTo>
                  <a:lnTo>
                    <a:pt x="859" y="11896"/>
                  </a:lnTo>
                  <a:lnTo>
                    <a:pt x="1040" y="10901"/>
                  </a:lnTo>
                  <a:lnTo>
                    <a:pt x="1176" y="9906"/>
                  </a:lnTo>
                  <a:lnTo>
                    <a:pt x="1312" y="8865"/>
                  </a:lnTo>
                  <a:lnTo>
                    <a:pt x="1402" y="7825"/>
                  </a:lnTo>
                  <a:lnTo>
                    <a:pt x="1447" y="6785"/>
                  </a:lnTo>
                  <a:lnTo>
                    <a:pt x="1447" y="5835"/>
                  </a:lnTo>
                  <a:lnTo>
                    <a:pt x="1402" y="4885"/>
                  </a:lnTo>
                  <a:lnTo>
                    <a:pt x="1312" y="3981"/>
                  </a:lnTo>
                  <a:lnTo>
                    <a:pt x="1221" y="3167"/>
                  </a:lnTo>
                  <a:lnTo>
                    <a:pt x="1040" y="2353"/>
                  </a:lnTo>
                  <a:lnTo>
                    <a:pt x="859" y="1584"/>
                  </a:lnTo>
                  <a:lnTo>
                    <a:pt x="633" y="860"/>
                  </a:lnTo>
                  <a:lnTo>
                    <a:pt x="317" y="182"/>
                  </a:lnTo>
                  <a:lnTo>
                    <a:pt x="136"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83;p32">
              <a:extLst>
                <a:ext uri="{FF2B5EF4-FFF2-40B4-BE49-F238E27FC236}">
                  <a16:creationId xmlns:a16="http://schemas.microsoft.com/office/drawing/2014/main" id="{F7D96463-72CC-B412-DD1C-E452165A9A3D}"/>
                </a:ext>
              </a:extLst>
            </p:cNvPr>
            <p:cNvSpPr/>
            <p:nvPr/>
          </p:nvSpPr>
          <p:spPr>
            <a:xfrm>
              <a:off x="1825625" y="3926550"/>
              <a:ext cx="36200" cy="375425"/>
            </a:xfrm>
            <a:custGeom>
              <a:avLst/>
              <a:gdLst/>
              <a:ahLst/>
              <a:cxnLst/>
              <a:rect l="l" t="t" r="r" b="b"/>
              <a:pathLst>
                <a:path w="1448" h="15017" fill="none" extrusionOk="0">
                  <a:moveTo>
                    <a:pt x="136" y="1"/>
                  </a:moveTo>
                  <a:lnTo>
                    <a:pt x="136" y="1"/>
                  </a:lnTo>
                  <a:lnTo>
                    <a:pt x="452" y="679"/>
                  </a:lnTo>
                  <a:lnTo>
                    <a:pt x="724" y="1448"/>
                  </a:lnTo>
                  <a:lnTo>
                    <a:pt x="950" y="2217"/>
                  </a:lnTo>
                  <a:lnTo>
                    <a:pt x="1085" y="3031"/>
                  </a:lnTo>
                  <a:lnTo>
                    <a:pt x="1221" y="3890"/>
                  </a:lnTo>
                  <a:lnTo>
                    <a:pt x="1312" y="4795"/>
                  </a:lnTo>
                  <a:lnTo>
                    <a:pt x="1357" y="5790"/>
                  </a:lnTo>
                  <a:lnTo>
                    <a:pt x="1357" y="6785"/>
                  </a:lnTo>
                  <a:lnTo>
                    <a:pt x="1357" y="6785"/>
                  </a:lnTo>
                  <a:lnTo>
                    <a:pt x="1312" y="7870"/>
                  </a:lnTo>
                  <a:lnTo>
                    <a:pt x="1221" y="8911"/>
                  </a:lnTo>
                  <a:lnTo>
                    <a:pt x="1085" y="9951"/>
                  </a:lnTo>
                  <a:lnTo>
                    <a:pt x="950" y="10946"/>
                  </a:lnTo>
                  <a:lnTo>
                    <a:pt x="769" y="11986"/>
                  </a:lnTo>
                  <a:lnTo>
                    <a:pt x="543" y="13026"/>
                  </a:lnTo>
                  <a:lnTo>
                    <a:pt x="271" y="14021"/>
                  </a:lnTo>
                  <a:lnTo>
                    <a:pt x="0" y="15016"/>
                  </a:lnTo>
                  <a:lnTo>
                    <a:pt x="90" y="14881"/>
                  </a:lnTo>
                  <a:lnTo>
                    <a:pt x="90" y="14881"/>
                  </a:lnTo>
                  <a:lnTo>
                    <a:pt x="407" y="13931"/>
                  </a:lnTo>
                  <a:lnTo>
                    <a:pt x="633" y="12936"/>
                  </a:lnTo>
                  <a:lnTo>
                    <a:pt x="859" y="11896"/>
                  </a:lnTo>
                  <a:lnTo>
                    <a:pt x="1040" y="10901"/>
                  </a:lnTo>
                  <a:lnTo>
                    <a:pt x="1176" y="9906"/>
                  </a:lnTo>
                  <a:lnTo>
                    <a:pt x="1312" y="8865"/>
                  </a:lnTo>
                  <a:lnTo>
                    <a:pt x="1402" y="7825"/>
                  </a:lnTo>
                  <a:lnTo>
                    <a:pt x="1447" y="6785"/>
                  </a:lnTo>
                  <a:lnTo>
                    <a:pt x="1447" y="6785"/>
                  </a:lnTo>
                  <a:lnTo>
                    <a:pt x="1447" y="5835"/>
                  </a:lnTo>
                  <a:lnTo>
                    <a:pt x="1402" y="4885"/>
                  </a:lnTo>
                  <a:lnTo>
                    <a:pt x="1312" y="3981"/>
                  </a:lnTo>
                  <a:lnTo>
                    <a:pt x="1221" y="3167"/>
                  </a:lnTo>
                  <a:lnTo>
                    <a:pt x="1040" y="2353"/>
                  </a:lnTo>
                  <a:lnTo>
                    <a:pt x="859" y="1584"/>
                  </a:lnTo>
                  <a:lnTo>
                    <a:pt x="633" y="860"/>
                  </a:lnTo>
                  <a:lnTo>
                    <a:pt x="317" y="182"/>
                  </a:lnTo>
                  <a:lnTo>
                    <a:pt x="317" y="182"/>
                  </a:lnTo>
                  <a:lnTo>
                    <a:pt x="317" y="182"/>
                  </a:lnTo>
                  <a:lnTo>
                    <a:pt x="13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84;p32">
              <a:extLst>
                <a:ext uri="{FF2B5EF4-FFF2-40B4-BE49-F238E27FC236}">
                  <a16:creationId xmlns:a16="http://schemas.microsoft.com/office/drawing/2014/main" id="{DD0AE9E9-8549-F145-F808-F09C31699205}"/>
                </a:ext>
              </a:extLst>
            </p:cNvPr>
            <p:cNvSpPr/>
            <p:nvPr/>
          </p:nvSpPr>
          <p:spPr>
            <a:xfrm>
              <a:off x="1220700" y="3983100"/>
              <a:ext cx="176400" cy="176400"/>
            </a:xfrm>
            <a:custGeom>
              <a:avLst/>
              <a:gdLst/>
              <a:ahLst/>
              <a:cxnLst/>
              <a:rect l="l" t="t" r="r" b="b"/>
              <a:pathLst>
                <a:path w="7056" h="7056" extrusionOk="0">
                  <a:moveTo>
                    <a:pt x="3528" y="0"/>
                  </a:moveTo>
                  <a:lnTo>
                    <a:pt x="3166" y="45"/>
                  </a:lnTo>
                  <a:lnTo>
                    <a:pt x="2804" y="91"/>
                  </a:lnTo>
                  <a:lnTo>
                    <a:pt x="2488" y="181"/>
                  </a:lnTo>
                  <a:lnTo>
                    <a:pt x="2171" y="271"/>
                  </a:lnTo>
                  <a:lnTo>
                    <a:pt x="1854" y="452"/>
                  </a:lnTo>
                  <a:lnTo>
                    <a:pt x="1538" y="588"/>
                  </a:lnTo>
                  <a:lnTo>
                    <a:pt x="1312" y="814"/>
                  </a:lnTo>
                  <a:lnTo>
                    <a:pt x="1040" y="1040"/>
                  </a:lnTo>
                  <a:lnTo>
                    <a:pt x="814" y="1266"/>
                  </a:lnTo>
                  <a:lnTo>
                    <a:pt x="633" y="1538"/>
                  </a:lnTo>
                  <a:lnTo>
                    <a:pt x="452" y="1854"/>
                  </a:lnTo>
                  <a:lnTo>
                    <a:pt x="271" y="2171"/>
                  </a:lnTo>
                  <a:lnTo>
                    <a:pt x="181" y="2488"/>
                  </a:lnTo>
                  <a:lnTo>
                    <a:pt x="91" y="2804"/>
                  </a:lnTo>
                  <a:lnTo>
                    <a:pt x="45" y="3166"/>
                  </a:lnTo>
                  <a:lnTo>
                    <a:pt x="0" y="3528"/>
                  </a:lnTo>
                  <a:lnTo>
                    <a:pt x="45" y="3890"/>
                  </a:lnTo>
                  <a:lnTo>
                    <a:pt x="91" y="4206"/>
                  </a:lnTo>
                  <a:lnTo>
                    <a:pt x="181" y="4568"/>
                  </a:lnTo>
                  <a:lnTo>
                    <a:pt x="271" y="4885"/>
                  </a:lnTo>
                  <a:lnTo>
                    <a:pt x="452" y="5201"/>
                  </a:lnTo>
                  <a:lnTo>
                    <a:pt x="633" y="5473"/>
                  </a:lnTo>
                  <a:lnTo>
                    <a:pt x="814" y="5744"/>
                  </a:lnTo>
                  <a:lnTo>
                    <a:pt x="1040" y="6015"/>
                  </a:lnTo>
                  <a:lnTo>
                    <a:pt x="1312" y="6241"/>
                  </a:lnTo>
                  <a:lnTo>
                    <a:pt x="1538" y="6422"/>
                  </a:lnTo>
                  <a:lnTo>
                    <a:pt x="1854" y="6603"/>
                  </a:lnTo>
                  <a:lnTo>
                    <a:pt x="2171" y="6739"/>
                  </a:lnTo>
                  <a:lnTo>
                    <a:pt x="2488" y="6875"/>
                  </a:lnTo>
                  <a:lnTo>
                    <a:pt x="2804" y="6965"/>
                  </a:lnTo>
                  <a:lnTo>
                    <a:pt x="3166" y="7010"/>
                  </a:lnTo>
                  <a:lnTo>
                    <a:pt x="3528" y="7056"/>
                  </a:lnTo>
                  <a:lnTo>
                    <a:pt x="3890" y="7010"/>
                  </a:lnTo>
                  <a:lnTo>
                    <a:pt x="4251" y="6965"/>
                  </a:lnTo>
                  <a:lnTo>
                    <a:pt x="4568" y="6875"/>
                  </a:lnTo>
                  <a:lnTo>
                    <a:pt x="4885" y="6739"/>
                  </a:lnTo>
                  <a:lnTo>
                    <a:pt x="5201" y="6603"/>
                  </a:lnTo>
                  <a:lnTo>
                    <a:pt x="5473" y="6422"/>
                  </a:lnTo>
                  <a:lnTo>
                    <a:pt x="5744" y="6241"/>
                  </a:lnTo>
                  <a:lnTo>
                    <a:pt x="6015" y="6015"/>
                  </a:lnTo>
                  <a:lnTo>
                    <a:pt x="6242" y="5744"/>
                  </a:lnTo>
                  <a:lnTo>
                    <a:pt x="6422" y="5473"/>
                  </a:lnTo>
                  <a:lnTo>
                    <a:pt x="6603" y="5201"/>
                  </a:lnTo>
                  <a:lnTo>
                    <a:pt x="6784" y="4885"/>
                  </a:lnTo>
                  <a:lnTo>
                    <a:pt x="6875" y="4568"/>
                  </a:lnTo>
                  <a:lnTo>
                    <a:pt x="6965" y="4206"/>
                  </a:lnTo>
                  <a:lnTo>
                    <a:pt x="7010" y="3890"/>
                  </a:lnTo>
                  <a:lnTo>
                    <a:pt x="7056" y="3528"/>
                  </a:lnTo>
                  <a:lnTo>
                    <a:pt x="7010" y="3166"/>
                  </a:lnTo>
                  <a:lnTo>
                    <a:pt x="6965" y="2804"/>
                  </a:lnTo>
                  <a:lnTo>
                    <a:pt x="6875" y="2488"/>
                  </a:lnTo>
                  <a:lnTo>
                    <a:pt x="6784" y="2171"/>
                  </a:lnTo>
                  <a:lnTo>
                    <a:pt x="6603" y="1854"/>
                  </a:lnTo>
                  <a:lnTo>
                    <a:pt x="6422" y="1538"/>
                  </a:lnTo>
                  <a:lnTo>
                    <a:pt x="6242" y="1266"/>
                  </a:lnTo>
                  <a:lnTo>
                    <a:pt x="6015" y="1040"/>
                  </a:lnTo>
                  <a:lnTo>
                    <a:pt x="5744" y="814"/>
                  </a:lnTo>
                  <a:lnTo>
                    <a:pt x="5473" y="588"/>
                  </a:lnTo>
                  <a:lnTo>
                    <a:pt x="5201" y="452"/>
                  </a:lnTo>
                  <a:lnTo>
                    <a:pt x="4885" y="271"/>
                  </a:lnTo>
                  <a:lnTo>
                    <a:pt x="4568" y="181"/>
                  </a:lnTo>
                  <a:lnTo>
                    <a:pt x="4251" y="91"/>
                  </a:lnTo>
                  <a:lnTo>
                    <a:pt x="3890" y="45"/>
                  </a:lnTo>
                  <a:lnTo>
                    <a:pt x="352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85;p32">
              <a:extLst>
                <a:ext uri="{FF2B5EF4-FFF2-40B4-BE49-F238E27FC236}">
                  <a16:creationId xmlns:a16="http://schemas.microsoft.com/office/drawing/2014/main" id="{1F076577-B00E-3530-322F-D6F3B6562A5C}"/>
                </a:ext>
              </a:extLst>
            </p:cNvPr>
            <p:cNvSpPr/>
            <p:nvPr/>
          </p:nvSpPr>
          <p:spPr>
            <a:xfrm>
              <a:off x="1628875" y="3995525"/>
              <a:ext cx="176400" cy="175275"/>
            </a:xfrm>
            <a:custGeom>
              <a:avLst/>
              <a:gdLst/>
              <a:ahLst/>
              <a:cxnLst/>
              <a:rect l="l" t="t" r="r" b="b"/>
              <a:pathLst>
                <a:path w="7056" h="7011" extrusionOk="0">
                  <a:moveTo>
                    <a:pt x="3166" y="1"/>
                  </a:moveTo>
                  <a:lnTo>
                    <a:pt x="2850" y="46"/>
                  </a:lnTo>
                  <a:lnTo>
                    <a:pt x="2488" y="136"/>
                  </a:lnTo>
                  <a:lnTo>
                    <a:pt x="2171" y="272"/>
                  </a:lnTo>
                  <a:lnTo>
                    <a:pt x="1855" y="408"/>
                  </a:lnTo>
                  <a:lnTo>
                    <a:pt x="1583" y="589"/>
                  </a:lnTo>
                  <a:lnTo>
                    <a:pt x="1312" y="769"/>
                  </a:lnTo>
                  <a:lnTo>
                    <a:pt x="1041" y="996"/>
                  </a:lnTo>
                  <a:lnTo>
                    <a:pt x="814" y="1267"/>
                  </a:lnTo>
                  <a:lnTo>
                    <a:pt x="634" y="1538"/>
                  </a:lnTo>
                  <a:lnTo>
                    <a:pt x="453" y="1810"/>
                  </a:lnTo>
                  <a:lnTo>
                    <a:pt x="317" y="2126"/>
                  </a:lnTo>
                  <a:lnTo>
                    <a:pt x="181" y="2443"/>
                  </a:lnTo>
                  <a:lnTo>
                    <a:pt x="91" y="2805"/>
                  </a:lnTo>
                  <a:lnTo>
                    <a:pt x="46" y="3121"/>
                  </a:lnTo>
                  <a:lnTo>
                    <a:pt x="0" y="3483"/>
                  </a:lnTo>
                  <a:lnTo>
                    <a:pt x="46" y="3845"/>
                  </a:lnTo>
                  <a:lnTo>
                    <a:pt x="91" y="4207"/>
                  </a:lnTo>
                  <a:lnTo>
                    <a:pt x="181" y="4523"/>
                  </a:lnTo>
                  <a:lnTo>
                    <a:pt x="317" y="4840"/>
                  </a:lnTo>
                  <a:lnTo>
                    <a:pt x="453" y="5157"/>
                  </a:lnTo>
                  <a:lnTo>
                    <a:pt x="634" y="5473"/>
                  </a:lnTo>
                  <a:lnTo>
                    <a:pt x="814" y="5744"/>
                  </a:lnTo>
                  <a:lnTo>
                    <a:pt x="1041" y="5971"/>
                  </a:lnTo>
                  <a:lnTo>
                    <a:pt x="1312" y="6197"/>
                  </a:lnTo>
                  <a:lnTo>
                    <a:pt x="1583" y="6423"/>
                  </a:lnTo>
                  <a:lnTo>
                    <a:pt x="1855" y="6604"/>
                  </a:lnTo>
                  <a:lnTo>
                    <a:pt x="2171" y="6739"/>
                  </a:lnTo>
                  <a:lnTo>
                    <a:pt x="2488" y="6830"/>
                  </a:lnTo>
                  <a:lnTo>
                    <a:pt x="2850" y="6920"/>
                  </a:lnTo>
                  <a:lnTo>
                    <a:pt x="3166" y="6966"/>
                  </a:lnTo>
                  <a:lnTo>
                    <a:pt x="3528" y="7011"/>
                  </a:lnTo>
                  <a:lnTo>
                    <a:pt x="3890" y="6966"/>
                  </a:lnTo>
                  <a:lnTo>
                    <a:pt x="4252" y="6920"/>
                  </a:lnTo>
                  <a:lnTo>
                    <a:pt x="4568" y="6830"/>
                  </a:lnTo>
                  <a:lnTo>
                    <a:pt x="4885" y="6739"/>
                  </a:lnTo>
                  <a:lnTo>
                    <a:pt x="5202" y="6604"/>
                  </a:lnTo>
                  <a:lnTo>
                    <a:pt x="5518" y="6423"/>
                  </a:lnTo>
                  <a:lnTo>
                    <a:pt x="5790" y="6197"/>
                  </a:lnTo>
                  <a:lnTo>
                    <a:pt x="6016" y="5971"/>
                  </a:lnTo>
                  <a:lnTo>
                    <a:pt x="6242" y="5744"/>
                  </a:lnTo>
                  <a:lnTo>
                    <a:pt x="6468" y="5473"/>
                  </a:lnTo>
                  <a:lnTo>
                    <a:pt x="6604" y="5157"/>
                  </a:lnTo>
                  <a:lnTo>
                    <a:pt x="6785" y="4840"/>
                  </a:lnTo>
                  <a:lnTo>
                    <a:pt x="6875" y="4523"/>
                  </a:lnTo>
                  <a:lnTo>
                    <a:pt x="6965" y="4207"/>
                  </a:lnTo>
                  <a:lnTo>
                    <a:pt x="7011" y="3845"/>
                  </a:lnTo>
                  <a:lnTo>
                    <a:pt x="7056" y="3483"/>
                  </a:lnTo>
                  <a:lnTo>
                    <a:pt x="7011" y="3121"/>
                  </a:lnTo>
                  <a:lnTo>
                    <a:pt x="6965" y="2805"/>
                  </a:lnTo>
                  <a:lnTo>
                    <a:pt x="6875" y="2443"/>
                  </a:lnTo>
                  <a:lnTo>
                    <a:pt x="6785" y="2126"/>
                  </a:lnTo>
                  <a:lnTo>
                    <a:pt x="6604" y="1810"/>
                  </a:lnTo>
                  <a:lnTo>
                    <a:pt x="6468" y="1538"/>
                  </a:lnTo>
                  <a:lnTo>
                    <a:pt x="6242" y="1267"/>
                  </a:lnTo>
                  <a:lnTo>
                    <a:pt x="6016" y="996"/>
                  </a:lnTo>
                  <a:lnTo>
                    <a:pt x="5790" y="769"/>
                  </a:lnTo>
                  <a:lnTo>
                    <a:pt x="5518" y="589"/>
                  </a:lnTo>
                  <a:lnTo>
                    <a:pt x="5202" y="408"/>
                  </a:lnTo>
                  <a:lnTo>
                    <a:pt x="4885" y="272"/>
                  </a:lnTo>
                  <a:lnTo>
                    <a:pt x="4568" y="136"/>
                  </a:lnTo>
                  <a:lnTo>
                    <a:pt x="4252" y="46"/>
                  </a:lnTo>
                  <a:lnTo>
                    <a:pt x="3890"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86;p32">
              <a:extLst>
                <a:ext uri="{FF2B5EF4-FFF2-40B4-BE49-F238E27FC236}">
                  <a16:creationId xmlns:a16="http://schemas.microsoft.com/office/drawing/2014/main" id="{51390CAE-D68E-4C5D-5E54-173B3B573670}"/>
                </a:ext>
              </a:extLst>
            </p:cNvPr>
            <p:cNvSpPr/>
            <p:nvPr/>
          </p:nvSpPr>
          <p:spPr>
            <a:xfrm>
              <a:off x="1489800" y="4011350"/>
              <a:ext cx="55425" cy="89350"/>
            </a:xfrm>
            <a:custGeom>
              <a:avLst/>
              <a:gdLst/>
              <a:ahLst/>
              <a:cxnLst/>
              <a:rect l="l" t="t" r="r" b="b"/>
              <a:pathLst>
                <a:path w="2217" h="3574" extrusionOk="0">
                  <a:moveTo>
                    <a:pt x="1267" y="1"/>
                  </a:moveTo>
                  <a:lnTo>
                    <a:pt x="1221" y="46"/>
                  </a:lnTo>
                  <a:lnTo>
                    <a:pt x="1176" y="91"/>
                  </a:lnTo>
                  <a:lnTo>
                    <a:pt x="0" y="3574"/>
                  </a:lnTo>
                  <a:lnTo>
                    <a:pt x="2216" y="3574"/>
                  </a:lnTo>
                  <a:lnTo>
                    <a:pt x="1357" y="91"/>
                  </a:lnTo>
                  <a:lnTo>
                    <a:pt x="1312" y="46"/>
                  </a:lnTo>
                  <a:lnTo>
                    <a:pt x="126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87;p32">
              <a:extLst>
                <a:ext uri="{FF2B5EF4-FFF2-40B4-BE49-F238E27FC236}">
                  <a16:creationId xmlns:a16="http://schemas.microsoft.com/office/drawing/2014/main" id="{FFA0D575-EE20-ED59-9DBE-7513A50AD01F}"/>
                </a:ext>
              </a:extLst>
            </p:cNvPr>
            <p:cNvSpPr/>
            <p:nvPr/>
          </p:nvSpPr>
          <p:spPr>
            <a:xfrm>
              <a:off x="1483000" y="4133475"/>
              <a:ext cx="70150" cy="76900"/>
            </a:xfrm>
            <a:custGeom>
              <a:avLst/>
              <a:gdLst/>
              <a:ahLst/>
              <a:cxnLst/>
              <a:rect l="l" t="t" r="r" b="b"/>
              <a:pathLst>
                <a:path w="2806" h="3076" extrusionOk="0">
                  <a:moveTo>
                    <a:pt x="91" y="0"/>
                  </a:moveTo>
                  <a:lnTo>
                    <a:pt x="46" y="46"/>
                  </a:lnTo>
                  <a:lnTo>
                    <a:pt x="1" y="91"/>
                  </a:lnTo>
                  <a:lnTo>
                    <a:pt x="46" y="543"/>
                  </a:lnTo>
                  <a:lnTo>
                    <a:pt x="91" y="1041"/>
                  </a:lnTo>
                  <a:lnTo>
                    <a:pt x="137" y="1538"/>
                  </a:lnTo>
                  <a:lnTo>
                    <a:pt x="272" y="2081"/>
                  </a:lnTo>
                  <a:lnTo>
                    <a:pt x="498" y="2578"/>
                  </a:lnTo>
                  <a:lnTo>
                    <a:pt x="589" y="2759"/>
                  </a:lnTo>
                  <a:lnTo>
                    <a:pt x="770" y="2940"/>
                  </a:lnTo>
                  <a:lnTo>
                    <a:pt x="951" y="3031"/>
                  </a:lnTo>
                  <a:lnTo>
                    <a:pt x="1177" y="3076"/>
                  </a:lnTo>
                  <a:lnTo>
                    <a:pt x="1358" y="3031"/>
                  </a:lnTo>
                  <a:lnTo>
                    <a:pt x="1584" y="2940"/>
                  </a:lnTo>
                  <a:lnTo>
                    <a:pt x="1720" y="2804"/>
                  </a:lnTo>
                  <a:lnTo>
                    <a:pt x="1855" y="2669"/>
                  </a:lnTo>
                  <a:lnTo>
                    <a:pt x="2127" y="2262"/>
                  </a:lnTo>
                  <a:lnTo>
                    <a:pt x="2262" y="1945"/>
                  </a:lnTo>
                  <a:lnTo>
                    <a:pt x="2398" y="1629"/>
                  </a:lnTo>
                  <a:lnTo>
                    <a:pt x="2624" y="950"/>
                  </a:lnTo>
                  <a:lnTo>
                    <a:pt x="2805" y="272"/>
                  </a:lnTo>
                  <a:lnTo>
                    <a:pt x="2760" y="181"/>
                  </a:lnTo>
                  <a:lnTo>
                    <a:pt x="2715" y="136"/>
                  </a:lnTo>
                  <a:lnTo>
                    <a:pt x="2624" y="181"/>
                  </a:lnTo>
                  <a:lnTo>
                    <a:pt x="2579" y="226"/>
                  </a:lnTo>
                  <a:lnTo>
                    <a:pt x="2579" y="317"/>
                  </a:lnTo>
                  <a:lnTo>
                    <a:pt x="2398" y="950"/>
                  </a:lnTo>
                  <a:lnTo>
                    <a:pt x="2262" y="1402"/>
                  </a:lnTo>
                  <a:lnTo>
                    <a:pt x="2127" y="1809"/>
                  </a:lnTo>
                  <a:lnTo>
                    <a:pt x="1901" y="2216"/>
                  </a:lnTo>
                  <a:lnTo>
                    <a:pt x="1674" y="2578"/>
                  </a:lnTo>
                  <a:lnTo>
                    <a:pt x="1539" y="2714"/>
                  </a:lnTo>
                  <a:lnTo>
                    <a:pt x="1403" y="2804"/>
                  </a:lnTo>
                  <a:lnTo>
                    <a:pt x="1313" y="2850"/>
                  </a:lnTo>
                  <a:lnTo>
                    <a:pt x="996" y="2850"/>
                  </a:lnTo>
                  <a:lnTo>
                    <a:pt x="906" y="2759"/>
                  </a:lnTo>
                  <a:lnTo>
                    <a:pt x="770" y="2669"/>
                  </a:lnTo>
                  <a:lnTo>
                    <a:pt x="679" y="2533"/>
                  </a:lnTo>
                  <a:lnTo>
                    <a:pt x="498" y="2171"/>
                  </a:lnTo>
                  <a:lnTo>
                    <a:pt x="408" y="1809"/>
                  </a:lnTo>
                  <a:lnTo>
                    <a:pt x="363" y="1493"/>
                  </a:lnTo>
                  <a:lnTo>
                    <a:pt x="272" y="814"/>
                  </a:lnTo>
                  <a:lnTo>
                    <a:pt x="227" y="317"/>
                  </a:lnTo>
                  <a:lnTo>
                    <a:pt x="227" y="181"/>
                  </a:lnTo>
                  <a:lnTo>
                    <a:pt x="182" y="91"/>
                  </a:lnTo>
                  <a:lnTo>
                    <a:pt x="182" y="46"/>
                  </a:lnTo>
                  <a:lnTo>
                    <a:pt x="91"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88;p32">
              <a:extLst>
                <a:ext uri="{FF2B5EF4-FFF2-40B4-BE49-F238E27FC236}">
                  <a16:creationId xmlns:a16="http://schemas.microsoft.com/office/drawing/2014/main" id="{E40E9C79-143D-2506-791A-E6412C30C9E3}"/>
                </a:ext>
              </a:extLst>
            </p:cNvPr>
            <p:cNvSpPr/>
            <p:nvPr/>
          </p:nvSpPr>
          <p:spPr>
            <a:xfrm>
              <a:off x="1490925" y="3698150"/>
              <a:ext cx="130050" cy="162850"/>
            </a:xfrm>
            <a:custGeom>
              <a:avLst/>
              <a:gdLst/>
              <a:ahLst/>
              <a:cxnLst/>
              <a:rect l="l" t="t" r="r" b="b"/>
              <a:pathLst>
                <a:path w="5202" h="6514" extrusionOk="0">
                  <a:moveTo>
                    <a:pt x="2895" y="1"/>
                  </a:moveTo>
                  <a:lnTo>
                    <a:pt x="2579" y="46"/>
                  </a:lnTo>
                  <a:lnTo>
                    <a:pt x="2352" y="91"/>
                  </a:lnTo>
                  <a:lnTo>
                    <a:pt x="2081" y="182"/>
                  </a:lnTo>
                  <a:lnTo>
                    <a:pt x="1855" y="272"/>
                  </a:lnTo>
                  <a:lnTo>
                    <a:pt x="1629" y="453"/>
                  </a:lnTo>
                  <a:lnTo>
                    <a:pt x="1448" y="634"/>
                  </a:lnTo>
                  <a:lnTo>
                    <a:pt x="1312" y="905"/>
                  </a:lnTo>
                  <a:lnTo>
                    <a:pt x="1176" y="1177"/>
                  </a:lnTo>
                  <a:lnTo>
                    <a:pt x="1041" y="1719"/>
                  </a:lnTo>
                  <a:lnTo>
                    <a:pt x="950" y="2533"/>
                  </a:lnTo>
                  <a:lnTo>
                    <a:pt x="950" y="3302"/>
                  </a:lnTo>
                  <a:lnTo>
                    <a:pt x="950" y="3936"/>
                  </a:lnTo>
                  <a:lnTo>
                    <a:pt x="950" y="4207"/>
                  </a:lnTo>
                  <a:lnTo>
                    <a:pt x="905" y="4523"/>
                  </a:lnTo>
                  <a:lnTo>
                    <a:pt x="815" y="4840"/>
                  </a:lnTo>
                  <a:lnTo>
                    <a:pt x="634" y="5157"/>
                  </a:lnTo>
                  <a:lnTo>
                    <a:pt x="543" y="5292"/>
                  </a:lnTo>
                  <a:lnTo>
                    <a:pt x="362" y="5383"/>
                  </a:lnTo>
                  <a:lnTo>
                    <a:pt x="227" y="5473"/>
                  </a:lnTo>
                  <a:lnTo>
                    <a:pt x="91" y="5564"/>
                  </a:lnTo>
                  <a:lnTo>
                    <a:pt x="1" y="5745"/>
                  </a:lnTo>
                  <a:lnTo>
                    <a:pt x="1" y="5790"/>
                  </a:lnTo>
                  <a:lnTo>
                    <a:pt x="46" y="5880"/>
                  </a:lnTo>
                  <a:lnTo>
                    <a:pt x="136" y="5926"/>
                  </a:lnTo>
                  <a:lnTo>
                    <a:pt x="317" y="5971"/>
                  </a:lnTo>
                  <a:lnTo>
                    <a:pt x="769" y="5926"/>
                  </a:lnTo>
                  <a:lnTo>
                    <a:pt x="1086" y="5926"/>
                  </a:lnTo>
                  <a:lnTo>
                    <a:pt x="1584" y="5971"/>
                  </a:lnTo>
                  <a:lnTo>
                    <a:pt x="2036" y="6016"/>
                  </a:lnTo>
                  <a:lnTo>
                    <a:pt x="3031" y="6287"/>
                  </a:lnTo>
                  <a:lnTo>
                    <a:pt x="3528" y="6378"/>
                  </a:lnTo>
                  <a:lnTo>
                    <a:pt x="4026" y="6468"/>
                  </a:lnTo>
                  <a:lnTo>
                    <a:pt x="4478" y="6513"/>
                  </a:lnTo>
                  <a:lnTo>
                    <a:pt x="5066" y="6513"/>
                  </a:lnTo>
                  <a:lnTo>
                    <a:pt x="5157" y="6468"/>
                  </a:lnTo>
                  <a:lnTo>
                    <a:pt x="5202" y="6378"/>
                  </a:lnTo>
                  <a:lnTo>
                    <a:pt x="5157" y="6287"/>
                  </a:lnTo>
                  <a:lnTo>
                    <a:pt x="5111" y="6106"/>
                  </a:lnTo>
                  <a:lnTo>
                    <a:pt x="5021" y="5971"/>
                  </a:lnTo>
                  <a:lnTo>
                    <a:pt x="4795" y="5745"/>
                  </a:lnTo>
                  <a:lnTo>
                    <a:pt x="4162" y="5111"/>
                  </a:lnTo>
                  <a:lnTo>
                    <a:pt x="3574" y="4478"/>
                  </a:lnTo>
                  <a:lnTo>
                    <a:pt x="3302" y="4116"/>
                  </a:lnTo>
                  <a:lnTo>
                    <a:pt x="3031" y="3755"/>
                  </a:lnTo>
                  <a:lnTo>
                    <a:pt x="2850" y="3348"/>
                  </a:lnTo>
                  <a:lnTo>
                    <a:pt x="2714" y="2941"/>
                  </a:lnTo>
                  <a:lnTo>
                    <a:pt x="2714" y="2488"/>
                  </a:lnTo>
                  <a:lnTo>
                    <a:pt x="2714" y="2262"/>
                  </a:lnTo>
                  <a:lnTo>
                    <a:pt x="2759" y="2036"/>
                  </a:lnTo>
                  <a:lnTo>
                    <a:pt x="2850" y="1855"/>
                  </a:lnTo>
                  <a:lnTo>
                    <a:pt x="2940" y="1629"/>
                  </a:lnTo>
                  <a:lnTo>
                    <a:pt x="3076" y="1448"/>
                  </a:lnTo>
                  <a:lnTo>
                    <a:pt x="3212" y="1312"/>
                  </a:lnTo>
                  <a:lnTo>
                    <a:pt x="3393" y="1177"/>
                  </a:lnTo>
                  <a:lnTo>
                    <a:pt x="3619" y="1086"/>
                  </a:lnTo>
                  <a:lnTo>
                    <a:pt x="3800" y="1041"/>
                  </a:lnTo>
                  <a:lnTo>
                    <a:pt x="4026" y="996"/>
                  </a:lnTo>
                  <a:lnTo>
                    <a:pt x="4297" y="996"/>
                  </a:lnTo>
                  <a:lnTo>
                    <a:pt x="4388" y="905"/>
                  </a:lnTo>
                  <a:lnTo>
                    <a:pt x="4433" y="815"/>
                  </a:lnTo>
                  <a:lnTo>
                    <a:pt x="4433" y="634"/>
                  </a:lnTo>
                  <a:lnTo>
                    <a:pt x="4388" y="453"/>
                  </a:lnTo>
                  <a:lnTo>
                    <a:pt x="4297" y="363"/>
                  </a:lnTo>
                  <a:lnTo>
                    <a:pt x="4207" y="227"/>
                  </a:lnTo>
                  <a:lnTo>
                    <a:pt x="4071" y="136"/>
                  </a:lnTo>
                  <a:lnTo>
                    <a:pt x="3754" y="46"/>
                  </a:lnTo>
                  <a:lnTo>
                    <a:pt x="343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89;p32">
              <a:extLst>
                <a:ext uri="{FF2B5EF4-FFF2-40B4-BE49-F238E27FC236}">
                  <a16:creationId xmlns:a16="http://schemas.microsoft.com/office/drawing/2014/main" id="{C0337816-8564-FD0A-1141-0D93F58463EE}"/>
                </a:ext>
              </a:extLst>
            </p:cNvPr>
            <p:cNvSpPr/>
            <p:nvPr/>
          </p:nvSpPr>
          <p:spPr>
            <a:xfrm>
              <a:off x="1357500" y="3660850"/>
              <a:ext cx="153800" cy="171875"/>
            </a:xfrm>
            <a:custGeom>
              <a:avLst/>
              <a:gdLst/>
              <a:ahLst/>
              <a:cxnLst/>
              <a:rect l="l" t="t" r="r" b="b"/>
              <a:pathLst>
                <a:path w="6152" h="6875" extrusionOk="0">
                  <a:moveTo>
                    <a:pt x="4026" y="3302"/>
                  </a:moveTo>
                  <a:lnTo>
                    <a:pt x="4252" y="3392"/>
                  </a:lnTo>
                  <a:lnTo>
                    <a:pt x="4433" y="3437"/>
                  </a:lnTo>
                  <a:lnTo>
                    <a:pt x="4840" y="3709"/>
                  </a:lnTo>
                  <a:lnTo>
                    <a:pt x="5150" y="4019"/>
                  </a:lnTo>
                  <a:lnTo>
                    <a:pt x="5150" y="4019"/>
                  </a:lnTo>
                  <a:lnTo>
                    <a:pt x="5111" y="4252"/>
                  </a:lnTo>
                  <a:lnTo>
                    <a:pt x="5021" y="4478"/>
                  </a:lnTo>
                  <a:lnTo>
                    <a:pt x="4885" y="4704"/>
                  </a:lnTo>
                  <a:lnTo>
                    <a:pt x="4704" y="4930"/>
                  </a:lnTo>
                  <a:lnTo>
                    <a:pt x="4523" y="5111"/>
                  </a:lnTo>
                  <a:lnTo>
                    <a:pt x="4297" y="5247"/>
                  </a:lnTo>
                  <a:lnTo>
                    <a:pt x="4071" y="5337"/>
                  </a:lnTo>
                  <a:lnTo>
                    <a:pt x="3800" y="5382"/>
                  </a:lnTo>
                  <a:lnTo>
                    <a:pt x="3755" y="5382"/>
                  </a:lnTo>
                  <a:lnTo>
                    <a:pt x="3528" y="5337"/>
                  </a:lnTo>
                  <a:lnTo>
                    <a:pt x="3302" y="5292"/>
                  </a:lnTo>
                  <a:lnTo>
                    <a:pt x="3121" y="5156"/>
                  </a:lnTo>
                  <a:lnTo>
                    <a:pt x="2940" y="5020"/>
                  </a:lnTo>
                  <a:lnTo>
                    <a:pt x="2805" y="4885"/>
                  </a:lnTo>
                  <a:lnTo>
                    <a:pt x="2669" y="4704"/>
                  </a:lnTo>
                  <a:lnTo>
                    <a:pt x="2624" y="4478"/>
                  </a:lnTo>
                  <a:lnTo>
                    <a:pt x="2579" y="4297"/>
                  </a:lnTo>
                  <a:lnTo>
                    <a:pt x="2624" y="4071"/>
                  </a:lnTo>
                  <a:lnTo>
                    <a:pt x="2669" y="3935"/>
                  </a:lnTo>
                  <a:lnTo>
                    <a:pt x="2760" y="3754"/>
                  </a:lnTo>
                  <a:lnTo>
                    <a:pt x="2895" y="3618"/>
                  </a:lnTo>
                  <a:lnTo>
                    <a:pt x="3031" y="3528"/>
                  </a:lnTo>
                  <a:lnTo>
                    <a:pt x="3212" y="3437"/>
                  </a:lnTo>
                  <a:lnTo>
                    <a:pt x="3393" y="3347"/>
                  </a:lnTo>
                  <a:lnTo>
                    <a:pt x="3574" y="3302"/>
                  </a:lnTo>
                  <a:close/>
                  <a:moveTo>
                    <a:pt x="1765" y="0"/>
                  </a:moveTo>
                  <a:lnTo>
                    <a:pt x="1312" y="45"/>
                  </a:lnTo>
                  <a:lnTo>
                    <a:pt x="1041" y="136"/>
                  </a:lnTo>
                  <a:lnTo>
                    <a:pt x="860" y="226"/>
                  </a:lnTo>
                  <a:lnTo>
                    <a:pt x="634" y="317"/>
                  </a:lnTo>
                  <a:lnTo>
                    <a:pt x="453" y="452"/>
                  </a:lnTo>
                  <a:lnTo>
                    <a:pt x="317" y="633"/>
                  </a:lnTo>
                  <a:lnTo>
                    <a:pt x="182" y="814"/>
                  </a:lnTo>
                  <a:lnTo>
                    <a:pt x="46" y="1176"/>
                  </a:lnTo>
                  <a:lnTo>
                    <a:pt x="1" y="1538"/>
                  </a:lnTo>
                  <a:lnTo>
                    <a:pt x="46" y="1945"/>
                  </a:lnTo>
                  <a:lnTo>
                    <a:pt x="182" y="2352"/>
                  </a:lnTo>
                  <a:lnTo>
                    <a:pt x="272" y="2307"/>
                  </a:lnTo>
                  <a:lnTo>
                    <a:pt x="136" y="1900"/>
                  </a:lnTo>
                  <a:lnTo>
                    <a:pt x="136" y="1538"/>
                  </a:lnTo>
                  <a:lnTo>
                    <a:pt x="136" y="1176"/>
                  </a:lnTo>
                  <a:lnTo>
                    <a:pt x="272" y="860"/>
                  </a:lnTo>
                  <a:lnTo>
                    <a:pt x="362" y="679"/>
                  </a:lnTo>
                  <a:lnTo>
                    <a:pt x="543" y="543"/>
                  </a:lnTo>
                  <a:lnTo>
                    <a:pt x="679" y="407"/>
                  </a:lnTo>
                  <a:lnTo>
                    <a:pt x="905" y="317"/>
                  </a:lnTo>
                  <a:lnTo>
                    <a:pt x="1312" y="181"/>
                  </a:lnTo>
                  <a:lnTo>
                    <a:pt x="1765" y="136"/>
                  </a:lnTo>
                  <a:lnTo>
                    <a:pt x="2036" y="136"/>
                  </a:lnTo>
                  <a:lnTo>
                    <a:pt x="2443" y="226"/>
                  </a:lnTo>
                  <a:lnTo>
                    <a:pt x="2850" y="362"/>
                  </a:lnTo>
                  <a:lnTo>
                    <a:pt x="3212" y="543"/>
                  </a:lnTo>
                  <a:lnTo>
                    <a:pt x="3574" y="769"/>
                  </a:lnTo>
                  <a:lnTo>
                    <a:pt x="3890" y="995"/>
                  </a:lnTo>
                  <a:lnTo>
                    <a:pt x="4207" y="1312"/>
                  </a:lnTo>
                  <a:lnTo>
                    <a:pt x="4433" y="1628"/>
                  </a:lnTo>
                  <a:lnTo>
                    <a:pt x="4704" y="1990"/>
                  </a:lnTo>
                  <a:lnTo>
                    <a:pt x="4885" y="2352"/>
                  </a:lnTo>
                  <a:lnTo>
                    <a:pt x="5066" y="2759"/>
                  </a:lnTo>
                  <a:lnTo>
                    <a:pt x="5157" y="3211"/>
                  </a:lnTo>
                  <a:lnTo>
                    <a:pt x="5202" y="3618"/>
                  </a:lnTo>
                  <a:lnTo>
                    <a:pt x="5171" y="3868"/>
                  </a:lnTo>
                  <a:lnTo>
                    <a:pt x="5171" y="3868"/>
                  </a:lnTo>
                  <a:lnTo>
                    <a:pt x="4885" y="3618"/>
                  </a:lnTo>
                  <a:lnTo>
                    <a:pt x="4478" y="3347"/>
                  </a:lnTo>
                  <a:lnTo>
                    <a:pt x="4252" y="3257"/>
                  </a:lnTo>
                  <a:lnTo>
                    <a:pt x="4026" y="3211"/>
                  </a:lnTo>
                  <a:lnTo>
                    <a:pt x="3574" y="3211"/>
                  </a:lnTo>
                  <a:lnTo>
                    <a:pt x="3348" y="3257"/>
                  </a:lnTo>
                  <a:lnTo>
                    <a:pt x="3167" y="3347"/>
                  </a:lnTo>
                  <a:lnTo>
                    <a:pt x="2986" y="3437"/>
                  </a:lnTo>
                  <a:lnTo>
                    <a:pt x="2805" y="3528"/>
                  </a:lnTo>
                  <a:lnTo>
                    <a:pt x="2669" y="3709"/>
                  </a:lnTo>
                  <a:lnTo>
                    <a:pt x="2579" y="3890"/>
                  </a:lnTo>
                  <a:lnTo>
                    <a:pt x="2488" y="4071"/>
                  </a:lnTo>
                  <a:lnTo>
                    <a:pt x="2488" y="4297"/>
                  </a:lnTo>
                  <a:lnTo>
                    <a:pt x="2488" y="4523"/>
                  </a:lnTo>
                  <a:lnTo>
                    <a:pt x="2579" y="4749"/>
                  </a:lnTo>
                  <a:lnTo>
                    <a:pt x="2714" y="4930"/>
                  </a:lnTo>
                  <a:lnTo>
                    <a:pt x="2850" y="5111"/>
                  </a:lnTo>
                  <a:lnTo>
                    <a:pt x="3076" y="5247"/>
                  </a:lnTo>
                  <a:lnTo>
                    <a:pt x="3257" y="5382"/>
                  </a:lnTo>
                  <a:lnTo>
                    <a:pt x="3483" y="5428"/>
                  </a:lnTo>
                  <a:lnTo>
                    <a:pt x="3755" y="5473"/>
                  </a:lnTo>
                  <a:lnTo>
                    <a:pt x="3845" y="5473"/>
                  </a:lnTo>
                  <a:lnTo>
                    <a:pt x="4116" y="5428"/>
                  </a:lnTo>
                  <a:lnTo>
                    <a:pt x="4343" y="5337"/>
                  </a:lnTo>
                  <a:lnTo>
                    <a:pt x="4569" y="5156"/>
                  </a:lnTo>
                  <a:lnTo>
                    <a:pt x="4795" y="4975"/>
                  </a:lnTo>
                  <a:lnTo>
                    <a:pt x="4976" y="4749"/>
                  </a:lnTo>
                  <a:lnTo>
                    <a:pt x="5111" y="4523"/>
                  </a:lnTo>
                  <a:lnTo>
                    <a:pt x="5202" y="4297"/>
                  </a:lnTo>
                  <a:lnTo>
                    <a:pt x="5255" y="4138"/>
                  </a:lnTo>
                  <a:lnTo>
                    <a:pt x="5255" y="4138"/>
                  </a:lnTo>
                  <a:lnTo>
                    <a:pt x="5473" y="4387"/>
                  </a:lnTo>
                  <a:lnTo>
                    <a:pt x="5699" y="4749"/>
                  </a:lnTo>
                  <a:lnTo>
                    <a:pt x="5880" y="5156"/>
                  </a:lnTo>
                  <a:lnTo>
                    <a:pt x="6016" y="5608"/>
                  </a:lnTo>
                  <a:lnTo>
                    <a:pt x="6061" y="6061"/>
                  </a:lnTo>
                  <a:lnTo>
                    <a:pt x="6016" y="6423"/>
                  </a:lnTo>
                  <a:lnTo>
                    <a:pt x="5880" y="6830"/>
                  </a:lnTo>
                  <a:lnTo>
                    <a:pt x="5971" y="6875"/>
                  </a:lnTo>
                  <a:lnTo>
                    <a:pt x="6106" y="6468"/>
                  </a:lnTo>
                  <a:lnTo>
                    <a:pt x="6152" y="6061"/>
                  </a:lnTo>
                  <a:lnTo>
                    <a:pt x="6106" y="5608"/>
                  </a:lnTo>
                  <a:lnTo>
                    <a:pt x="5971" y="5156"/>
                  </a:lnTo>
                  <a:lnTo>
                    <a:pt x="5790" y="4704"/>
                  </a:lnTo>
                  <a:lnTo>
                    <a:pt x="5518" y="4297"/>
                  </a:lnTo>
                  <a:lnTo>
                    <a:pt x="5292" y="3995"/>
                  </a:lnTo>
                  <a:lnTo>
                    <a:pt x="5292" y="3995"/>
                  </a:lnTo>
                  <a:lnTo>
                    <a:pt x="5292" y="3618"/>
                  </a:lnTo>
                  <a:lnTo>
                    <a:pt x="5292" y="3166"/>
                  </a:lnTo>
                  <a:lnTo>
                    <a:pt x="5157" y="2759"/>
                  </a:lnTo>
                  <a:lnTo>
                    <a:pt x="4976" y="2307"/>
                  </a:lnTo>
                  <a:lnTo>
                    <a:pt x="4795" y="1945"/>
                  </a:lnTo>
                  <a:lnTo>
                    <a:pt x="4523" y="1583"/>
                  </a:lnTo>
                  <a:lnTo>
                    <a:pt x="4252" y="1221"/>
                  </a:lnTo>
                  <a:lnTo>
                    <a:pt x="3935" y="950"/>
                  </a:lnTo>
                  <a:lnTo>
                    <a:pt x="3619" y="679"/>
                  </a:lnTo>
                  <a:lnTo>
                    <a:pt x="3257" y="452"/>
                  </a:lnTo>
                  <a:lnTo>
                    <a:pt x="2895" y="272"/>
                  </a:lnTo>
                  <a:lnTo>
                    <a:pt x="2488" y="136"/>
                  </a:lnTo>
                  <a:lnTo>
                    <a:pt x="2036" y="45"/>
                  </a:lnTo>
                  <a:lnTo>
                    <a:pt x="176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90;p32">
              <a:extLst>
                <a:ext uri="{FF2B5EF4-FFF2-40B4-BE49-F238E27FC236}">
                  <a16:creationId xmlns:a16="http://schemas.microsoft.com/office/drawing/2014/main" id="{0A69E143-C04D-08D9-115C-29428C88F543}"/>
                </a:ext>
              </a:extLst>
            </p:cNvPr>
            <p:cNvSpPr/>
            <p:nvPr/>
          </p:nvSpPr>
          <p:spPr>
            <a:xfrm>
              <a:off x="1572325" y="3743375"/>
              <a:ext cx="113100" cy="90500"/>
            </a:xfrm>
            <a:custGeom>
              <a:avLst/>
              <a:gdLst/>
              <a:ahLst/>
              <a:cxnLst/>
              <a:rect l="l" t="t" r="r" b="b"/>
              <a:pathLst>
                <a:path w="4524" h="3620" extrusionOk="0">
                  <a:moveTo>
                    <a:pt x="1991" y="1674"/>
                  </a:moveTo>
                  <a:lnTo>
                    <a:pt x="2262" y="1719"/>
                  </a:lnTo>
                  <a:lnTo>
                    <a:pt x="2534" y="1765"/>
                  </a:lnTo>
                  <a:lnTo>
                    <a:pt x="2805" y="1946"/>
                  </a:lnTo>
                  <a:lnTo>
                    <a:pt x="2986" y="2217"/>
                  </a:lnTo>
                  <a:lnTo>
                    <a:pt x="3122" y="2488"/>
                  </a:lnTo>
                  <a:lnTo>
                    <a:pt x="3167" y="2805"/>
                  </a:lnTo>
                  <a:lnTo>
                    <a:pt x="3167" y="2986"/>
                  </a:lnTo>
                  <a:lnTo>
                    <a:pt x="3076" y="3167"/>
                  </a:lnTo>
                  <a:lnTo>
                    <a:pt x="2941" y="3393"/>
                  </a:lnTo>
                  <a:lnTo>
                    <a:pt x="2850" y="3438"/>
                  </a:lnTo>
                  <a:lnTo>
                    <a:pt x="2715" y="3483"/>
                  </a:lnTo>
                  <a:lnTo>
                    <a:pt x="2579" y="3529"/>
                  </a:lnTo>
                  <a:lnTo>
                    <a:pt x="2398" y="3529"/>
                  </a:lnTo>
                  <a:lnTo>
                    <a:pt x="2262" y="3438"/>
                  </a:lnTo>
                  <a:lnTo>
                    <a:pt x="2127" y="3348"/>
                  </a:lnTo>
                  <a:lnTo>
                    <a:pt x="2036" y="3212"/>
                  </a:lnTo>
                  <a:lnTo>
                    <a:pt x="1901" y="3031"/>
                  </a:lnTo>
                  <a:lnTo>
                    <a:pt x="1855" y="2850"/>
                  </a:lnTo>
                  <a:lnTo>
                    <a:pt x="1765" y="2443"/>
                  </a:lnTo>
                  <a:lnTo>
                    <a:pt x="1765" y="2262"/>
                  </a:lnTo>
                  <a:lnTo>
                    <a:pt x="1810" y="1855"/>
                  </a:lnTo>
                  <a:lnTo>
                    <a:pt x="1849" y="1698"/>
                  </a:lnTo>
                  <a:lnTo>
                    <a:pt x="1849" y="1698"/>
                  </a:lnTo>
                  <a:lnTo>
                    <a:pt x="1991" y="1674"/>
                  </a:lnTo>
                  <a:close/>
                  <a:moveTo>
                    <a:pt x="3529" y="1"/>
                  </a:moveTo>
                  <a:lnTo>
                    <a:pt x="3122" y="91"/>
                  </a:lnTo>
                  <a:lnTo>
                    <a:pt x="2760" y="227"/>
                  </a:lnTo>
                  <a:lnTo>
                    <a:pt x="2443" y="453"/>
                  </a:lnTo>
                  <a:lnTo>
                    <a:pt x="2172" y="724"/>
                  </a:lnTo>
                  <a:lnTo>
                    <a:pt x="1946" y="1086"/>
                  </a:lnTo>
                  <a:lnTo>
                    <a:pt x="1810" y="1448"/>
                  </a:lnTo>
                  <a:lnTo>
                    <a:pt x="1780" y="1584"/>
                  </a:lnTo>
                  <a:lnTo>
                    <a:pt x="1720" y="1584"/>
                  </a:lnTo>
                  <a:lnTo>
                    <a:pt x="1403" y="1674"/>
                  </a:lnTo>
                  <a:lnTo>
                    <a:pt x="1132" y="1810"/>
                  </a:lnTo>
                  <a:lnTo>
                    <a:pt x="860" y="1991"/>
                  </a:lnTo>
                  <a:lnTo>
                    <a:pt x="589" y="2307"/>
                  </a:lnTo>
                  <a:lnTo>
                    <a:pt x="318" y="2669"/>
                  </a:lnTo>
                  <a:lnTo>
                    <a:pt x="137" y="3076"/>
                  </a:lnTo>
                  <a:lnTo>
                    <a:pt x="1" y="3529"/>
                  </a:lnTo>
                  <a:lnTo>
                    <a:pt x="91" y="3529"/>
                  </a:lnTo>
                  <a:lnTo>
                    <a:pt x="227" y="3122"/>
                  </a:lnTo>
                  <a:lnTo>
                    <a:pt x="408" y="2760"/>
                  </a:lnTo>
                  <a:lnTo>
                    <a:pt x="634" y="2398"/>
                  </a:lnTo>
                  <a:lnTo>
                    <a:pt x="951" y="2081"/>
                  </a:lnTo>
                  <a:lnTo>
                    <a:pt x="1177" y="1900"/>
                  </a:lnTo>
                  <a:lnTo>
                    <a:pt x="1448" y="1765"/>
                  </a:lnTo>
                  <a:lnTo>
                    <a:pt x="1720" y="1719"/>
                  </a:lnTo>
                  <a:lnTo>
                    <a:pt x="1751" y="1714"/>
                  </a:lnTo>
                  <a:lnTo>
                    <a:pt x="1751" y="1714"/>
                  </a:lnTo>
                  <a:lnTo>
                    <a:pt x="1720" y="1855"/>
                  </a:lnTo>
                  <a:lnTo>
                    <a:pt x="1674" y="2262"/>
                  </a:lnTo>
                  <a:lnTo>
                    <a:pt x="1674" y="2443"/>
                  </a:lnTo>
                  <a:lnTo>
                    <a:pt x="1765" y="2895"/>
                  </a:lnTo>
                  <a:lnTo>
                    <a:pt x="1810" y="3076"/>
                  </a:lnTo>
                  <a:lnTo>
                    <a:pt x="1946" y="3302"/>
                  </a:lnTo>
                  <a:lnTo>
                    <a:pt x="2081" y="3438"/>
                  </a:lnTo>
                  <a:lnTo>
                    <a:pt x="2217" y="3529"/>
                  </a:lnTo>
                  <a:lnTo>
                    <a:pt x="2398" y="3619"/>
                  </a:lnTo>
                  <a:lnTo>
                    <a:pt x="2760" y="3619"/>
                  </a:lnTo>
                  <a:lnTo>
                    <a:pt x="2896" y="3529"/>
                  </a:lnTo>
                  <a:lnTo>
                    <a:pt x="2986" y="3438"/>
                  </a:lnTo>
                  <a:lnTo>
                    <a:pt x="3167" y="3212"/>
                  </a:lnTo>
                  <a:lnTo>
                    <a:pt x="3257" y="3031"/>
                  </a:lnTo>
                  <a:lnTo>
                    <a:pt x="3257" y="2805"/>
                  </a:lnTo>
                  <a:lnTo>
                    <a:pt x="3212" y="2443"/>
                  </a:lnTo>
                  <a:lnTo>
                    <a:pt x="3076" y="2127"/>
                  </a:lnTo>
                  <a:lnTo>
                    <a:pt x="2850" y="1900"/>
                  </a:lnTo>
                  <a:lnTo>
                    <a:pt x="2579" y="1674"/>
                  </a:lnTo>
                  <a:lnTo>
                    <a:pt x="2308" y="1584"/>
                  </a:lnTo>
                  <a:lnTo>
                    <a:pt x="1878" y="1584"/>
                  </a:lnTo>
                  <a:lnTo>
                    <a:pt x="1901" y="1493"/>
                  </a:lnTo>
                  <a:lnTo>
                    <a:pt x="2036" y="1132"/>
                  </a:lnTo>
                  <a:lnTo>
                    <a:pt x="2217" y="815"/>
                  </a:lnTo>
                  <a:lnTo>
                    <a:pt x="2488" y="544"/>
                  </a:lnTo>
                  <a:lnTo>
                    <a:pt x="2805" y="317"/>
                  </a:lnTo>
                  <a:lnTo>
                    <a:pt x="3167" y="182"/>
                  </a:lnTo>
                  <a:lnTo>
                    <a:pt x="3529" y="136"/>
                  </a:lnTo>
                  <a:lnTo>
                    <a:pt x="3710" y="136"/>
                  </a:lnTo>
                  <a:lnTo>
                    <a:pt x="3936" y="182"/>
                  </a:lnTo>
                  <a:lnTo>
                    <a:pt x="4117" y="272"/>
                  </a:lnTo>
                  <a:lnTo>
                    <a:pt x="4298" y="363"/>
                  </a:lnTo>
                  <a:lnTo>
                    <a:pt x="4433" y="544"/>
                  </a:lnTo>
                  <a:lnTo>
                    <a:pt x="4524" y="453"/>
                  </a:lnTo>
                  <a:lnTo>
                    <a:pt x="4343" y="317"/>
                  </a:lnTo>
                  <a:lnTo>
                    <a:pt x="4162" y="182"/>
                  </a:lnTo>
                  <a:lnTo>
                    <a:pt x="3936" y="91"/>
                  </a:lnTo>
                  <a:lnTo>
                    <a:pt x="3755" y="46"/>
                  </a:lnTo>
                  <a:lnTo>
                    <a:pt x="352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91;p32">
              <a:extLst>
                <a:ext uri="{FF2B5EF4-FFF2-40B4-BE49-F238E27FC236}">
                  <a16:creationId xmlns:a16="http://schemas.microsoft.com/office/drawing/2014/main" id="{CC979018-6129-EFD1-DAC4-83705E408E21}"/>
                </a:ext>
              </a:extLst>
            </p:cNvPr>
            <p:cNvSpPr/>
            <p:nvPr/>
          </p:nvSpPr>
          <p:spPr>
            <a:xfrm>
              <a:off x="1189025" y="3159950"/>
              <a:ext cx="326800" cy="301925"/>
            </a:xfrm>
            <a:custGeom>
              <a:avLst/>
              <a:gdLst/>
              <a:ahLst/>
              <a:cxnLst/>
              <a:rect l="l" t="t" r="r" b="b"/>
              <a:pathLst>
                <a:path w="13072" h="12077" extrusionOk="0">
                  <a:moveTo>
                    <a:pt x="5157" y="0"/>
                  </a:moveTo>
                  <a:lnTo>
                    <a:pt x="5247" y="3890"/>
                  </a:lnTo>
                  <a:lnTo>
                    <a:pt x="5247" y="3890"/>
                  </a:lnTo>
                  <a:lnTo>
                    <a:pt x="1177" y="3121"/>
                  </a:lnTo>
                  <a:lnTo>
                    <a:pt x="1177" y="3121"/>
                  </a:lnTo>
                  <a:lnTo>
                    <a:pt x="4388" y="5654"/>
                  </a:lnTo>
                  <a:lnTo>
                    <a:pt x="1" y="7056"/>
                  </a:lnTo>
                  <a:lnTo>
                    <a:pt x="4750" y="7101"/>
                  </a:lnTo>
                  <a:lnTo>
                    <a:pt x="3574" y="10810"/>
                  </a:lnTo>
                  <a:lnTo>
                    <a:pt x="6649" y="8187"/>
                  </a:lnTo>
                  <a:lnTo>
                    <a:pt x="8096" y="12076"/>
                  </a:lnTo>
                  <a:lnTo>
                    <a:pt x="8323" y="7599"/>
                  </a:lnTo>
                  <a:lnTo>
                    <a:pt x="12665" y="8594"/>
                  </a:lnTo>
                  <a:lnTo>
                    <a:pt x="9227" y="6332"/>
                  </a:lnTo>
                  <a:lnTo>
                    <a:pt x="13072" y="4478"/>
                  </a:lnTo>
                  <a:lnTo>
                    <a:pt x="8684" y="4478"/>
                  </a:lnTo>
                  <a:lnTo>
                    <a:pt x="10765" y="1312"/>
                  </a:lnTo>
                  <a:lnTo>
                    <a:pt x="10765" y="1312"/>
                  </a:lnTo>
                  <a:lnTo>
                    <a:pt x="6559" y="3754"/>
                  </a:lnTo>
                  <a:lnTo>
                    <a:pt x="5157"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92;p32">
              <a:extLst>
                <a:ext uri="{FF2B5EF4-FFF2-40B4-BE49-F238E27FC236}">
                  <a16:creationId xmlns:a16="http://schemas.microsoft.com/office/drawing/2014/main" id="{40CFF3A3-4988-61F0-503E-70859CAF2506}"/>
                </a:ext>
              </a:extLst>
            </p:cNvPr>
            <p:cNvSpPr/>
            <p:nvPr/>
          </p:nvSpPr>
          <p:spPr>
            <a:xfrm>
              <a:off x="370400" y="3311450"/>
              <a:ext cx="327925" cy="303050"/>
            </a:xfrm>
            <a:custGeom>
              <a:avLst/>
              <a:gdLst/>
              <a:ahLst/>
              <a:cxnLst/>
              <a:rect l="l" t="t" r="r" b="b"/>
              <a:pathLst>
                <a:path w="13117" h="12122" extrusionOk="0">
                  <a:moveTo>
                    <a:pt x="5202" y="1"/>
                  </a:moveTo>
                  <a:lnTo>
                    <a:pt x="5247" y="3936"/>
                  </a:lnTo>
                  <a:lnTo>
                    <a:pt x="1177" y="3167"/>
                  </a:lnTo>
                  <a:lnTo>
                    <a:pt x="4433" y="5654"/>
                  </a:lnTo>
                  <a:lnTo>
                    <a:pt x="1" y="7056"/>
                  </a:lnTo>
                  <a:lnTo>
                    <a:pt x="4750" y="7147"/>
                  </a:lnTo>
                  <a:lnTo>
                    <a:pt x="3574" y="10855"/>
                  </a:lnTo>
                  <a:lnTo>
                    <a:pt x="6649" y="8187"/>
                  </a:lnTo>
                  <a:lnTo>
                    <a:pt x="8142" y="12122"/>
                  </a:lnTo>
                  <a:lnTo>
                    <a:pt x="8323" y="7644"/>
                  </a:lnTo>
                  <a:lnTo>
                    <a:pt x="12664" y="8594"/>
                  </a:lnTo>
                  <a:lnTo>
                    <a:pt x="9227" y="6378"/>
                  </a:lnTo>
                  <a:lnTo>
                    <a:pt x="13117" y="4478"/>
                  </a:lnTo>
                  <a:lnTo>
                    <a:pt x="8684" y="4478"/>
                  </a:lnTo>
                  <a:lnTo>
                    <a:pt x="10765" y="1312"/>
                  </a:lnTo>
                  <a:lnTo>
                    <a:pt x="10765" y="1312"/>
                  </a:lnTo>
                  <a:lnTo>
                    <a:pt x="6604" y="3800"/>
                  </a:lnTo>
                  <a:lnTo>
                    <a:pt x="5202"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93;p32">
              <a:extLst>
                <a:ext uri="{FF2B5EF4-FFF2-40B4-BE49-F238E27FC236}">
                  <a16:creationId xmlns:a16="http://schemas.microsoft.com/office/drawing/2014/main" id="{9BE86AE7-7653-C82A-E779-1A848F49773C}"/>
                </a:ext>
              </a:extLst>
            </p:cNvPr>
            <p:cNvSpPr/>
            <p:nvPr/>
          </p:nvSpPr>
          <p:spPr>
            <a:xfrm>
              <a:off x="1512400" y="3461850"/>
              <a:ext cx="139100" cy="136825"/>
            </a:xfrm>
            <a:custGeom>
              <a:avLst/>
              <a:gdLst/>
              <a:ahLst/>
              <a:cxnLst/>
              <a:rect l="l" t="t" r="r" b="b"/>
              <a:pathLst>
                <a:path w="5564" h="5473" extrusionOk="0">
                  <a:moveTo>
                    <a:pt x="2760" y="0"/>
                  </a:moveTo>
                  <a:lnTo>
                    <a:pt x="2760" y="91"/>
                  </a:lnTo>
                  <a:lnTo>
                    <a:pt x="2760" y="1357"/>
                  </a:lnTo>
                  <a:lnTo>
                    <a:pt x="2715" y="1447"/>
                  </a:lnTo>
                  <a:lnTo>
                    <a:pt x="2669" y="1583"/>
                  </a:lnTo>
                  <a:lnTo>
                    <a:pt x="2579" y="1764"/>
                  </a:lnTo>
                  <a:lnTo>
                    <a:pt x="2443" y="1990"/>
                  </a:lnTo>
                  <a:lnTo>
                    <a:pt x="2217" y="2216"/>
                  </a:lnTo>
                  <a:lnTo>
                    <a:pt x="2036" y="2397"/>
                  </a:lnTo>
                  <a:lnTo>
                    <a:pt x="1765" y="2533"/>
                  </a:lnTo>
                  <a:lnTo>
                    <a:pt x="1629" y="2623"/>
                  </a:lnTo>
                  <a:lnTo>
                    <a:pt x="1493" y="2669"/>
                  </a:lnTo>
                  <a:lnTo>
                    <a:pt x="1312" y="2714"/>
                  </a:lnTo>
                  <a:lnTo>
                    <a:pt x="1" y="2714"/>
                  </a:lnTo>
                  <a:lnTo>
                    <a:pt x="1" y="2759"/>
                  </a:lnTo>
                  <a:lnTo>
                    <a:pt x="1" y="2804"/>
                  </a:lnTo>
                  <a:lnTo>
                    <a:pt x="46" y="2849"/>
                  </a:lnTo>
                  <a:lnTo>
                    <a:pt x="1448" y="2849"/>
                  </a:lnTo>
                  <a:lnTo>
                    <a:pt x="1584" y="2895"/>
                  </a:lnTo>
                  <a:lnTo>
                    <a:pt x="1765" y="3030"/>
                  </a:lnTo>
                  <a:lnTo>
                    <a:pt x="2036" y="3166"/>
                  </a:lnTo>
                  <a:lnTo>
                    <a:pt x="2217" y="3347"/>
                  </a:lnTo>
                  <a:lnTo>
                    <a:pt x="2443" y="3573"/>
                  </a:lnTo>
                  <a:lnTo>
                    <a:pt x="2579" y="3799"/>
                  </a:lnTo>
                  <a:lnTo>
                    <a:pt x="2624" y="3890"/>
                  </a:lnTo>
                  <a:lnTo>
                    <a:pt x="2715" y="4116"/>
                  </a:lnTo>
                  <a:lnTo>
                    <a:pt x="2760" y="4342"/>
                  </a:lnTo>
                  <a:lnTo>
                    <a:pt x="2760" y="5382"/>
                  </a:lnTo>
                  <a:lnTo>
                    <a:pt x="2760" y="5427"/>
                  </a:lnTo>
                  <a:lnTo>
                    <a:pt x="2805" y="5473"/>
                  </a:lnTo>
                  <a:lnTo>
                    <a:pt x="2850" y="5427"/>
                  </a:lnTo>
                  <a:lnTo>
                    <a:pt x="2895" y="5382"/>
                  </a:lnTo>
                  <a:lnTo>
                    <a:pt x="2895" y="4297"/>
                  </a:lnTo>
                  <a:lnTo>
                    <a:pt x="2895" y="4116"/>
                  </a:lnTo>
                  <a:lnTo>
                    <a:pt x="2986" y="3935"/>
                  </a:lnTo>
                  <a:lnTo>
                    <a:pt x="3076" y="3799"/>
                  </a:lnTo>
                  <a:lnTo>
                    <a:pt x="3212" y="3573"/>
                  </a:lnTo>
                  <a:lnTo>
                    <a:pt x="3393" y="3347"/>
                  </a:lnTo>
                  <a:lnTo>
                    <a:pt x="3619" y="3166"/>
                  </a:lnTo>
                  <a:lnTo>
                    <a:pt x="3890" y="3030"/>
                  </a:lnTo>
                  <a:lnTo>
                    <a:pt x="4071" y="2895"/>
                  </a:lnTo>
                  <a:lnTo>
                    <a:pt x="4207" y="2849"/>
                  </a:lnTo>
                  <a:lnTo>
                    <a:pt x="5473" y="2849"/>
                  </a:lnTo>
                  <a:lnTo>
                    <a:pt x="5519" y="2804"/>
                  </a:lnTo>
                  <a:lnTo>
                    <a:pt x="5564" y="2759"/>
                  </a:lnTo>
                  <a:lnTo>
                    <a:pt x="5519" y="2714"/>
                  </a:lnTo>
                  <a:lnTo>
                    <a:pt x="4298" y="2714"/>
                  </a:lnTo>
                  <a:lnTo>
                    <a:pt x="4162" y="2669"/>
                  </a:lnTo>
                  <a:lnTo>
                    <a:pt x="4026" y="2623"/>
                  </a:lnTo>
                  <a:lnTo>
                    <a:pt x="3890" y="2533"/>
                  </a:lnTo>
                  <a:lnTo>
                    <a:pt x="3619" y="2397"/>
                  </a:lnTo>
                  <a:lnTo>
                    <a:pt x="3393" y="2216"/>
                  </a:lnTo>
                  <a:lnTo>
                    <a:pt x="3212" y="1990"/>
                  </a:lnTo>
                  <a:lnTo>
                    <a:pt x="3076" y="1764"/>
                  </a:lnTo>
                  <a:lnTo>
                    <a:pt x="2941" y="1538"/>
                  </a:lnTo>
                  <a:lnTo>
                    <a:pt x="2895" y="1402"/>
                  </a:lnTo>
                  <a:lnTo>
                    <a:pt x="2895" y="1267"/>
                  </a:lnTo>
                  <a:lnTo>
                    <a:pt x="2895" y="91"/>
                  </a:lnTo>
                  <a:lnTo>
                    <a:pt x="2850"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4;p32">
              <a:extLst>
                <a:ext uri="{FF2B5EF4-FFF2-40B4-BE49-F238E27FC236}">
                  <a16:creationId xmlns:a16="http://schemas.microsoft.com/office/drawing/2014/main" id="{9D250953-6E0B-6251-5F38-D34297052C41}"/>
                </a:ext>
              </a:extLst>
            </p:cNvPr>
            <p:cNvSpPr/>
            <p:nvPr/>
          </p:nvSpPr>
          <p:spPr>
            <a:xfrm>
              <a:off x="1028475" y="3085325"/>
              <a:ext cx="139100" cy="136825"/>
            </a:xfrm>
            <a:custGeom>
              <a:avLst/>
              <a:gdLst/>
              <a:ahLst/>
              <a:cxnLst/>
              <a:rect l="l" t="t" r="r" b="b"/>
              <a:pathLst>
                <a:path w="5564" h="5473" extrusionOk="0">
                  <a:moveTo>
                    <a:pt x="2804" y="0"/>
                  </a:moveTo>
                  <a:lnTo>
                    <a:pt x="2759" y="46"/>
                  </a:lnTo>
                  <a:lnTo>
                    <a:pt x="2714" y="91"/>
                  </a:lnTo>
                  <a:lnTo>
                    <a:pt x="2714" y="1357"/>
                  </a:lnTo>
                  <a:lnTo>
                    <a:pt x="2714" y="1493"/>
                  </a:lnTo>
                  <a:lnTo>
                    <a:pt x="2669" y="1583"/>
                  </a:lnTo>
                  <a:lnTo>
                    <a:pt x="2578" y="1764"/>
                  </a:lnTo>
                  <a:lnTo>
                    <a:pt x="2397" y="1990"/>
                  </a:lnTo>
                  <a:lnTo>
                    <a:pt x="2216" y="2217"/>
                  </a:lnTo>
                  <a:lnTo>
                    <a:pt x="1990" y="2397"/>
                  </a:lnTo>
                  <a:lnTo>
                    <a:pt x="1764" y="2578"/>
                  </a:lnTo>
                  <a:lnTo>
                    <a:pt x="1629" y="2624"/>
                  </a:lnTo>
                  <a:lnTo>
                    <a:pt x="1493" y="2669"/>
                  </a:lnTo>
                  <a:lnTo>
                    <a:pt x="1312" y="2714"/>
                  </a:lnTo>
                  <a:lnTo>
                    <a:pt x="0" y="2714"/>
                  </a:lnTo>
                  <a:lnTo>
                    <a:pt x="0" y="2759"/>
                  </a:lnTo>
                  <a:lnTo>
                    <a:pt x="0" y="2804"/>
                  </a:lnTo>
                  <a:lnTo>
                    <a:pt x="46" y="2850"/>
                  </a:lnTo>
                  <a:lnTo>
                    <a:pt x="1448" y="2850"/>
                  </a:lnTo>
                  <a:lnTo>
                    <a:pt x="1583" y="2940"/>
                  </a:lnTo>
                  <a:lnTo>
                    <a:pt x="1764" y="3031"/>
                  </a:lnTo>
                  <a:lnTo>
                    <a:pt x="1990" y="3166"/>
                  </a:lnTo>
                  <a:lnTo>
                    <a:pt x="2216" y="3347"/>
                  </a:lnTo>
                  <a:lnTo>
                    <a:pt x="2397" y="3573"/>
                  </a:lnTo>
                  <a:lnTo>
                    <a:pt x="2578" y="3845"/>
                  </a:lnTo>
                  <a:lnTo>
                    <a:pt x="2624" y="3890"/>
                  </a:lnTo>
                  <a:lnTo>
                    <a:pt x="2714" y="4116"/>
                  </a:lnTo>
                  <a:lnTo>
                    <a:pt x="2714" y="4342"/>
                  </a:lnTo>
                  <a:lnTo>
                    <a:pt x="2714" y="5382"/>
                  </a:lnTo>
                  <a:lnTo>
                    <a:pt x="2759" y="5473"/>
                  </a:lnTo>
                  <a:lnTo>
                    <a:pt x="2850" y="5473"/>
                  </a:lnTo>
                  <a:lnTo>
                    <a:pt x="2895" y="5382"/>
                  </a:lnTo>
                  <a:lnTo>
                    <a:pt x="2895" y="4297"/>
                  </a:lnTo>
                  <a:lnTo>
                    <a:pt x="2895" y="4116"/>
                  </a:lnTo>
                  <a:lnTo>
                    <a:pt x="2985" y="3935"/>
                  </a:lnTo>
                  <a:lnTo>
                    <a:pt x="3076" y="3845"/>
                  </a:lnTo>
                  <a:lnTo>
                    <a:pt x="3212" y="3573"/>
                  </a:lnTo>
                  <a:lnTo>
                    <a:pt x="3392" y="3347"/>
                  </a:lnTo>
                  <a:lnTo>
                    <a:pt x="3619" y="3166"/>
                  </a:lnTo>
                  <a:lnTo>
                    <a:pt x="3890" y="3031"/>
                  </a:lnTo>
                  <a:lnTo>
                    <a:pt x="4071" y="2895"/>
                  </a:lnTo>
                  <a:lnTo>
                    <a:pt x="4207" y="2850"/>
                  </a:lnTo>
                  <a:lnTo>
                    <a:pt x="5473" y="2850"/>
                  </a:lnTo>
                  <a:lnTo>
                    <a:pt x="5518" y="2804"/>
                  </a:lnTo>
                  <a:lnTo>
                    <a:pt x="5563" y="2759"/>
                  </a:lnTo>
                  <a:lnTo>
                    <a:pt x="5518" y="2714"/>
                  </a:lnTo>
                  <a:lnTo>
                    <a:pt x="4297" y="2714"/>
                  </a:lnTo>
                  <a:lnTo>
                    <a:pt x="4161" y="2669"/>
                  </a:lnTo>
                  <a:lnTo>
                    <a:pt x="4026" y="2624"/>
                  </a:lnTo>
                  <a:lnTo>
                    <a:pt x="3890" y="2578"/>
                  </a:lnTo>
                  <a:lnTo>
                    <a:pt x="3619" y="2397"/>
                  </a:lnTo>
                  <a:lnTo>
                    <a:pt x="3392" y="2217"/>
                  </a:lnTo>
                  <a:lnTo>
                    <a:pt x="3212" y="1990"/>
                  </a:lnTo>
                  <a:lnTo>
                    <a:pt x="3076" y="1764"/>
                  </a:lnTo>
                  <a:lnTo>
                    <a:pt x="2940" y="1583"/>
                  </a:lnTo>
                  <a:lnTo>
                    <a:pt x="2895" y="1448"/>
                  </a:lnTo>
                  <a:lnTo>
                    <a:pt x="2895" y="1267"/>
                  </a:lnTo>
                  <a:lnTo>
                    <a:pt x="2895" y="91"/>
                  </a:lnTo>
                  <a:lnTo>
                    <a:pt x="2850" y="46"/>
                  </a:lnTo>
                  <a:lnTo>
                    <a:pt x="280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5;p32">
              <a:extLst>
                <a:ext uri="{FF2B5EF4-FFF2-40B4-BE49-F238E27FC236}">
                  <a16:creationId xmlns:a16="http://schemas.microsoft.com/office/drawing/2014/main" id="{B8137128-FC30-41AE-5FF6-5202933E6782}"/>
                </a:ext>
              </a:extLst>
            </p:cNvPr>
            <p:cNvSpPr/>
            <p:nvPr/>
          </p:nvSpPr>
          <p:spPr>
            <a:xfrm>
              <a:off x="758225" y="3508200"/>
              <a:ext cx="106325" cy="105175"/>
            </a:xfrm>
            <a:custGeom>
              <a:avLst/>
              <a:gdLst/>
              <a:ahLst/>
              <a:cxnLst/>
              <a:rect l="l" t="t" r="r" b="b"/>
              <a:pathLst>
                <a:path w="4253" h="4207" extrusionOk="0">
                  <a:moveTo>
                    <a:pt x="2172" y="0"/>
                  </a:moveTo>
                  <a:lnTo>
                    <a:pt x="2127" y="46"/>
                  </a:lnTo>
                  <a:lnTo>
                    <a:pt x="2081" y="91"/>
                  </a:lnTo>
                  <a:lnTo>
                    <a:pt x="2081" y="1041"/>
                  </a:lnTo>
                  <a:lnTo>
                    <a:pt x="2036" y="1222"/>
                  </a:lnTo>
                  <a:lnTo>
                    <a:pt x="1991" y="1357"/>
                  </a:lnTo>
                  <a:lnTo>
                    <a:pt x="1855" y="1538"/>
                  </a:lnTo>
                  <a:lnTo>
                    <a:pt x="1720" y="1719"/>
                  </a:lnTo>
                  <a:lnTo>
                    <a:pt x="1539" y="1855"/>
                  </a:lnTo>
                  <a:lnTo>
                    <a:pt x="1358" y="1990"/>
                  </a:lnTo>
                  <a:lnTo>
                    <a:pt x="1222" y="2036"/>
                  </a:lnTo>
                  <a:lnTo>
                    <a:pt x="1132" y="2081"/>
                  </a:lnTo>
                  <a:lnTo>
                    <a:pt x="46" y="2081"/>
                  </a:lnTo>
                  <a:lnTo>
                    <a:pt x="1" y="2126"/>
                  </a:lnTo>
                  <a:lnTo>
                    <a:pt x="1" y="2171"/>
                  </a:lnTo>
                  <a:lnTo>
                    <a:pt x="46" y="2217"/>
                  </a:lnTo>
                  <a:lnTo>
                    <a:pt x="1086" y="2217"/>
                  </a:lnTo>
                  <a:lnTo>
                    <a:pt x="1222" y="2262"/>
                  </a:lnTo>
                  <a:lnTo>
                    <a:pt x="1358" y="2307"/>
                  </a:lnTo>
                  <a:lnTo>
                    <a:pt x="1539" y="2443"/>
                  </a:lnTo>
                  <a:lnTo>
                    <a:pt x="1720" y="2578"/>
                  </a:lnTo>
                  <a:lnTo>
                    <a:pt x="1855" y="2759"/>
                  </a:lnTo>
                  <a:lnTo>
                    <a:pt x="1991" y="2940"/>
                  </a:lnTo>
                  <a:lnTo>
                    <a:pt x="1991" y="2985"/>
                  </a:lnTo>
                  <a:lnTo>
                    <a:pt x="2081" y="3166"/>
                  </a:lnTo>
                  <a:lnTo>
                    <a:pt x="2081" y="3347"/>
                  </a:lnTo>
                  <a:lnTo>
                    <a:pt x="2081" y="4161"/>
                  </a:lnTo>
                  <a:lnTo>
                    <a:pt x="2127" y="4207"/>
                  </a:lnTo>
                  <a:lnTo>
                    <a:pt x="2172" y="4207"/>
                  </a:lnTo>
                  <a:lnTo>
                    <a:pt x="2217" y="4161"/>
                  </a:lnTo>
                  <a:lnTo>
                    <a:pt x="2217" y="3302"/>
                  </a:lnTo>
                  <a:lnTo>
                    <a:pt x="2217" y="3166"/>
                  </a:lnTo>
                  <a:lnTo>
                    <a:pt x="2307" y="3031"/>
                  </a:lnTo>
                  <a:lnTo>
                    <a:pt x="2353" y="2940"/>
                  </a:lnTo>
                  <a:lnTo>
                    <a:pt x="2488" y="2759"/>
                  </a:lnTo>
                  <a:lnTo>
                    <a:pt x="2624" y="2578"/>
                  </a:lnTo>
                  <a:lnTo>
                    <a:pt x="2805" y="2443"/>
                  </a:lnTo>
                  <a:lnTo>
                    <a:pt x="2986" y="2307"/>
                  </a:lnTo>
                  <a:lnTo>
                    <a:pt x="3122" y="2262"/>
                  </a:lnTo>
                  <a:lnTo>
                    <a:pt x="3348" y="2217"/>
                  </a:lnTo>
                  <a:lnTo>
                    <a:pt x="4207" y="2217"/>
                  </a:lnTo>
                  <a:lnTo>
                    <a:pt x="4252" y="2171"/>
                  </a:lnTo>
                  <a:lnTo>
                    <a:pt x="4252" y="2126"/>
                  </a:lnTo>
                  <a:lnTo>
                    <a:pt x="4207" y="2081"/>
                  </a:lnTo>
                  <a:lnTo>
                    <a:pt x="3212" y="2081"/>
                  </a:lnTo>
                  <a:lnTo>
                    <a:pt x="3076" y="2036"/>
                  </a:lnTo>
                  <a:lnTo>
                    <a:pt x="2986" y="1990"/>
                  </a:lnTo>
                  <a:lnTo>
                    <a:pt x="2805" y="1855"/>
                  </a:lnTo>
                  <a:lnTo>
                    <a:pt x="2624" y="1719"/>
                  </a:lnTo>
                  <a:lnTo>
                    <a:pt x="2488" y="1538"/>
                  </a:lnTo>
                  <a:lnTo>
                    <a:pt x="2353" y="1357"/>
                  </a:lnTo>
                  <a:lnTo>
                    <a:pt x="2262" y="1222"/>
                  </a:lnTo>
                  <a:lnTo>
                    <a:pt x="2217" y="1086"/>
                  </a:lnTo>
                  <a:lnTo>
                    <a:pt x="2217" y="995"/>
                  </a:lnTo>
                  <a:lnTo>
                    <a:pt x="2217" y="91"/>
                  </a:lnTo>
                  <a:lnTo>
                    <a:pt x="2172" y="46"/>
                  </a:lnTo>
                  <a:lnTo>
                    <a:pt x="217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6;p32">
              <a:extLst>
                <a:ext uri="{FF2B5EF4-FFF2-40B4-BE49-F238E27FC236}">
                  <a16:creationId xmlns:a16="http://schemas.microsoft.com/office/drawing/2014/main" id="{E00D6EBE-965C-8844-F17D-FAB420943E1F}"/>
                </a:ext>
              </a:extLst>
            </p:cNvPr>
            <p:cNvSpPr/>
            <p:nvPr/>
          </p:nvSpPr>
          <p:spPr>
            <a:xfrm>
              <a:off x="1017175" y="3364600"/>
              <a:ext cx="73500" cy="71250"/>
            </a:xfrm>
            <a:custGeom>
              <a:avLst/>
              <a:gdLst/>
              <a:ahLst/>
              <a:cxnLst/>
              <a:rect l="l" t="t" r="r" b="b"/>
              <a:pathLst>
                <a:path w="2940" h="2850" extrusionOk="0">
                  <a:moveTo>
                    <a:pt x="1493" y="1"/>
                  </a:moveTo>
                  <a:lnTo>
                    <a:pt x="1447" y="46"/>
                  </a:lnTo>
                  <a:lnTo>
                    <a:pt x="1447" y="724"/>
                  </a:lnTo>
                  <a:lnTo>
                    <a:pt x="1447" y="815"/>
                  </a:lnTo>
                  <a:lnTo>
                    <a:pt x="1402" y="905"/>
                  </a:lnTo>
                  <a:lnTo>
                    <a:pt x="1221" y="1176"/>
                  </a:lnTo>
                  <a:lnTo>
                    <a:pt x="950" y="1357"/>
                  </a:lnTo>
                  <a:lnTo>
                    <a:pt x="859" y="1403"/>
                  </a:lnTo>
                  <a:lnTo>
                    <a:pt x="45" y="1403"/>
                  </a:lnTo>
                  <a:lnTo>
                    <a:pt x="0" y="1448"/>
                  </a:lnTo>
                  <a:lnTo>
                    <a:pt x="45" y="1493"/>
                  </a:lnTo>
                  <a:lnTo>
                    <a:pt x="678" y="1493"/>
                  </a:lnTo>
                  <a:lnTo>
                    <a:pt x="859" y="1538"/>
                  </a:lnTo>
                  <a:lnTo>
                    <a:pt x="950" y="1584"/>
                  </a:lnTo>
                  <a:lnTo>
                    <a:pt x="1221" y="1764"/>
                  </a:lnTo>
                  <a:lnTo>
                    <a:pt x="1402" y="1991"/>
                  </a:lnTo>
                  <a:lnTo>
                    <a:pt x="1402" y="2036"/>
                  </a:lnTo>
                  <a:lnTo>
                    <a:pt x="1447" y="2171"/>
                  </a:lnTo>
                  <a:lnTo>
                    <a:pt x="1447" y="2262"/>
                  </a:lnTo>
                  <a:lnTo>
                    <a:pt x="1447" y="2850"/>
                  </a:lnTo>
                  <a:lnTo>
                    <a:pt x="1538" y="2850"/>
                  </a:lnTo>
                  <a:lnTo>
                    <a:pt x="1538" y="2262"/>
                  </a:lnTo>
                  <a:lnTo>
                    <a:pt x="1538" y="2171"/>
                  </a:lnTo>
                  <a:lnTo>
                    <a:pt x="1583" y="2081"/>
                  </a:lnTo>
                  <a:lnTo>
                    <a:pt x="1628" y="1991"/>
                  </a:lnTo>
                  <a:lnTo>
                    <a:pt x="1809" y="1764"/>
                  </a:lnTo>
                  <a:lnTo>
                    <a:pt x="2081" y="1584"/>
                  </a:lnTo>
                  <a:lnTo>
                    <a:pt x="2171" y="1538"/>
                  </a:lnTo>
                  <a:lnTo>
                    <a:pt x="2307" y="1493"/>
                  </a:lnTo>
                  <a:lnTo>
                    <a:pt x="2895" y="1493"/>
                  </a:lnTo>
                  <a:lnTo>
                    <a:pt x="2940" y="1448"/>
                  </a:lnTo>
                  <a:lnTo>
                    <a:pt x="2895" y="1403"/>
                  </a:lnTo>
                  <a:lnTo>
                    <a:pt x="2126" y="1403"/>
                  </a:lnTo>
                  <a:lnTo>
                    <a:pt x="2081" y="1357"/>
                  </a:lnTo>
                  <a:lnTo>
                    <a:pt x="1809" y="1176"/>
                  </a:lnTo>
                  <a:lnTo>
                    <a:pt x="1628" y="905"/>
                  </a:lnTo>
                  <a:lnTo>
                    <a:pt x="1583" y="815"/>
                  </a:lnTo>
                  <a:lnTo>
                    <a:pt x="1538" y="679"/>
                  </a:lnTo>
                  <a:lnTo>
                    <a:pt x="1538" y="46"/>
                  </a:lnTo>
                  <a:lnTo>
                    <a:pt x="1493"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7;p32">
              <a:extLst>
                <a:ext uri="{FF2B5EF4-FFF2-40B4-BE49-F238E27FC236}">
                  <a16:creationId xmlns:a16="http://schemas.microsoft.com/office/drawing/2014/main" id="{29659E75-0343-76BD-2D52-FCAB9DA37D97}"/>
                </a:ext>
              </a:extLst>
            </p:cNvPr>
            <p:cNvSpPr/>
            <p:nvPr/>
          </p:nvSpPr>
          <p:spPr>
            <a:xfrm>
              <a:off x="698300" y="3202925"/>
              <a:ext cx="73525" cy="71250"/>
            </a:xfrm>
            <a:custGeom>
              <a:avLst/>
              <a:gdLst/>
              <a:ahLst/>
              <a:cxnLst/>
              <a:rect l="l" t="t" r="r" b="b"/>
              <a:pathLst>
                <a:path w="2941" h="2850" extrusionOk="0">
                  <a:moveTo>
                    <a:pt x="1493" y="0"/>
                  </a:moveTo>
                  <a:lnTo>
                    <a:pt x="1448" y="45"/>
                  </a:lnTo>
                  <a:lnTo>
                    <a:pt x="1448" y="678"/>
                  </a:lnTo>
                  <a:lnTo>
                    <a:pt x="1403" y="814"/>
                  </a:lnTo>
                  <a:lnTo>
                    <a:pt x="1358" y="905"/>
                  </a:lnTo>
                  <a:lnTo>
                    <a:pt x="1177" y="1131"/>
                  </a:lnTo>
                  <a:lnTo>
                    <a:pt x="951" y="1312"/>
                  </a:lnTo>
                  <a:lnTo>
                    <a:pt x="860" y="1357"/>
                  </a:lnTo>
                  <a:lnTo>
                    <a:pt x="724" y="1402"/>
                  </a:lnTo>
                  <a:lnTo>
                    <a:pt x="46" y="1402"/>
                  </a:lnTo>
                  <a:lnTo>
                    <a:pt x="1" y="1447"/>
                  </a:lnTo>
                  <a:lnTo>
                    <a:pt x="46" y="1493"/>
                  </a:lnTo>
                  <a:lnTo>
                    <a:pt x="679" y="1493"/>
                  </a:lnTo>
                  <a:lnTo>
                    <a:pt x="860" y="1538"/>
                  </a:lnTo>
                  <a:lnTo>
                    <a:pt x="951" y="1583"/>
                  </a:lnTo>
                  <a:lnTo>
                    <a:pt x="1177" y="1764"/>
                  </a:lnTo>
                  <a:lnTo>
                    <a:pt x="1358" y="1990"/>
                  </a:lnTo>
                  <a:lnTo>
                    <a:pt x="1403" y="2035"/>
                  </a:lnTo>
                  <a:lnTo>
                    <a:pt x="1448" y="2126"/>
                  </a:lnTo>
                  <a:lnTo>
                    <a:pt x="1448" y="2261"/>
                  </a:lnTo>
                  <a:lnTo>
                    <a:pt x="1448" y="2804"/>
                  </a:lnTo>
                  <a:lnTo>
                    <a:pt x="1493" y="2849"/>
                  </a:lnTo>
                  <a:lnTo>
                    <a:pt x="1539" y="2804"/>
                  </a:lnTo>
                  <a:lnTo>
                    <a:pt x="1539" y="2261"/>
                  </a:lnTo>
                  <a:lnTo>
                    <a:pt x="1539" y="2126"/>
                  </a:lnTo>
                  <a:lnTo>
                    <a:pt x="1584" y="2035"/>
                  </a:lnTo>
                  <a:lnTo>
                    <a:pt x="1629" y="1990"/>
                  </a:lnTo>
                  <a:lnTo>
                    <a:pt x="1810" y="1764"/>
                  </a:lnTo>
                  <a:lnTo>
                    <a:pt x="2036" y="1583"/>
                  </a:lnTo>
                  <a:lnTo>
                    <a:pt x="2172" y="1493"/>
                  </a:lnTo>
                  <a:lnTo>
                    <a:pt x="2895" y="1493"/>
                  </a:lnTo>
                  <a:lnTo>
                    <a:pt x="2941" y="1447"/>
                  </a:lnTo>
                  <a:lnTo>
                    <a:pt x="2895" y="1402"/>
                  </a:lnTo>
                  <a:lnTo>
                    <a:pt x="2262" y="1402"/>
                  </a:lnTo>
                  <a:lnTo>
                    <a:pt x="2126" y="1357"/>
                  </a:lnTo>
                  <a:lnTo>
                    <a:pt x="2036" y="1312"/>
                  </a:lnTo>
                  <a:lnTo>
                    <a:pt x="1810" y="1131"/>
                  </a:lnTo>
                  <a:lnTo>
                    <a:pt x="1629" y="905"/>
                  </a:lnTo>
                  <a:lnTo>
                    <a:pt x="1539" y="814"/>
                  </a:lnTo>
                  <a:lnTo>
                    <a:pt x="1539" y="678"/>
                  </a:lnTo>
                  <a:lnTo>
                    <a:pt x="1539" y="45"/>
                  </a:lnTo>
                  <a:lnTo>
                    <a:pt x="149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8;p32">
              <a:extLst>
                <a:ext uri="{FF2B5EF4-FFF2-40B4-BE49-F238E27FC236}">
                  <a16:creationId xmlns:a16="http://schemas.microsoft.com/office/drawing/2014/main" id="{4839B7AC-8690-394A-07BC-F9374EF17ABD}"/>
                </a:ext>
              </a:extLst>
            </p:cNvPr>
            <p:cNvSpPr/>
            <p:nvPr/>
          </p:nvSpPr>
          <p:spPr>
            <a:xfrm>
              <a:off x="899575" y="3342000"/>
              <a:ext cx="24900" cy="24900"/>
            </a:xfrm>
            <a:custGeom>
              <a:avLst/>
              <a:gdLst/>
              <a:ahLst/>
              <a:cxnLst/>
              <a:rect l="l" t="t" r="r" b="b"/>
              <a:pathLst>
                <a:path w="996" h="996" extrusionOk="0">
                  <a:moveTo>
                    <a:pt x="317" y="0"/>
                  </a:moveTo>
                  <a:lnTo>
                    <a:pt x="136" y="136"/>
                  </a:lnTo>
                  <a:lnTo>
                    <a:pt x="46" y="271"/>
                  </a:lnTo>
                  <a:lnTo>
                    <a:pt x="0" y="498"/>
                  </a:lnTo>
                  <a:lnTo>
                    <a:pt x="46" y="678"/>
                  </a:lnTo>
                  <a:lnTo>
                    <a:pt x="136" y="859"/>
                  </a:lnTo>
                  <a:lnTo>
                    <a:pt x="317" y="950"/>
                  </a:lnTo>
                  <a:lnTo>
                    <a:pt x="498" y="995"/>
                  </a:lnTo>
                  <a:lnTo>
                    <a:pt x="679" y="950"/>
                  </a:lnTo>
                  <a:lnTo>
                    <a:pt x="860" y="859"/>
                  </a:lnTo>
                  <a:lnTo>
                    <a:pt x="950" y="678"/>
                  </a:lnTo>
                  <a:lnTo>
                    <a:pt x="995" y="498"/>
                  </a:lnTo>
                  <a:lnTo>
                    <a:pt x="950" y="271"/>
                  </a:lnTo>
                  <a:lnTo>
                    <a:pt x="860" y="136"/>
                  </a:lnTo>
                  <a:lnTo>
                    <a:pt x="679"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9;p32">
              <a:extLst>
                <a:ext uri="{FF2B5EF4-FFF2-40B4-BE49-F238E27FC236}">
                  <a16:creationId xmlns:a16="http://schemas.microsoft.com/office/drawing/2014/main" id="{C567B24E-2285-6E53-07CC-86F1E2E0B2CE}"/>
                </a:ext>
              </a:extLst>
            </p:cNvPr>
            <p:cNvSpPr/>
            <p:nvPr/>
          </p:nvSpPr>
          <p:spPr>
            <a:xfrm>
              <a:off x="867900" y="3170125"/>
              <a:ext cx="24900" cy="26025"/>
            </a:xfrm>
            <a:custGeom>
              <a:avLst/>
              <a:gdLst/>
              <a:ahLst/>
              <a:cxnLst/>
              <a:rect l="l" t="t" r="r" b="b"/>
              <a:pathLst>
                <a:path w="996" h="1041" extrusionOk="0">
                  <a:moveTo>
                    <a:pt x="498" y="0"/>
                  </a:moveTo>
                  <a:lnTo>
                    <a:pt x="318" y="46"/>
                  </a:lnTo>
                  <a:lnTo>
                    <a:pt x="137" y="136"/>
                  </a:lnTo>
                  <a:lnTo>
                    <a:pt x="46" y="317"/>
                  </a:lnTo>
                  <a:lnTo>
                    <a:pt x="1" y="498"/>
                  </a:lnTo>
                  <a:lnTo>
                    <a:pt x="46" y="724"/>
                  </a:lnTo>
                  <a:lnTo>
                    <a:pt x="137" y="860"/>
                  </a:lnTo>
                  <a:lnTo>
                    <a:pt x="318" y="995"/>
                  </a:lnTo>
                  <a:lnTo>
                    <a:pt x="498" y="1041"/>
                  </a:lnTo>
                  <a:lnTo>
                    <a:pt x="679" y="995"/>
                  </a:lnTo>
                  <a:lnTo>
                    <a:pt x="860" y="860"/>
                  </a:lnTo>
                  <a:lnTo>
                    <a:pt x="951" y="724"/>
                  </a:lnTo>
                  <a:lnTo>
                    <a:pt x="996" y="498"/>
                  </a:lnTo>
                  <a:lnTo>
                    <a:pt x="951" y="317"/>
                  </a:lnTo>
                  <a:lnTo>
                    <a:pt x="860" y="136"/>
                  </a:lnTo>
                  <a:lnTo>
                    <a:pt x="679" y="46"/>
                  </a:lnTo>
                  <a:lnTo>
                    <a:pt x="4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00;p32">
              <a:extLst>
                <a:ext uri="{FF2B5EF4-FFF2-40B4-BE49-F238E27FC236}">
                  <a16:creationId xmlns:a16="http://schemas.microsoft.com/office/drawing/2014/main" id="{5D759562-8551-56D4-D20C-0A0BC3697BB8}"/>
                </a:ext>
              </a:extLst>
            </p:cNvPr>
            <p:cNvSpPr/>
            <p:nvPr/>
          </p:nvSpPr>
          <p:spPr>
            <a:xfrm>
              <a:off x="1039775" y="3594125"/>
              <a:ext cx="24900" cy="24900"/>
            </a:xfrm>
            <a:custGeom>
              <a:avLst/>
              <a:gdLst/>
              <a:ahLst/>
              <a:cxnLst/>
              <a:rect l="l" t="t" r="r" b="b"/>
              <a:pathLst>
                <a:path w="996" h="996" extrusionOk="0">
                  <a:moveTo>
                    <a:pt x="498" y="1"/>
                  </a:moveTo>
                  <a:lnTo>
                    <a:pt x="317" y="46"/>
                  </a:lnTo>
                  <a:lnTo>
                    <a:pt x="136" y="136"/>
                  </a:lnTo>
                  <a:lnTo>
                    <a:pt x="46" y="317"/>
                  </a:lnTo>
                  <a:lnTo>
                    <a:pt x="1" y="498"/>
                  </a:lnTo>
                  <a:lnTo>
                    <a:pt x="46" y="679"/>
                  </a:lnTo>
                  <a:lnTo>
                    <a:pt x="136" y="860"/>
                  </a:lnTo>
                  <a:lnTo>
                    <a:pt x="317" y="951"/>
                  </a:lnTo>
                  <a:lnTo>
                    <a:pt x="498" y="996"/>
                  </a:lnTo>
                  <a:lnTo>
                    <a:pt x="724" y="951"/>
                  </a:lnTo>
                  <a:lnTo>
                    <a:pt x="860" y="860"/>
                  </a:lnTo>
                  <a:lnTo>
                    <a:pt x="950" y="679"/>
                  </a:lnTo>
                  <a:lnTo>
                    <a:pt x="996" y="498"/>
                  </a:lnTo>
                  <a:lnTo>
                    <a:pt x="950" y="317"/>
                  </a:lnTo>
                  <a:lnTo>
                    <a:pt x="860" y="136"/>
                  </a:lnTo>
                  <a:lnTo>
                    <a:pt x="724" y="46"/>
                  </a:lnTo>
                  <a:lnTo>
                    <a:pt x="498"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01;p32">
              <a:extLst>
                <a:ext uri="{FF2B5EF4-FFF2-40B4-BE49-F238E27FC236}">
                  <a16:creationId xmlns:a16="http://schemas.microsoft.com/office/drawing/2014/main" id="{7F7FA3B5-07FF-47C6-282D-CA32D20E59D3}"/>
                </a:ext>
              </a:extLst>
            </p:cNvPr>
            <p:cNvSpPr/>
            <p:nvPr/>
          </p:nvSpPr>
          <p:spPr>
            <a:xfrm>
              <a:off x="675700" y="3581700"/>
              <a:ext cx="24900" cy="26025"/>
            </a:xfrm>
            <a:custGeom>
              <a:avLst/>
              <a:gdLst/>
              <a:ahLst/>
              <a:cxnLst/>
              <a:rect l="l" t="t" r="r" b="b"/>
              <a:pathLst>
                <a:path w="996" h="1041" extrusionOk="0">
                  <a:moveTo>
                    <a:pt x="498" y="0"/>
                  </a:moveTo>
                  <a:lnTo>
                    <a:pt x="317" y="45"/>
                  </a:lnTo>
                  <a:lnTo>
                    <a:pt x="136" y="181"/>
                  </a:lnTo>
                  <a:lnTo>
                    <a:pt x="45" y="317"/>
                  </a:lnTo>
                  <a:lnTo>
                    <a:pt x="0" y="543"/>
                  </a:lnTo>
                  <a:lnTo>
                    <a:pt x="45" y="724"/>
                  </a:lnTo>
                  <a:lnTo>
                    <a:pt x="136" y="905"/>
                  </a:lnTo>
                  <a:lnTo>
                    <a:pt x="317" y="995"/>
                  </a:lnTo>
                  <a:lnTo>
                    <a:pt x="498" y="1041"/>
                  </a:lnTo>
                  <a:lnTo>
                    <a:pt x="679" y="995"/>
                  </a:lnTo>
                  <a:lnTo>
                    <a:pt x="860" y="905"/>
                  </a:lnTo>
                  <a:lnTo>
                    <a:pt x="950" y="724"/>
                  </a:lnTo>
                  <a:lnTo>
                    <a:pt x="995" y="543"/>
                  </a:lnTo>
                  <a:lnTo>
                    <a:pt x="950" y="317"/>
                  </a:lnTo>
                  <a:lnTo>
                    <a:pt x="860" y="181"/>
                  </a:lnTo>
                  <a:lnTo>
                    <a:pt x="679" y="45"/>
                  </a:lnTo>
                  <a:lnTo>
                    <a:pt x="4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02;p32">
              <a:extLst>
                <a:ext uri="{FF2B5EF4-FFF2-40B4-BE49-F238E27FC236}">
                  <a16:creationId xmlns:a16="http://schemas.microsoft.com/office/drawing/2014/main" id="{135D4339-13ED-F3B8-6D6C-36B9BAA85FAD}"/>
                </a:ext>
              </a:extLst>
            </p:cNvPr>
            <p:cNvSpPr/>
            <p:nvPr/>
          </p:nvSpPr>
          <p:spPr>
            <a:xfrm>
              <a:off x="1340550" y="3516125"/>
              <a:ext cx="72375" cy="71250"/>
            </a:xfrm>
            <a:custGeom>
              <a:avLst/>
              <a:gdLst/>
              <a:ahLst/>
              <a:cxnLst/>
              <a:rect l="l" t="t" r="r" b="b"/>
              <a:pathLst>
                <a:path w="2895" h="2850" extrusionOk="0">
                  <a:moveTo>
                    <a:pt x="1448" y="0"/>
                  </a:moveTo>
                  <a:lnTo>
                    <a:pt x="1448" y="678"/>
                  </a:lnTo>
                  <a:lnTo>
                    <a:pt x="1402" y="814"/>
                  </a:lnTo>
                  <a:lnTo>
                    <a:pt x="1357" y="905"/>
                  </a:lnTo>
                  <a:lnTo>
                    <a:pt x="1176" y="1131"/>
                  </a:lnTo>
                  <a:lnTo>
                    <a:pt x="905" y="1312"/>
                  </a:lnTo>
                  <a:lnTo>
                    <a:pt x="814" y="1357"/>
                  </a:lnTo>
                  <a:lnTo>
                    <a:pt x="679" y="1402"/>
                  </a:lnTo>
                  <a:lnTo>
                    <a:pt x="0" y="1402"/>
                  </a:lnTo>
                  <a:lnTo>
                    <a:pt x="0" y="1447"/>
                  </a:lnTo>
                  <a:lnTo>
                    <a:pt x="0" y="1493"/>
                  </a:lnTo>
                  <a:lnTo>
                    <a:pt x="633" y="1493"/>
                  </a:lnTo>
                  <a:lnTo>
                    <a:pt x="814" y="1538"/>
                  </a:lnTo>
                  <a:lnTo>
                    <a:pt x="905" y="1583"/>
                  </a:lnTo>
                  <a:lnTo>
                    <a:pt x="1176" y="1764"/>
                  </a:lnTo>
                  <a:lnTo>
                    <a:pt x="1357" y="1990"/>
                  </a:lnTo>
                  <a:lnTo>
                    <a:pt x="1357" y="2035"/>
                  </a:lnTo>
                  <a:lnTo>
                    <a:pt x="1402" y="2126"/>
                  </a:lnTo>
                  <a:lnTo>
                    <a:pt x="1448" y="2261"/>
                  </a:lnTo>
                  <a:lnTo>
                    <a:pt x="1448" y="2804"/>
                  </a:lnTo>
                  <a:lnTo>
                    <a:pt x="1448" y="2849"/>
                  </a:lnTo>
                  <a:lnTo>
                    <a:pt x="1493" y="2804"/>
                  </a:lnTo>
                  <a:lnTo>
                    <a:pt x="1493" y="2261"/>
                  </a:lnTo>
                  <a:lnTo>
                    <a:pt x="1493" y="2126"/>
                  </a:lnTo>
                  <a:lnTo>
                    <a:pt x="1538" y="2035"/>
                  </a:lnTo>
                  <a:lnTo>
                    <a:pt x="1583" y="1990"/>
                  </a:lnTo>
                  <a:lnTo>
                    <a:pt x="1764" y="1764"/>
                  </a:lnTo>
                  <a:lnTo>
                    <a:pt x="2035" y="1583"/>
                  </a:lnTo>
                  <a:lnTo>
                    <a:pt x="2126" y="1493"/>
                  </a:lnTo>
                  <a:lnTo>
                    <a:pt x="2850" y="1493"/>
                  </a:lnTo>
                  <a:lnTo>
                    <a:pt x="2895" y="1447"/>
                  </a:lnTo>
                  <a:lnTo>
                    <a:pt x="2850" y="1402"/>
                  </a:lnTo>
                  <a:lnTo>
                    <a:pt x="2262" y="1402"/>
                  </a:lnTo>
                  <a:lnTo>
                    <a:pt x="2081" y="1357"/>
                  </a:lnTo>
                  <a:lnTo>
                    <a:pt x="2035" y="1312"/>
                  </a:lnTo>
                  <a:lnTo>
                    <a:pt x="1764" y="1131"/>
                  </a:lnTo>
                  <a:lnTo>
                    <a:pt x="1583" y="905"/>
                  </a:lnTo>
                  <a:lnTo>
                    <a:pt x="1538" y="814"/>
                  </a:lnTo>
                  <a:lnTo>
                    <a:pt x="1493" y="633"/>
                  </a:lnTo>
                  <a:lnTo>
                    <a:pt x="149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35"/>
                                        </p:tgtEl>
                                        <p:attrNameLst>
                                          <p:attrName>style.visibility</p:attrName>
                                        </p:attrNameLst>
                                      </p:cBhvr>
                                      <p:to>
                                        <p:strVal val="visible"/>
                                      </p:to>
                                    </p:set>
                                    <p:anim calcmode="lin" valueType="num">
                                      <p:cBhvr>
                                        <p:cTn id="7" dur="1000" fill="hold"/>
                                        <p:tgtEl>
                                          <p:spTgt spid="3635"/>
                                        </p:tgtEl>
                                        <p:attrNameLst>
                                          <p:attrName>ppt_w</p:attrName>
                                        </p:attrNameLst>
                                      </p:cBhvr>
                                      <p:tavLst>
                                        <p:tav tm="0">
                                          <p:val>
                                            <p:fltVal val="0"/>
                                          </p:val>
                                        </p:tav>
                                        <p:tav tm="100000">
                                          <p:val>
                                            <p:strVal val="#ppt_w"/>
                                          </p:val>
                                        </p:tav>
                                      </p:tavLst>
                                    </p:anim>
                                    <p:anim calcmode="lin" valueType="num">
                                      <p:cBhvr>
                                        <p:cTn id="8" dur="1000" fill="hold"/>
                                        <p:tgtEl>
                                          <p:spTgt spid="3635"/>
                                        </p:tgtEl>
                                        <p:attrNameLst>
                                          <p:attrName>ppt_h</p:attrName>
                                        </p:attrNameLst>
                                      </p:cBhvr>
                                      <p:tavLst>
                                        <p:tav tm="0">
                                          <p:val>
                                            <p:fltVal val="0"/>
                                          </p:val>
                                        </p:tav>
                                        <p:tav tm="100000">
                                          <p:val>
                                            <p:strVal val="#ppt_h"/>
                                          </p:val>
                                        </p:tav>
                                      </p:tavLst>
                                    </p:anim>
                                    <p:anim calcmode="lin" valueType="num">
                                      <p:cBhvr>
                                        <p:cTn id="9" dur="1000" fill="hold"/>
                                        <p:tgtEl>
                                          <p:spTgt spid="3635"/>
                                        </p:tgtEl>
                                        <p:attrNameLst>
                                          <p:attrName>style.rotation</p:attrName>
                                        </p:attrNameLst>
                                      </p:cBhvr>
                                      <p:tavLst>
                                        <p:tav tm="0">
                                          <p:val>
                                            <p:fltVal val="90"/>
                                          </p:val>
                                        </p:tav>
                                        <p:tav tm="100000">
                                          <p:val>
                                            <p:fltVal val="0"/>
                                          </p:val>
                                        </p:tav>
                                      </p:tavLst>
                                    </p:anim>
                                    <p:animEffect transition="in" filter="fade">
                                      <p:cBhvr>
                                        <p:cTn id="10" dur="1000"/>
                                        <p:tgtEl>
                                          <p:spTgt spid="36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36">
                                            <p:bg/>
                                          </p:spTgt>
                                        </p:tgtEl>
                                        <p:attrNameLst>
                                          <p:attrName>style.visibility</p:attrName>
                                        </p:attrNameLst>
                                      </p:cBhvr>
                                      <p:to>
                                        <p:strVal val="visible"/>
                                      </p:to>
                                    </p:set>
                                    <p:anim calcmode="lin" valueType="num">
                                      <p:cBhvr>
                                        <p:cTn id="13" dur="1000" fill="hold"/>
                                        <p:tgtEl>
                                          <p:spTgt spid="3636">
                                            <p:bg/>
                                          </p:spTgt>
                                        </p:tgtEl>
                                        <p:attrNameLst>
                                          <p:attrName>ppt_w</p:attrName>
                                        </p:attrNameLst>
                                      </p:cBhvr>
                                      <p:tavLst>
                                        <p:tav tm="0">
                                          <p:val>
                                            <p:fltVal val="0"/>
                                          </p:val>
                                        </p:tav>
                                        <p:tav tm="100000">
                                          <p:val>
                                            <p:strVal val="#ppt_w"/>
                                          </p:val>
                                        </p:tav>
                                      </p:tavLst>
                                    </p:anim>
                                    <p:anim calcmode="lin" valueType="num">
                                      <p:cBhvr>
                                        <p:cTn id="14" dur="1000" fill="hold"/>
                                        <p:tgtEl>
                                          <p:spTgt spid="3636">
                                            <p:bg/>
                                          </p:spTgt>
                                        </p:tgtEl>
                                        <p:attrNameLst>
                                          <p:attrName>ppt_h</p:attrName>
                                        </p:attrNameLst>
                                      </p:cBhvr>
                                      <p:tavLst>
                                        <p:tav tm="0">
                                          <p:val>
                                            <p:fltVal val="0"/>
                                          </p:val>
                                        </p:tav>
                                        <p:tav tm="100000">
                                          <p:val>
                                            <p:strVal val="#ppt_h"/>
                                          </p:val>
                                        </p:tav>
                                      </p:tavLst>
                                    </p:anim>
                                    <p:anim calcmode="lin" valueType="num">
                                      <p:cBhvr>
                                        <p:cTn id="15" dur="1000" fill="hold"/>
                                        <p:tgtEl>
                                          <p:spTgt spid="3636">
                                            <p:bg/>
                                          </p:spTgt>
                                        </p:tgtEl>
                                        <p:attrNameLst>
                                          <p:attrName>style.rotation</p:attrName>
                                        </p:attrNameLst>
                                      </p:cBhvr>
                                      <p:tavLst>
                                        <p:tav tm="0">
                                          <p:val>
                                            <p:fltVal val="90"/>
                                          </p:val>
                                        </p:tav>
                                        <p:tav tm="100000">
                                          <p:val>
                                            <p:fltVal val="0"/>
                                          </p:val>
                                        </p:tav>
                                      </p:tavLst>
                                    </p:anim>
                                    <p:animEffect transition="in" filter="fade">
                                      <p:cBhvr>
                                        <p:cTn id="16" dur="1000"/>
                                        <p:tgtEl>
                                          <p:spTgt spid="3636">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636">
                                            <p:txEl>
                                              <p:pRg st="0" end="0"/>
                                            </p:txEl>
                                          </p:spTgt>
                                        </p:tgtEl>
                                        <p:attrNameLst>
                                          <p:attrName>style.visibility</p:attrName>
                                        </p:attrNameLst>
                                      </p:cBhvr>
                                      <p:to>
                                        <p:strVal val="visible"/>
                                      </p:to>
                                    </p:set>
                                    <p:anim calcmode="lin" valueType="num">
                                      <p:cBhvr>
                                        <p:cTn id="21" dur="1000" fill="hold"/>
                                        <p:tgtEl>
                                          <p:spTgt spid="3636">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636">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636">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 grpId="0" animBg="1"/>
      <p:bldP spid="3636"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oogle Shape;684;p31">
            <a:extLst>
              <a:ext uri="{FF2B5EF4-FFF2-40B4-BE49-F238E27FC236}">
                <a16:creationId xmlns:a16="http://schemas.microsoft.com/office/drawing/2014/main" id="{C62DF989-632B-56DB-6CCC-90E391C1B26D}"/>
              </a:ext>
            </a:extLst>
          </p:cNvPr>
          <p:cNvGrpSpPr/>
          <p:nvPr/>
        </p:nvGrpSpPr>
        <p:grpSpPr>
          <a:xfrm>
            <a:off x="336085" y="771122"/>
            <a:ext cx="2492750" cy="2467244"/>
            <a:chOff x="5938050" y="1163450"/>
            <a:chExt cx="1407300" cy="1392900"/>
          </a:xfrm>
        </p:grpSpPr>
        <p:sp>
          <p:nvSpPr>
            <p:cNvPr id="70" name="Google Shape;685;p31">
              <a:extLst>
                <a:ext uri="{FF2B5EF4-FFF2-40B4-BE49-F238E27FC236}">
                  <a16:creationId xmlns:a16="http://schemas.microsoft.com/office/drawing/2014/main" id="{B816933D-E610-5F24-A826-3FF8F226D9B6}"/>
                </a:ext>
              </a:extLst>
            </p:cNvPr>
            <p:cNvSpPr/>
            <p:nvPr/>
          </p:nvSpPr>
          <p:spPr>
            <a:xfrm>
              <a:off x="5938050" y="1163450"/>
              <a:ext cx="1407300" cy="1392900"/>
            </a:xfrm>
            <a:custGeom>
              <a:avLst/>
              <a:gdLst/>
              <a:ahLst/>
              <a:cxnLst/>
              <a:rect l="l" t="t" r="r" b="b"/>
              <a:pathLst>
                <a:path w="56292" h="55716" extrusionOk="0">
                  <a:moveTo>
                    <a:pt x="26574" y="0"/>
                  </a:moveTo>
                  <a:lnTo>
                    <a:pt x="25157" y="133"/>
                  </a:lnTo>
                  <a:lnTo>
                    <a:pt x="23739" y="310"/>
                  </a:lnTo>
                  <a:lnTo>
                    <a:pt x="22366" y="531"/>
                  </a:lnTo>
                  <a:lnTo>
                    <a:pt x="20993" y="886"/>
                  </a:lnTo>
                  <a:lnTo>
                    <a:pt x="19665" y="1240"/>
                  </a:lnTo>
                  <a:lnTo>
                    <a:pt x="18380" y="1683"/>
                  </a:lnTo>
                  <a:lnTo>
                    <a:pt x="17096" y="2170"/>
                  </a:lnTo>
                  <a:lnTo>
                    <a:pt x="15856" y="2746"/>
                  </a:lnTo>
                  <a:lnTo>
                    <a:pt x="14660" y="3366"/>
                  </a:lnTo>
                  <a:lnTo>
                    <a:pt x="13509" y="4030"/>
                  </a:lnTo>
                  <a:lnTo>
                    <a:pt x="12357" y="4783"/>
                  </a:lnTo>
                  <a:lnTo>
                    <a:pt x="11250" y="5536"/>
                  </a:lnTo>
                  <a:lnTo>
                    <a:pt x="10187" y="6378"/>
                  </a:lnTo>
                  <a:lnTo>
                    <a:pt x="9168" y="7263"/>
                  </a:lnTo>
                  <a:lnTo>
                    <a:pt x="8194" y="8193"/>
                  </a:lnTo>
                  <a:lnTo>
                    <a:pt x="7264" y="9168"/>
                  </a:lnTo>
                  <a:lnTo>
                    <a:pt x="6378" y="10186"/>
                  </a:lnTo>
                  <a:lnTo>
                    <a:pt x="5537" y="11249"/>
                  </a:lnTo>
                  <a:lnTo>
                    <a:pt x="4784" y="12357"/>
                  </a:lnTo>
                  <a:lnTo>
                    <a:pt x="4031" y="13508"/>
                  </a:lnTo>
                  <a:lnTo>
                    <a:pt x="3367" y="14660"/>
                  </a:lnTo>
                  <a:lnTo>
                    <a:pt x="2747" y="15855"/>
                  </a:lnTo>
                  <a:lnTo>
                    <a:pt x="2171" y="17095"/>
                  </a:lnTo>
                  <a:lnTo>
                    <a:pt x="1684" y="18380"/>
                  </a:lnTo>
                  <a:lnTo>
                    <a:pt x="1241" y="19708"/>
                  </a:lnTo>
                  <a:lnTo>
                    <a:pt x="886" y="21037"/>
                  </a:lnTo>
                  <a:lnTo>
                    <a:pt x="532" y="22366"/>
                  </a:lnTo>
                  <a:lnTo>
                    <a:pt x="311" y="23739"/>
                  </a:lnTo>
                  <a:lnTo>
                    <a:pt x="134" y="25156"/>
                  </a:lnTo>
                  <a:lnTo>
                    <a:pt x="1" y="26573"/>
                  </a:lnTo>
                  <a:lnTo>
                    <a:pt x="1" y="28035"/>
                  </a:lnTo>
                  <a:lnTo>
                    <a:pt x="1" y="53943"/>
                  </a:lnTo>
                  <a:lnTo>
                    <a:pt x="1" y="54298"/>
                  </a:lnTo>
                  <a:lnTo>
                    <a:pt x="134" y="54652"/>
                  </a:lnTo>
                  <a:lnTo>
                    <a:pt x="311" y="54918"/>
                  </a:lnTo>
                  <a:lnTo>
                    <a:pt x="488" y="55184"/>
                  </a:lnTo>
                  <a:lnTo>
                    <a:pt x="798" y="55405"/>
                  </a:lnTo>
                  <a:lnTo>
                    <a:pt x="1064" y="55582"/>
                  </a:lnTo>
                  <a:lnTo>
                    <a:pt x="1418" y="55715"/>
                  </a:lnTo>
                  <a:lnTo>
                    <a:pt x="54609" y="55715"/>
                  </a:lnTo>
                  <a:lnTo>
                    <a:pt x="54919" y="55582"/>
                  </a:lnTo>
                  <a:lnTo>
                    <a:pt x="55229" y="55405"/>
                  </a:lnTo>
                  <a:lnTo>
                    <a:pt x="55494" y="55184"/>
                  </a:lnTo>
                  <a:lnTo>
                    <a:pt x="55716" y="54918"/>
                  </a:lnTo>
                  <a:lnTo>
                    <a:pt x="55893" y="54652"/>
                  </a:lnTo>
                  <a:lnTo>
                    <a:pt x="55981" y="54298"/>
                  </a:lnTo>
                  <a:lnTo>
                    <a:pt x="56026" y="53943"/>
                  </a:lnTo>
                  <a:lnTo>
                    <a:pt x="56026" y="28035"/>
                  </a:lnTo>
                  <a:lnTo>
                    <a:pt x="55981" y="26396"/>
                  </a:lnTo>
                  <a:lnTo>
                    <a:pt x="55849" y="24802"/>
                  </a:lnTo>
                  <a:lnTo>
                    <a:pt x="55627" y="23251"/>
                  </a:lnTo>
                  <a:lnTo>
                    <a:pt x="55317" y="21657"/>
                  </a:lnTo>
                  <a:lnTo>
                    <a:pt x="55583" y="21480"/>
                  </a:lnTo>
                  <a:lnTo>
                    <a:pt x="55804" y="21214"/>
                  </a:lnTo>
                  <a:lnTo>
                    <a:pt x="55981" y="20948"/>
                  </a:lnTo>
                  <a:lnTo>
                    <a:pt x="56114" y="20638"/>
                  </a:lnTo>
                  <a:lnTo>
                    <a:pt x="56203" y="20151"/>
                  </a:lnTo>
                  <a:lnTo>
                    <a:pt x="56291" y="19620"/>
                  </a:lnTo>
                  <a:lnTo>
                    <a:pt x="56291" y="19000"/>
                  </a:lnTo>
                  <a:lnTo>
                    <a:pt x="56203" y="18335"/>
                  </a:lnTo>
                  <a:lnTo>
                    <a:pt x="56070" y="17671"/>
                  </a:lnTo>
                  <a:lnTo>
                    <a:pt x="55937" y="17361"/>
                  </a:lnTo>
                  <a:lnTo>
                    <a:pt x="55804" y="17007"/>
                  </a:lnTo>
                  <a:lnTo>
                    <a:pt x="55583" y="16697"/>
                  </a:lnTo>
                  <a:lnTo>
                    <a:pt x="55406" y="16387"/>
                  </a:lnTo>
                  <a:lnTo>
                    <a:pt x="55140" y="16121"/>
                  </a:lnTo>
                  <a:lnTo>
                    <a:pt x="54830" y="15855"/>
                  </a:lnTo>
                  <a:lnTo>
                    <a:pt x="54520" y="15590"/>
                  </a:lnTo>
                  <a:lnTo>
                    <a:pt x="54166" y="15324"/>
                  </a:lnTo>
                  <a:lnTo>
                    <a:pt x="53501" y="14970"/>
                  </a:lnTo>
                  <a:lnTo>
                    <a:pt x="53590" y="14704"/>
                  </a:lnTo>
                  <a:lnTo>
                    <a:pt x="53634" y="14394"/>
                  </a:lnTo>
                  <a:lnTo>
                    <a:pt x="53634" y="14128"/>
                  </a:lnTo>
                  <a:lnTo>
                    <a:pt x="53634" y="13862"/>
                  </a:lnTo>
                  <a:lnTo>
                    <a:pt x="53546" y="13597"/>
                  </a:lnTo>
                  <a:lnTo>
                    <a:pt x="53413" y="13331"/>
                  </a:lnTo>
                  <a:lnTo>
                    <a:pt x="53280" y="13109"/>
                  </a:lnTo>
                  <a:lnTo>
                    <a:pt x="53058" y="12888"/>
                  </a:lnTo>
                  <a:lnTo>
                    <a:pt x="52837" y="12711"/>
                  </a:lnTo>
                  <a:lnTo>
                    <a:pt x="52571" y="12578"/>
                  </a:lnTo>
                  <a:lnTo>
                    <a:pt x="52306" y="12445"/>
                  </a:lnTo>
                  <a:lnTo>
                    <a:pt x="51995" y="12401"/>
                  </a:lnTo>
                  <a:lnTo>
                    <a:pt x="51774" y="12179"/>
                  </a:lnTo>
                  <a:lnTo>
                    <a:pt x="51553" y="12002"/>
                  </a:lnTo>
                  <a:lnTo>
                    <a:pt x="51198" y="11825"/>
                  </a:lnTo>
                  <a:lnTo>
                    <a:pt x="50844" y="11736"/>
                  </a:lnTo>
                  <a:lnTo>
                    <a:pt x="50135" y="10806"/>
                  </a:lnTo>
                  <a:lnTo>
                    <a:pt x="49427" y="9921"/>
                  </a:lnTo>
                  <a:lnTo>
                    <a:pt x="48630" y="9035"/>
                  </a:lnTo>
                  <a:lnTo>
                    <a:pt x="47832" y="8193"/>
                  </a:lnTo>
                  <a:lnTo>
                    <a:pt x="46814" y="7219"/>
                  </a:lnTo>
                  <a:lnTo>
                    <a:pt x="45751" y="6333"/>
                  </a:lnTo>
                  <a:lnTo>
                    <a:pt x="44688" y="5492"/>
                  </a:lnTo>
                  <a:lnTo>
                    <a:pt x="43536" y="4695"/>
                  </a:lnTo>
                  <a:lnTo>
                    <a:pt x="42385" y="3942"/>
                  </a:lnTo>
                  <a:lnTo>
                    <a:pt x="41189" y="3277"/>
                  </a:lnTo>
                  <a:lnTo>
                    <a:pt x="39993" y="2657"/>
                  </a:lnTo>
                  <a:lnTo>
                    <a:pt x="38753" y="2082"/>
                  </a:lnTo>
                  <a:lnTo>
                    <a:pt x="37469" y="1594"/>
                  </a:lnTo>
                  <a:lnTo>
                    <a:pt x="36184" y="1196"/>
                  </a:lnTo>
                  <a:lnTo>
                    <a:pt x="34856" y="841"/>
                  </a:lnTo>
                  <a:lnTo>
                    <a:pt x="33527" y="531"/>
                  </a:lnTo>
                  <a:lnTo>
                    <a:pt x="32154" y="266"/>
                  </a:lnTo>
                  <a:lnTo>
                    <a:pt x="30781" y="133"/>
                  </a:lnTo>
                  <a:lnTo>
                    <a:pt x="29408"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6;p31">
              <a:extLst>
                <a:ext uri="{FF2B5EF4-FFF2-40B4-BE49-F238E27FC236}">
                  <a16:creationId xmlns:a16="http://schemas.microsoft.com/office/drawing/2014/main" id="{EBB5D1CB-979B-7587-987C-A3529B8C8DB7}"/>
                </a:ext>
              </a:extLst>
            </p:cNvPr>
            <p:cNvSpPr/>
            <p:nvPr/>
          </p:nvSpPr>
          <p:spPr>
            <a:xfrm>
              <a:off x="5986775" y="1207725"/>
              <a:ext cx="1310975" cy="1304325"/>
            </a:xfrm>
            <a:custGeom>
              <a:avLst/>
              <a:gdLst/>
              <a:ahLst/>
              <a:cxnLst/>
              <a:rect l="l" t="t" r="r" b="b"/>
              <a:pathLst>
                <a:path w="52439" h="52173" extrusionOk="0">
                  <a:moveTo>
                    <a:pt x="26219" y="1"/>
                  </a:moveTo>
                  <a:lnTo>
                    <a:pt x="24891" y="45"/>
                  </a:lnTo>
                  <a:lnTo>
                    <a:pt x="23562" y="133"/>
                  </a:lnTo>
                  <a:lnTo>
                    <a:pt x="22233" y="311"/>
                  </a:lnTo>
                  <a:lnTo>
                    <a:pt x="20949" y="532"/>
                  </a:lnTo>
                  <a:lnTo>
                    <a:pt x="19665" y="842"/>
                  </a:lnTo>
                  <a:lnTo>
                    <a:pt x="18424" y="1196"/>
                  </a:lnTo>
                  <a:lnTo>
                    <a:pt x="17184" y="1595"/>
                  </a:lnTo>
                  <a:lnTo>
                    <a:pt x="16033" y="2082"/>
                  </a:lnTo>
                  <a:lnTo>
                    <a:pt x="14837" y="2614"/>
                  </a:lnTo>
                  <a:lnTo>
                    <a:pt x="13730" y="3189"/>
                  </a:lnTo>
                  <a:lnTo>
                    <a:pt x="12623" y="3809"/>
                  </a:lnTo>
                  <a:lnTo>
                    <a:pt x="11560" y="4474"/>
                  </a:lnTo>
                  <a:lnTo>
                    <a:pt x="10541" y="5227"/>
                  </a:lnTo>
                  <a:lnTo>
                    <a:pt x="9522" y="6024"/>
                  </a:lnTo>
                  <a:lnTo>
                    <a:pt x="8592" y="6821"/>
                  </a:lnTo>
                  <a:lnTo>
                    <a:pt x="7662" y="7707"/>
                  </a:lnTo>
                  <a:lnTo>
                    <a:pt x="6821" y="8593"/>
                  </a:lnTo>
                  <a:lnTo>
                    <a:pt x="5979" y="9567"/>
                  </a:lnTo>
                  <a:lnTo>
                    <a:pt x="5226" y="10541"/>
                  </a:lnTo>
                  <a:lnTo>
                    <a:pt x="4474" y="11560"/>
                  </a:lnTo>
                  <a:lnTo>
                    <a:pt x="3809" y="12623"/>
                  </a:lnTo>
                  <a:lnTo>
                    <a:pt x="3145" y="13730"/>
                  </a:lnTo>
                  <a:lnTo>
                    <a:pt x="2569" y="14882"/>
                  </a:lnTo>
                  <a:lnTo>
                    <a:pt x="2038" y="16033"/>
                  </a:lnTo>
                  <a:lnTo>
                    <a:pt x="1595" y="17229"/>
                  </a:lnTo>
                  <a:lnTo>
                    <a:pt x="1196" y="18425"/>
                  </a:lnTo>
                  <a:lnTo>
                    <a:pt x="842" y="19709"/>
                  </a:lnTo>
                  <a:lnTo>
                    <a:pt x="532" y="20949"/>
                  </a:lnTo>
                  <a:lnTo>
                    <a:pt x="310" y="22233"/>
                  </a:lnTo>
                  <a:lnTo>
                    <a:pt x="133" y="23562"/>
                  </a:lnTo>
                  <a:lnTo>
                    <a:pt x="45" y="24891"/>
                  </a:lnTo>
                  <a:lnTo>
                    <a:pt x="0" y="26264"/>
                  </a:lnTo>
                  <a:lnTo>
                    <a:pt x="0" y="52172"/>
                  </a:lnTo>
                  <a:lnTo>
                    <a:pt x="52438" y="52172"/>
                  </a:lnTo>
                  <a:lnTo>
                    <a:pt x="52438" y="26264"/>
                  </a:lnTo>
                  <a:lnTo>
                    <a:pt x="52394" y="24891"/>
                  </a:lnTo>
                  <a:lnTo>
                    <a:pt x="52305" y="23562"/>
                  </a:lnTo>
                  <a:lnTo>
                    <a:pt x="52128" y="22233"/>
                  </a:lnTo>
                  <a:lnTo>
                    <a:pt x="51907" y="20949"/>
                  </a:lnTo>
                  <a:lnTo>
                    <a:pt x="51641" y="19709"/>
                  </a:lnTo>
                  <a:lnTo>
                    <a:pt x="51287" y="18425"/>
                  </a:lnTo>
                  <a:lnTo>
                    <a:pt x="50844" y="17229"/>
                  </a:lnTo>
                  <a:lnTo>
                    <a:pt x="50401" y="16033"/>
                  </a:lnTo>
                  <a:lnTo>
                    <a:pt x="49869" y="14882"/>
                  </a:lnTo>
                  <a:lnTo>
                    <a:pt x="49294" y="13730"/>
                  </a:lnTo>
                  <a:lnTo>
                    <a:pt x="48629" y="12623"/>
                  </a:lnTo>
                  <a:lnTo>
                    <a:pt x="47965" y="11560"/>
                  </a:lnTo>
                  <a:lnTo>
                    <a:pt x="47256" y="10541"/>
                  </a:lnTo>
                  <a:lnTo>
                    <a:pt x="46459" y="9567"/>
                  </a:lnTo>
                  <a:lnTo>
                    <a:pt x="45618" y="8593"/>
                  </a:lnTo>
                  <a:lnTo>
                    <a:pt x="44776" y="7707"/>
                  </a:lnTo>
                  <a:lnTo>
                    <a:pt x="43846" y="6821"/>
                  </a:lnTo>
                  <a:lnTo>
                    <a:pt x="42916" y="6024"/>
                  </a:lnTo>
                  <a:lnTo>
                    <a:pt x="41897" y="5227"/>
                  </a:lnTo>
                  <a:lnTo>
                    <a:pt x="40879" y="4474"/>
                  </a:lnTo>
                  <a:lnTo>
                    <a:pt x="39816" y="3809"/>
                  </a:lnTo>
                  <a:lnTo>
                    <a:pt x="38709" y="3189"/>
                  </a:lnTo>
                  <a:lnTo>
                    <a:pt x="37601" y="2614"/>
                  </a:lnTo>
                  <a:lnTo>
                    <a:pt x="36450" y="2082"/>
                  </a:lnTo>
                  <a:lnTo>
                    <a:pt x="35254" y="1595"/>
                  </a:lnTo>
                  <a:lnTo>
                    <a:pt x="34014" y="1196"/>
                  </a:lnTo>
                  <a:lnTo>
                    <a:pt x="32774" y="842"/>
                  </a:lnTo>
                  <a:lnTo>
                    <a:pt x="31490" y="532"/>
                  </a:lnTo>
                  <a:lnTo>
                    <a:pt x="30205" y="311"/>
                  </a:lnTo>
                  <a:lnTo>
                    <a:pt x="28921" y="133"/>
                  </a:lnTo>
                  <a:lnTo>
                    <a:pt x="27592" y="45"/>
                  </a:lnTo>
                  <a:lnTo>
                    <a:pt x="26219"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7;p31">
              <a:extLst>
                <a:ext uri="{FF2B5EF4-FFF2-40B4-BE49-F238E27FC236}">
                  <a16:creationId xmlns:a16="http://schemas.microsoft.com/office/drawing/2014/main" id="{C91B2B8C-6357-9468-2F7E-110D26D62D34}"/>
                </a:ext>
              </a:extLst>
            </p:cNvPr>
            <p:cNvSpPr/>
            <p:nvPr/>
          </p:nvSpPr>
          <p:spPr>
            <a:xfrm>
              <a:off x="6297900" y="1781275"/>
              <a:ext cx="831550" cy="730775"/>
            </a:xfrm>
            <a:custGeom>
              <a:avLst/>
              <a:gdLst/>
              <a:ahLst/>
              <a:cxnLst/>
              <a:rect l="l" t="t" r="r" b="b"/>
              <a:pathLst>
                <a:path w="33262" h="29231" extrusionOk="0">
                  <a:moveTo>
                    <a:pt x="23031" y="0"/>
                  </a:moveTo>
                  <a:lnTo>
                    <a:pt x="17982" y="531"/>
                  </a:lnTo>
                  <a:lnTo>
                    <a:pt x="17937" y="531"/>
                  </a:lnTo>
                  <a:lnTo>
                    <a:pt x="17539" y="576"/>
                  </a:lnTo>
                  <a:lnTo>
                    <a:pt x="17494" y="576"/>
                  </a:lnTo>
                  <a:lnTo>
                    <a:pt x="16609" y="664"/>
                  </a:lnTo>
                  <a:lnTo>
                    <a:pt x="15501" y="797"/>
                  </a:lnTo>
                  <a:lnTo>
                    <a:pt x="14749" y="886"/>
                  </a:lnTo>
                  <a:lnTo>
                    <a:pt x="11737" y="1196"/>
                  </a:lnTo>
                  <a:lnTo>
                    <a:pt x="11648" y="1196"/>
                  </a:lnTo>
                  <a:lnTo>
                    <a:pt x="10364" y="1373"/>
                  </a:lnTo>
                  <a:lnTo>
                    <a:pt x="6334" y="1772"/>
                  </a:lnTo>
                  <a:lnTo>
                    <a:pt x="6201" y="1816"/>
                  </a:lnTo>
                  <a:lnTo>
                    <a:pt x="6157" y="1816"/>
                  </a:lnTo>
                  <a:lnTo>
                    <a:pt x="5802" y="1860"/>
                  </a:lnTo>
                  <a:lnTo>
                    <a:pt x="5714" y="1860"/>
                  </a:lnTo>
                  <a:lnTo>
                    <a:pt x="5182" y="1904"/>
                  </a:lnTo>
                  <a:lnTo>
                    <a:pt x="5138" y="2126"/>
                  </a:lnTo>
                  <a:lnTo>
                    <a:pt x="5094" y="2436"/>
                  </a:lnTo>
                  <a:lnTo>
                    <a:pt x="5049" y="2436"/>
                  </a:lnTo>
                  <a:lnTo>
                    <a:pt x="4961" y="3012"/>
                  </a:lnTo>
                  <a:lnTo>
                    <a:pt x="4784" y="4030"/>
                  </a:lnTo>
                  <a:lnTo>
                    <a:pt x="355" y="27326"/>
                  </a:lnTo>
                  <a:lnTo>
                    <a:pt x="0" y="29230"/>
                  </a:lnTo>
                  <a:lnTo>
                    <a:pt x="33261" y="29230"/>
                  </a:lnTo>
                  <a:lnTo>
                    <a:pt x="32597" y="26307"/>
                  </a:lnTo>
                  <a:lnTo>
                    <a:pt x="31401" y="21347"/>
                  </a:lnTo>
                  <a:lnTo>
                    <a:pt x="31401" y="21303"/>
                  </a:lnTo>
                  <a:lnTo>
                    <a:pt x="30427" y="17317"/>
                  </a:lnTo>
                  <a:lnTo>
                    <a:pt x="28478" y="8991"/>
                  </a:lnTo>
                  <a:lnTo>
                    <a:pt x="24581" y="2524"/>
                  </a:lnTo>
                  <a:lnTo>
                    <a:pt x="23296" y="399"/>
                  </a:lnTo>
                  <a:lnTo>
                    <a:pt x="23031"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8;p31">
              <a:extLst>
                <a:ext uri="{FF2B5EF4-FFF2-40B4-BE49-F238E27FC236}">
                  <a16:creationId xmlns:a16="http://schemas.microsoft.com/office/drawing/2014/main" id="{EF953EF8-6051-A197-F1C1-B5B81C9FA08F}"/>
                </a:ext>
              </a:extLst>
            </p:cNvPr>
            <p:cNvSpPr/>
            <p:nvPr/>
          </p:nvSpPr>
          <p:spPr>
            <a:xfrm>
              <a:off x="6162825" y="1824450"/>
              <a:ext cx="355425" cy="687600"/>
            </a:xfrm>
            <a:custGeom>
              <a:avLst/>
              <a:gdLst/>
              <a:ahLst/>
              <a:cxnLst/>
              <a:rect l="l" t="t" r="r" b="b"/>
              <a:pathLst>
                <a:path w="14217" h="27504" extrusionOk="0">
                  <a:moveTo>
                    <a:pt x="11692" y="0"/>
                  </a:moveTo>
                  <a:lnTo>
                    <a:pt x="11604" y="89"/>
                  </a:lnTo>
                  <a:lnTo>
                    <a:pt x="11560" y="133"/>
                  </a:lnTo>
                  <a:lnTo>
                    <a:pt x="11250" y="355"/>
                  </a:lnTo>
                  <a:lnTo>
                    <a:pt x="10895" y="665"/>
                  </a:lnTo>
                  <a:lnTo>
                    <a:pt x="10364" y="1285"/>
                  </a:lnTo>
                  <a:lnTo>
                    <a:pt x="10098" y="1639"/>
                  </a:lnTo>
                  <a:lnTo>
                    <a:pt x="9611" y="2348"/>
                  </a:lnTo>
                  <a:lnTo>
                    <a:pt x="9124" y="3145"/>
                  </a:lnTo>
                  <a:lnTo>
                    <a:pt x="8592" y="4031"/>
                  </a:lnTo>
                  <a:lnTo>
                    <a:pt x="8105" y="5005"/>
                  </a:lnTo>
                  <a:lnTo>
                    <a:pt x="7042" y="7086"/>
                  </a:lnTo>
                  <a:lnTo>
                    <a:pt x="6024" y="9345"/>
                  </a:lnTo>
                  <a:lnTo>
                    <a:pt x="5049" y="11737"/>
                  </a:lnTo>
                  <a:lnTo>
                    <a:pt x="4075" y="14173"/>
                  </a:lnTo>
                  <a:lnTo>
                    <a:pt x="3189" y="16564"/>
                  </a:lnTo>
                  <a:lnTo>
                    <a:pt x="2392" y="18823"/>
                  </a:lnTo>
                  <a:lnTo>
                    <a:pt x="1418" y="21613"/>
                  </a:lnTo>
                  <a:lnTo>
                    <a:pt x="665" y="23828"/>
                  </a:lnTo>
                  <a:lnTo>
                    <a:pt x="0" y="25821"/>
                  </a:lnTo>
                  <a:lnTo>
                    <a:pt x="266" y="25909"/>
                  </a:lnTo>
                  <a:lnTo>
                    <a:pt x="665" y="26086"/>
                  </a:lnTo>
                  <a:lnTo>
                    <a:pt x="4341" y="27503"/>
                  </a:lnTo>
                  <a:lnTo>
                    <a:pt x="7928" y="27503"/>
                  </a:lnTo>
                  <a:lnTo>
                    <a:pt x="8105" y="27061"/>
                  </a:lnTo>
                  <a:lnTo>
                    <a:pt x="9434" y="23252"/>
                  </a:lnTo>
                  <a:lnTo>
                    <a:pt x="11692" y="16874"/>
                  </a:lnTo>
                  <a:lnTo>
                    <a:pt x="14217" y="9611"/>
                  </a:lnTo>
                  <a:lnTo>
                    <a:pt x="11958" y="975"/>
                  </a:lnTo>
                  <a:lnTo>
                    <a:pt x="11737" y="45"/>
                  </a:lnTo>
                  <a:lnTo>
                    <a:pt x="1169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9;p31">
              <a:extLst>
                <a:ext uri="{FF2B5EF4-FFF2-40B4-BE49-F238E27FC236}">
                  <a16:creationId xmlns:a16="http://schemas.microsoft.com/office/drawing/2014/main" id="{F901982A-C1B7-EC17-E817-52E845C54B84}"/>
                </a:ext>
              </a:extLst>
            </p:cNvPr>
            <p:cNvSpPr/>
            <p:nvPr/>
          </p:nvSpPr>
          <p:spPr>
            <a:xfrm>
              <a:off x="6787300" y="1785700"/>
              <a:ext cx="329975" cy="717500"/>
            </a:xfrm>
            <a:custGeom>
              <a:avLst/>
              <a:gdLst/>
              <a:ahLst/>
              <a:cxnLst/>
              <a:rect l="l" t="t" r="r" b="b"/>
              <a:pathLst>
                <a:path w="13199" h="28700" extrusionOk="0">
                  <a:moveTo>
                    <a:pt x="2524" y="0"/>
                  </a:moveTo>
                  <a:lnTo>
                    <a:pt x="0" y="9567"/>
                  </a:lnTo>
                  <a:lnTo>
                    <a:pt x="6688" y="28699"/>
                  </a:lnTo>
                  <a:lnTo>
                    <a:pt x="13198" y="26042"/>
                  </a:lnTo>
                  <a:lnTo>
                    <a:pt x="12932" y="25023"/>
                  </a:lnTo>
                  <a:lnTo>
                    <a:pt x="12179" y="22322"/>
                  </a:lnTo>
                  <a:lnTo>
                    <a:pt x="10984" y="18469"/>
                  </a:lnTo>
                  <a:lnTo>
                    <a:pt x="10319" y="16298"/>
                  </a:lnTo>
                  <a:lnTo>
                    <a:pt x="9522" y="13995"/>
                  </a:lnTo>
                  <a:lnTo>
                    <a:pt x="8725" y="11692"/>
                  </a:lnTo>
                  <a:lnTo>
                    <a:pt x="7839" y="9389"/>
                  </a:lnTo>
                  <a:lnTo>
                    <a:pt x="6953" y="7175"/>
                  </a:lnTo>
                  <a:lnTo>
                    <a:pt x="6068" y="5182"/>
                  </a:lnTo>
                  <a:lnTo>
                    <a:pt x="5625" y="4252"/>
                  </a:lnTo>
                  <a:lnTo>
                    <a:pt x="5138" y="3366"/>
                  </a:lnTo>
                  <a:lnTo>
                    <a:pt x="4695" y="2569"/>
                  </a:lnTo>
                  <a:lnTo>
                    <a:pt x="4252" y="1860"/>
                  </a:lnTo>
                  <a:lnTo>
                    <a:pt x="3809" y="1240"/>
                  </a:lnTo>
                  <a:lnTo>
                    <a:pt x="3366" y="709"/>
                  </a:lnTo>
                  <a:lnTo>
                    <a:pt x="2923" y="310"/>
                  </a:lnTo>
                  <a:lnTo>
                    <a:pt x="252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0;p31">
              <a:extLst>
                <a:ext uri="{FF2B5EF4-FFF2-40B4-BE49-F238E27FC236}">
                  <a16:creationId xmlns:a16="http://schemas.microsoft.com/office/drawing/2014/main" id="{1B1BE3D4-AE2E-C2FB-1DD4-1BC03CE8CA2C}"/>
                </a:ext>
              </a:extLst>
            </p:cNvPr>
            <p:cNvSpPr/>
            <p:nvPr/>
          </p:nvSpPr>
          <p:spPr>
            <a:xfrm>
              <a:off x="6462875" y="2409050"/>
              <a:ext cx="442900" cy="103000"/>
            </a:xfrm>
            <a:custGeom>
              <a:avLst/>
              <a:gdLst/>
              <a:ahLst/>
              <a:cxnLst/>
              <a:rect l="l" t="t" r="r" b="b"/>
              <a:pathLst>
                <a:path w="17716" h="4120" extrusionOk="0">
                  <a:moveTo>
                    <a:pt x="665" y="1"/>
                  </a:moveTo>
                  <a:lnTo>
                    <a:pt x="488" y="1064"/>
                  </a:lnTo>
                  <a:lnTo>
                    <a:pt x="0" y="4119"/>
                  </a:lnTo>
                  <a:lnTo>
                    <a:pt x="17716" y="4119"/>
                  </a:lnTo>
                  <a:lnTo>
                    <a:pt x="17406" y="355"/>
                  </a:lnTo>
                  <a:lnTo>
                    <a:pt x="17406" y="266"/>
                  </a:lnTo>
                  <a:lnTo>
                    <a:pt x="10010" y="134"/>
                  </a:lnTo>
                  <a:lnTo>
                    <a:pt x="66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1;p31">
              <a:extLst>
                <a:ext uri="{FF2B5EF4-FFF2-40B4-BE49-F238E27FC236}">
                  <a16:creationId xmlns:a16="http://schemas.microsoft.com/office/drawing/2014/main" id="{865D018D-23CA-0BD5-4699-E58BD55BBD67}"/>
                </a:ext>
              </a:extLst>
            </p:cNvPr>
            <p:cNvSpPr/>
            <p:nvPr/>
          </p:nvSpPr>
          <p:spPr>
            <a:xfrm>
              <a:off x="6215975" y="1584175"/>
              <a:ext cx="924550" cy="264650"/>
            </a:xfrm>
            <a:custGeom>
              <a:avLst/>
              <a:gdLst/>
              <a:ahLst/>
              <a:cxnLst/>
              <a:rect l="l" t="t" r="r" b="b"/>
              <a:pathLst>
                <a:path w="36982" h="10586" extrusionOk="0">
                  <a:moveTo>
                    <a:pt x="14704" y="1"/>
                  </a:moveTo>
                  <a:lnTo>
                    <a:pt x="13730" y="45"/>
                  </a:lnTo>
                  <a:lnTo>
                    <a:pt x="12800" y="89"/>
                  </a:lnTo>
                  <a:lnTo>
                    <a:pt x="11869" y="178"/>
                  </a:lnTo>
                  <a:lnTo>
                    <a:pt x="10098" y="399"/>
                  </a:lnTo>
                  <a:lnTo>
                    <a:pt x="8504" y="709"/>
                  </a:lnTo>
                  <a:lnTo>
                    <a:pt x="6953" y="1108"/>
                  </a:lnTo>
                  <a:lnTo>
                    <a:pt x="5580" y="1506"/>
                  </a:lnTo>
                  <a:lnTo>
                    <a:pt x="4340" y="1949"/>
                  </a:lnTo>
                  <a:lnTo>
                    <a:pt x="3233" y="2392"/>
                  </a:lnTo>
                  <a:lnTo>
                    <a:pt x="2259" y="2835"/>
                  </a:lnTo>
                  <a:lnTo>
                    <a:pt x="1462" y="3189"/>
                  </a:lnTo>
                  <a:lnTo>
                    <a:pt x="354" y="3809"/>
                  </a:lnTo>
                  <a:lnTo>
                    <a:pt x="0" y="4031"/>
                  </a:lnTo>
                  <a:lnTo>
                    <a:pt x="8991" y="10408"/>
                  </a:lnTo>
                  <a:lnTo>
                    <a:pt x="9301" y="10586"/>
                  </a:lnTo>
                  <a:lnTo>
                    <a:pt x="27636" y="10497"/>
                  </a:lnTo>
                  <a:lnTo>
                    <a:pt x="36981" y="5714"/>
                  </a:lnTo>
                  <a:lnTo>
                    <a:pt x="36715" y="5537"/>
                  </a:lnTo>
                  <a:lnTo>
                    <a:pt x="35918" y="5138"/>
                  </a:lnTo>
                  <a:lnTo>
                    <a:pt x="34634" y="4518"/>
                  </a:lnTo>
                  <a:lnTo>
                    <a:pt x="33748" y="4119"/>
                  </a:lnTo>
                  <a:lnTo>
                    <a:pt x="32774" y="3721"/>
                  </a:lnTo>
                  <a:lnTo>
                    <a:pt x="31622" y="3322"/>
                  </a:lnTo>
                  <a:lnTo>
                    <a:pt x="30382" y="2879"/>
                  </a:lnTo>
                  <a:lnTo>
                    <a:pt x="28965" y="2437"/>
                  </a:lnTo>
                  <a:lnTo>
                    <a:pt x="27415" y="1994"/>
                  </a:lnTo>
                  <a:lnTo>
                    <a:pt x="25776" y="1551"/>
                  </a:lnTo>
                  <a:lnTo>
                    <a:pt x="23916" y="1152"/>
                  </a:lnTo>
                  <a:lnTo>
                    <a:pt x="21967" y="754"/>
                  </a:lnTo>
                  <a:lnTo>
                    <a:pt x="19886" y="399"/>
                  </a:lnTo>
                  <a:lnTo>
                    <a:pt x="18778" y="222"/>
                  </a:lnTo>
                  <a:lnTo>
                    <a:pt x="17716" y="134"/>
                  </a:lnTo>
                  <a:lnTo>
                    <a:pt x="16697" y="45"/>
                  </a:lnTo>
                  <a:lnTo>
                    <a:pt x="1567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2;p31">
              <a:extLst>
                <a:ext uri="{FF2B5EF4-FFF2-40B4-BE49-F238E27FC236}">
                  <a16:creationId xmlns:a16="http://schemas.microsoft.com/office/drawing/2014/main" id="{0EEE2722-F16A-74A2-2560-CE080475484D}"/>
                </a:ext>
              </a:extLst>
            </p:cNvPr>
            <p:cNvSpPr/>
            <p:nvPr/>
          </p:nvSpPr>
          <p:spPr>
            <a:xfrm>
              <a:off x="6559200" y="1614075"/>
              <a:ext cx="181600" cy="280150"/>
            </a:xfrm>
            <a:custGeom>
              <a:avLst/>
              <a:gdLst/>
              <a:ahLst/>
              <a:cxnLst/>
              <a:rect l="l" t="t" r="r" b="b"/>
              <a:pathLst>
                <a:path w="7264" h="11206" extrusionOk="0">
                  <a:moveTo>
                    <a:pt x="1418" y="0"/>
                  </a:moveTo>
                  <a:lnTo>
                    <a:pt x="1" y="6555"/>
                  </a:lnTo>
                  <a:lnTo>
                    <a:pt x="4562" y="11205"/>
                  </a:lnTo>
                  <a:lnTo>
                    <a:pt x="6998" y="8327"/>
                  </a:lnTo>
                  <a:lnTo>
                    <a:pt x="7042" y="7530"/>
                  </a:lnTo>
                  <a:lnTo>
                    <a:pt x="7264" y="5226"/>
                  </a:lnTo>
                  <a:lnTo>
                    <a:pt x="2082" y="576"/>
                  </a:lnTo>
                  <a:lnTo>
                    <a:pt x="141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3;p31">
              <a:extLst>
                <a:ext uri="{FF2B5EF4-FFF2-40B4-BE49-F238E27FC236}">
                  <a16:creationId xmlns:a16="http://schemas.microsoft.com/office/drawing/2014/main" id="{77396285-D44B-D47D-6E4A-58CDBB14E820}"/>
                </a:ext>
              </a:extLst>
            </p:cNvPr>
            <p:cNvSpPr/>
            <p:nvPr/>
          </p:nvSpPr>
          <p:spPr>
            <a:xfrm>
              <a:off x="6590200" y="1628475"/>
              <a:ext cx="150600" cy="183825"/>
            </a:xfrm>
            <a:custGeom>
              <a:avLst/>
              <a:gdLst/>
              <a:ahLst/>
              <a:cxnLst/>
              <a:rect l="l" t="t" r="r" b="b"/>
              <a:pathLst>
                <a:path w="6024" h="7353" extrusionOk="0">
                  <a:moveTo>
                    <a:pt x="842" y="0"/>
                  </a:moveTo>
                  <a:lnTo>
                    <a:pt x="665" y="89"/>
                  </a:lnTo>
                  <a:lnTo>
                    <a:pt x="488" y="177"/>
                  </a:lnTo>
                  <a:lnTo>
                    <a:pt x="355" y="310"/>
                  </a:lnTo>
                  <a:lnTo>
                    <a:pt x="266" y="487"/>
                  </a:lnTo>
                  <a:lnTo>
                    <a:pt x="134" y="842"/>
                  </a:lnTo>
                  <a:lnTo>
                    <a:pt x="45" y="1285"/>
                  </a:lnTo>
                  <a:lnTo>
                    <a:pt x="1" y="1727"/>
                  </a:lnTo>
                  <a:lnTo>
                    <a:pt x="45" y="2170"/>
                  </a:lnTo>
                  <a:lnTo>
                    <a:pt x="134" y="2968"/>
                  </a:lnTo>
                  <a:lnTo>
                    <a:pt x="266" y="3410"/>
                  </a:lnTo>
                  <a:lnTo>
                    <a:pt x="399" y="3898"/>
                  </a:lnTo>
                  <a:lnTo>
                    <a:pt x="576" y="4340"/>
                  </a:lnTo>
                  <a:lnTo>
                    <a:pt x="798" y="4783"/>
                  </a:lnTo>
                  <a:lnTo>
                    <a:pt x="1064" y="5182"/>
                  </a:lnTo>
                  <a:lnTo>
                    <a:pt x="1329" y="5581"/>
                  </a:lnTo>
                  <a:lnTo>
                    <a:pt x="1684" y="5979"/>
                  </a:lnTo>
                  <a:lnTo>
                    <a:pt x="2038" y="6289"/>
                  </a:lnTo>
                  <a:lnTo>
                    <a:pt x="2304" y="6555"/>
                  </a:lnTo>
                  <a:lnTo>
                    <a:pt x="2658" y="6776"/>
                  </a:lnTo>
                  <a:lnTo>
                    <a:pt x="2968" y="6954"/>
                  </a:lnTo>
                  <a:lnTo>
                    <a:pt x="3322" y="7131"/>
                  </a:lnTo>
                  <a:lnTo>
                    <a:pt x="3721" y="7219"/>
                  </a:lnTo>
                  <a:lnTo>
                    <a:pt x="4075" y="7308"/>
                  </a:lnTo>
                  <a:lnTo>
                    <a:pt x="4474" y="7352"/>
                  </a:lnTo>
                  <a:lnTo>
                    <a:pt x="4872" y="7308"/>
                  </a:lnTo>
                  <a:lnTo>
                    <a:pt x="5094" y="7264"/>
                  </a:lnTo>
                  <a:lnTo>
                    <a:pt x="5360" y="7175"/>
                  </a:lnTo>
                  <a:lnTo>
                    <a:pt x="5581" y="7086"/>
                  </a:lnTo>
                  <a:lnTo>
                    <a:pt x="5802" y="6954"/>
                  </a:lnTo>
                  <a:lnTo>
                    <a:pt x="6024" y="4650"/>
                  </a:lnTo>
                  <a:lnTo>
                    <a:pt x="84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4;p31">
              <a:extLst>
                <a:ext uri="{FF2B5EF4-FFF2-40B4-BE49-F238E27FC236}">
                  <a16:creationId xmlns:a16="http://schemas.microsoft.com/office/drawing/2014/main" id="{DB8CCDD0-4B8D-2BBC-23A8-40C80C585EB4}"/>
                </a:ext>
              </a:extLst>
            </p:cNvPr>
            <p:cNvSpPr/>
            <p:nvPr/>
          </p:nvSpPr>
          <p:spPr>
            <a:xfrm>
              <a:off x="6414150" y="1697125"/>
              <a:ext cx="492750" cy="738525"/>
            </a:xfrm>
            <a:custGeom>
              <a:avLst/>
              <a:gdLst/>
              <a:ahLst/>
              <a:cxnLst/>
              <a:rect l="l" t="t" r="r" b="b"/>
              <a:pathLst>
                <a:path w="19710" h="29541" extrusionOk="0">
                  <a:moveTo>
                    <a:pt x="6113" y="0"/>
                  </a:moveTo>
                  <a:lnTo>
                    <a:pt x="5758" y="3012"/>
                  </a:lnTo>
                  <a:lnTo>
                    <a:pt x="5094" y="3233"/>
                  </a:lnTo>
                  <a:lnTo>
                    <a:pt x="4474" y="3455"/>
                  </a:lnTo>
                  <a:lnTo>
                    <a:pt x="3854" y="3676"/>
                  </a:lnTo>
                  <a:lnTo>
                    <a:pt x="3322" y="3942"/>
                  </a:lnTo>
                  <a:lnTo>
                    <a:pt x="2304" y="4473"/>
                  </a:lnTo>
                  <a:lnTo>
                    <a:pt x="1507" y="4960"/>
                  </a:lnTo>
                  <a:lnTo>
                    <a:pt x="842" y="5448"/>
                  </a:lnTo>
                  <a:lnTo>
                    <a:pt x="399" y="5846"/>
                  </a:lnTo>
                  <a:lnTo>
                    <a:pt x="1" y="6200"/>
                  </a:lnTo>
                  <a:lnTo>
                    <a:pt x="2392" y="29541"/>
                  </a:lnTo>
                  <a:lnTo>
                    <a:pt x="19355" y="29408"/>
                  </a:lnTo>
                  <a:lnTo>
                    <a:pt x="19709" y="5979"/>
                  </a:lnTo>
                  <a:lnTo>
                    <a:pt x="19355" y="5846"/>
                  </a:lnTo>
                  <a:lnTo>
                    <a:pt x="18956" y="5669"/>
                  </a:lnTo>
                  <a:lnTo>
                    <a:pt x="18026" y="5448"/>
                  </a:lnTo>
                  <a:lnTo>
                    <a:pt x="16963" y="5226"/>
                  </a:lnTo>
                  <a:lnTo>
                    <a:pt x="15856" y="5049"/>
                  </a:lnTo>
                  <a:lnTo>
                    <a:pt x="13996" y="4783"/>
                  </a:lnTo>
                  <a:lnTo>
                    <a:pt x="13199" y="4695"/>
                  </a:lnTo>
                  <a:lnTo>
                    <a:pt x="13287" y="3676"/>
                  </a:lnTo>
                  <a:lnTo>
                    <a:pt x="12092" y="3676"/>
                  </a:lnTo>
                  <a:lnTo>
                    <a:pt x="11472" y="5492"/>
                  </a:lnTo>
                  <a:lnTo>
                    <a:pt x="10409" y="3322"/>
                  </a:lnTo>
                  <a:lnTo>
                    <a:pt x="6113"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5;p31">
              <a:extLst>
                <a:ext uri="{FF2B5EF4-FFF2-40B4-BE49-F238E27FC236}">
                  <a16:creationId xmlns:a16="http://schemas.microsoft.com/office/drawing/2014/main" id="{674FD39B-23A9-C693-A476-5585825DE301}"/>
                </a:ext>
              </a:extLst>
            </p:cNvPr>
            <p:cNvSpPr/>
            <p:nvPr/>
          </p:nvSpPr>
          <p:spPr>
            <a:xfrm>
              <a:off x="6872550" y="1522175"/>
              <a:ext cx="97450" cy="119600"/>
            </a:xfrm>
            <a:custGeom>
              <a:avLst/>
              <a:gdLst/>
              <a:ahLst/>
              <a:cxnLst/>
              <a:rect l="l" t="t" r="r" b="b"/>
              <a:pathLst>
                <a:path w="3898" h="4784" extrusionOk="0">
                  <a:moveTo>
                    <a:pt x="3898" y="0"/>
                  </a:moveTo>
                  <a:lnTo>
                    <a:pt x="3499" y="133"/>
                  </a:lnTo>
                  <a:lnTo>
                    <a:pt x="3100" y="266"/>
                  </a:lnTo>
                  <a:lnTo>
                    <a:pt x="2746" y="488"/>
                  </a:lnTo>
                  <a:lnTo>
                    <a:pt x="2392" y="753"/>
                  </a:lnTo>
                  <a:lnTo>
                    <a:pt x="1728" y="1241"/>
                  </a:lnTo>
                  <a:lnTo>
                    <a:pt x="1107" y="1816"/>
                  </a:lnTo>
                  <a:lnTo>
                    <a:pt x="576" y="2392"/>
                  </a:lnTo>
                  <a:lnTo>
                    <a:pt x="45" y="3012"/>
                  </a:lnTo>
                  <a:lnTo>
                    <a:pt x="0" y="3455"/>
                  </a:lnTo>
                  <a:lnTo>
                    <a:pt x="0" y="3942"/>
                  </a:lnTo>
                  <a:lnTo>
                    <a:pt x="0" y="4208"/>
                  </a:lnTo>
                  <a:lnTo>
                    <a:pt x="89" y="4385"/>
                  </a:lnTo>
                  <a:lnTo>
                    <a:pt x="177" y="4562"/>
                  </a:lnTo>
                  <a:lnTo>
                    <a:pt x="310" y="4695"/>
                  </a:lnTo>
                  <a:lnTo>
                    <a:pt x="487" y="4739"/>
                  </a:lnTo>
                  <a:lnTo>
                    <a:pt x="620" y="4784"/>
                  </a:lnTo>
                  <a:lnTo>
                    <a:pt x="930" y="4739"/>
                  </a:lnTo>
                  <a:lnTo>
                    <a:pt x="1285" y="4651"/>
                  </a:lnTo>
                  <a:lnTo>
                    <a:pt x="1550" y="4474"/>
                  </a:lnTo>
                  <a:lnTo>
                    <a:pt x="2082" y="4075"/>
                  </a:lnTo>
                  <a:lnTo>
                    <a:pt x="2525" y="3588"/>
                  </a:lnTo>
                  <a:lnTo>
                    <a:pt x="2879" y="3056"/>
                  </a:lnTo>
                  <a:lnTo>
                    <a:pt x="3189" y="2525"/>
                  </a:lnTo>
                  <a:lnTo>
                    <a:pt x="3455" y="1905"/>
                  </a:lnTo>
                  <a:lnTo>
                    <a:pt x="3676" y="1285"/>
                  </a:lnTo>
                  <a:lnTo>
                    <a:pt x="3809" y="621"/>
                  </a:lnTo>
                  <a:lnTo>
                    <a:pt x="38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6;p31">
              <a:extLst>
                <a:ext uri="{FF2B5EF4-FFF2-40B4-BE49-F238E27FC236}">
                  <a16:creationId xmlns:a16="http://schemas.microsoft.com/office/drawing/2014/main" id="{F4346BFF-A3F5-47C1-EB08-D86915DCEBD9}"/>
                </a:ext>
              </a:extLst>
            </p:cNvPr>
            <p:cNvSpPr/>
            <p:nvPr/>
          </p:nvSpPr>
          <p:spPr>
            <a:xfrm>
              <a:off x="6517125" y="1307375"/>
              <a:ext cx="409700" cy="491625"/>
            </a:xfrm>
            <a:custGeom>
              <a:avLst/>
              <a:gdLst/>
              <a:ahLst/>
              <a:cxnLst/>
              <a:rect l="l" t="t" r="r" b="b"/>
              <a:pathLst>
                <a:path w="16388" h="19665" extrusionOk="0">
                  <a:moveTo>
                    <a:pt x="9213" y="1"/>
                  </a:moveTo>
                  <a:lnTo>
                    <a:pt x="8504" y="45"/>
                  </a:lnTo>
                  <a:lnTo>
                    <a:pt x="7795" y="133"/>
                  </a:lnTo>
                  <a:lnTo>
                    <a:pt x="7087" y="311"/>
                  </a:lnTo>
                  <a:lnTo>
                    <a:pt x="6422" y="576"/>
                  </a:lnTo>
                  <a:lnTo>
                    <a:pt x="5802" y="842"/>
                  </a:lnTo>
                  <a:lnTo>
                    <a:pt x="5227" y="1241"/>
                  </a:lnTo>
                  <a:lnTo>
                    <a:pt x="4651" y="1639"/>
                  </a:lnTo>
                  <a:lnTo>
                    <a:pt x="4164" y="2082"/>
                  </a:lnTo>
                  <a:lnTo>
                    <a:pt x="3677" y="2614"/>
                  </a:lnTo>
                  <a:lnTo>
                    <a:pt x="3278" y="3145"/>
                  </a:lnTo>
                  <a:lnTo>
                    <a:pt x="2924" y="3765"/>
                  </a:lnTo>
                  <a:lnTo>
                    <a:pt x="2614" y="4385"/>
                  </a:lnTo>
                  <a:lnTo>
                    <a:pt x="2348" y="5049"/>
                  </a:lnTo>
                  <a:lnTo>
                    <a:pt x="2171" y="5714"/>
                  </a:lnTo>
                  <a:lnTo>
                    <a:pt x="2082" y="6422"/>
                  </a:lnTo>
                  <a:lnTo>
                    <a:pt x="2038" y="7175"/>
                  </a:lnTo>
                  <a:lnTo>
                    <a:pt x="2038" y="7485"/>
                  </a:lnTo>
                  <a:lnTo>
                    <a:pt x="1949" y="7397"/>
                  </a:lnTo>
                  <a:lnTo>
                    <a:pt x="133" y="5935"/>
                  </a:lnTo>
                  <a:lnTo>
                    <a:pt x="89" y="6555"/>
                  </a:lnTo>
                  <a:lnTo>
                    <a:pt x="45" y="7175"/>
                  </a:lnTo>
                  <a:lnTo>
                    <a:pt x="1" y="7972"/>
                  </a:lnTo>
                  <a:lnTo>
                    <a:pt x="1" y="8858"/>
                  </a:lnTo>
                  <a:lnTo>
                    <a:pt x="89" y="9744"/>
                  </a:lnTo>
                  <a:lnTo>
                    <a:pt x="222" y="10630"/>
                  </a:lnTo>
                  <a:lnTo>
                    <a:pt x="311" y="10984"/>
                  </a:lnTo>
                  <a:lnTo>
                    <a:pt x="444" y="11383"/>
                  </a:lnTo>
                  <a:lnTo>
                    <a:pt x="621" y="11693"/>
                  </a:lnTo>
                  <a:lnTo>
                    <a:pt x="798" y="11914"/>
                  </a:lnTo>
                  <a:lnTo>
                    <a:pt x="975" y="12136"/>
                  </a:lnTo>
                  <a:lnTo>
                    <a:pt x="1152" y="12313"/>
                  </a:lnTo>
                  <a:lnTo>
                    <a:pt x="1374" y="12490"/>
                  </a:lnTo>
                  <a:lnTo>
                    <a:pt x="1551" y="12578"/>
                  </a:lnTo>
                  <a:lnTo>
                    <a:pt x="1949" y="12711"/>
                  </a:lnTo>
                  <a:lnTo>
                    <a:pt x="2304" y="12800"/>
                  </a:lnTo>
                  <a:lnTo>
                    <a:pt x="2569" y="12800"/>
                  </a:lnTo>
                  <a:lnTo>
                    <a:pt x="2835" y="12756"/>
                  </a:lnTo>
                  <a:lnTo>
                    <a:pt x="3057" y="13509"/>
                  </a:lnTo>
                  <a:lnTo>
                    <a:pt x="3322" y="14439"/>
                  </a:lnTo>
                  <a:lnTo>
                    <a:pt x="3765" y="15812"/>
                  </a:lnTo>
                  <a:lnTo>
                    <a:pt x="3942" y="16210"/>
                  </a:lnTo>
                  <a:lnTo>
                    <a:pt x="4208" y="16564"/>
                  </a:lnTo>
                  <a:lnTo>
                    <a:pt x="4518" y="16919"/>
                  </a:lnTo>
                  <a:lnTo>
                    <a:pt x="4917" y="17273"/>
                  </a:lnTo>
                  <a:lnTo>
                    <a:pt x="5315" y="17627"/>
                  </a:lnTo>
                  <a:lnTo>
                    <a:pt x="5758" y="17937"/>
                  </a:lnTo>
                  <a:lnTo>
                    <a:pt x="6644" y="18513"/>
                  </a:lnTo>
                  <a:lnTo>
                    <a:pt x="7530" y="19000"/>
                  </a:lnTo>
                  <a:lnTo>
                    <a:pt x="8283" y="19355"/>
                  </a:lnTo>
                  <a:lnTo>
                    <a:pt x="8991" y="19665"/>
                  </a:lnTo>
                  <a:lnTo>
                    <a:pt x="9390" y="19355"/>
                  </a:lnTo>
                  <a:lnTo>
                    <a:pt x="10453" y="18425"/>
                  </a:lnTo>
                  <a:lnTo>
                    <a:pt x="11161" y="17805"/>
                  </a:lnTo>
                  <a:lnTo>
                    <a:pt x="11959" y="17007"/>
                  </a:lnTo>
                  <a:lnTo>
                    <a:pt x="12756" y="16122"/>
                  </a:lnTo>
                  <a:lnTo>
                    <a:pt x="13642" y="15103"/>
                  </a:lnTo>
                  <a:lnTo>
                    <a:pt x="14129" y="14439"/>
                  </a:lnTo>
                  <a:lnTo>
                    <a:pt x="14572" y="13730"/>
                  </a:lnTo>
                  <a:lnTo>
                    <a:pt x="14926" y="12977"/>
                  </a:lnTo>
                  <a:lnTo>
                    <a:pt x="15236" y="12268"/>
                  </a:lnTo>
                  <a:lnTo>
                    <a:pt x="15502" y="11560"/>
                  </a:lnTo>
                  <a:lnTo>
                    <a:pt x="15723" y="10851"/>
                  </a:lnTo>
                  <a:lnTo>
                    <a:pt x="16033" y="9655"/>
                  </a:lnTo>
                  <a:lnTo>
                    <a:pt x="16210" y="8770"/>
                  </a:lnTo>
                  <a:lnTo>
                    <a:pt x="16343" y="8017"/>
                  </a:lnTo>
                  <a:lnTo>
                    <a:pt x="16387" y="7175"/>
                  </a:lnTo>
                  <a:lnTo>
                    <a:pt x="16387" y="6688"/>
                  </a:lnTo>
                  <a:lnTo>
                    <a:pt x="16343" y="6201"/>
                  </a:lnTo>
                  <a:lnTo>
                    <a:pt x="16255" y="5714"/>
                  </a:lnTo>
                  <a:lnTo>
                    <a:pt x="16122" y="5227"/>
                  </a:lnTo>
                  <a:lnTo>
                    <a:pt x="15945" y="4607"/>
                  </a:lnTo>
                  <a:lnTo>
                    <a:pt x="15679" y="3986"/>
                  </a:lnTo>
                  <a:lnTo>
                    <a:pt x="15369" y="3411"/>
                  </a:lnTo>
                  <a:lnTo>
                    <a:pt x="14970" y="2879"/>
                  </a:lnTo>
                  <a:lnTo>
                    <a:pt x="14572" y="2392"/>
                  </a:lnTo>
                  <a:lnTo>
                    <a:pt x="14129" y="1905"/>
                  </a:lnTo>
                  <a:lnTo>
                    <a:pt x="13642" y="1506"/>
                  </a:lnTo>
                  <a:lnTo>
                    <a:pt x="13110" y="1108"/>
                  </a:lnTo>
                  <a:lnTo>
                    <a:pt x="13066" y="1108"/>
                  </a:lnTo>
                  <a:lnTo>
                    <a:pt x="12667" y="886"/>
                  </a:lnTo>
                  <a:lnTo>
                    <a:pt x="12446" y="753"/>
                  </a:lnTo>
                  <a:lnTo>
                    <a:pt x="12224" y="665"/>
                  </a:lnTo>
                  <a:lnTo>
                    <a:pt x="12003" y="532"/>
                  </a:lnTo>
                  <a:lnTo>
                    <a:pt x="11693" y="443"/>
                  </a:lnTo>
                  <a:lnTo>
                    <a:pt x="11516" y="355"/>
                  </a:lnTo>
                  <a:lnTo>
                    <a:pt x="11028" y="222"/>
                  </a:lnTo>
                  <a:lnTo>
                    <a:pt x="10718" y="133"/>
                  </a:lnTo>
                  <a:lnTo>
                    <a:pt x="10453" y="89"/>
                  </a:lnTo>
                  <a:lnTo>
                    <a:pt x="10143" y="45"/>
                  </a:lnTo>
                  <a:lnTo>
                    <a:pt x="9921" y="45"/>
                  </a:lnTo>
                  <a:lnTo>
                    <a:pt x="9744"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7;p31">
              <a:extLst>
                <a:ext uri="{FF2B5EF4-FFF2-40B4-BE49-F238E27FC236}">
                  <a16:creationId xmlns:a16="http://schemas.microsoft.com/office/drawing/2014/main" id="{8B1D5955-3214-F36E-0A1F-426CA1A18F55}"/>
                </a:ext>
              </a:extLst>
            </p:cNvPr>
            <p:cNvSpPr/>
            <p:nvPr/>
          </p:nvSpPr>
          <p:spPr>
            <a:xfrm>
              <a:off x="6717525" y="1665000"/>
              <a:ext cx="21075" cy="23275"/>
            </a:xfrm>
            <a:custGeom>
              <a:avLst/>
              <a:gdLst/>
              <a:ahLst/>
              <a:cxnLst/>
              <a:rect l="l" t="t" r="r" b="b"/>
              <a:pathLst>
                <a:path w="843" h="931" extrusionOk="0">
                  <a:moveTo>
                    <a:pt x="222" y="1"/>
                  </a:moveTo>
                  <a:lnTo>
                    <a:pt x="1" y="931"/>
                  </a:lnTo>
                  <a:lnTo>
                    <a:pt x="842" y="532"/>
                  </a:lnTo>
                  <a:lnTo>
                    <a:pt x="22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8;p31">
              <a:extLst>
                <a:ext uri="{FF2B5EF4-FFF2-40B4-BE49-F238E27FC236}">
                  <a16:creationId xmlns:a16="http://schemas.microsoft.com/office/drawing/2014/main" id="{076E604C-ADFC-E6C7-2915-65D881E1214F}"/>
                </a:ext>
              </a:extLst>
            </p:cNvPr>
            <p:cNvSpPr/>
            <p:nvPr/>
          </p:nvSpPr>
          <p:spPr>
            <a:xfrm>
              <a:off x="6700925" y="1572000"/>
              <a:ext cx="37675" cy="38775"/>
            </a:xfrm>
            <a:custGeom>
              <a:avLst/>
              <a:gdLst/>
              <a:ahLst/>
              <a:cxnLst/>
              <a:rect l="l" t="t" r="r" b="b"/>
              <a:pathLst>
                <a:path w="1507" h="1551" extrusionOk="0">
                  <a:moveTo>
                    <a:pt x="753" y="0"/>
                  </a:moveTo>
                  <a:lnTo>
                    <a:pt x="621" y="45"/>
                  </a:lnTo>
                  <a:lnTo>
                    <a:pt x="488" y="89"/>
                  </a:lnTo>
                  <a:lnTo>
                    <a:pt x="355" y="133"/>
                  </a:lnTo>
                  <a:lnTo>
                    <a:pt x="222" y="222"/>
                  </a:lnTo>
                  <a:lnTo>
                    <a:pt x="133" y="355"/>
                  </a:lnTo>
                  <a:lnTo>
                    <a:pt x="89" y="488"/>
                  </a:lnTo>
                  <a:lnTo>
                    <a:pt x="45" y="621"/>
                  </a:lnTo>
                  <a:lnTo>
                    <a:pt x="1" y="798"/>
                  </a:lnTo>
                  <a:lnTo>
                    <a:pt x="45" y="931"/>
                  </a:lnTo>
                  <a:lnTo>
                    <a:pt x="89" y="1063"/>
                  </a:lnTo>
                  <a:lnTo>
                    <a:pt x="133" y="1196"/>
                  </a:lnTo>
                  <a:lnTo>
                    <a:pt x="222" y="1329"/>
                  </a:lnTo>
                  <a:lnTo>
                    <a:pt x="355" y="1418"/>
                  </a:lnTo>
                  <a:lnTo>
                    <a:pt x="488" y="1462"/>
                  </a:lnTo>
                  <a:lnTo>
                    <a:pt x="621" y="1506"/>
                  </a:lnTo>
                  <a:lnTo>
                    <a:pt x="753" y="1551"/>
                  </a:lnTo>
                  <a:lnTo>
                    <a:pt x="931" y="1506"/>
                  </a:lnTo>
                  <a:lnTo>
                    <a:pt x="1063" y="1462"/>
                  </a:lnTo>
                  <a:lnTo>
                    <a:pt x="1196" y="1418"/>
                  </a:lnTo>
                  <a:lnTo>
                    <a:pt x="1285" y="1329"/>
                  </a:lnTo>
                  <a:lnTo>
                    <a:pt x="1373" y="1196"/>
                  </a:lnTo>
                  <a:lnTo>
                    <a:pt x="1462" y="1063"/>
                  </a:lnTo>
                  <a:lnTo>
                    <a:pt x="1506" y="931"/>
                  </a:lnTo>
                  <a:lnTo>
                    <a:pt x="1506" y="798"/>
                  </a:lnTo>
                  <a:lnTo>
                    <a:pt x="1506" y="621"/>
                  </a:lnTo>
                  <a:lnTo>
                    <a:pt x="1462" y="488"/>
                  </a:lnTo>
                  <a:lnTo>
                    <a:pt x="1373" y="355"/>
                  </a:lnTo>
                  <a:lnTo>
                    <a:pt x="1285" y="222"/>
                  </a:lnTo>
                  <a:lnTo>
                    <a:pt x="1196" y="133"/>
                  </a:lnTo>
                  <a:lnTo>
                    <a:pt x="1063" y="89"/>
                  </a:lnTo>
                  <a:lnTo>
                    <a:pt x="931" y="45"/>
                  </a:lnTo>
                  <a:lnTo>
                    <a:pt x="753"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9;p31">
              <a:extLst>
                <a:ext uri="{FF2B5EF4-FFF2-40B4-BE49-F238E27FC236}">
                  <a16:creationId xmlns:a16="http://schemas.microsoft.com/office/drawing/2014/main" id="{EE42813E-FF1E-880A-4F23-089C7DA3D06F}"/>
                </a:ext>
              </a:extLst>
            </p:cNvPr>
            <p:cNvSpPr/>
            <p:nvPr/>
          </p:nvSpPr>
          <p:spPr>
            <a:xfrm>
              <a:off x="6834900" y="1586400"/>
              <a:ext cx="33250" cy="33225"/>
            </a:xfrm>
            <a:custGeom>
              <a:avLst/>
              <a:gdLst/>
              <a:ahLst/>
              <a:cxnLst/>
              <a:rect l="l" t="t" r="r" b="b"/>
              <a:pathLst>
                <a:path w="1330" h="1329" extrusionOk="0">
                  <a:moveTo>
                    <a:pt x="532" y="0"/>
                  </a:moveTo>
                  <a:lnTo>
                    <a:pt x="399" y="45"/>
                  </a:lnTo>
                  <a:lnTo>
                    <a:pt x="178" y="177"/>
                  </a:lnTo>
                  <a:lnTo>
                    <a:pt x="45" y="399"/>
                  </a:lnTo>
                  <a:lnTo>
                    <a:pt x="0" y="532"/>
                  </a:lnTo>
                  <a:lnTo>
                    <a:pt x="0" y="665"/>
                  </a:lnTo>
                  <a:lnTo>
                    <a:pt x="0" y="797"/>
                  </a:lnTo>
                  <a:lnTo>
                    <a:pt x="45" y="930"/>
                  </a:lnTo>
                  <a:lnTo>
                    <a:pt x="178" y="1152"/>
                  </a:lnTo>
                  <a:lnTo>
                    <a:pt x="399" y="1285"/>
                  </a:lnTo>
                  <a:lnTo>
                    <a:pt x="532" y="1329"/>
                  </a:lnTo>
                  <a:lnTo>
                    <a:pt x="798" y="1329"/>
                  </a:lnTo>
                  <a:lnTo>
                    <a:pt x="931" y="1285"/>
                  </a:lnTo>
                  <a:lnTo>
                    <a:pt x="1152" y="1152"/>
                  </a:lnTo>
                  <a:lnTo>
                    <a:pt x="1285" y="930"/>
                  </a:lnTo>
                  <a:lnTo>
                    <a:pt x="1329" y="797"/>
                  </a:lnTo>
                  <a:lnTo>
                    <a:pt x="1329" y="665"/>
                  </a:lnTo>
                  <a:lnTo>
                    <a:pt x="1329" y="532"/>
                  </a:lnTo>
                  <a:lnTo>
                    <a:pt x="1285" y="399"/>
                  </a:lnTo>
                  <a:lnTo>
                    <a:pt x="1152" y="177"/>
                  </a:lnTo>
                  <a:lnTo>
                    <a:pt x="931" y="45"/>
                  </a:lnTo>
                  <a:lnTo>
                    <a:pt x="79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0;p31">
              <a:extLst>
                <a:ext uri="{FF2B5EF4-FFF2-40B4-BE49-F238E27FC236}">
                  <a16:creationId xmlns:a16="http://schemas.microsoft.com/office/drawing/2014/main" id="{2B37E0E1-F08E-B3BA-3338-76BCAD858708}"/>
                </a:ext>
              </a:extLst>
            </p:cNvPr>
            <p:cNvSpPr/>
            <p:nvPr/>
          </p:nvSpPr>
          <p:spPr>
            <a:xfrm>
              <a:off x="6751850" y="1549850"/>
              <a:ext cx="76425" cy="122925"/>
            </a:xfrm>
            <a:custGeom>
              <a:avLst/>
              <a:gdLst/>
              <a:ahLst/>
              <a:cxnLst/>
              <a:rect l="l" t="t" r="r" b="b"/>
              <a:pathLst>
                <a:path w="3057" h="4917" extrusionOk="0">
                  <a:moveTo>
                    <a:pt x="2658" y="1"/>
                  </a:moveTo>
                  <a:lnTo>
                    <a:pt x="2658" y="45"/>
                  </a:lnTo>
                  <a:lnTo>
                    <a:pt x="2791" y="665"/>
                  </a:lnTo>
                  <a:lnTo>
                    <a:pt x="2880" y="1285"/>
                  </a:lnTo>
                  <a:lnTo>
                    <a:pt x="2924" y="1949"/>
                  </a:lnTo>
                  <a:lnTo>
                    <a:pt x="2968" y="2569"/>
                  </a:lnTo>
                  <a:lnTo>
                    <a:pt x="2924" y="3411"/>
                  </a:lnTo>
                  <a:lnTo>
                    <a:pt x="2835" y="4252"/>
                  </a:lnTo>
                  <a:lnTo>
                    <a:pt x="2791" y="4430"/>
                  </a:lnTo>
                  <a:lnTo>
                    <a:pt x="2702" y="4562"/>
                  </a:lnTo>
                  <a:lnTo>
                    <a:pt x="2614" y="4651"/>
                  </a:lnTo>
                  <a:lnTo>
                    <a:pt x="2525" y="4695"/>
                  </a:lnTo>
                  <a:lnTo>
                    <a:pt x="2481" y="4695"/>
                  </a:lnTo>
                  <a:lnTo>
                    <a:pt x="2392" y="4651"/>
                  </a:lnTo>
                  <a:lnTo>
                    <a:pt x="2260" y="4607"/>
                  </a:lnTo>
                  <a:lnTo>
                    <a:pt x="2171" y="4607"/>
                  </a:lnTo>
                  <a:lnTo>
                    <a:pt x="1994" y="4651"/>
                  </a:lnTo>
                  <a:lnTo>
                    <a:pt x="1817" y="4740"/>
                  </a:lnTo>
                  <a:lnTo>
                    <a:pt x="1639" y="4784"/>
                  </a:lnTo>
                  <a:lnTo>
                    <a:pt x="1507" y="4828"/>
                  </a:lnTo>
                  <a:lnTo>
                    <a:pt x="1462" y="4828"/>
                  </a:lnTo>
                  <a:lnTo>
                    <a:pt x="1329" y="4784"/>
                  </a:lnTo>
                  <a:lnTo>
                    <a:pt x="1241" y="4695"/>
                  </a:lnTo>
                  <a:lnTo>
                    <a:pt x="1108" y="4607"/>
                  </a:lnTo>
                  <a:lnTo>
                    <a:pt x="975" y="4518"/>
                  </a:lnTo>
                  <a:lnTo>
                    <a:pt x="842" y="4518"/>
                  </a:lnTo>
                  <a:lnTo>
                    <a:pt x="577" y="4562"/>
                  </a:lnTo>
                  <a:lnTo>
                    <a:pt x="355" y="4607"/>
                  </a:lnTo>
                  <a:lnTo>
                    <a:pt x="222" y="4562"/>
                  </a:lnTo>
                  <a:lnTo>
                    <a:pt x="134" y="4518"/>
                  </a:lnTo>
                  <a:lnTo>
                    <a:pt x="89" y="4385"/>
                  </a:lnTo>
                  <a:lnTo>
                    <a:pt x="89" y="4341"/>
                  </a:lnTo>
                  <a:lnTo>
                    <a:pt x="134" y="4297"/>
                  </a:lnTo>
                  <a:lnTo>
                    <a:pt x="89" y="4252"/>
                  </a:lnTo>
                  <a:lnTo>
                    <a:pt x="45" y="4252"/>
                  </a:lnTo>
                  <a:lnTo>
                    <a:pt x="45" y="4297"/>
                  </a:lnTo>
                  <a:lnTo>
                    <a:pt x="1" y="4385"/>
                  </a:lnTo>
                  <a:lnTo>
                    <a:pt x="45" y="4562"/>
                  </a:lnTo>
                  <a:lnTo>
                    <a:pt x="178" y="4651"/>
                  </a:lnTo>
                  <a:lnTo>
                    <a:pt x="355" y="4695"/>
                  </a:lnTo>
                  <a:lnTo>
                    <a:pt x="577" y="4651"/>
                  </a:lnTo>
                  <a:lnTo>
                    <a:pt x="842" y="4607"/>
                  </a:lnTo>
                  <a:lnTo>
                    <a:pt x="931" y="4607"/>
                  </a:lnTo>
                  <a:lnTo>
                    <a:pt x="1064" y="4695"/>
                  </a:lnTo>
                  <a:lnTo>
                    <a:pt x="1197" y="4784"/>
                  </a:lnTo>
                  <a:lnTo>
                    <a:pt x="1285" y="4872"/>
                  </a:lnTo>
                  <a:lnTo>
                    <a:pt x="1462" y="4917"/>
                  </a:lnTo>
                  <a:lnTo>
                    <a:pt x="1507" y="4917"/>
                  </a:lnTo>
                  <a:lnTo>
                    <a:pt x="1684" y="4872"/>
                  </a:lnTo>
                  <a:lnTo>
                    <a:pt x="1861" y="4828"/>
                  </a:lnTo>
                  <a:lnTo>
                    <a:pt x="2038" y="4740"/>
                  </a:lnTo>
                  <a:lnTo>
                    <a:pt x="2171" y="4695"/>
                  </a:lnTo>
                  <a:lnTo>
                    <a:pt x="2215" y="4695"/>
                  </a:lnTo>
                  <a:lnTo>
                    <a:pt x="2348" y="4740"/>
                  </a:lnTo>
                  <a:lnTo>
                    <a:pt x="2481" y="4784"/>
                  </a:lnTo>
                  <a:lnTo>
                    <a:pt x="2614" y="4784"/>
                  </a:lnTo>
                  <a:lnTo>
                    <a:pt x="2658" y="4740"/>
                  </a:lnTo>
                  <a:lnTo>
                    <a:pt x="2791" y="4607"/>
                  </a:lnTo>
                  <a:lnTo>
                    <a:pt x="2880" y="4430"/>
                  </a:lnTo>
                  <a:lnTo>
                    <a:pt x="2924" y="4252"/>
                  </a:lnTo>
                  <a:lnTo>
                    <a:pt x="3012" y="3411"/>
                  </a:lnTo>
                  <a:lnTo>
                    <a:pt x="3057" y="2569"/>
                  </a:lnTo>
                  <a:lnTo>
                    <a:pt x="3012" y="1949"/>
                  </a:lnTo>
                  <a:lnTo>
                    <a:pt x="2968" y="1285"/>
                  </a:lnTo>
                  <a:lnTo>
                    <a:pt x="2880" y="665"/>
                  </a:lnTo>
                  <a:lnTo>
                    <a:pt x="2747" y="45"/>
                  </a:lnTo>
                  <a:lnTo>
                    <a:pt x="274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1;p31">
              <a:extLst>
                <a:ext uri="{FF2B5EF4-FFF2-40B4-BE49-F238E27FC236}">
                  <a16:creationId xmlns:a16="http://schemas.microsoft.com/office/drawing/2014/main" id="{7F109F72-EB3D-76DD-3ED0-521105819A46}"/>
                </a:ext>
              </a:extLst>
            </p:cNvPr>
            <p:cNvSpPr/>
            <p:nvPr/>
          </p:nvSpPr>
          <p:spPr>
            <a:xfrm>
              <a:off x="6686525" y="1524400"/>
              <a:ext cx="59825" cy="37650"/>
            </a:xfrm>
            <a:custGeom>
              <a:avLst/>
              <a:gdLst/>
              <a:ahLst/>
              <a:cxnLst/>
              <a:rect l="l" t="t" r="r" b="b"/>
              <a:pathLst>
                <a:path w="2393" h="1506" extrusionOk="0">
                  <a:moveTo>
                    <a:pt x="1064" y="0"/>
                  </a:moveTo>
                  <a:lnTo>
                    <a:pt x="754" y="44"/>
                  </a:lnTo>
                  <a:lnTo>
                    <a:pt x="444" y="133"/>
                  </a:lnTo>
                  <a:lnTo>
                    <a:pt x="178" y="266"/>
                  </a:lnTo>
                  <a:lnTo>
                    <a:pt x="89" y="354"/>
                  </a:lnTo>
                  <a:lnTo>
                    <a:pt x="1" y="443"/>
                  </a:lnTo>
                  <a:lnTo>
                    <a:pt x="1" y="532"/>
                  </a:lnTo>
                  <a:lnTo>
                    <a:pt x="1" y="620"/>
                  </a:lnTo>
                  <a:lnTo>
                    <a:pt x="89" y="709"/>
                  </a:lnTo>
                  <a:lnTo>
                    <a:pt x="178" y="753"/>
                  </a:lnTo>
                  <a:lnTo>
                    <a:pt x="1728" y="1462"/>
                  </a:lnTo>
                  <a:lnTo>
                    <a:pt x="1949" y="1506"/>
                  </a:lnTo>
                  <a:lnTo>
                    <a:pt x="2127" y="1506"/>
                  </a:lnTo>
                  <a:lnTo>
                    <a:pt x="2259" y="1462"/>
                  </a:lnTo>
                  <a:lnTo>
                    <a:pt x="2348" y="1329"/>
                  </a:lnTo>
                  <a:lnTo>
                    <a:pt x="2392" y="1152"/>
                  </a:lnTo>
                  <a:lnTo>
                    <a:pt x="2392" y="1019"/>
                  </a:lnTo>
                  <a:lnTo>
                    <a:pt x="2348" y="886"/>
                  </a:lnTo>
                  <a:lnTo>
                    <a:pt x="2215" y="709"/>
                  </a:lnTo>
                  <a:lnTo>
                    <a:pt x="1994" y="443"/>
                  </a:lnTo>
                  <a:lnTo>
                    <a:pt x="1684" y="222"/>
                  </a:lnTo>
                  <a:lnTo>
                    <a:pt x="1374" y="89"/>
                  </a:lnTo>
                  <a:lnTo>
                    <a:pt x="106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2;p31">
              <a:extLst>
                <a:ext uri="{FF2B5EF4-FFF2-40B4-BE49-F238E27FC236}">
                  <a16:creationId xmlns:a16="http://schemas.microsoft.com/office/drawing/2014/main" id="{E5B9FA34-F8D2-157A-E196-630AFC5DBC81}"/>
                </a:ext>
              </a:extLst>
            </p:cNvPr>
            <p:cNvSpPr/>
            <p:nvPr/>
          </p:nvSpPr>
          <p:spPr>
            <a:xfrm>
              <a:off x="6837125" y="1542100"/>
              <a:ext cx="48725" cy="28825"/>
            </a:xfrm>
            <a:custGeom>
              <a:avLst/>
              <a:gdLst/>
              <a:ahLst/>
              <a:cxnLst/>
              <a:rect l="l" t="t" r="r" b="b"/>
              <a:pathLst>
                <a:path w="1949" h="1153" extrusionOk="0">
                  <a:moveTo>
                    <a:pt x="1196" y="1"/>
                  </a:moveTo>
                  <a:lnTo>
                    <a:pt x="974" y="45"/>
                  </a:lnTo>
                  <a:lnTo>
                    <a:pt x="753" y="134"/>
                  </a:lnTo>
                  <a:lnTo>
                    <a:pt x="531" y="266"/>
                  </a:lnTo>
                  <a:lnTo>
                    <a:pt x="354" y="399"/>
                  </a:lnTo>
                  <a:lnTo>
                    <a:pt x="177" y="576"/>
                  </a:lnTo>
                  <a:lnTo>
                    <a:pt x="44" y="709"/>
                  </a:lnTo>
                  <a:lnTo>
                    <a:pt x="0" y="842"/>
                  </a:lnTo>
                  <a:lnTo>
                    <a:pt x="0" y="931"/>
                  </a:lnTo>
                  <a:lnTo>
                    <a:pt x="0" y="1019"/>
                  </a:lnTo>
                  <a:lnTo>
                    <a:pt x="89" y="1108"/>
                  </a:lnTo>
                  <a:lnTo>
                    <a:pt x="177" y="1152"/>
                  </a:lnTo>
                  <a:lnTo>
                    <a:pt x="266" y="1152"/>
                  </a:lnTo>
                  <a:lnTo>
                    <a:pt x="1107" y="1064"/>
                  </a:lnTo>
                  <a:lnTo>
                    <a:pt x="1329" y="1019"/>
                  </a:lnTo>
                  <a:lnTo>
                    <a:pt x="1594" y="975"/>
                  </a:lnTo>
                  <a:lnTo>
                    <a:pt x="1772" y="842"/>
                  </a:lnTo>
                  <a:lnTo>
                    <a:pt x="1860" y="754"/>
                  </a:lnTo>
                  <a:lnTo>
                    <a:pt x="1904" y="665"/>
                  </a:lnTo>
                  <a:lnTo>
                    <a:pt x="1949" y="444"/>
                  </a:lnTo>
                  <a:lnTo>
                    <a:pt x="1904" y="311"/>
                  </a:lnTo>
                  <a:lnTo>
                    <a:pt x="1816" y="178"/>
                  </a:lnTo>
                  <a:lnTo>
                    <a:pt x="1639" y="89"/>
                  </a:lnTo>
                  <a:lnTo>
                    <a:pt x="1417" y="45"/>
                  </a:lnTo>
                  <a:lnTo>
                    <a:pt x="1196"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3;p31">
              <a:extLst>
                <a:ext uri="{FF2B5EF4-FFF2-40B4-BE49-F238E27FC236}">
                  <a16:creationId xmlns:a16="http://schemas.microsoft.com/office/drawing/2014/main" id="{6FF6D8D8-0F5A-1A4A-A529-E9C18D8F5D06}"/>
                </a:ext>
              </a:extLst>
            </p:cNvPr>
            <p:cNvSpPr/>
            <p:nvPr/>
          </p:nvSpPr>
          <p:spPr>
            <a:xfrm>
              <a:off x="6717525" y="1658350"/>
              <a:ext cx="73100" cy="37675"/>
            </a:xfrm>
            <a:custGeom>
              <a:avLst/>
              <a:gdLst/>
              <a:ahLst/>
              <a:cxnLst/>
              <a:rect l="l" t="t" r="r" b="b"/>
              <a:pathLst>
                <a:path w="2924" h="1507" extrusionOk="0">
                  <a:moveTo>
                    <a:pt x="1" y="1"/>
                  </a:moveTo>
                  <a:lnTo>
                    <a:pt x="1" y="45"/>
                  </a:lnTo>
                  <a:lnTo>
                    <a:pt x="267" y="355"/>
                  </a:lnTo>
                  <a:lnTo>
                    <a:pt x="577" y="621"/>
                  </a:lnTo>
                  <a:lnTo>
                    <a:pt x="931" y="887"/>
                  </a:lnTo>
                  <a:lnTo>
                    <a:pt x="1285" y="1108"/>
                  </a:lnTo>
                  <a:lnTo>
                    <a:pt x="1640" y="1241"/>
                  </a:lnTo>
                  <a:lnTo>
                    <a:pt x="2038" y="1374"/>
                  </a:lnTo>
                  <a:lnTo>
                    <a:pt x="2437" y="1463"/>
                  </a:lnTo>
                  <a:lnTo>
                    <a:pt x="2880" y="1507"/>
                  </a:lnTo>
                  <a:lnTo>
                    <a:pt x="2924" y="1463"/>
                  </a:lnTo>
                  <a:lnTo>
                    <a:pt x="2880" y="1418"/>
                  </a:lnTo>
                  <a:lnTo>
                    <a:pt x="2481" y="1374"/>
                  </a:lnTo>
                  <a:lnTo>
                    <a:pt x="2082" y="1285"/>
                  </a:lnTo>
                  <a:lnTo>
                    <a:pt x="1684" y="1152"/>
                  </a:lnTo>
                  <a:lnTo>
                    <a:pt x="1330" y="975"/>
                  </a:lnTo>
                  <a:lnTo>
                    <a:pt x="975" y="798"/>
                  </a:lnTo>
                  <a:lnTo>
                    <a:pt x="665" y="577"/>
                  </a:lnTo>
                  <a:lnTo>
                    <a:pt x="355" y="311"/>
                  </a:lnTo>
                  <a:lnTo>
                    <a:pt x="8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4;p31">
              <a:extLst>
                <a:ext uri="{FF2B5EF4-FFF2-40B4-BE49-F238E27FC236}">
                  <a16:creationId xmlns:a16="http://schemas.microsoft.com/office/drawing/2014/main" id="{D429479B-F35E-6550-76AD-3A5C0A0965F6}"/>
                </a:ext>
              </a:extLst>
            </p:cNvPr>
            <p:cNvSpPr/>
            <p:nvPr/>
          </p:nvSpPr>
          <p:spPr>
            <a:xfrm>
              <a:off x="6565850" y="1307375"/>
              <a:ext cx="360975" cy="246925"/>
            </a:xfrm>
            <a:custGeom>
              <a:avLst/>
              <a:gdLst/>
              <a:ahLst/>
              <a:cxnLst/>
              <a:rect l="l" t="t" r="r" b="b"/>
              <a:pathLst>
                <a:path w="14439" h="9877" extrusionOk="0">
                  <a:moveTo>
                    <a:pt x="7264" y="1"/>
                  </a:moveTo>
                  <a:lnTo>
                    <a:pt x="6555" y="45"/>
                  </a:lnTo>
                  <a:lnTo>
                    <a:pt x="5846" y="133"/>
                  </a:lnTo>
                  <a:lnTo>
                    <a:pt x="5138" y="311"/>
                  </a:lnTo>
                  <a:lnTo>
                    <a:pt x="4473" y="576"/>
                  </a:lnTo>
                  <a:lnTo>
                    <a:pt x="3853" y="842"/>
                  </a:lnTo>
                  <a:lnTo>
                    <a:pt x="3278" y="1241"/>
                  </a:lnTo>
                  <a:lnTo>
                    <a:pt x="2702" y="1639"/>
                  </a:lnTo>
                  <a:lnTo>
                    <a:pt x="2215" y="2082"/>
                  </a:lnTo>
                  <a:lnTo>
                    <a:pt x="1728" y="2614"/>
                  </a:lnTo>
                  <a:lnTo>
                    <a:pt x="1329" y="3145"/>
                  </a:lnTo>
                  <a:lnTo>
                    <a:pt x="975" y="3765"/>
                  </a:lnTo>
                  <a:lnTo>
                    <a:pt x="665" y="4385"/>
                  </a:lnTo>
                  <a:lnTo>
                    <a:pt x="399" y="5049"/>
                  </a:lnTo>
                  <a:lnTo>
                    <a:pt x="222" y="5714"/>
                  </a:lnTo>
                  <a:lnTo>
                    <a:pt x="133" y="6422"/>
                  </a:lnTo>
                  <a:lnTo>
                    <a:pt x="89" y="7175"/>
                  </a:lnTo>
                  <a:lnTo>
                    <a:pt x="89" y="7485"/>
                  </a:lnTo>
                  <a:lnTo>
                    <a:pt x="0" y="7397"/>
                  </a:lnTo>
                  <a:lnTo>
                    <a:pt x="266" y="8548"/>
                  </a:lnTo>
                  <a:lnTo>
                    <a:pt x="532" y="9700"/>
                  </a:lnTo>
                  <a:lnTo>
                    <a:pt x="576" y="9788"/>
                  </a:lnTo>
                  <a:lnTo>
                    <a:pt x="620" y="9833"/>
                  </a:lnTo>
                  <a:lnTo>
                    <a:pt x="709" y="9833"/>
                  </a:lnTo>
                  <a:lnTo>
                    <a:pt x="798" y="9788"/>
                  </a:lnTo>
                  <a:lnTo>
                    <a:pt x="1019" y="9655"/>
                  </a:lnTo>
                  <a:lnTo>
                    <a:pt x="1196" y="9523"/>
                  </a:lnTo>
                  <a:lnTo>
                    <a:pt x="1329" y="9345"/>
                  </a:lnTo>
                  <a:lnTo>
                    <a:pt x="1462" y="9124"/>
                  </a:lnTo>
                  <a:lnTo>
                    <a:pt x="1639" y="8681"/>
                  </a:lnTo>
                  <a:lnTo>
                    <a:pt x="1728" y="8238"/>
                  </a:lnTo>
                  <a:lnTo>
                    <a:pt x="1816" y="7795"/>
                  </a:lnTo>
                  <a:lnTo>
                    <a:pt x="1949" y="7175"/>
                  </a:lnTo>
                  <a:lnTo>
                    <a:pt x="2126" y="6555"/>
                  </a:lnTo>
                  <a:lnTo>
                    <a:pt x="2392" y="5979"/>
                  </a:lnTo>
                  <a:lnTo>
                    <a:pt x="2702" y="5448"/>
                  </a:lnTo>
                  <a:lnTo>
                    <a:pt x="2879" y="5182"/>
                  </a:lnTo>
                  <a:lnTo>
                    <a:pt x="3101" y="4961"/>
                  </a:lnTo>
                  <a:lnTo>
                    <a:pt x="3366" y="4784"/>
                  </a:lnTo>
                  <a:lnTo>
                    <a:pt x="3632" y="4607"/>
                  </a:lnTo>
                  <a:lnTo>
                    <a:pt x="3898" y="4474"/>
                  </a:lnTo>
                  <a:lnTo>
                    <a:pt x="4208" y="4341"/>
                  </a:lnTo>
                  <a:lnTo>
                    <a:pt x="4518" y="4297"/>
                  </a:lnTo>
                  <a:lnTo>
                    <a:pt x="5138" y="4297"/>
                  </a:lnTo>
                  <a:lnTo>
                    <a:pt x="5404" y="4385"/>
                  </a:lnTo>
                  <a:lnTo>
                    <a:pt x="5714" y="4518"/>
                  </a:lnTo>
                  <a:lnTo>
                    <a:pt x="5979" y="4651"/>
                  </a:lnTo>
                  <a:lnTo>
                    <a:pt x="6511" y="5005"/>
                  </a:lnTo>
                  <a:lnTo>
                    <a:pt x="6998" y="5448"/>
                  </a:lnTo>
                  <a:lnTo>
                    <a:pt x="7884" y="6334"/>
                  </a:lnTo>
                  <a:lnTo>
                    <a:pt x="8327" y="6777"/>
                  </a:lnTo>
                  <a:lnTo>
                    <a:pt x="8592" y="6954"/>
                  </a:lnTo>
                  <a:lnTo>
                    <a:pt x="8858" y="7131"/>
                  </a:lnTo>
                  <a:lnTo>
                    <a:pt x="9168" y="7264"/>
                  </a:lnTo>
                  <a:lnTo>
                    <a:pt x="9478" y="7352"/>
                  </a:lnTo>
                  <a:lnTo>
                    <a:pt x="9788" y="7397"/>
                  </a:lnTo>
                  <a:lnTo>
                    <a:pt x="10098" y="7397"/>
                  </a:lnTo>
                  <a:lnTo>
                    <a:pt x="10408" y="7352"/>
                  </a:lnTo>
                  <a:lnTo>
                    <a:pt x="10718" y="7264"/>
                  </a:lnTo>
                  <a:lnTo>
                    <a:pt x="10984" y="7131"/>
                  </a:lnTo>
                  <a:lnTo>
                    <a:pt x="11205" y="6910"/>
                  </a:lnTo>
                  <a:lnTo>
                    <a:pt x="11427" y="6600"/>
                  </a:lnTo>
                  <a:lnTo>
                    <a:pt x="11604" y="6289"/>
                  </a:lnTo>
                  <a:lnTo>
                    <a:pt x="11781" y="5935"/>
                  </a:lnTo>
                  <a:lnTo>
                    <a:pt x="12003" y="5581"/>
                  </a:lnTo>
                  <a:lnTo>
                    <a:pt x="12224" y="5359"/>
                  </a:lnTo>
                  <a:lnTo>
                    <a:pt x="12534" y="5182"/>
                  </a:lnTo>
                  <a:lnTo>
                    <a:pt x="12844" y="5049"/>
                  </a:lnTo>
                  <a:lnTo>
                    <a:pt x="13154" y="5005"/>
                  </a:lnTo>
                  <a:lnTo>
                    <a:pt x="13331" y="5049"/>
                  </a:lnTo>
                  <a:lnTo>
                    <a:pt x="13508" y="5138"/>
                  </a:lnTo>
                  <a:lnTo>
                    <a:pt x="13641" y="5227"/>
                  </a:lnTo>
                  <a:lnTo>
                    <a:pt x="13774" y="5359"/>
                  </a:lnTo>
                  <a:lnTo>
                    <a:pt x="13907" y="5581"/>
                  </a:lnTo>
                  <a:lnTo>
                    <a:pt x="13996" y="5847"/>
                  </a:lnTo>
                  <a:lnTo>
                    <a:pt x="14040" y="6157"/>
                  </a:lnTo>
                  <a:lnTo>
                    <a:pt x="14040" y="6422"/>
                  </a:lnTo>
                  <a:lnTo>
                    <a:pt x="14084" y="7308"/>
                  </a:lnTo>
                  <a:lnTo>
                    <a:pt x="14084" y="8150"/>
                  </a:lnTo>
                  <a:lnTo>
                    <a:pt x="13996" y="9035"/>
                  </a:lnTo>
                  <a:lnTo>
                    <a:pt x="13907" y="9877"/>
                  </a:lnTo>
                  <a:lnTo>
                    <a:pt x="14084" y="9655"/>
                  </a:lnTo>
                  <a:lnTo>
                    <a:pt x="14261" y="8770"/>
                  </a:lnTo>
                  <a:lnTo>
                    <a:pt x="14394" y="8017"/>
                  </a:lnTo>
                  <a:lnTo>
                    <a:pt x="14438" y="7175"/>
                  </a:lnTo>
                  <a:lnTo>
                    <a:pt x="14438" y="6688"/>
                  </a:lnTo>
                  <a:lnTo>
                    <a:pt x="14394" y="6201"/>
                  </a:lnTo>
                  <a:lnTo>
                    <a:pt x="14306" y="5714"/>
                  </a:lnTo>
                  <a:lnTo>
                    <a:pt x="14173" y="5227"/>
                  </a:lnTo>
                  <a:lnTo>
                    <a:pt x="13996" y="4607"/>
                  </a:lnTo>
                  <a:lnTo>
                    <a:pt x="13730" y="3986"/>
                  </a:lnTo>
                  <a:lnTo>
                    <a:pt x="13420" y="3411"/>
                  </a:lnTo>
                  <a:lnTo>
                    <a:pt x="13021" y="2879"/>
                  </a:lnTo>
                  <a:lnTo>
                    <a:pt x="12623" y="2392"/>
                  </a:lnTo>
                  <a:lnTo>
                    <a:pt x="12180" y="1905"/>
                  </a:lnTo>
                  <a:lnTo>
                    <a:pt x="11693" y="1506"/>
                  </a:lnTo>
                  <a:lnTo>
                    <a:pt x="11161" y="1108"/>
                  </a:lnTo>
                  <a:lnTo>
                    <a:pt x="11117" y="1108"/>
                  </a:lnTo>
                  <a:lnTo>
                    <a:pt x="10718" y="886"/>
                  </a:lnTo>
                  <a:lnTo>
                    <a:pt x="10497" y="753"/>
                  </a:lnTo>
                  <a:lnTo>
                    <a:pt x="10275" y="665"/>
                  </a:lnTo>
                  <a:lnTo>
                    <a:pt x="10054" y="532"/>
                  </a:lnTo>
                  <a:lnTo>
                    <a:pt x="9744" y="443"/>
                  </a:lnTo>
                  <a:lnTo>
                    <a:pt x="9567" y="355"/>
                  </a:lnTo>
                  <a:lnTo>
                    <a:pt x="9079" y="222"/>
                  </a:lnTo>
                  <a:lnTo>
                    <a:pt x="8769" y="133"/>
                  </a:lnTo>
                  <a:lnTo>
                    <a:pt x="8504" y="89"/>
                  </a:lnTo>
                  <a:lnTo>
                    <a:pt x="8194" y="45"/>
                  </a:lnTo>
                  <a:lnTo>
                    <a:pt x="7972" y="45"/>
                  </a:lnTo>
                  <a:lnTo>
                    <a:pt x="779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5;p31">
              <a:extLst>
                <a:ext uri="{FF2B5EF4-FFF2-40B4-BE49-F238E27FC236}">
                  <a16:creationId xmlns:a16="http://schemas.microsoft.com/office/drawing/2014/main" id="{A9B7DF08-1E1B-19DE-7587-73A57ACF120F}"/>
                </a:ext>
              </a:extLst>
            </p:cNvPr>
            <p:cNvSpPr/>
            <p:nvPr/>
          </p:nvSpPr>
          <p:spPr>
            <a:xfrm>
              <a:off x="6541475" y="1773525"/>
              <a:ext cx="212625" cy="167200"/>
            </a:xfrm>
            <a:custGeom>
              <a:avLst/>
              <a:gdLst/>
              <a:ahLst/>
              <a:cxnLst/>
              <a:rect l="l" t="t" r="r" b="b"/>
              <a:pathLst>
                <a:path w="8505" h="6688" extrusionOk="0">
                  <a:moveTo>
                    <a:pt x="45" y="0"/>
                  </a:moveTo>
                  <a:lnTo>
                    <a:pt x="1" y="44"/>
                  </a:lnTo>
                  <a:lnTo>
                    <a:pt x="1" y="89"/>
                  </a:lnTo>
                  <a:lnTo>
                    <a:pt x="45" y="177"/>
                  </a:lnTo>
                  <a:lnTo>
                    <a:pt x="887" y="841"/>
                  </a:lnTo>
                  <a:lnTo>
                    <a:pt x="1728" y="1550"/>
                  </a:lnTo>
                  <a:lnTo>
                    <a:pt x="2570" y="2303"/>
                  </a:lnTo>
                  <a:lnTo>
                    <a:pt x="3323" y="3100"/>
                  </a:lnTo>
                  <a:lnTo>
                    <a:pt x="4031" y="3897"/>
                  </a:lnTo>
                  <a:lnTo>
                    <a:pt x="4696" y="4783"/>
                  </a:lnTo>
                  <a:lnTo>
                    <a:pt x="5316" y="5669"/>
                  </a:lnTo>
                  <a:lnTo>
                    <a:pt x="5936" y="6643"/>
                  </a:lnTo>
                  <a:lnTo>
                    <a:pt x="6024" y="6688"/>
                  </a:lnTo>
                  <a:lnTo>
                    <a:pt x="6069" y="6643"/>
                  </a:lnTo>
                  <a:lnTo>
                    <a:pt x="6113" y="6599"/>
                  </a:lnTo>
                  <a:lnTo>
                    <a:pt x="6644" y="5270"/>
                  </a:lnTo>
                  <a:lnTo>
                    <a:pt x="7176" y="4119"/>
                  </a:lnTo>
                  <a:lnTo>
                    <a:pt x="7751" y="2967"/>
                  </a:lnTo>
                  <a:lnTo>
                    <a:pt x="8460" y="1772"/>
                  </a:lnTo>
                  <a:lnTo>
                    <a:pt x="8504" y="1683"/>
                  </a:lnTo>
                  <a:lnTo>
                    <a:pt x="8460" y="1594"/>
                  </a:lnTo>
                  <a:lnTo>
                    <a:pt x="8372" y="1594"/>
                  </a:lnTo>
                  <a:lnTo>
                    <a:pt x="8327" y="1639"/>
                  </a:lnTo>
                  <a:lnTo>
                    <a:pt x="7574" y="2879"/>
                  </a:lnTo>
                  <a:lnTo>
                    <a:pt x="6999" y="4030"/>
                  </a:lnTo>
                  <a:lnTo>
                    <a:pt x="6467" y="5226"/>
                  </a:lnTo>
                  <a:lnTo>
                    <a:pt x="5976" y="6360"/>
                  </a:lnTo>
                  <a:lnTo>
                    <a:pt x="5493" y="5580"/>
                  </a:lnTo>
                  <a:lnTo>
                    <a:pt x="4873" y="4650"/>
                  </a:lnTo>
                  <a:lnTo>
                    <a:pt x="4208" y="3765"/>
                  </a:lnTo>
                  <a:lnTo>
                    <a:pt x="3455" y="2923"/>
                  </a:lnTo>
                  <a:lnTo>
                    <a:pt x="2703" y="2126"/>
                  </a:lnTo>
                  <a:lnTo>
                    <a:pt x="1861" y="1373"/>
                  </a:lnTo>
                  <a:lnTo>
                    <a:pt x="1020" y="664"/>
                  </a:lnTo>
                  <a:lnTo>
                    <a:pt x="134"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6;p31">
              <a:extLst>
                <a:ext uri="{FF2B5EF4-FFF2-40B4-BE49-F238E27FC236}">
                  <a16:creationId xmlns:a16="http://schemas.microsoft.com/office/drawing/2014/main" id="{7D5A0BB8-C0CC-0D5E-E668-CE958B34324C}"/>
                </a:ext>
              </a:extLst>
            </p:cNvPr>
            <p:cNvSpPr/>
            <p:nvPr/>
          </p:nvSpPr>
          <p:spPr>
            <a:xfrm>
              <a:off x="6633375" y="1896425"/>
              <a:ext cx="114075" cy="110725"/>
            </a:xfrm>
            <a:custGeom>
              <a:avLst/>
              <a:gdLst/>
              <a:ahLst/>
              <a:cxnLst/>
              <a:rect l="l" t="t" r="r" b="b"/>
              <a:pathLst>
                <a:path w="4563" h="4429" extrusionOk="0">
                  <a:moveTo>
                    <a:pt x="1772" y="0"/>
                  </a:moveTo>
                  <a:lnTo>
                    <a:pt x="1684" y="930"/>
                  </a:lnTo>
                  <a:lnTo>
                    <a:pt x="842" y="443"/>
                  </a:lnTo>
                  <a:lnTo>
                    <a:pt x="1197" y="1329"/>
                  </a:lnTo>
                  <a:lnTo>
                    <a:pt x="1197" y="1329"/>
                  </a:lnTo>
                  <a:lnTo>
                    <a:pt x="222" y="1240"/>
                  </a:lnTo>
                  <a:lnTo>
                    <a:pt x="931" y="1904"/>
                  </a:lnTo>
                  <a:lnTo>
                    <a:pt x="1" y="2214"/>
                  </a:lnTo>
                  <a:lnTo>
                    <a:pt x="931" y="2524"/>
                  </a:lnTo>
                  <a:lnTo>
                    <a:pt x="222" y="3189"/>
                  </a:lnTo>
                  <a:lnTo>
                    <a:pt x="1197" y="3100"/>
                  </a:lnTo>
                  <a:lnTo>
                    <a:pt x="842" y="3986"/>
                  </a:lnTo>
                  <a:lnTo>
                    <a:pt x="1684" y="3499"/>
                  </a:lnTo>
                  <a:lnTo>
                    <a:pt x="1772" y="4429"/>
                  </a:lnTo>
                  <a:lnTo>
                    <a:pt x="2304" y="3632"/>
                  </a:lnTo>
                  <a:lnTo>
                    <a:pt x="2791" y="4429"/>
                  </a:lnTo>
                  <a:lnTo>
                    <a:pt x="2880" y="3499"/>
                  </a:lnTo>
                  <a:lnTo>
                    <a:pt x="3721" y="3986"/>
                  </a:lnTo>
                  <a:lnTo>
                    <a:pt x="3367" y="3100"/>
                  </a:lnTo>
                  <a:lnTo>
                    <a:pt x="4341" y="3189"/>
                  </a:lnTo>
                  <a:lnTo>
                    <a:pt x="3633" y="2524"/>
                  </a:lnTo>
                  <a:lnTo>
                    <a:pt x="4563" y="2214"/>
                  </a:lnTo>
                  <a:lnTo>
                    <a:pt x="3633" y="1904"/>
                  </a:lnTo>
                  <a:lnTo>
                    <a:pt x="4341" y="1240"/>
                  </a:lnTo>
                  <a:lnTo>
                    <a:pt x="3367" y="1329"/>
                  </a:lnTo>
                  <a:lnTo>
                    <a:pt x="3367" y="1329"/>
                  </a:lnTo>
                  <a:lnTo>
                    <a:pt x="3721" y="443"/>
                  </a:lnTo>
                  <a:lnTo>
                    <a:pt x="2880" y="930"/>
                  </a:lnTo>
                  <a:lnTo>
                    <a:pt x="2791" y="0"/>
                  </a:lnTo>
                  <a:lnTo>
                    <a:pt x="2304" y="797"/>
                  </a:lnTo>
                  <a:lnTo>
                    <a:pt x="1772"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7;p31">
              <a:extLst>
                <a:ext uri="{FF2B5EF4-FFF2-40B4-BE49-F238E27FC236}">
                  <a16:creationId xmlns:a16="http://schemas.microsoft.com/office/drawing/2014/main" id="{F065B9BF-792C-58A8-1EDE-E0A93D738236}"/>
                </a:ext>
              </a:extLst>
            </p:cNvPr>
            <p:cNvSpPr/>
            <p:nvPr/>
          </p:nvSpPr>
          <p:spPr>
            <a:xfrm>
              <a:off x="6414150" y="1775725"/>
              <a:ext cx="492750" cy="736325"/>
            </a:xfrm>
            <a:custGeom>
              <a:avLst/>
              <a:gdLst/>
              <a:ahLst/>
              <a:cxnLst/>
              <a:rect l="l" t="t" r="r" b="b"/>
              <a:pathLst>
                <a:path w="19710" h="29453" extrusionOk="0">
                  <a:moveTo>
                    <a:pt x="4917" y="1"/>
                  </a:moveTo>
                  <a:lnTo>
                    <a:pt x="4430" y="133"/>
                  </a:lnTo>
                  <a:lnTo>
                    <a:pt x="3942" y="311"/>
                  </a:lnTo>
                  <a:lnTo>
                    <a:pt x="3057" y="753"/>
                  </a:lnTo>
                  <a:lnTo>
                    <a:pt x="2259" y="1241"/>
                  </a:lnTo>
                  <a:lnTo>
                    <a:pt x="1551" y="1728"/>
                  </a:lnTo>
                  <a:lnTo>
                    <a:pt x="1064" y="2082"/>
                  </a:lnTo>
                  <a:lnTo>
                    <a:pt x="621" y="2436"/>
                  </a:lnTo>
                  <a:lnTo>
                    <a:pt x="444" y="2658"/>
                  </a:lnTo>
                  <a:lnTo>
                    <a:pt x="89" y="2968"/>
                  </a:lnTo>
                  <a:lnTo>
                    <a:pt x="45" y="3012"/>
                  </a:lnTo>
                  <a:lnTo>
                    <a:pt x="1" y="3012"/>
                  </a:lnTo>
                  <a:lnTo>
                    <a:pt x="1" y="3056"/>
                  </a:lnTo>
                  <a:lnTo>
                    <a:pt x="45" y="3588"/>
                  </a:lnTo>
                  <a:lnTo>
                    <a:pt x="134" y="4252"/>
                  </a:lnTo>
                  <a:lnTo>
                    <a:pt x="532" y="8150"/>
                  </a:lnTo>
                  <a:lnTo>
                    <a:pt x="1639" y="18823"/>
                  </a:lnTo>
                  <a:lnTo>
                    <a:pt x="2392" y="26397"/>
                  </a:lnTo>
                  <a:lnTo>
                    <a:pt x="2437" y="26397"/>
                  </a:lnTo>
                  <a:lnTo>
                    <a:pt x="6157" y="29452"/>
                  </a:lnTo>
                  <a:lnTo>
                    <a:pt x="10896" y="29452"/>
                  </a:lnTo>
                  <a:lnTo>
                    <a:pt x="12003" y="27459"/>
                  </a:lnTo>
                  <a:lnTo>
                    <a:pt x="13332" y="29452"/>
                  </a:lnTo>
                  <a:lnTo>
                    <a:pt x="16919" y="29452"/>
                  </a:lnTo>
                  <a:lnTo>
                    <a:pt x="19355" y="26264"/>
                  </a:lnTo>
                  <a:lnTo>
                    <a:pt x="19355" y="25688"/>
                  </a:lnTo>
                  <a:lnTo>
                    <a:pt x="19399" y="22765"/>
                  </a:lnTo>
                  <a:lnTo>
                    <a:pt x="19665" y="5802"/>
                  </a:lnTo>
                  <a:lnTo>
                    <a:pt x="19709" y="3101"/>
                  </a:lnTo>
                  <a:lnTo>
                    <a:pt x="19709" y="2835"/>
                  </a:lnTo>
                  <a:lnTo>
                    <a:pt x="19665" y="2348"/>
                  </a:lnTo>
                  <a:lnTo>
                    <a:pt x="19178" y="2304"/>
                  </a:lnTo>
                  <a:lnTo>
                    <a:pt x="17849" y="2082"/>
                  </a:lnTo>
                  <a:lnTo>
                    <a:pt x="17008" y="1994"/>
                  </a:lnTo>
                  <a:lnTo>
                    <a:pt x="14660" y="1639"/>
                  </a:lnTo>
                  <a:lnTo>
                    <a:pt x="14660" y="1728"/>
                  </a:lnTo>
                  <a:lnTo>
                    <a:pt x="14483" y="2835"/>
                  </a:lnTo>
                  <a:lnTo>
                    <a:pt x="11914" y="17406"/>
                  </a:lnTo>
                  <a:lnTo>
                    <a:pt x="10719" y="14040"/>
                  </a:lnTo>
                  <a:lnTo>
                    <a:pt x="9656" y="11117"/>
                  </a:lnTo>
                  <a:lnTo>
                    <a:pt x="8770" y="8460"/>
                  </a:lnTo>
                  <a:lnTo>
                    <a:pt x="8283" y="7175"/>
                  </a:lnTo>
                  <a:lnTo>
                    <a:pt x="7707" y="5758"/>
                  </a:lnTo>
                  <a:lnTo>
                    <a:pt x="7043" y="4297"/>
                  </a:lnTo>
                  <a:lnTo>
                    <a:pt x="6378" y="2879"/>
                  </a:lnTo>
                  <a:lnTo>
                    <a:pt x="5714" y="1595"/>
                  </a:lnTo>
                  <a:lnTo>
                    <a:pt x="4961" y="89"/>
                  </a:lnTo>
                  <a:lnTo>
                    <a:pt x="4917"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08;p31">
              <a:extLst>
                <a:ext uri="{FF2B5EF4-FFF2-40B4-BE49-F238E27FC236}">
                  <a16:creationId xmlns:a16="http://schemas.microsoft.com/office/drawing/2014/main" id="{C8937651-9C32-4F88-E864-AAFDD2FEAD4D}"/>
                </a:ext>
              </a:extLst>
            </p:cNvPr>
            <p:cNvSpPr/>
            <p:nvPr/>
          </p:nvSpPr>
          <p:spPr>
            <a:xfrm>
              <a:off x="6710900" y="2209750"/>
              <a:ext cx="4450" cy="253575"/>
            </a:xfrm>
            <a:custGeom>
              <a:avLst/>
              <a:gdLst/>
              <a:ahLst/>
              <a:cxnLst/>
              <a:rect l="l" t="t" r="r" b="b"/>
              <a:pathLst>
                <a:path w="178" h="10143" extrusionOk="0">
                  <a:moveTo>
                    <a:pt x="0" y="1"/>
                  </a:moveTo>
                  <a:lnTo>
                    <a:pt x="0" y="45"/>
                  </a:lnTo>
                  <a:lnTo>
                    <a:pt x="89" y="10098"/>
                  </a:lnTo>
                  <a:lnTo>
                    <a:pt x="89" y="10143"/>
                  </a:lnTo>
                  <a:lnTo>
                    <a:pt x="133" y="10143"/>
                  </a:lnTo>
                  <a:lnTo>
                    <a:pt x="177" y="10098"/>
                  </a:lnTo>
                  <a:lnTo>
                    <a:pt x="89" y="45"/>
                  </a:lnTo>
                  <a:lnTo>
                    <a:pt x="44"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09;p31">
              <a:extLst>
                <a:ext uri="{FF2B5EF4-FFF2-40B4-BE49-F238E27FC236}">
                  <a16:creationId xmlns:a16="http://schemas.microsoft.com/office/drawing/2014/main" id="{E1347C93-20FD-4E04-29D8-DBE0F9682240}"/>
                </a:ext>
              </a:extLst>
            </p:cNvPr>
            <p:cNvSpPr/>
            <p:nvPr/>
          </p:nvSpPr>
          <p:spPr>
            <a:xfrm>
              <a:off x="6710900" y="2209750"/>
              <a:ext cx="4450" cy="253575"/>
            </a:xfrm>
            <a:custGeom>
              <a:avLst/>
              <a:gdLst/>
              <a:ahLst/>
              <a:cxnLst/>
              <a:rect l="l" t="t" r="r" b="b"/>
              <a:pathLst>
                <a:path w="178" h="10143" fill="none" extrusionOk="0">
                  <a:moveTo>
                    <a:pt x="177" y="10098"/>
                  </a:moveTo>
                  <a:lnTo>
                    <a:pt x="89" y="45"/>
                  </a:lnTo>
                  <a:lnTo>
                    <a:pt x="89" y="45"/>
                  </a:lnTo>
                  <a:lnTo>
                    <a:pt x="44" y="1"/>
                  </a:lnTo>
                  <a:lnTo>
                    <a:pt x="44" y="1"/>
                  </a:lnTo>
                  <a:lnTo>
                    <a:pt x="44" y="1"/>
                  </a:lnTo>
                  <a:lnTo>
                    <a:pt x="0" y="1"/>
                  </a:lnTo>
                  <a:lnTo>
                    <a:pt x="0" y="45"/>
                  </a:lnTo>
                  <a:lnTo>
                    <a:pt x="89" y="10098"/>
                  </a:lnTo>
                  <a:lnTo>
                    <a:pt x="89" y="10098"/>
                  </a:lnTo>
                  <a:lnTo>
                    <a:pt x="89" y="10143"/>
                  </a:lnTo>
                  <a:lnTo>
                    <a:pt x="133" y="10143"/>
                  </a:lnTo>
                  <a:lnTo>
                    <a:pt x="133" y="10143"/>
                  </a:lnTo>
                  <a:lnTo>
                    <a:pt x="133" y="10143"/>
                  </a:lnTo>
                  <a:lnTo>
                    <a:pt x="177" y="100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0;p31">
              <a:extLst>
                <a:ext uri="{FF2B5EF4-FFF2-40B4-BE49-F238E27FC236}">
                  <a16:creationId xmlns:a16="http://schemas.microsoft.com/office/drawing/2014/main" id="{25D023AE-D88E-D85A-12C7-199EB0C1470F}"/>
                </a:ext>
              </a:extLst>
            </p:cNvPr>
            <p:cNvSpPr/>
            <p:nvPr/>
          </p:nvSpPr>
          <p:spPr>
            <a:xfrm>
              <a:off x="6736350" y="2287250"/>
              <a:ext cx="29925" cy="28825"/>
            </a:xfrm>
            <a:custGeom>
              <a:avLst/>
              <a:gdLst/>
              <a:ahLst/>
              <a:cxnLst/>
              <a:rect l="l" t="t" r="r" b="b"/>
              <a:pathLst>
                <a:path w="1197" h="1153" extrusionOk="0">
                  <a:moveTo>
                    <a:pt x="577" y="1"/>
                  </a:moveTo>
                  <a:lnTo>
                    <a:pt x="355" y="45"/>
                  </a:lnTo>
                  <a:lnTo>
                    <a:pt x="178" y="178"/>
                  </a:lnTo>
                  <a:lnTo>
                    <a:pt x="45" y="355"/>
                  </a:lnTo>
                  <a:lnTo>
                    <a:pt x="1" y="577"/>
                  </a:lnTo>
                  <a:lnTo>
                    <a:pt x="45" y="798"/>
                  </a:lnTo>
                  <a:lnTo>
                    <a:pt x="178" y="975"/>
                  </a:lnTo>
                  <a:lnTo>
                    <a:pt x="355" y="1108"/>
                  </a:lnTo>
                  <a:lnTo>
                    <a:pt x="577" y="1152"/>
                  </a:lnTo>
                  <a:lnTo>
                    <a:pt x="842" y="1108"/>
                  </a:lnTo>
                  <a:lnTo>
                    <a:pt x="1019" y="975"/>
                  </a:lnTo>
                  <a:lnTo>
                    <a:pt x="1152" y="798"/>
                  </a:lnTo>
                  <a:lnTo>
                    <a:pt x="1197" y="577"/>
                  </a:lnTo>
                  <a:lnTo>
                    <a:pt x="1152" y="355"/>
                  </a:lnTo>
                  <a:lnTo>
                    <a:pt x="1019" y="178"/>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1;p31">
              <a:extLst>
                <a:ext uri="{FF2B5EF4-FFF2-40B4-BE49-F238E27FC236}">
                  <a16:creationId xmlns:a16="http://schemas.microsoft.com/office/drawing/2014/main" id="{4256DC1E-A031-54DB-62E6-DFD3AD69E7C8}"/>
                </a:ext>
              </a:extLst>
            </p:cNvPr>
            <p:cNvSpPr/>
            <p:nvPr/>
          </p:nvSpPr>
          <p:spPr>
            <a:xfrm>
              <a:off x="6736350" y="2370300"/>
              <a:ext cx="29925" cy="28825"/>
            </a:xfrm>
            <a:custGeom>
              <a:avLst/>
              <a:gdLst/>
              <a:ahLst/>
              <a:cxnLst/>
              <a:rect l="l" t="t" r="r" b="b"/>
              <a:pathLst>
                <a:path w="1197" h="1153" extrusionOk="0">
                  <a:moveTo>
                    <a:pt x="577" y="1"/>
                  </a:moveTo>
                  <a:lnTo>
                    <a:pt x="355" y="45"/>
                  </a:lnTo>
                  <a:lnTo>
                    <a:pt x="178" y="133"/>
                  </a:lnTo>
                  <a:lnTo>
                    <a:pt x="45" y="355"/>
                  </a:lnTo>
                  <a:lnTo>
                    <a:pt x="1" y="576"/>
                  </a:lnTo>
                  <a:lnTo>
                    <a:pt x="45" y="798"/>
                  </a:lnTo>
                  <a:lnTo>
                    <a:pt x="178" y="975"/>
                  </a:lnTo>
                  <a:lnTo>
                    <a:pt x="355" y="1108"/>
                  </a:lnTo>
                  <a:lnTo>
                    <a:pt x="577" y="1152"/>
                  </a:lnTo>
                  <a:lnTo>
                    <a:pt x="842" y="1108"/>
                  </a:lnTo>
                  <a:lnTo>
                    <a:pt x="1019" y="975"/>
                  </a:lnTo>
                  <a:lnTo>
                    <a:pt x="1152" y="798"/>
                  </a:lnTo>
                  <a:lnTo>
                    <a:pt x="1197" y="576"/>
                  </a:lnTo>
                  <a:lnTo>
                    <a:pt x="1152" y="355"/>
                  </a:lnTo>
                  <a:lnTo>
                    <a:pt x="1019" y="133"/>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2;p31">
              <a:extLst>
                <a:ext uri="{FF2B5EF4-FFF2-40B4-BE49-F238E27FC236}">
                  <a16:creationId xmlns:a16="http://schemas.microsoft.com/office/drawing/2014/main" id="{F500CA65-6864-7984-754B-C8F492CDDC19}"/>
                </a:ext>
              </a:extLst>
            </p:cNvPr>
            <p:cNvSpPr/>
            <p:nvPr/>
          </p:nvSpPr>
          <p:spPr>
            <a:xfrm>
              <a:off x="6097500" y="1805625"/>
              <a:ext cx="357650" cy="706425"/>
            </a:xfrm>
            <a:custGeom>
              <a:avLst/>
              <a:gdLst/>
              <a:ahLst/>
              <a:cxnLst/>
              <a:rect l="l" t="t" r="r" b="b"/>
              <a:pathLst>
                <a:path w="14306" h="28257" extrusionOk="0">
                  <a:moveTo>
                    <a:pt x="14305" y="0"/>
                  </a:moveTo>
                  <a:lnTo>
                    <a:pt x="13951" y="178"/>
                  </a:lnTo>
                  <a:lnTo>
                    <a:pt x="13597" y="399"/>
                  </a:lnTo>
                  <a:lnTo>
                    <a:pt x="13243" y="665"/>
                  </a:lnTo>
                  <a:lnTo>
                    <a:pt x="12888" y="975"/>
                  </a:lnTo>
                  <a:lnTo>
                    <a:pt x="12312" y="1550"/>
                  </a:lnTo>
                  <a:lnTo>
                    <a:pt x="11737" y="2171"/>
                  </a:lnTo>
                  <a:lnTo>
                    <a:pt x="11161" y="2879"/>
                  </a:lnTo>
                  <a:lnTo>
                    <a:pt x="10585" y="3676"/>
                  </a:lnTo>
                  <a:lnTo>
                    <a:pt x="10009" y="4562"/>
                  </a:lnTo>
                  <a:lnTo>
                    <a:pt x="9434" y="5492"/>
                  </a:lnTo>
                  <a:lnTo>
                    <a:pt x="8858" y="6466"/>
                  </a:lnTo>
                  <a:lnTo>
                    <a:pt x="8326" y="7485"/>
                  </a:lnTo>
                  <a:lnTo>
                    <a:pt x="7219" y="9700"/>
                  </a:lnTo>
                  <a:lnTo>
                    <a:pt x="6112" y="12003"/>
                  </a:lnTo>
                  <a:lnTo>
                    <a:pt x="5093" y="14394"/>
                  </a:lnTo>
                  <a:lnTo>
                    <a:pt x="4075" y="16830"/>
                  </a:lnTo>
                  <a:lnTo>
                    <a:pt x="2879" y="19975"/>
                  </a:lnTo>
                  <a:lnTo>
                    <a:pt x="1772" y="23030"/>
                  </a:lnTo>
                  <a:lnTo>
                    <a:pt x="797" y="25821"/>
                  </a:lnTo>
                  <a:lnTo>
                    <a:pt x="0" y="28256"/>
                  </a:lnTo>
                  <a:lnTo>
                    <a:pt x="11870" y="28256"/>
                  </a:lnTo>
                  <a:lnTo>
                    <a:pt x="12047" y="24005"/>
                  </a:lnTo>
                  <a:lnTo>
                    <a:pt x="12490" y="14217"/>
                  </a:lnTo>
                  <a:lnTo>
                    <a:pt x="12578" y="12401"/>
                  </a:lnTo>
                  <a:lnTo>
                    <a:pt x="12755" y="10585"/>
                  </a:lnTo>
                  <a:lnTo>
                    <a:pt x="12977" y="8725"/>
                  </a:lnTo>
                  <a:lnTo>
                    <a:pt x="13198" y="6954"/>
                  </a:lnTo>
                  <a:lnTo>
                    <a:pt x="13641" y="4031"/>
                  </a:lnTo>
                  <a:lnTo>
                    <a:pt x="13995" y="1683"/>
                  </a:lnTo>
                  <a:lnTo>
                    <a:pt x="14173" y="886"/>
                  </a:lnTo>
                  <a:lnTo>
                    <a:pt x="14173" y="842"/>
                  </a:lnTo>
                  <a:lnTo>
                    <a:pt x="14217" y="620"/>
                  </a:lnTo>
                  <a:lnTo>
                    <a:pt x="14217" y="532"/>
                  </a:lnTo>
                  <a:lnTo>
                    <a:pt x="1430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3;p31">
              <a:extLst>
                <a:ext uri="{FF2B5EF4-FFF2-40B4-BE49-F238E27FC236}">
                  <a16:creationId xmlns:a16="http://schemas.microsoft.com/office/drawing/2014/main" id="{E9FA8C64-64E9-63B5-B918-4F45C6C75174}"/>
                </a:ext>
              </a:extLst>
            </p:cNvPr>
            <p:cNvSpPr/>
            <p:nvPr/>
          </p:nvSpPr>
          <p:spPr>
            <a:xfrm>
              <a:off x="6841550" y="1783475"/>
              <a:ext cx="303400" cy="728575"/>
            </a:xfrm>
            <a:custGeom>
              <a:avLst/>
              <a:gdLst/>
              <a:ahLst/>
              <a:cxnLst/>
              <a:rect l="l" t="t" r="r" b="b"/>
              <a:pathLst>
                <a:path w="12136" h="29143" extrusionOk="0">
                  <a:moveTo>
                    <a:pt x="2082" y="1"/>
                  </a:moveTo>
                  <a:lnTo>
                    <a:pt x="1550" y="311"/>
                  </a:lnTo>
                  <a:lnTo>
                    <a:pt x="1063" y="665"/>
                  </a:lnTo>
                  <a:lnTo>
                    <a:pt x="44" y="1285"/>
                  </a:lnTo>
                  <a:lnTo>
                    <a:pt x="0" y="1285"/>
                  </a:lnTo>
                  <a:lnTo>
                    <a:pt x="266" y="1418"/>
                  </a:lnTo>
                  <a:lnTo>
                    <a:pt x="487" y="1551"/>
                  </a:lnTo>
                  <a:lnTo>
                    <a:pt x="753" y="1772"/>
                  </a:lnTo>
                  <a:lnTo>
                    <a:pt x="930" y="1994"/>
                  </a:lnTo>
                  <a:lnTo>
                    <a:pt x="1107" y="2215"/>
                  </a:lnTo>
                  <a:lnTo>
                    <a:pt x="1329" y="2525"/>
                  </a:lnTo>
                  <a:lnTo>
                    <a:pt x="1639" y="3057"/>
                  </a:lnTo>
                  <a:lnTo>
                    <a:pt x="1949" y="3721"/>
                  </a:lnTo>
                  <a:lnTo>
                    <a:pt x="2259" y="4518"/>
                  </a:lnTo>
                  <a:lnTo>
                    <a:pt x="2569" y="5492"/>
                  </a:lnTo>
                  <a:lnTo>
                    <a:pt x="2746" y="6157"/>
                  </a:lnTo>
                  <a:lnTo>
                    <a:pt x="2879" y="6865"/>
                  </a:lnTo>
                  <a:lnTo>
                    <a:pt x="2968" y="7441"/>
                  </a:lnTo>
                  <a:lnTo>
                    <a:pt x="3012" y="8105"/>
                  </a:lnTo>
                  <a:lnTo>
                    <a:pt x="3145" y="9700"/>
                  </a:lnTo>
                  <a:lnTo>
                    <a:pt x="3189" y="11693"/>
                  </a:lnTo>
                  <a:lnTo>
                    <a:pt x="3189" y="13907"/>
                  </a:lnTo>
                  <a:lnTo>
                    <a:pt x="3145" y="16343"/>
                  </a:lnTo>
                  <a:lnTo>
                    <a:pt x="3100" y="18912"/>
                  </a:lnTo>
                  <a:lnTo>
                    <a:pt x="2923" y="24182"/>
                  </a:lnTo>
                  <a:lnTo>
                    <a:pt x="2702" y="29142"/>
                  </a:lnTo>
                  <a:lnTo>
                    <a:pt x="12135" y="29142"/>
                  </a:lnTo>
                  <a:lnTo>
                    <a:pt x="11914" y="26131"/>
                  </a:lnTo>
                  <a:lnTo>
                    <a:pt x="11604" y="22853"/>
                  </a:lnTo>
                  <a:lnTo>
                    <a:pt x="11382" y="21171"/>
                  </a:lnTo>
                  <a:lnTo>
                    <a:pt x="11161" y="19532"/>
                  </a:lnTo>
                  <a:lnTo>
                    <a:pt x="10939" y="17849"/>
                  </a:lnTo>
                  <a:lnTo>
                    <a:pt x="10629" y="16255"/>
                  </a:lnTo>
                  <a:lnTo>
                    <a:pt x="10231" y="14306"/>
                  </a:lnTo>
                  <a:lnTo>
                    <a:pt x="9744" y="12534"/>
                  </a:lnTo>
                  <a:lnTo>
                    <a:pt x="9522" y="11693"/>
                  </a:lnTo>
                  <a:lnTo>
                    <a:pt x="9212" y="10896"/>
                  </a:lnTo>
                  <a:lnTo>
                    <a:pt x="8946" y="10187"/>
                  </a:lnTo>
                  <a:lnTo>
                    <a:pt x="8636" y="9523"/>
                  </a:lnTo>
                  <a:lnTo>
                    <a:pt x="7928" y="8150"/>
                  </a:lnTo>
                  <a:lnTo>
                    <a:pt x="7264" y="6954"/>
                  </a:lnTo>
                  <a:lnTo>
                    <a:pt x="6643" y="5847"/>
                  </a:lnTo>
                  <a:lnTo>
                    <a:pt x="6023" y="4828"/>
                  </a:lnTo>
                  <a:lnTo>
                    <a:pt x="5448" y="3942"/>
                  </a:lnTo>
                  <a:lnTo>
                    <a:pt x="4872" y="3189"/>
                  </a:lnTo>
                  <a:lnTo>
                    <a:pt x="3853" y="1861"/>
                  </a:lnTo>
                  <a:lnTo>
                    <a:pt x="3145" y="1019"/>
                  </a:lnTo>
                  <a:lnTo>
                    <a:pt x="2569" y="443"/>
                  </a:lnTo>
                  <a:lnTo>
                    <a:pt x="208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4;p31">
              <a:extLst>
                <a:ext uri="{FF2B5EF4-FFF2-40B4-BE49-F238E27FC236}">
                  <a16:creationId xmlns:a16="http://schemas.microsoft.com/office/drawing/2014/main" id="{9F05D72D-552A-267A-E916-77441E1A2743}"/>
                </a:ext>
              </a:extLst>
            </p:cNvPr>
            <p:cNvSpPr/>
            <p:nvPr/>
          </p:nvSpPr>
          <p:spPr>
            <a:xfrm>
              <a:off x="6984375" y="1482325"/>
              <a:ext cx="320000" cy="188250"/>
            </a:xfrm>
            <a:custGeom>
              <a:avLst/>
              <a:gdLst/>
              <a:ahLst/>
              <a:cxnLst/>
              <a:rect l="l" t="t" r="r" b="b"/>
              <a:pathLst>
                <a:path w="12800" h="7530" extrusionOk="0">
                  <a:moveTo>
                    <a:pt x="1993" y="0"/>
                  </a:moveTo>
                  <a:lnTo>
                    <a:pt x="1639" y="89"/>
                  </a:lnTo>
                  <a:lnTo>
                    <a:pt x="1329" y="177"/>
                  </a:lnTo>
                  <a:lnTo>
                    <a:pt x="975" y="310"/>
                  </a:lnTo>
                  <a:lnTo>
                    <a:pt x="665" y="443"/>
                  </a:lnTo>
                  <a:lnTo>
                    <a:pt x="310" y="620"/>
                  </a:lnTo>
                  <a:lnTo>
                    <a:pt x="0" y="842"/>
                  </a:lnTo>
                  <a:lnTo>
                    <a:pt x="133" y="797"/>
                  </a:lnTo>
                  <a:lnTo>
                    <a:pt x="443" y="753"/>
                  </a:lnTo>
                  <a:lnTo>
                    <a:pt x="665" y="753"/>
                  </a:lnTo>
                  <a:lnTo>
                    <a:pt x="886" y="797"/>
                  </a:lnTo>
                  <a:lnTo>
                    <a:pt x="1108" y="886"/>
                  </a:lnTo>
                  <a:lnTo>
                    <a:pt x="1285" y="1019"/>
                  </a:lnTo>
                  <a:lnTo>
                    <a:pt x="1462" y="1196"/>
                  </a:lnTo>
                  <a:lnTo>
                    <a:pt x="1639" y="1417"/>
                  </a:lnTo>
                  <a:lnTo>
                    <a:pt x="1728" y="1639"/>
                  </a:lnTo>
                  <a:lnTo>
                    <a:pt x="1816" y="1860"/>
                  </a:lnTo>
                  <a:lnTo>
                    <a:pt x="1905" y="2215"/>
                  </a:lnTo>
                  <a:lnTo>
                    <a:pt x="1905" y="2347"/>
                  </a:lnTo>
                  <a:lnTo>
                    <a:pt x="2038" y="2259"/>
                  </a:lnTo>
                  <a:lnTo>
                    <a:pt x="2436" y="2082"/>
                  </a:lnTo>
                  <a:lnTo>
                    <a:pt x="2658" y="1993"/>
                  </a:lnTo>
                  <a:lnTo>
                    <a:pt x="3145" y="1993"/>
                  </a:lnTo>
                  <a:lnTo>
                    <a:pt x="3322" y="2126"/>
                  </a:lnTo>
                  <a:lnTo>
                    <a:pt x="3499" y="2347"/>
                  </a:lnTo>
                  <a:lnTo>
                    <a:pt x="3632" y="2569"/>
                  </a:lnTo>
                  <a:lnTo>
                    <a:pt x="3721" y="2835"/>
                  </a:lnTo>
                  <a:lnTo>
                    <a:pt x="3765" y="3100"/>
                  </a:lnTo>
                  <a:lnTo>
                    <a:pt x="3809" y="3543"/>
                  </a:lnTo>
                  <a:lnTo>
                    <a:pt x="3809" y="3720"/>
                  </a:lnTo>
                  <a:lnTo>
                    <a:pt x="3986" y="3676"/>
                  </a:lnTo>
                  <a:lnTo>
                    <a:pt x="4429" y="3499"/>
                  </a:lnTo>
                  <a:lnTo>
                    <a:pt x="4695" y="3455"/>
                  </a:lnTo>
                  <a:lnTo>
                    <a:pt x="5226" y="3455"/>
                  </a:lnTo>
                  <a:lnTo>
                    <a:pt x="5448" y="3587"/>
                  </a:lnTo>
                  <a:lnTo>
                    <a:pt x="5492" y="3632"/>
                  </a:lnTo>
                  <a:lnTo>
                    <a:pt x="5536" y="3765"/>
                  </a:lnTo>
                  <a:lnTo>
                    <a:pt x="5625" y="4030"/>
                  </a:lnTo>
                  <a:lnTo>
                    <a:pt x="5581" y="4340"/>
                  </a:lnTo>
                  <a:lnTo>
                    <a:pt x="5536" y="4695"/>
                  </a:lnTo>
                  <a:lnTo>
                    <a:pt x="5448" y="5270"/>
                  </a:lnTo>
                  <a:lnTo>
                    <a:pt x="5404" y="5448"/>
                  </a:lnTo>
                  <a:lnTo>
                    <a:pt x="5404" y="5492"/>
                  </a:lnTo>
                  <a:lnTo>
                    <a:pt x="5448" y="5536"/>
                  </a:lnTo>
                  <a:lnTo>
                    <a:pt x="5536" y="5492"/>
                  </a:lnTo>
                  <a:lnTo>
                    <a:pt x="5714" y="5403"/>
                  </a:lnTo>
                  <a:lnTo>
                    <a:pt x="6112" y="5049"/>
                  </a:lnTo>
                  <a:lnTo>
                    <a:pt x="6334" y="4872"/>
                  </a:lnTo>
                  <a:lnTo>
                    <a:pt x="6555" y="4739"/>
                  </a:lnTo>
                  <a:lnTo>
                    <a:pt x="6732" y="4695"/>
                  </a:lnTo>
                  <a:lnTo>
                    <a:pt x="6821" y="4695"/>
                  </a:lnTo>
                  <a:lnTo>
                    <a:pt x="6865" y="4739"/>
                  </a:lnTo>
                  <a:lnTo>
                    <a:pt x="6909" y="4828"/>
                  </a:lnTo>
                  <a:lnTo>
                    <a:pt x="6954" y="4916"/>
                  </a:lnTo>
                  <a:lnTo>
                    <a:pt x="6954" y="5138"/>
                  </a:lnTo>
                  <a:lnTo>
                    <a:pt x="6909" y="5403"/>
                  </a:lnTo>
                  <a:lnTo>
                    <a:pt x="6821" y="5713"/>
                  </a:lnTo>
                  <a:lnTo>
                    <a:pt x="6644" y="6245"/>
                  </a:lnTo>
                  <a:lnTo>
                    <a:pt x="6599" y="6422"/>
                  </a:lnTo>
                  <a:lnTo>
                    <a:pt x="6599" y="6466"/>
                  </a:lnTo>
                  <a:lnTo>
                    <a:pt x="6599" y="6511"/>
                  </a:lnTo>
                  <a:lnTo>
                    <a:pt x="6688" y="6422"/>
                  </a:lnTo>
                  <a:lnTo>
                    <a:pt x="6821" y="6289"/>
                  </a:lnTo>
                  <a:lnTo>
                    <a:pt x="7175" y="5802"/>
                  </a:lnTo>
                  <a:lnTo>
                    <a:pt x="7397" y="5580"/>
                  </a:lnTo>
                  <a:lnTo>
                    <a:pt x="7618" y="5359"/>
                  </a:lnTo>
                  <a:lnTo>
                    <a:pt x="7839" y="5226"/>
                  </a:lnTo>
                  <a:lnTo>
                    <a:pt x="8017" y="5226"/>
                  </a:lnTo>
                  <a:lnTo>
                    <a:pt x="8194" y="5359"/>
                  </a:lnTo>
                  <a:lnTo>
                    <a:pt x="8327" y="5536"/>
                  </a:lnTo>
                  <a:lnTo>
                    <a:pt x="8460" y="5758"/>
                  </a:lnTo>
                  <a:lnTo>
                    <a:pt x="8504" y="5979"/>
                  </a:lnTo>
                  <a:lnTo>
                    <a:pt x="8592" y="6378"/>
                  </a:lnTo>
                  <a:lnTo>
                    <a:pt x="8592" y="6555"/>
                  </a:lnTo>
                  <a:lnTo>
                    <a:pt x="8814" y="6422"/>
                  </a:lnTo>
                  <a:lnTo>
                    <a:pt x="9257" y="6156"/>
                  </a:lnTo>
                  <a:lnTo>
                    <a:pt x="9522" y="6068"/>
                  </a:lnTo>
                  <a:lnTo>
                    <a:pt x="9788" y="5979"/>
                  </a:lnTo>
                  <a:lnTo>
                    <a:pt x="10054" y="5979"/>
                  </a:lnTo>
                  <a:lnTo>
                    <a:pt x="10187" y="6023"/>
                  </a:lnTo>
                  <a:lnTo>
                    <a:pt x="10275" y="6112"/>
                  </a:lnTo>
                  <a:lnTo>
                    <a:pt x="10453" y="6289"/>
                  </a:lnTo>
                  <a:lnTo>
                    <a:pt x="10585" y="6511"/>
                  </a:lnTo>
                  <a:lnTo>
                    <a:pt x="10674" y="6732"/>
                  </a:lnTo>
                  <a:lnTo>
                    <a:pt x="10718" y="6953"/>
                  </a:lnTo>
                  <a:lnTo>
                    <a:pt x="10763" y="7396"/>
                  </a:lnTo>
                  <a:lnTo>
                    <a:pt x="10763" y="7529"/>
                  </a:lnTo>
                  <a:lnTo>
                    <a:pt x="10940" y="7396"/>
                  </a:lnTo>
                  <a:lnTo>
                    <a:pt x="11161" y="7219"/>
                  </a:lnTo>
                  <a:lnTo>
                    <a:pt x="11427" y="7086"/>
                  </a:lnTo>
                  <a:lnTo>
                    <a:pt x="11693" y="6998"/>
                  </a:lnTo>
                  <a:lnTo>
                    <a:pt x="12047" y="6998"/>
                  </a:lnTo>
                  <a:lnTo>
                    <a:pt x="12180" y="7042"/>
                  </a:lnTo>
                  <a:lnTo>
                    <a:pt x="12357" y="7086"/>
                  </a:lnTo>
                  <a:lnTo>
                    <a:pt x="12534" y="7219"/>
                  </a:lnTo>
                  <a:lnTo>
                    <a:pt x="12667" y="7396"/>
                  </a:lnTo>
                  <a:lnTo>
                    <a:pt x="12756" y="7086"/>
                  </a:lnTo>
                  <a:lnTo>
                    <a:pt x="12800" y="6732"/>
                  </a:lnTo>
                  <a:lnTo>
                    <a:pt x="12800" y="6289"/>
                  </a:lnTo>
                  <a:lnTo>
                    <a:pt x="12756" y="5846"/>
                  </a:lnTo>
                  <a:lnTo>
                    <a:pt x="12623" y="5359"/>
                  </a:lnTo>
                  <a:lnTo>
                    <a:pt x="12490" y="5093"/>
                  </a:lnTo>
                  <a:lnTo>
                    <a:pt x="12357" y="4872"/>
                  </a:lnTo>
                  <a:lnTo>
                    <a:pt x="12180" y="4650"/>
                  </a:lnTo>
                  <a:lnTo>
                    <a:pt x="11958" y="4429"/>
                  </a:lnTo>
                  <a:lnTo>
                    <a:pt x="11515" y="4119"/>
                  </a:lnTo>
                  <a:lnTo>
                    <a:pt x="11028" y="3809"/>
                  </a:lnTo>
                  <a:lnTo>
                    <a:pt x="10541" y="3632"/>
                  </a:lnTo>
                  <a:lnTo>
                    <a:pt x="10098" y="3499"/>
                  </a:lnTo>
                  <a:lnTo>
                    <a:pt x="9700" y="3410"/>
                  </a:lnTo>
                  <a:lnTo>
                    <a:pt x="9390" y="3366"/>
                  </a:lnTo>
                  <a:lnTo>
                    <a:pt x="9124" y="3322"/>
                  </a:lnTo>
                  <a:lnTo>
                    <a:pt x="10142" y="1462"/>
                  </a:lnTo>
                  <a:lnTo>
                    <a:pt x="8902" y="2259"/>
                  </a:lnTo>
                  <a:lnTo>
                    <a:pt x="8592" y="1993"/>
                  </a:lnTo>
                  <a:lnTo>
                    <a:pt x="8902" y="753"/>
                  </a:lnTo>
                  <a:lnTo>
                    <a:pt x="7131" y="2215"/>
                  </a:lnTo>
                  <a:lnTo>
                    <a:pt x="6998" y="2037"/>
                  </a:lnTo>
                  <a:lnTo>
                    <a:pt x="6511" y="1639"/>
                  </a:lnTo>
                  <a:lnTo>
                    <a:pt x="5802" y="1107"/>
                  </a:lnTo>
                  <a:lnTo>
                    <a:pt x="5404" y="842"/>
                  </a:lnTo>
                  <a:lnTo>
                    <a:pt x="4916" y="576"/>
                  </a:lnTo>
                  <a:lnTo>
                    <a:pt x="4385" y="354"/>
                  </a:lnTo>
                  <a:lnTo>
                    <a:pt x="3809" y="133"/>
                  </a:lnTo>
                  <a:lnTo>
                    <a:pt x="3233" y="44"/>
                  </a:lnTo>
                  <a:lnTo>
                    <a:pt x="2613"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5;p31">
              <a:extLst>
                <a:ext uri="{FF2B5EF4-FFF2-40B4-BE49-F238E27FC236}">
                  <a16:creationId xmlns:a16="http://schemas.microsoft.com/office/drawing/2014/main" id="{CFABBA2A-34BE-6C7D-D09F-9CDCF0C1544F}"/>
                </a:ext>
              </a:extLst>
            </p:cNvPr>
            <p:cNvSpPr/>
            <p:nvPr/>
          </p:nvSpPr>
          <p:spPr>
            <a:xfrm>
              <a:off x="6042125" y="1913025"/>
              <a:ext cx="240300" cy="139525"/>
            </a:xfrm>
            <a:custGeom>
              <a:avLst/>
              <a:gdLst/>
              <a:ahLst/>
              <a:cxnLst/>
              <a:rect l="l" t="t" r="r" b="b"/>
              <a:pathLst>
                <a:path w="9612" h="5581" extrusionOk="0">
                  <a:moveTo>
                    <a:pt x="5050" y="0"/>
                  </a:moveTo>
                  <a:lnTo>
                    <a:pt x="4917" y="1108"/>
                  </a:lnTo>
                  <a:lnTo>
                    <a:pt x="4607" y="1152"/>
                  </a:lnTo>
                  <a:lnTo>
                    <a:pt x="4031" y="399"/>
                  </a:lnTo>
                  <a:lnTo>
                    <a:pt x="4075" y="2082"/>
                  </a:lnTo>
                  <a:lnTo>
                    <a:pt x="3898" y="2082"/>
                  </a:lnTo>
                  <a:lnTo>
                    <a:pt x="3455" y="2170"/>
                  </a:lnTo>
                  <a:lnTo>
                    <a:pt x="2835" y="2348"/>
                  </a:lnTo>
                  <a:lnTo>
                    <a:pt x="2481" y="2481"/>
                  </a:lnTo>
                  <a:lnTo>
                    <a:pt x="2082" y="2613"/>
                  </a:lnTo>
                  <a:lnTo>
                    <a:pt x="1728" y="2791"/>
                  </a:lnTo>
                  <a:lnTo>
                    <a:pt x="1329" y="3056"/>
                  </a:lnTo>
                  <a:lnTo>
                    <a:pt x="1019" y="3322"/>
                  </a:lnTo>
                  <a:lnTo>
                    <a:pt x="709" y="3676"/>
                  </a:lnTo>
                  <a:lnTo>
                    <a:pt x="444" y="4075"/>
                  </a:lnTo>
                  <a:lnTo>
                    <a:pt x="222" y="4518"/>
                  </a:lnTo>
                  <a:lnTo>
                    <a:pt x="45" y="5005"/>
                  </a:lnTo>
                  <a:lnTo>
                    <a:pt x="1" y="5581"/>
                  </a:lnTo>
                  <a:lnTo>
                    <a:pt x="45" y="5492"/>
                  </a:lnTo>
                  <a:lnTo>
                    <a:pt x="134" y="5271"/>
                  </a:lnTo>
                  <a:lnTo>
                    <a:pt x="222" y="5138"/>
                  </a:lnTo>
                  <a:lnTo>
                    <a:pt x="355" y="5049"/>
                  </a:lnTo>
                  <a:lnTo>
                    <a:pt x="488" y="4961"/>
                  </a:lnTo>
                  <a:lnTo>
                    <a:pt x="665" y="4916"/>
                  </a:lnTo>
                  <a:lnTo>
                    <a:pt x="887" y="4872"/>
                  </a:lnTo>
                  <a:lnTo>
                    <a:pt x="1064" y="4916"/>
                  </a:lnTo>
                  <a:lnTo>
                    <a:pt x="1374" y="5005"/>
                  </a:lnTo>
                  <a:lnTo>
                    <a:pt x="1639" y="5094"/>
                  </a:lnTo>
                  <a:lnTo>
                    <a:pt x="1728" y="5182"/>
                  </a:lnTo>
                  <a:lnTo>
                    <a:pt x="1728" y="5049"/>
                  </a:lnTo>
                  <a:lnTo>
                    <a:pt x="1817" y="4739"/>
                  </a:lnTo>
                  <a:lnTo>
                    <a:pt x="1861" y="4562"/>
                  </a:lnTo>
                  <a:lnTo>
                    <a:pt x="1994" y="4429"/>
                  </a:lnTo>
                  <a:lnTo>
                    <a:pt x="2127" y="4296"/>
                  </a:lnTo>
                  <a:lnTo>
                    <a:pt x="2260" y="4252"/>
                  </a:lnTo>
                  <a:lnTo>
                    <a:pt x="2481" y="4252"/>
                  </a:lnTo>
                  <a:lnTo>
                    <a:pt x="2658" y="4296"/>
                  </a:lnTo>
                  <a:lnTo>
                    <a:pt x="3012" y="4429"/>
                  </a:lnTo>
                  <a:lnTo>
                    <a:pt x="3322" y="4606"/>
                  </a:lnTo>
                  <a:lnTo>
                    <a:pt x="3411" y="4695"/>
                  </a:lnTo>
                  <a:lnTo>
                    <a:pt x="3455" y="4562"/>
                  </a:lnTo>
                  <a:lnTo>
                    <a:pt x="3588" y="4252"/>
                  </a:lnTo>
                  <a:lnTo>
                    <a:pt x="3677" y="4075"/>
                  </a:lnTo>
                  <a:lnTo>
                    <a:pt x="3765" y="3898"/>
                  </a:lnTo>
                  <a:lnTo>
                    <a:pt x="3898" y="3765"/>
                  </a:lnTo>
                  <a:lnTo>
                    <a:pt x="4075" y="3721"/>
                  </a:lnTo>
                  <a:lnTo>
                    <a:pt x="4253" y="3721"/>
                  </a:lnTo>
                  <a:lnTo>
                    <a:pt x="4430" y="3809"/>
                  </a:lnTo>
                  <a:lnTo>
                    <a:pt x="4607" y="3986"/>
                  </a:lnTo>
                  <a:lnTo>
                    <a:pt x="4740" y="4163"/>
                  </a:lnTo>
                  <a:lnTo>
                    <a:pt x="5050" y="4474"/>
                  </a:lnTo>
                  <a:lnTo>
                    <a:pt x="5138" y="4606"/>
                  </a:lnTo>
                  <a:lnTo>
                    <a:pt x="5227" y="4606"/>
                  </a:lnTo>
                  <a:lnTo>
                    <a:pt x="5227" y="4518"/>
                  </a:lnTo>
                  <a:lnTo>
                    <a:pt x="5227" y="4385"/>
                  </a:lnTo>
                  <a:lnTo>
                    <a:pt x="5227" y="3986"/>
                  </a:lnTo>
                  <a:lnTo>
                    <a:pt x="5271" y="3588"/>
                  </a:lnTo>
                  <a:lnTo>
                    <a:pt x="5315" y="3455"/>
                  </a:lnTo>
                  <a:lnTo>
                    <a:pt x="5404" y="3411"/>
                  </a:lnTo>
                  <a:lnTo>
                    <a:pt x="5537" y="3455"/>
                  </a:lnTo>
                  <a:lnTo>
                    <a:pt x="5670" y="3543"/>
                  </a:lnTo>
                  <a:lnTo>
                    <a:pt x="5935" y="3898"/>
                  </a:lnTo>
                  <a:lnTo>
                    <a:pt x="6157" y="4252"/>
                  </a:lnTo>
                  <a:lnTo>
                    <a:pt x="6246" y="4341"/>
                  </a:lnTo>
                  <a:lnTo>
                    <a:pt x="6290" y="4385"/>
                  </a:lnTo>
                  <a:lnTo>
                    <a:pt x="6334" y="4296"/>
                  </a:lnTo>
                  <a:lnTo>
                    <a:pt x="6290" y="4163"/>
                  </a:lnTo>
                  <a:lnTo>
                    <a:pt x="6201" y="3721"/>
                  </a:lnTo>
                  <a:lnTo>
                    <a:pt x="6157" y="3499"/>
                  </a:lnTo>
                  <a:lnTo>
                    <a:pt x="6113" y="3278"/>
                  </a:lnTo>
                  <a:lnTo>
                    <a:pt x="6157" y="3101"/>
                  </a:lnTo>
                  <a:lnTo>
                    <a:pt x="6246" y="2968"/>
                  </a:lnTo>
                  <a:lnTo>
                    <a:pt x="6378" y="2923"/>
                  </a:lnTo>
                  <a:lnTo>
                    <a:pt x="6556" y="2923"/>
                  </a:lnTo>
                  <a:lnTo>
                    <a:pt x="6688" y="2968"/>
                  </a:lnTo>
                  <a:lnTo>
                    <a:pt x="6866" y="3012"/>
                  </a:lnTo>
                  <a:lnTo>
                    <a:pt x="7131" y="3189"/>
                  </a:lnTo>
                  <a:lnTo>
                    <a:pt x="7264" y="3233"/>
                  </a:lnTo>
                  <a:lnTo>
                    <a:pt x="7264" y="3101"/>
                  </a:lnTo>
                  <a:lnTo>
                    <a:pt x="7353" y="2702"/>
                  </a:lnTo>
                  <a:lnTo>
                    <a:pt x="7397" y="2481"/>
                  </a:lnTo>
                  <a:lnTo>
                    <a:pt x="7486" y="2303"/>
                  </a:lnTo>
                  <a:lnTo>
                    <a:pt x="7618" y="2170"/>
                  </a:lnTo>
                  <a:lnTo>
                    <a:pt x="7751" y="2082"/>
                  </a:lnTo>
                  <a:lnTo>
                    <a:pt x="7973" y="2038"/>
                  </a:lnTo>
                  <a:lnTo>
                    <a:pt x="8150" y="2082"/>
                  </a:lnTo>
                  <a:lnTo>
                    <a:pt x="8327" y="2126"/>
                  </a:lnTo>
                  <a:lnTo>
                    <a:pt x="8504" y="2215"/>
                  </a:lnTo>
                  <a:lnTo>
                    <a:pt x="8726" y="2392"/>
                  </a:lnTo>
                  <a:lnTo>
                    <a:pt x="8814" y="2481"/>
                  </a:lnTo>
                  <a:lnTo>
                    <a:pt x="8814" y="2303"/>
                  </a:lnTo>
                  <a:lnTo>
                    <a:pt x="8814" y="2082"/>
                  </a:lnTo>
                  <a:lnTo>
                    <a:pt x="8859" y="1860"/>
                  </a:lnTo>
                  <a:lnTo>
                    <a:pt x="8947" y="1683"/>
                  </a:lnTo>
                  <a:lnTo>
                    <a:pt x="9080" y="1462"/>
                  </a:lnTo>
                  <a:lnTo>
                    <a:pt x="9301" y="1329"/>
                  </a:lnTo>
                  <a:lnTo>
                    <a:pt x="9434" y="1285"/>
                  </a:lnTo>
                  <a:lnTo>
                    <a:pt x="9611" y="1285"/>
                  </a:lnTo>
                  <a:lnTo>
                    <a:pt x="9479" y="1108"/>
                  </a:lnTo>
                  <a:lnTo>
                    <a:pt x="9301" y="930"/>
                  </a:lnTo>
                  <a:lnTo>
                    <a:pt x="9036" y="709"/>
                  </a:lnTo>
                  <a:lnTo>
                    <a:pt x="8770" y="532"/>
                  </a:lnTo>
                  <a:lnTo>
                    <a:pt x="8416" y="399"/>
                  </a:lnTo>
                  <a:lnTo>
                    <a:pt x="8017" y="310"/>
                  </a:lnTo>
                  <a:lnTo>
                    <a:pt x="7840" y="310"/>
                  </a:lnTo>
                  <a:lnTo>
                    <a:pt x="7618" y="355"/>
                  </a:lnTo>
                  <a:lnTo>
                    <a:pt x="7176" y="443"/>
                  </a:lnTo>
                  <a:lnTo>
                    <a:pt x="6777" y="620"/>
                  </a:lnTo>
                  <a:lnTo>
                    <a:pt x="6467" y="798"/>
                  </a:lnTo>
                  <a:lnTo>
                    <a:pt x="6201" y="975"/>
                  </a:lnTo>
                  <a:lnTo>
                    <a:pt x="5803" y="1329"/>
                  </a:lnTo>
                  <a:lnTo>
                    <a:pt x="5670" y="1462"/>
                  </a:lnTo>
                  <a:lnTo>
                    <a:pt x="5050"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6;p31">
              <a:extLst>
                <a:ext uri="{FF2B5EF4-FFF2-40B4-BE49-F238E27FC236}">
                  <a16:creationId xmlns:a16="http://schemas.microsoft.com/office/drawing/2014/main" id="{A784B29D-BCA2-C633-69CF-B9001FFE65FC}"/>
                </a:ext>
              </a:extLst>
            </p:cNvPr>
            <p:cNvSpPr/>
            <p:nvPr/>
          </p:nvSpPr>
          <p:spPr>
            <a:xfrm>
              <a:off x="6166150" y="1374925"/>
              <a:ext cx="317775" cy="197100"/>
            </a:xfrm>
            <a:custGeom>
              <a:avLst/>
              <a:gdLst/>
              <a:ahLst/>
              <a:cxnLst/>
              <a:rect l="l" t="t" r="r" b="b"/>
              <a:pathLst>
                <a:path w="12711" h="7884" extrusionOk="0">
                  <a:moveTo>
                    <a:pt x="6422" y="0"/>
                  </a:moveTo>
                  <a:lnTo>
                    <a:pt x="6333" y="1462"/>
                  </a:lnTo>
                  <a:lnTo>
                    <a:pt x="5935" y="1595"/>
                  </a:lnTo>
                  <a:lnTo>
                    <a:pt x="5138" y="620"/>
                  </a:lnTo>
                  <a:lnTo>
                    <a:pt x="5270" y="2879"/>
                  </a:lnTo>
                  <a:lnTo>
                    <a:pt x="5049" y="2923"/>
                  </a:lnTo>
                  <a:lnTo>
                    <a:pt x="4429" y="3056"/>
                  </a:lnTo>
                  <a:lnTo>
                    <a:pt x="3588" y="3322"/>
                  </a:lnTo>
                  <a:lnTo>
                    <a:pt x="3145" y="3499"/>
                  </a:lnTo>
                  <a:lnTo>
                    <a:pt x="2613" y="3720"/>
                  </a:lnTo>
                  <a:lnTo>
                    <a:pt x="2126" y="4030"/>
                  </a:lnTo>
                  <a:lnTo>
                    <a:pt x="1683" y="4385"/>
                  </a:lnTo>
                  <a:lnTo>
                    <a:pt x="1240" y="4783"/>
                  </a:lnTo>
                  <a:lnTo>
                    <a:pt x="842" y="5270"/>
                  </a:lnTo>
                  <a:lnTo>
                    <a:pt x="487" y="5802"/>
                  </a:lnTo>
                  <a:lnTo>
                    <a:pt x="354" y="6112"/>
                  </a:lnTo>
                  <a:lnTo>
                    <a:pt x="222" y="6422"/>
                  </a:lnTo>
                  <a:lnTo>
                    <a:pt x="133" y="6732"/>
                  </a:lnTo>
                  <a:lnTo>
                    <a:pt x="44" y="7086"/>
                  </a:lnTo>
                  <a:lnTo>
                    <a:pt x="0" y="7485"/>
                  </a:lnTo>
                  <a:lnTo>
                    <a:pt x="0" y="7883"/>
                  </a:lnTo>
                  <a:lnTo>
                    <a:pt x="44" y="7751"/>
                  </a:lnTo>
                  <a:lnTo>
                    <a:pt x="177" y="7485"/>
                  </a:lnTo>
                  <a:lnTo>
                    <a:pt x="310" y="7308"/>
                  </a:lnTo>
                  <a:lnTo>
                    <a:pt x="443" y="7131"/>
                  </a:lnTo>
                  <a:lnTo>
                    <a:pt x="664" y="6998"/>
                  </a:lnTo>
                  <a:lnTo>
                    <a:pt x="886" y="6909"/>
                  </a:lnTo>
                  <a:lnTo>
                    <a:pt x="1152" y="6865"/>
                  </a:lnTo>
                  <a:lnTo>
                    <a:pt x="1417" y="6909"/>
                  </a:lnTo>
                  <a:lnTo>
                    <a:pt x="1639" y="6953"/>
                  </a:lnTo>
                  <a:lnTo>
                    <a:pt x="1860" y="6998"/>
                  </a:lnTo>
                  <a:lnTo>
                    <a:pt x="2215" y="7131"/>
                  </a:lnTo>
                  <a:lnTo>
                    <a:pt x="2303" y="7219"/>
                  </a:lnTo>
                  <a:lnTo>
                    <a:pt x="2347" y="7042"/>
                  </a:lnTo>
                  <a:lnTo>
                    <a:pt x="2392" y="6643"/>
                  </a:lnTo>
                  <a:lnTo>
                    <a:pt x="2480" y="6378"/>
                  </a:lnTo>
                  <a:lnTo>
                    <a:pt x="2613" y="6201"/>
                  </a:lnTo>
                  <a:lnTo>
                    <a:pt x="2790" y="6023"/>
                  </a:lnTo>
                  <a:lnTo>
                    <a:pt x="3012" y="5935"/>
                  </a:lnTo>
                  <a:lnTo>
                    <a:pt x="3277" y="5890"/>
                  </a:lnTo>
                  <a:lnTo>
                    <a:pt x="3543" y="5935"/>
                  </a:lnTo>
                  <a:lnTo>
                    <a:pt x="3809" y="6023"/>
                  </a:lnTo>
                  <a:lnTo>
                    <a:pt x="4030" y="6156"/>
                  </a:lnTo>
                  <a:lnTo>
                    <a:pt x="4429" y="6378"/>
                  </a:lnTo>
                  <a:lnTo>
                    <a:pt x="4562" y="6466"/>
                  </a:lnTo>
                  <a:lnTo>
                    <a:pt x="4606" y="6289"/>
                  </a:lnTo>
                  <a:lnTo>
                    <a:pt x="4739" y="5846"/>
                  </a:lnTo>
                  <a:lnTo>
                    <a:pt x="4872" y="5580"/>
                  </a:lnTo>
                  <a:lnTo>
                    <a:pt x="5005" y="5359"/>
                  </a:lnTo>
                  <a:lnTo>
                    <a:pt x="5182" y="5182"/>
                  </a:lnTo>
                  <a:lnTo>
                    <a:pt x="5359" y="5049"/>
                  </a:lnTo>
                  <a:lnTo>
                    <a:pt x="5625" y="5049"/>
                  </a:lnTo>
                  <a:lnTo>
                    <a:pt x="5846" y="5182"/>
                  </a:lnTo>
                  <a:lnTo>
                    <a:pt x="6112" y="5403"/>
                  </a:lnTo>
                  <a:lnTo>
                    <a:pt x="6333" y="5625"/>
                  </a:lnTo>
                  <a:lnTo>
                    <a:pt x="6732" y="6068"/>
                  </a:lnTo>
                  <a:lnTo>
                    <a:pt x="6909" y="6201"/>
                  </a:lnTo>
                  <a:lnTo>
                    <a:pt x="6998" y="6201"/>
                  </a:lnTo>
                  <a:lnTo>
                    <a:pt x="7042" y="6112"/>
                  </a:lnTo>
                  <a:lnTo>
                    <a:pt x="7042" y="5890"/>
                  </a:lnTo>
                  <a:lnTo>
                    <a:pt x="6998" y="5359"/>
                  </a:lnTo>
                  <a:lnTo>
                    <a:pt x="6953" y="5093"/>
                  </a:lnTo>
                  <a:lnTo>
                    <a:pt x="6998" y="4828"/>
                  </a:lnTo>
                  <a:lnTo>
                    <a:pt x="7042" y="4650"/>
                  </a:lnTo>
                  <a:lnTo>
                    <a:pt x="7086" y="4606"/>
                  </a:lnTo>
                  <a:lnTo>
                    <a:pt x="7175" y="4562"/>
                  </a:lnTo>
                  <a:lnTo>
                    <a:pt x="7263" y="4562"/>
                  </a:lnTo>
                  <a:lnTo>
                    <a:pt x="7352" y="4606"/>
                  </a:lnTo>
                  <a:lnTo>
                    <a:pt x="7529" y="4739"/>
                  </a:lnTo>
                  <a:lnTo>
                    <a:pt x="7751" y="4960"/>
                  </a:lnTo>
                  <a:lnTo>
                    <a:pt x="7928" y="5182"/>
                  </a:lnTo>
                  <a:lnTo>
                    <a:pt x="8238" y="5669"/>
                  </a:lnTo>
                  <a:lnTo>
                    <a:pt x="8371" y="5802"/>
                  </a:lnTo>
                  <a:lnTo>
                    <a:pt x="8459" y="5802"/>
                  </a:lnTo>
                  <a:lnTo>
                    <a:pt x="8459" y="5713"/>
                  </a:lnTo>
                  <a:lnTo>
                    <a:pt x="8415" y="5536"/>
                  </a:lnTo>
                  <a:lnTo>
                    <a:pt x="8238" y="4960"/>
                  </a:lnTo>
                  <a:lnTo>
                    <a:pt x="8149" y="4650"/>
                  </a:lnTo>
                  <a:lnTo>
                    <a:pt x="8105" y="4340"/>
                  </a:lnTo>
                  <a:lnTo>
                    <a:pt x="8149" y="4075"/>
                  </a:lnTo>
                  <a:lnTo>
                    <a:pt x="8194" y="3986"/>
                  </a:lnTo>
                  <a:lnTo>
                    <a:pt x="8282" y="3942"/>
                  </a:lnTo>
                  <a:lnTo>
                    <a:pt x="8459" y="3853"/>
                  </a:lnTo>
                  <a:lnTo>
                    <a:pt x="8681" y="3853"/>
                  </a:lnTo>
                  <a:lnTo>
                    <a:pt x="8902" y="3898"/>
                  </a:lnTo>
                  <a:lnTo>
                    <a:pt x="9124" y="3986"/>
                  </a:lnTo>
                  <a:lnTo>
                    <a:pt x="9522" y="4163"/>
                  </a:lnTo>
                  <a:lnTo>
                    <a:pt x="9655" y="4252"/>
                  </a:lnTo>
                  <a:lnTo>
                    <a:pt x="9655" y="4030"/>
                  </a:lnTo>
                  <a:lnTo>
                    <a:pt x="9744" y="3499"/>
                  </a:lnTo>
                  <a:lnTo>
                    <a:pt x="9788" y="3189"/>
                  </a:lnTo>
                  <a:lnTo>
                    <a:pt x="9876" y="2923"/>
                  </a:lnTo>
                  <a:lnTo>
                    <a:pt x="10054" y="2746"/>
                  </a:lnTo>
                  <a:lnTo>
                    <a:pt x="10142" y="2657"/>
                  </a:lnTo>
                  <a:lnTo>
                    <a:pt x="10275" y="2613"/>
                  </a:lnTo>
                  <a:lnTo>
                    <a:pt x="10541" y="2569"/>
                  </a:lnTo>
                  <a:lnTo>
                    <a:pt x="10762" y="2569"/>
                  </a:lnTo>
                  <a:lnTo>
                    <a:pt x="11028" y="2657"/>
                  </a:lnTo>
                  <a:lnTo>
                    <a:pt x="11249" y="2746"/>
                  </a:lnTo>
                  <a:lnTo>
                    <a:pt x="11604" y="2967"/>
                  </a:lnTo>
                  <a:lnTo>
                    <a:pt x="11737" y="3056"/>
                  </a:lnTo>
                  <a:lnTo>
                    <a:pt x="11692" y="2835"/>
                  </a:lnTo>
                  <a:lnTo>
                    <a:pt x="11692" y="2569"/>
                  </a:lnTo>
                  <a:lnTo>
                    <a:pt x="11737" y="2259"/>
                  </a:lnTo>
                  <a:lnTo>
                    <a:pt x="11825" y="1993"/>
                  </a:lnTo>
                  <a:lnTo>
                    <a:pt x="11914" y="1816"/>
                  </a:lnTo>
                  <a:lnTo>
                    <a:pt x="12002" y="1727"/>
                  </a:lnTo>
                  <a:lnTo>
                    <a:pt x="12135" y="1595"/>
                  </a:lnTo>
                  <a:lnTo>
                    <a:pt x="12312" y="1506"/>
                  </a:lnTo>
                  <a:lnTo>
                    <a:pt x="12490" y="1462"/>
                  </a:lnTo>
                  <a:lnTo>
                    <a:pt x="12711" y="1417"/>
                  </a:lnTo>
                  <a:lnTo>
                    <a:pt x="12490" y="1196"/>
                  </a:lnTo>
                  <a:lnTo>
                    <a:pt x="12224" y="930"/>
                  </a:lnTo>
                  <a:lnTo>
                    <a:pt x="11914" y="709"/>
                  </a:lnTo>
                  <a:lnTo>
                    <a:pt x="11471" y="443"/>
                  </a:lnTo>
                  <a:lnTo>
                    <a:pt x="11028" y="266"/>
                  </a:lnTo>
                  <a:lnTo>
                    <a:pt x="10762" y="222"/>
                  </a:lnTo>
                  <a:lnTo>
                    <a:pt x="10231" y="222"/>
                  </a:lnTo>
                  <a:lnTo>
                    <a:pt x="9921" y="266"/>
                  </a:lnTo>
                  <a:lnTo>
                    <a:pt x="9345" y="443"/>
                  </a:lnTo>
                  <a:lnTo>
                    <a:pt x="8858" y="664"/>
                  </a:lnTo>
                  <a:lnTo>
                    <a:pt x="8415" y="974"/>
                  </a:lnTo>
                  <a:lnTo>
                    <a:pt x="8061" y="1240"/>
                  </a:lnTo>
                  <a:lnTo>
                    <a:pt x="7751" y="1506"/>
                  </a:lnTo>
                  <a:lnTo>
                    <a:pt x="7529" y="1727"/>
                  </a:lnTo>
                  <a:lnTo>
                    <a:pt x="7352" y="1905"/>
                  </a:lnTo>
                  <a:lnTo>
                    <a:pt x="642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17;p31">
              <a:extLst>
                <a:ext uri="{FF2B5EF4-FFF2-40B4-BE49-F238E27FC236}">
                  <a16:creationId xmlns:a16="http://schemas.microsoft.com/office/drawing/2014/main" id="{EAD344A1-823A-3D83-0B48-0E84773A6016}"/>
                </a:ext>
              </a:extLst>
            </p:cNvPr>
            <p:cNvSpPr/>
            <p:nvPr/>
          </p:nvSpPr>
          <p:spPr>
            <a:xfrm>
              <a:off x="6929000" y="2018200"/>
              <a:ext cx="368750" cy="493850"/>
            </a:xfrm>
            <a:custGeom>
              <a:avLst/>
              <a:gdLst/>
              <a:ahLst/>
              <a:cxnLst/>
              <a:rect l="l" t="t" r="r" b="b"/>
              <a:pathLst>
                <a:path w="14750" h="19754" extrusionOk="0">
                  <a:moveTo>
                    <a:pt x="14749" y="1"/>
                  </a:moveTo>
                  <a:lnTo>
                    <a:pt x="14262" y="444"/>
                  </a:lnTo>
                  <a:lnTo>
                    <a:pt x="13775" y="887"/>
                  </a:lnTo>
                  <a:lnTo>
                    <a:pt x="13376" y="1418"/>
                  </a:lnTo>
                  <a:lnTo>
                    <a:pt x="12978" y="1949"/>
                  </a:lnTo>
                  <a:lnTo>
                    <a:pt x="12712" y="2392"/>
                  </a:lnTo>
                  <a:lnTo>
                    <a:pt x="12490" y="2880"/>
                  </a:lnTo>
                  <a:lnTo>
                    <a:pt x="12047" y="3810"/>
                  </a:lnTo>
                  <a:lnTo>
                    <a:pt x="11737" y="4828"/>
                  </a:lnTo>
                  <a:lnTo>
                    <a:pt x="11516" y="5847"/>
                  </a:lnTo>
                  <a:lnTo>
                    <a:pt x="11383" y="6866"/>
                  </a:lnTo>
                  <a:lnTo>
                    <a:pt x="11383" y="7928"/>
                  </a:lnTo>
                  <a:lnTo>
                    <a:pt x="11472" y="8947"/>
                  </a:lnTo>
                  <a:lnTo>
                    <a:pt x="11560" y="9479"/>
                  </a:lnTo>
                  <a:lnTo>
                    <a:pt x="11649" y="10010"/>
                  </a:lnTo>
                  <a:lnTo>
                    <a:pt x="10896" y="8947"/>
                  </a:lnTo>
                  <a:lnTo>
                    <a:pt x="10453" y="8416"/>
                  </a:lnTo>
                  <a:lnTo>
                    <a:pt x="10010" y="7973"/>
                  </a:lnTo>
                  <a:lnTo>
                    <a:pt x="9523" y="7530"/>
                  </a:lnTo>
                  <a:lnTo>
                    <a:pt x="8992" y="7220"/>
                  </a:lnTo>
                  <a:lnTo>
                    <a:pt x="8682" y="7087"/>
                  </a:lnTo>
                  <a:lnTo>
                    <a:pt x="8416" y="6998"/>
                  </a:lnTo>
                  <a:lnTo>
                    <a:pt x="8106" y="6910"/>
                  </a:lnTo>
                  <a:lnTo>
                    <a:pt x="7796" y="6866"/>
                  </a:lnTo>
                  <a:lnTo>
                    <a:pt x="7441" y="6821"/>
                  </a:lnTo>
                  <a:lnTo>
                    <a:pt x="7131" y="6866"/>
                  </a:lnTo>
                  <a:lnTo>
                    <a:pt x="6600" y="6954"/>
                  </a:lnTo>
                  <a:lnTo>
                    <a:pt x="6113" y="7176"/>
                  </a:lnTo>
                  <a:lnTo>
                    <a:pt x="5626" y="7441"/>
                  </a:lnTo>
                  <a:lnTo>
                    <a:pt x="5183" y="7840"/>
                  </a:lnTo>
                  <a:lnTo>
                    <a:pt x="4961" y="8061"/>
                  </a:lnTo>
                  <a:lnTo>
                    <a:pt x="4740" y="8327"/>
                  </a:lnTo>
                  <a:lnTo>
                    <a:pt x="4518" y="8637"/>
                  </a:lnTo>
                  <a:lnTo>
                    <a:pt x="4341" y="8947"/>
                  </a:lnTo>
                  <a:lnTo>
                    <a:pt x="4164" y="9257"/>
                  </a:lnTo>
                  <a:lnTo>
                    <a:pt x="4031" y="9611"/>
                  </a:lnTo>
                  <a:lnTo>
                    <a:pt x="3898" y="9921"/>
                  </a:lnTo>
                  <a:lnTo>
                    <a:pt x="3810" y="10276"/>
                  </a:lnTo>
                  <a:lnTo>
                    <a:pt x="3721" y="10674"/>
                  </a:lnTo>
                  <a:lnTo>
                    <a:pt x="3677" y="11427"/>
                  </a:lnTo>
                  <a:lnTo>
                    <a:pt x="3721" y="12180"/>
                  </a:lnTo>
                  <a:lnTo>
                    <a:pt x="3810" y="12933"/>
                  </a:lnTo>
                  <a:lnTo>
                    <a:pt x="3987" y="13686"/>
                  </a:lnTo>
                  <a:lnTo>
                    <a:pt x="4208" y="14395"/>
                  </a:lnTo>
                  <a:lnTo>
                    <a:pt x="4474" y="15147"/>
                  </a:lnTo>
                  <a:lnTo>
                    <a:pt x="5006" y="16609"/>
                  </a:lnTo>
                  <a:lnTo>
                    <a:pt x="4784" y="16299"/>
                  </a:lnTo>
                  <a:lnTo>
                    <a:pt x="4518" y="16033"/>
                  </a:lnTo>
                  <a:lnTo>
                    <a:pt x="4164" y="15856"/>
                  </a:lnTo>
                  <a:lnTo>
                    <a:pt x="3810" y="15723"/>
                  </a:lnTo>
                  <a:lnTo>
                    <a:pt x="3411" y="15679"/>
                  </a:lnTo>
                  <a:lnTo>
                    <a:pt x="3057" y="15679"/>
                  </a:lnTo>
                  <a:lnTo>
                    <a:pt x="2658" y="15723"/>
                  </a:lnTo>
                  <a:lnTo>
                    <a:pt x="2304" y="15856"/>
                  </a:lnTo>
                  <a:lnTo>
                    <a:pt x="1994" y="15989"/>
                  </a:lnTo>
                  <a:lnTo>
                    <a:pt x="1684" y="16166"/>
                  </a:lnTo>
                  <a:lnTo>
                    <a:pt x="1418" y="16388"/>
                  </a:lnTo>
                  <a:lnTo>
                    <a:pt x="1197" y="16653"/>
                  </a:lnTo>
                  <a:lnTo>
                    <a:pt x="975" y="16919"/>
                  </a:lnTo>
                  <a:lnTo>
                    <a:pt x="798" y="17185"/>
                  </a:lnTo>
                  <a:lnTo>
                    <a:pt x="621" y="17495"/>
                  </a:lnTo>
                  <a:lnTo>
                    <a:pt x="488" y="17805"/>
                  </a:lnTo>
                  <a:lnTo>
                    <a:pt x="355" y="18159"/>
                  </a:lnTo>
                  <a:lnTo>
                    <a:pt x="134" y="19001"/>
                  </a:lnTo>
                  <a:lnTo>
                    <a:pt x="1" y="19753"/>
                  </a:lnTo>
                  <a:lnTo>
                    <a:pt x="14749" y="19753"/>
                  </a:lnTo>
                  <a:lnTo>
                    <a:pt x="14749"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18;p31">
              <a:extLst>
                <a:ext uri="{FF2B5EF4-FFF2-40B4-BE49-F238E27FC236}">
                  <a16:creationId xmlns:a16="http://schemas.microsoft.com/office/drawing/2014/main" id="{22C5AE57-7BD9-C851-8A2B-E6F5AFAA73CD}"/>
                </a:ext>
              </a:extLst>
            </p:cNvPr>
            <p:cNvSpPr/>
            <p:nvPr/>
          </p:nvSpPr>
          <p:spPr>
            <a:xfrm>
              <a:off x="5986775" y="2126725"/>
              <a:ext cx="388650" cy="385325"/>
            </a:xfrm>
            <a:custGeom>
              <a:avLst/>
              <a:gdLst/>
              <a:ahLst/>
              <a:cxnLst/>
              <a:rect l="l" t="t" r="r" b="b"/>
              <a:pathLst>
                <a:path w="15546" h="15413" extrusionOk="0">
                  <a:moveTo>
                    <a:pt x="1019" y="0"/>
                  </a:moveTo>
                  <a:lnTo>
                    <a:pt x="665" y="89"/>
                  </a:lnTo>
                  <a:lnTo>
                    <a:pt x="310" y="221"/>
                  </a:lnTo>
                  <a:lnTo>
                    <a:pt x="0" y="399"/>
                  </a:lnTo>
                  <a:lnTo>
                    <a:pt x="0" y="15412"/>
                  </a:lnTo>
                  <a:lnTo>
                    <a:pt x="15546" y="15412"/>
                  </a:lnTo>
                  <a:lnTo>
                    <a:pt x="15147" y="14970"/>
                  </a:lnTo>
                  <a:lnTo>
                    <a:pt x="14704" y="14527"/>
                  </a:lnTo>
                  <a:lnTo>
                    <a:pt x="14217" y="14172"/>
                  </a:lnTo>
                  <a:lnTo>
                    <a:pt x="13686" y="13862"/>
                  </a:lnTo>
                  <a:lnTo>
                    <a:pt x="13154" y="13597"/>
                  </a:lnTo>
                  <a:lnTo>
                    <a:pt x="12800" y="13508"/>
                  </a:lnTo>
                  <a:lnTo>
                    <a:pt x="12180" y="13331"/>
                  </a:lnTo>
                  <a:lnTo>
                    <a:pt x="11515" y="13242"/>
                  </a:lnTo>
                  <a:lnTo>
                    <a:pt x="10895" y="13242"/>
                  </a:lnTo>
                  <a:lnTo>
                    <a:pt x="10231" y="13287"/>
                  </a:lnTo>
                  <a:lnTo>
                    <a:pt x="9567" y="13375"/>
                  </a:lnTo>
                  <a:lnTo>
                    <a:pt x="8947" y="13508"/>
                  </a:lnTo>
                  <a:lnTo>
                    <a:pt x="8327" y="13730"/>
                  </a:lnTo>
                  <a:lnTo>
                    <a:pt x="7707" y="13995"/>
                  </a:lnTo>
                  <a:lnTo>
                    <a:pt x="7131" y="14305"/>
                  </a:lnTo>
                  <a:lnTo>
                    <a:pt x="7308" y="13818"/>
                  </a:lnTo>
                  <a:lnTo>
                    <a:pt x="8061" y="12091"/>
                  </a:lnTo>
                  <a:lnTo>
                    <a:pt x="8371" y="11249"/>
                  </a:lnTo>
                  <a:lnTo>
                    <a:pt x="8681" y="10364"/>
                  </a:lnTo>
                  <a:lnTo>
                    <a:pt x="8947" y="9434"/>
                  </a:lnTo>
                  <a:lnTo>
                    <a:pt x="9168" y="8548"/>
                  </a:lnTo>
                  <a:lnTo>
                    <a:pt x="9301" y="7662"/>
                  </a:lnTo>
                  <a:lnTo>
                    <a:pt x="9434" y="6732"/>
                  </a:lnTo>
                  <a:lnTo>
                    <a:pt x="9434" y="6333"/>
                  </a:lnTo>
                  <a:lnTo>
                    <a:pt x="9434" y="5846"/>
                  </a:lnTo>
                  <a:lnTo>
                    <a:pt x="9390" y="5403"/>
                  </a:lnTo>
                  <a:lnTo>
                    <a:pt x="9301" y="4960"/>
                  </a:lnTo>
                  <a:lnTo>
                    <a:pt x="9080" y="4562"/>
                  </a:lnTo>
                  <a:lnTo>
                    <a:pt x="8858" y="4252"/>
                  </a:lnTo>
                  <a:lnTo>
                    <a:pt x="8504" y="3986"/>
                  </a:lnTo>
                  <a:lnTo>
                    <a:pt x="8194" y="3809"/>
                  </a:lnTo>
                  <a:lnTo>
                    <a:pt x="7884" y="3720"/>
                  </a:lnTo>
                  <a:lnTo>
                    <a:pt x="7529" y="3632"/>
                  </a:lnTo>
                  <a:lnTo>
                    <a:pt x="7175" y="3632"/>
                  </a:lnTo>
                  <a:lnTo>
                    <a:pt x="6821" y="3676"/>
                  </a:lnTo>
                  <a:lnTo>
                    <a:pt x="6467" y="3720"/>
                  </a:lnTo>
                  <a:lnTo>
                    <a:pt x="6112" y="3853"/>
                  </a:lnTo>
                  <a:lnTo>
                    <a:pt x="5802" y="3986"/>
                  </a:lnTo>
                  <a:lnTo>
                    <a:pt x="5404" y="4252"/>
                  </a:lnTo>
                  <a:lnTo>
                    <a:pt x="5049" y="4517"/>
                  </a:lnTo>
                  <a:lnTo>
                    <a:pt x="4695" y="4872"/>
                  </a:lnTo>
                  <a:lnTo>
                    <a:pt x="4429" y="5182"/>
                  </a:lnTo>
                  <a:lnTo>
                    <a:pt x="3853" y="5979"/>
                  </a:lnTo>
                  <a:lnTo>
                    <a:pt x="3366" y="6732"/>
                  </a:lnTo>
                  <a:lnTo>
                    <a:pt x="3455" y="5625"/>
                  </a:lnTo>
                  <a:lnTo>
                    <a:pt x="3499" y="4517"/>
                  </a:lnTo>
                  <a:lnTo>
                    <a:pt x="3455" y="3410"/>
                  </a:lnTo>
                  <a:lnTo>
                    <a:pt x="3322" y="2303"/>
                  </a:lnTo>
                  <a:lnTo>
                    <a:pt x="3233" y="1904"/>
                  </a:lnTo>
                  <a:lnTo>
                    <a:pt x="3101" y="1462"/>
                  </a:lnTo>
                  <a:lnTo>
                    <a:pt x="2968" y="1107"/>
                  </a:lnTo>
                  <a:lnTo>
                    <a:pt x="2702" y="753"/>
                  </a:lnTo>
                  <a:lnTo>
                    <a:pt x="2392" y="443"/>
                  </a:lnTo>
                  <a:lnTo>
                    <a:pt x="2038" y="221"/>
                  </a:lnTo>
                  <a:lnTo>
                    <a:pt x="1683" y="44"/>
                  </a:lnTo>
                  <a:lnTo>
                    <a:pt x="137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19;p31">
              <a:extLst>
                <a:ext uri="{FF2B5EF4-FFF2-40B4-BE49-F238E27FC236}">
                  <a16:creationId xmlns:a16="http://schemas.microsoft.com/office/drawing/2014/main" id="{BF2D1375-4F40-291B-836B-133E8E8DC0BE}"/>
                </a:ext>
              </a:extLst>
            </p:cNvPr>
            <p:cNvSpPr/>
            <p:nvPr/>
          </p:nvSpPr>
          <p:spPr>
            <a:xfrm>
              <a:off x="7153775" y="1926300"/>
              <a:ext cx="75325" cy="75325"/>
            </a:xfrm>
            <a:custGeom>
              <a:avLst/>
              <a:gdLst/>
              <a:ahLst/>
              <a:cxnLst/>
              <a:rect l="l" t="t" r="r" b="b"/>
              <a:pathLst>
                <a:path w="3013" h="3013" extrusionOk="0">
                  <a:moveTo>
                    <a:pt x="1506" y="1"/>
                  </a:moveTo>
                  <a:lnTo>
                    <a:pt x="1285" y="975"/>
                  </a:lnTo>
                  <a:lnTo>
                    <a:pt x="1196" y="1108"/>
                  </a:lnTo>
                  <a:lnTo>
                    <a:pt x="1019" y="1197"/>
                  </a:lnTo>
                  <a:lnTo>
                    <a:pt x="1" y="1507"/>
                  </a:lnTo>
                  <a:lnTo>
                    <a:pt x="975" y="1772"/>
                  </a:lnTo>
                  <a:lnTo>
                    <a:pt x="1108" y="1861"/>
                  </a:lnTo>
                  <a:lnTo>
                    <a:pt x="1196" y="1994"/>
                  </a:lnTo>
                  <a:lnTo>
                    <a:pt x="1506" y="3012"/>
                  </a:lnTo>
                  <a:lnTo>
                    <a:pt x="1816" y="2038"/>
                  </a:lnTo>
                  <a:lnTo>
                    <a:pt x="1905" y="1905"/>
                  </a:lnTo>
                  <a:lnTo>
                    <a:pt x="2038" y="1817"/>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0;p31">
              <a:extLst>
                <a:ext uri="{FF2B5EF4-FFF2-40B4-BE49-F238E27FC236}">
                  <a16:creationId xmlns:a16="http://schemas.microsoft.com/office/drawing/2014/main" id="{5C152275-DE0A-2DDF-D42A-811FA667AAC8}"/>
                </a:ext>
              </a:extLst>
            </p:cNvPr>
            <p:cNvSpPr/>
            <p:nvPr/>
          </p:nvSpPr>
          <p:spPr>
            <a:xfrm>
              <a:off x="6078675" y="2156600"/>
              <a:ext cx="74200" cy="75325"/>
            </a:xfrm>
            <a:custGeom>
              <a:avLst/>
              <a:gdLst/>
              <a:ahLst/>
              <a:cxnLst/>
              <a:rect l="l" t="t" r="r" b="b"/>
              <a:pathLst>
                <a:path w="2968" h="3013" extrusionOk="0">
                  <a:moveTo>
                    <a:pt x="1462" y="1"/>
                  </a:moveTo>
                  <a:lnTo>
                    <a:pt x="1240" y="975"/>
                  </a:lnTo>
                  <a:lnTo>
                    <a:pt x="1152" y="1108"/>
                  </a:lnTo>
                  <a:lnTo>
                    <a:pt x="1019" y="1197"/>
                  </a:lnTo>
                  <a:lnTo>
                    <a:pt x="0" y="1507"/>
                  </a:lnTo>
                  <a:lnTo>
                    <a:pt x="930" y="1772"/>
                  </a:lnTo>
                  <a:lnTo>
                    <a:pt x="1108" y="1861"/>
                  </a:lnTo>
                  <a:lnTo>
                    <a:pt x="1196" y="1994"/>
                  </a:lnTo>
                  <a:lnTo>
                    <a:pt x="1462" y="3012"/>
                  </a:lnTo>
                  <a:lnTo>
                    <a:pt x="1772" y="2038"/>
                  </a:lnTo>
                  <a:lnTo>
                    <a:pt x="1860" y="1905"/>
                  </a:lnTo>
                  <a:lnTo>
                    <a:pt x="1993" y="1817"/>
                  </a:lnTo>
                  <a:lnTo>
                    <a:pt x="2968" y="1507"/>
                  </a:lnTo>
                  <a:lnTo>
                    <a:pt x="2038" y="1197"/>
                  </a:lnTo>
                  <a:lnTo>
                    <a:pt x="1905" y="1152"/>
                  </a:lnTo>
                  <a:lnTo>
                    <a:pt x="1816" y="975"/>
                  </a:lnTo>
                  <a:lnTo>
                    <a:pt x="146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1;p31">
              <a:extLst>
                <a:ext uri="{FF2B5EF4-FFF2-40B4-BE49-F238E27FC236}">
                  <a16:creationId xmlns:a16="http://schemas.microsoft.com/office/drawing/2014/main" id="{6DEEB418-FE47-F134-BDF0-327E809A0A35}"/>
                </a:ext>
              </a:extLst>
            </p:cNvPr>
            <p:cNvSpPr/>
            <p:nvPr/>
          </p:nvSpPr>
          <p:spPr>
            <a:xfrm>
              <a:off x="6480600" y="1276375"/>
              <a:ext cx="74200" cy="75325"/>
            </a:xfrm>
            <a:custGeom>
              <a:avLst/>
              <a:gdLst/>
              <a:ahLst/>
              <a:cxnLst/>
              <a:rect l="l" t="t" r="r" b="b"/>
              <a:pathLst>
                <a:path w="2968" h="3013" extrusionOk="0">
                  <a:moveTo>
                    <a:pt x="1506" y="0"/>
                  </a:moveTo>
                  <a:lnTo>
                    <a:pt x="1240" y="975"/>
                  </a:lnTo>
                  <a:lnTo>
                    <a:pt x="1152" y="1108"/>
                  </a:lnTo>
                  <a:lnTo>
                    <a:pt x="1019" y="1196"/>
                  </a:lnTo>
                  <a:lnTo>
                    <a:pt x="0" y="1506"/>
                  </a:lnTo>
                  <a:lnTo>
                    <a:pt x="930" y="1772"/>
                  </a:lnTo>
                  <a:lnTo>
                    <a:pt x="1107" y="1861"/>
                  </a:lnTo>
                  <a:lnTo>
                    <a:pt x="1196" y="1993"/>
                  </a:lnTo>
                  <a:lnTo>
                    <a:pt x="1506" y="3012"/>
                  </a:lnTo>
                  <a:lnTo>
                    <a:pt x="1772" y="2038"/>
                  </a:lnTo>
                  <a:lnTo>
                    <a:pt x="1860" y="1905"/>
                  </a:lnTo>
                  <a:lnTo>
                    <a:pt x="1993" y="1816"/>
                  </a:lnTo>
                  <a:lnTo>
                    <a:pt x="2967" y="1506"/>
                  </a:lnTo>
                  <a:lnTo>
                    <a:pt x="2037" y="1196"/>
                  </a:lnTo>
                  <a:lnTo>
                    <a:pt x="1905" y="1108"/>
                  </a:lnTo>
                  <a:lnTo>
                    <a:pt x="1816" y="975"/>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22;p31">
              <a:extLst>
                <a:ext uri="{FF2B5EF4-FFF2-40B4-BE49-F238E27FC236}">
                  <a16:creationId xmlns:a16="http://schemas.microsoft.com/office/drawing/2014/main" id="{7D0DC9B7-20D1-E950-074A-6B7BFE1A972B}"/>
                </a:ext>
              </a:extLst>
            </p:cNvPr>
            <p:cNvSpPr/>
            <p:nvPr/>
          </p:nvSpPr>
          <p:spPr>
            <a:xfrm>
              <a:off x="6946725" y="1378225"/>
              <a:ext cx="75325" cy="74225"/>
            </a:xfrm>
            <a:custGeom>
              <a:avLst/>
              <a:gdLst/>
              <a:ahLst/>
              <a:cxnLst/>
              <a:rect l="l" t="t" r="r" b="b"/>
              <a:pathLst>
                <a:path w="3013" h="2969" extrusionOk="0">
                  <a:moveTo>
                    <a:pt x="1506" y="1"/>
                  </a:moveTo>
                  <a:lnTo>
                    <a:pt x="1285" y="931"/>
                  </a:lnTo>
                  <a:lnTo>
                    <a:pt x="1196" y="1108"/>
                  </a:lnTo>
                  <a:lnTo>
                    <a:pt x="1019" y="1197"/>
                  </a:lnTo>
                  <a:lnTo>
                    <a:pt x="1" y="1463"/>
                  </a:lnTo>
                  <a:lnTo>
                    <a:pt x="975" y="1728"/>
                  </a:lnTo>
                  <a:lnTo>
                    <a:pt x="1152" y="1817"/>
                  </a:lnTo>
                  <a:lnTo>
                    <a:pt x="1241" y="1994"/>
                  </a:lnTo>
                  <a:lnTo>
                    <a:pt x="1506" y="2968"/>
                  </a:lnTo>
                  <a:lnTo>
                    <a:pt x="1816" y="1994"/>
                  </a:lnTo>
                  <a:lnTo>
                    <a:pt x="1905" y="1861"/>
                  </a:lnTo>
                  <a:lnTo>
                    <a:pt x="2038" y="1773"/>
                  </a:lnTo>
                  <a:lnTo>
                    <a:pt x="3012" y="1463"/>
                  </a:lnTo>
                  <a:lnTo>
                    <a:pt x="2082" y="1197"/>
                  </a:lnTo>
                  <a:lnTo>
                    <a:pt x="1905" y="1108"/>
                  </a:lnTo>
                  <a:lnTo>
                    <a:pt x="1861"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23;p31">
              <a:extLst>
                <a:ext uri="{FF2B5EF4-FFF2-40B4-BE49-F238E27FC236}">
                  <a16:creationId xmlns:a16="http://schemas.microsoft.com/office/drawing/2014/main" id="{83BA7CCF-8B64-D3BF-F039-81B28DECE01B}"/>
                </a:ext>
              </a:extLst>
            </p:cNvPr>
            <p:cNvSpPr/>
            <p:nvPr/>
          </p:nvSpPr>
          <p:spPr>
            <a:xfrm>
              <a:off x="6129600" y="1700425"/>
              <a:ext cx="75325" cy="74225"/>
            </a:xfrm>
            <a:custGeom>
              <a:avLst/>
              <a:gdLst/>
              <a:ahLst/>
              <a:cxnLst/>
              <a:rect l="l" t="t" r="r" b="b"/>
              <a:pathLst>
                <a:path w="3013" h="2969" extrusionOk="0">
                  <a:moveTo>
                    <a:pt x="1506" y="1"/>
                  </a:moveTo>
                  <a:lnTo>
                    <a:pt x="1285" y="931"/>
                  </a:lnTo>
                  <a:lnTo>
                    <a:pt x="1196" y="1108"/>
                  </a:lnTo>
                  <a:lnTo>
                    <a:pt x="1019" y="1197"/>
                  </a:lnTo>
                  <a:lnTo>
                    <a:pt x="1" y="1507"/>
                  </a:lnTo>
                  <a:lnTo>
                    <a:pt x="975" y="1772"/>
                  </a:lnTo>
                  <a:lnTo>
                    <a:pt x="1108" y="1861"/>
                  </a:lnTo>
                  <a:lnTo>
                    <a:pt x="1196" y="1994"/>
                  </a:lnTo>
                  <a:lnTo>
                    <a:pt x="1506" y="2968"/>
                  </a:lnTo>
                  <a:lnTo>
                    <a:pt x="1816" y="1994"/>
                  </a:lnTo>
                  <a:lnTo>
                    <a:pt x="1905" y="1861"/>
                  </a:lnTo>
                  <a:lnTo>
                    <a:pt x="2038" y="1772"/>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4;p31">
              <a:extLst>
                <a:ext uri="{FF2B5EF4-FFF2-40B4-BE49-F238E27FC236}">
                  <a16:creationId xmlns:a16="http://schemas.microsoft.com/office/drawing/2014/main" id="{C8A7CD3A-935B-2E55-627E-9ABCE31D1978}"/>
                </a:ext>
              </a:extLst>
            </p:cNvPr>
            <p:cNvSpPr/>
            <p:nvPr/>
          </p:nvSpPr>
          <p:spPr>
            <a:xfrm>
              <a:off x="7033100" y="2249625"/>
              <a:ext cx="74200" cy="75300"/>
            </a:xfrm>
            <a:custGeom>
              <a:avLst/>
              <a:gdLst/>
              <a:ahLst/>
              <a:cxnLst/>
              <a:rect l="l" t="t" r="r" b="b"/>
              <a:pathLst>
                <a:path w="2968" h="3012" extrusionOk="0">
                  <a:moveTo>
                    <a:pt x="1506" y="0"/>
                  </a:moveTo>
                  <a:lnTo>
                    <a:pt x="1240" y="974"/>
                  </a:lnTo>
                  <a:lnTo>
                    <a:pt x="1152" y="1107"/>
                  </a:lnTo>
                  <a:lnTo>
                    <a:pt x="1019" y="1196"/>
                  </a:lnTo>
                  <a:lnTo>
                    <a:pt x="0" y="1506"/>
                  </a:lnTo>
                  <a:lnTo>
                    <a:pt x="974" y="1772"/>
                  </a:lnTo>
                  <a:lnTo>
                    <a:pt x="1107" y="1860"/>
                  </a:lnTo>
                  <a:lnTo>
                    <a:pt x="1196" y="1993"/>
                  </a:lnTo>
                  <a:lnTo>
                    <a:pt x="1506" y="3012"/>
                  </a:lnTo>
                  <a:lnTo>
                    <a:pt x="1772" y="2037"/>
                  </a:lnTo>
                  <a:lnTo>
                    <a:pt x="1860" y="1904"/>
                  </a:lnTo>
                  <a:lnTo>
                    <a:pt x="2037" y="1816"/>
                  </a:lnTo>
                  <a:lnTo>
                    <a:pt x="2967" y="1506"/>
                  </a:lnTo>
                  <a:lnTo>
                    <a:pt x="2037" y="1196"/>
                  </a:lnTo>
                  <a:lnTo>
                    <a:pt x="1905" y="1107"/>
                  </a:lnTo>
                  <a:lnTo>
                    <a:pt x="1816" y="974"/>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5;p31">
              <a:extLst>
                <a:ext uri="{FF2B5EF4-FFF2-40B4-BE49-F238E27FC236}">
                  <a16:creationId xmlns:a16="http://schemas.microsoft.com/office/drawing/2014/main" id="{A39CB086-00BD-283E-ECD2-BD1CF412DEA2}"/>
                </a:ext>
              </a:extLst>
            </p:cNvPr>
            <p:cNvSpPr/>
            <p:nvPr/>
          </p:nvSpPr>
          <p:spPr>
            <a:xfrm>
              <a:off x="6956700" y="1780150"/>
              <a:ext cx="111850" cy="110750"/>
            </a:xfrm>
            <a:custGeom>
              <a:avLst/>
              <a:gdLst/>
              <a:ahLst/>
              <a:cxnLst/>
              <a:rect l="l" t="t" r="r" b="b"/>
              <a:pathLst>
                <a:path w="4474" h="4430" extrusionOk="0">
                  <a:moveTo>
                    <a:pt x="2215" y="1"/>
                  </a:moveTo>
                  <a:lnTo>
                    <a:pt x="1860" y="1418"/>
                  </a:lnTo>
                  <a:lnTo>
                    <a:pt x="1816" y="1551"/>
                  </a:lnTo>
                  <a:lnTo>
                    <a:pt x="1727" y="1639"/>
                  </a:lnTo>
                  <a:lnTo>
                    <a:pt x="1639" y="1728"/>
                  </a:lnTo>
                  <a:lnTo>
                    <a:pt x="1506" y="1772"/>
                  </a:lnTo>
                  <a:lnTo>
                    <a:pt x="0" y="2215"/>
                  </a:lnTo>
                  <a:lnTo>
                    <a:pt x="1462" y="2614"/>
                  </a:lnTo>
                  <a:lnTo>
                    <a:pt x="1550" y="2658"/>
                  </a:lnTo>
                  <a:lnTo>
                    <a:pt x="1683" y="2747"/>
                  </a:lnTo>
                  <a:lnTo>
                    <a:pt x="1727" y="2835"/>
                  </a:lnTo>
                  <a:lnTo>
                    <a:pt x="1772" y="2968"/>
                  </a:lnTo>
                  <a:lnTo>
                    <a:pt x="2215" y="4430"/>
                  </a:lnTo>
                  <a:lnTo>
                    <a:pt x="2658" y="3012"/>
                  </a:lnTo>
                  <a:lnTo>
                    <a:pt x="2702" y="2879"/>
                  </a:lnTo>
                  <a:lnTo>
                    <a:pt x="2790" y="2791"/>
                  </a:lnTo>
                  <a:lnTo>
                    <a:pt x="2879" y="2702"/>
                  </a:lnTo>
                  <a:lnTo>
                    <a:pt x="3012" y="2658"/>
                  </a:lnTo>
                  <a:lnTo>
                    <a:pt x="4473" y="2215"/>
                  </a:lnTo>
                  <a:lnTo>
                    <a:pt x="3056" y="1772"/>
                  </a:lnTo>
                  <a:lnTo>
                    <a:pt x="2923" y="1728"/>
                  </a:lnTo>
                  <a:lnTo>
                    <a:pt x="2835" y="1639"/>
                  </a:lnTo>
                  <a:lnTo>
                    <a:pt x="2746" y="1551"/>
                  </a:lnTo>
                  <a:lnTo>
                    <a:pt x="2702" y="1462"/>
                  </a:lnTo>
                  <a:lnTo>
                    <a:pt x="2215"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8742A186-6983-48E0-11B8-6651C0A3036C}"/>
              </a:ext>
            </a:extLst>
          </p:cNvPr>
          <p:cNvSpPr/>
          <p:nvPr/>
        </p:nvSpPr>
        <p:spPr>
          <a:xfrm>
            <a:off x="2187344" y="2056381"/>
            <a:ext cx="5938468" cy="1087841"/>
          </a:xfrm>
          <a:prstGeom prst="roundRect">
            <a:avLst/>
          </a:prstGeom>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77" name="Google Shape;2277;p55">
            <a:extLst>
              <a:ext uri="{FF2B5EF4-FFF2-40B4-BE49-F238E27FC236}">
                <a16:creationId xmlns:a16="http://schemas.microsoft.com/office/drawing/2014/main" id="{A0FD42BC-127F-BC03-8812-000CF4BEC292}"/>
              </a:ext>
            </a:extLst>
          </p:cNvPr>
          <p:cNvSpPr/>
          <p:nvPr/>
        </p:nvSpPr>
        <p:spPr>
          <a:xfrm rot="5189499" flipH="1">
            <a:off x="6266855" y="3280768"/>
            <a:ext cx="453629" cy="354806"/>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nvGrpSpPr>
          <p:cNvPr id="66563" name="Google Shape;2278;p55">
            <a:extLst>
              <a:ext uri="{FF2B5EF4-FFF2-40B4-BE49-F238E27FC236}">
                <a16:creationId xmlns:a16="http://schemas.microsoft.com/office/drawing/2014/main" id="{59434B64-8CE0-339C-0D0C-33283995B0A7}"/>
              </a:ext>
            </a:extLst>
          </p:cNvPr>
          <p:cNvGrpSpPr>
            <a:grpSpLocks/>
          </p:cNvGrpSpPr>
          <p:nvPr/>
        </p:nvGrpSpPr>
        <p:grpSpPr bwMode="auto">
          <a:xfrm>
            <a:off x="3283744" y="870347"/>
            <a:ext cx="2168129" cy="523875"/>
            <a:chOff x="6004850" y="419825"/>
            <a:chExt cx="577100" cy="139750"/>
          </a:xfrm>
        </p:grpSpPr>
        <p:sp>
          <p:nvSpPr>
            <p:cNvPr id="2279" name="Google Shape;2279;p55">
              <a:extLst>
                <a:ext uri="{FF2B5EF4-FFF2-40B4-BE49-F238E27FC236}">
                  <a16:creationId xmlns:a16="http://schemas.microsoft.com/office/drawing/2014/main" id="{1673E703-F6D8-3A11-698E-946A3B702417}"/>
                </a:ext>
              </a:extLst>
            </p:cNvPr>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lIns="91425" tIns="91425" rIns="91425" bIns="91425" anchor="ctr"/>
            <a:lstStyle/>
            <a:p>
              <a:pPr defTabSz="914378">
                <a:defRPr/>
              </a:pPr>
              <a:endParaRPr/>
            </a:p>
          </p:txBody>
        </p:sp>
        <p:sp>
          <p:nvSpPr>
            <p:cNvPr id="2280" name="Google Shape;2280;p55">
              <a:extLst>
                <a:ext uri="{FF2B5EF4-FFF2-40B4-BE49-F238E27FC236}">
                  <a16:creationId xmlns:a16="http://schemas.microsoft.com/office/drawing/2014/main" id="{A8988E6E-B561-E3C8-C01F-5F7FF758BA3C}"/>
                </a:ext>
              </a:extLst>
            </p:cNvPr>
            <p:cNvSpPr/>
            <p:nvPr/>
          </p:nvSpPr>
          <p:spPr>
            <a:xfrm>
              <a:off x="6533145" y="445552"/>
              <a:ext cx="33910" cy="93378"/>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1" name="Google Shape;2281;p55">
              <a:extLst>
                <a:ext uri="{FF2B5EF4-FFF2-40B4-BE49-F238E27FC236}">
                  <a16:creationId xmlns:a16="http://schemas.microsoft.com/office/drawing/2014/main" id="{5A5BD7E5-85DE-652B-60D0-A1F8BEF10B09}"/>
                </a:ext>
              </a:extLst>
            </p:cNvPr>
            <p:cNvSpPr/>
            <p:nvPr/>
          </p:nvSpPr>
          <p:spPr>
            <a:xfrm>
              <a:off x="6504306" y="428718"/>
              <a:ext cx="41833" cy="129586"/>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2" name="Google Shape;2282;p55">
              <a:extLst>
                <a:ext uri="{FF2B5EF4-FFF2-40B4-BE49-F238E27FC236}">
                  <a16:creationId xmlns:a16="http://schemas.microsoft.com/office/drawing/2014/main" id="{3F280DDB-91A5-6F7F-CF26-8D1CEF52DAAC}"/>
                </a:ext>
              </a:extLst>
            </p:cNvPr>
            <p:cNvSpPr/>
            <p:nvPr/>
          </p:nvSpPr>
          <p:spPr>
            <a:xfrm>
              <a:off x="6474833" y="420460"/>
              <a:ext cx="43100" cy="13911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3" name="Google Shape;2283;p55">
              <a:extLst>
                <a:ext uri="{FF2B5EF4-FFF2-40B4-BE49-F238E27FC236}">
                  <a16:creationId xmlns:a16="http://schemas.microsoft.com/office/drawing/2014/main" id="{945DFC8B-1D2B-BEAA-4A98-8785A11EB57B}"/>
                </a:ext>
              </a:extLst>
            </p:cNvPr>
            <p:cNvSpPr/>
            <p:nvPr/>
          </p:nvSpPr>
          <p:spPr>
            <a:xfrm>
              <a:off x="6445994" y="419825"/>
              <a:ext cx="42466"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4" name="Google Shape;2284;p55">
              <a:extLst>
                <a:ext uri="{FF2B5EF4-FFF2-40B4-BE49-F238E27FC236}">
                  <a16:creationId xmlns:a16="http://schemas.microsoft.com/office/drawing/2014/main" id="{C6943268-5FB4-360A-3362-C2E366312FFE}"/>
                </a:ext>
              </a:extLst>
            </p:cNvPr>
            <p:cNvSpPr/>
            <p:nvPr/>
          </p:nvSpPr>
          <p:spPr>
            <a:xfrm>
              <a:off x="6416521" y="419825"/>
              <a:ext cx="42783"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5" name="Google Shape;2285;p55">
              <a:extLst>
                <a:ext uri="{FF2B5EF4-FFF2-40B4-BE49-F238E27FC236}">
                  <a16:creationId xmlns:a16="http://schemas.microsoft.com/office/drawing/2014/main" id="{BD1E47D4-EE9F-705E-34F2-7C3CD372B6D2}"/>
                </a:ext>
              </a:extLst>
            </p:cNvPr>
            <p:cNvSpPr/>
            <p:nvPr/>
          </p:nvSpPr>
          <p:spPr>
            <a:xfrm>
              <a:off x="6387682" y="419825"/>
              <a:ext cx="42783"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6" name="Google Shape;2286;p55">
              <a:extLst>
                <a:ext uri="{FF2B5EF4-FFF2-40B4-BE49-F238E27FC236}">
                  <a16:creationId xmlns:a16="http://schemas.microsoft.com/office/drawing/2014/main" id="{407A73C7-A4CA-949B-FD2D-DFD9F069064B}"/>
                </a:ext>
              </a:extLst>
            </p:cNvPr>
            <p:cNvSpPr/>
            <p:nvPr/>
          </p:nvSpPr>
          <p:spPr>
            <a:xfrm>
              <a:off x="6358209" y="419825"/>
              <a:ext cx="42783"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7" name="Google Shape;2287;p55">
              <a:extLst>
                <a:ext uri="{FF2B5EF4-FFF2-40B4-BE49-F238E27FC236}">
                  <a16:creationId xmlns:a16="http://schemas.microsoft.com/office/drawing/2014/main" id="{55584121-6BD7-B72B-5452-872CF25E29E0}"/>
                </a:ext>
              </a:extLst>
            </p:cNvPr>
            <p:cNvSpPr/>
            <p:nvPr/>
          </p:nvSpPr>
          <p:spPr>
            <a:xfrm>
              <a:off x="6329370" y="419825"/>
              <a:ext cx="4215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8" name="Google Shape;2288;p55">
              <a:extLst>
                <a:ext uri="{FF2B5EF4-FFF2-40B4-BE49-F238E27FC236}">
                  <a16:creationId xmlns:a16="http://schemas.microsoft.com/office/drawing/2014/main" id="{1140A990-1306-E496-173C-F686F913C00B}"/>
                </a:ext>
              </a:extLst>
            </p:cNvPr>
            <p:cNvSpPr/>
            <p:nvPr/>
          </p:nvSpPr>
          <p:spPr>
            <a:xfrm>
              <a:off x="6299897" y="419825"/>
              <a:ext cx="42149"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89" name="Google Shape;2289;p55">
              <a:extLst>
                <a:ext uri="{FF2B5EF4-FFF2-40B4-BE49-F238E27FC236}">
                  <a16:creationId xmlns:a16="http://schemas.microsoft.com/office/drawing/2014/main" id="{EB48EDB7-078A-7E83-D491-9A3C89537B9F}"/>
                </a:ext>
              </a:extLst>
            </p:cNvPr>
            <p:cNvSpPr/>
            <p:nvPr/>
          </p:nvSpPr>
          <p:spPr>
            <a:xfrm>
              <a:off x="6269156" y="419825"/>
              <a:ext cx="44051"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0" name="Google Shape;2290;p55">
              <a:extLst>
                <a:ext uri="{FF2B5EF4-FFF2-40B4-BE49-F238E27FC236}">
                  <a16:creationId xmlns:a16="http://schemas.microsoft.com/office/drawing/2014/main" id="{B4109377-9AEC-07C7-DABF-3160A4BC598E}"/>
                </a:ext>
              </a:extLst>
            </p:cNvPr>
            <p:cNvSpPr/>
            <p:nvPr/>
          </p:nvSpPr>
          <p:spPr>
            <a:xfrm>
              <a:off x="6238099" y="419825"/>
              <a:ext cx="45002"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1" name="Google Shape;2291;p55">
              <a:extLst>
                <a:ext uri="{FF2B5EF4-FFF2-40B4-BE49-F238E27FC236}">
                  <a16:creationId xmlns:a16="http://schemas.microsoft.com/office/drawing/2014/main" id="{A8C016EF-616B-0727-4D67-5A1BDB640CEB}"/>
                </a:ext>
              </a:extLst>
            </p:cNvPr>
            <p:cNvSpPr/>
            <p:nvPr/>
          </p:nvSpPr>
          <p:spPr>
            <a:xfrm>
              <a:off x="6207358" y="419825"/>
              <a:ext cx="46269"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2" name="Google Shape;2292;p55">
              <a:extLst>
                <a:ext uri="{FF2B5EF4-FFF2-40B4-BE49-F238E27FC236}">
                  <a16:creationId xmlns:a16="http://schemas.microsoft.com/office/drawing/2014/main" id="{7BA09266-88FF-43E0-5AB8-C3994E96023C}"/>
                </a:ext>
              </a:extLst>
            </p:cNvPr>
            <p:cNvSpPr/>
            <p:nvPr/>
          </p:nvSpPr>
          <p:spPr>
            <a:xfrm>
              <a:off x="6176617" y="419825"/>
              <a:ext cx="47537"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3" name="Google Shape;2293;p55">
              <a:extLst>
                <a:ext uri="{FF2B5EF4-FFF2-40B4-BE49-F238E27FC236}">
                  <a16:creationId xmlns:a16="http://schemas.microsoft.com/office/drawing/2014/main" id="{39F1CE2A-F461-CAA7-AE25-910EAF28E5CB}"/>
                </a:ext>
              </a:extLst>
            </p:cNvPr>
            <p:cNvSpPr/>
            <p:nvPr/>
          </p:nvSpPr>
          <p:spPr>
            <a:xfrm>
              <a:off x="6145877" y="419825"/>
              <a:ext cx="48171"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4" name="Google Shape;2294;p55">
              <a:extLst>
                <a:ext uri="{FF2B5EF4-FFF2-40B4-BE49-F238E27FC236}">
                  <a16:creationId xmlns:a16="http://schemas.microsoft.com/office/drawing/2014/main" id="{57AC2553-8B14-5220-2D2A-9591A2BCEAFA}"/>
                </a:ext>
              </a:extLst>
            </p:cNvPr>
            <p:cNvSpPr/>
            <p:nvPr/>
          </p:nvSpPr>
          <p:spPr>
            <a:xfrm>
              <a:off x="6115136" y="419825"/>
              <a:ext cx="4880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5" name="Google Shape;2295;p55">
              <a:extLst>
                <a:ext uri="{FF2B5EF4-FFF2-40B4-BE49-F238E27FC236}">
                  <a16:creationId xmlns:a16="http://schemas.microsoft.com/office/drawing/2014/main" id="{4657257B-7DA9-03D9-8A62-17F8D4303C6C}"/>
                </a:ext>
              </a:extLst>
            </p:cNvPr>
            <p:cNvSpPr/>
            <p:nvPr/>
          </p:nvSpPr>
          <p:spPr>
            <a:xfrm>
              <a:off x="6085029" y="419825"/>
              <a:ext cx="48171"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6" name="Google Shape;2296;p55">
              <a:extLst>
                <a:ext uri="{FF2B5EF4-FFF2-40B4-BE49-F238E27FC236}">
                  <a16:creationId xmlns:a16="http://schemas.microsoft.com/office/drawing/2014/main" id="{9A3B8238-8838-5BDA-B545-B263CD894BAC}"/>
                </a:ext>
              </a:extLst>
            </p:cNvPr>
            <p:cNvSpPr/>
            <p:nvPr/>
          </p:nvSpPr>
          <p:spPr>
            <a:xfrm>
              <a:off x="6056190" y="419825"/>
              <a:ext cx="46586" cy="137209"/>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7" name="Google Shape;2297;p55">
              <a:extLst>
                <a:ext uri="{FF2B5EF4-FFF2-40B4-BE49-F238E27FC236}">
                  <a16:creationId xmlns:a16="http://schemas.microsoft.com/office/drawing/2014/main" id="{64DE72B4-149B-0F19-5DDE-A791028AD033}"/>
                </a:ext>
              </a:extLst>
            </p:cNvPr>
            <p:cNvSpPr/>
            <p:nvPr/>
          </p:nvSpPr>
          <p:spPr>
            <a:xfrm>
              <a:off x="6035591" y="420460"/>
              <a:ext cx="36445" cy="127998"/>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298" name="Google Shape;2298;p55">
              <a:extLst>
                <a:ext uri="{FF2B5EF4-FFF2-40B4-BE49-F238E27FC236}">
                  <a16:creationId xmlns:a16="http://schemas.microsoft.com/office/drawing/2014/main" id="{ACC3A80E-F2BF-19BC-010B-B2C11ED87A9A}"/>
                </a:ext>
              </a:extLst>
            </p:cNvPr>
            <p:cNvSpPr/>
            <p:nvPr/>
          </p:nvSpPr>
          <p:spPr>
            <a:xfrm>
              <a:off x="6010554" y="461115"/>
              <a:ext cx="30741" cy="75910"/>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grpSp>
        <p:nvGrpSpPr>
          <p:cNvPr id="66564" name="Google Shape;2299;p55">
            <a:extLst>
              <a:ext uri="{FF2B5EF4-FFF2-40B4-BE49-F238E27FC236}">
                <a16:creationId xmlns:a16="http://schemas.microsoft.com/office/drawing/2014/main" id="{4B83516D-63AB-8525-8C3F-44A417066EDA}"/>
              </a:ext>
            </a:extLst>
          </p:cNvPr>
          <p:cNvGrpSpPr>
            <a:grpSpLocks/>
          </p:cNvGrpSpPr>
          <p:nvPr/>
        </p:nvGrpSpPr>
        <p:grpSpPr bwMode="auto">
          <a:xfrm>
            <a:off x="1318022" y="2300288"/>
            <a:ext cx="336947" cy="2189560"/>
            <a:chOff x="6172150" y="669825"/>
            <a:chExt cx="89000" cy="577100"/>
          </a:xfrm>
        </p:grpSpPr>
        <p:sp>
          <p:nvSpPr>
            <p:cNvPr id="2300" name="Google Shape;2300;p55">
              <a:extLst>
                <a:ext uri="{FF2B5EF4-FFF2-40B4-BE49-F238E27FC236}">
                  <a16:creationId xmlns:a16="http://schemas.microsoft.com/office/drawing/2014/main" id="{6CF3B2F9-D89E-BB01-0604-7CF3F77954B4}"/>
                </a:ext>
              </a:extLst>
            </p:cNvPr>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lIns="91425" tIns="91425" rIns="91425" bIns="91425" anchor="ctr"/>
            <a:lstStyle/>
            <a:p>
              <a:pPr defTabSz="914378">
                <a:defRPr/>
              </a:pPr>
              <a:endParaRPr/>
            </a:p>
          </p:txBody>
        </p:sp>
        <p:sp>
          <p:nvSpPr>
            <p:cNvPr id="2301" name="Google Shape;2301;p55">
              <a:extLst>
                <a:ext uri="{FF2B5EF4-FFF2-40B4-BE49-F238E27FC236}">
                  <a16:creationId xmlns:a16="http://schemas.microsoft.com/office/drawing/2014/main" id="{477CBFF1-8B00-C8F1-3484-1E7B3C4A9639}"/>
                </a:ext>
              </a:extLst>
            </p:cNvPr>
            <p:cNvSpPr/>
            <p:nvPr/>
          </p:nvSpPr>
          <p:spPr>
            <a:xfrm>
              <a:off x="6192277" y="676729"/>
              <a:ext cx="1258" cy="563292"/>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2" name="Google Shape;2302;p55">
              <a:extLst>
                <a:ext uri="{FF2B5EF4-FFF2-40B4-BE49-F238E27FC236}">
                  <a16:creationId xmlns:a16="http://schemas.microsoft.com/office/drawing/2014/main" id="{61E5FCC2-EA20-C7DA-5100-B01E2602F63C}"/>
                </a:ext>
              </a:extLst>
            </p:cNvPr>
            <p:cNvSpPr/>
            <p:nvPr/>
          </p:nvSpPr>
          <p:spPr>
            <a:xfrm>
              <a:off x="6207373" y="670453"/>
              <a:ext cx="1258" cy="575845"/>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3" name="Google Shape;2303;p55">
              <a:extLst>
                <a:ext uri="{FF2B5EF4-FFF2-40B4-BE49-F238E27FC236}">
                  <a16:creationId xmlns:a16="http://schemas.microsoft.com/office/drawing/2014/main" id="{809262DF-7291-8E7F-D38C-AFA0625E1AA3}"/>
                </a:ext>
              </a:extLst>
            </p:cNvPr>
            <p:cNvSpPr/>
            <p:nvPr/>
          </p:nvSpPr>
          <p:spPr>
            <a:xfrm>
              <a:off x="6222153" y="670453"/>
              <a:ext cx="629" cy="576472"/>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4" name="Google Shape;2304;p55">
              <a:extLst>
                <a:ext uri="{FF2B5EF4-FFF2-40B4-BE49-F238E27FC236}">
                  <a16:creationId xmlns:a16="http://schemas.microsoft.com/office/drawing/2014/main" id="{39DC0337-0419-D030-A1B4-EB4D7CE0EBF7}"/>
                </a:ext>
              </a:extLst>
            </p:cNvPr>
            <p:cNvSpPr/>
            <p:nvPr/>
          </p:nvSpPr>
          <p:spPr>
            <a:xfrm>
              <a:off x="6237249" y="674846"/>
              <a:ext cx="629" cy="567058"/>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05" name="Google Shape;2305;p55">
            <a:extLst>
              <a:ext uri="{FF2B5EF4-FFF2-40B4-BE49-F238E27FC236}">
                <a16:creationId xmlns:a16="http://schemas.microsoft.com/office/drawing/2014/main" id="{AAB09ED8-E6F2-E4F5-62AB-A3ABBDB99322}"/>
              </a:ext>
            </a:extLst>
          </p:cNvPr>
          <p:cNvSpPr/>
          <p:nvPr/>
        </p:nvSpPr>
        <p:spPr>
          <a:xfrm flipH="1">
            <a:off x="1440657" y="4048125"/>
            <a:ext cx="551260"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nvGrpSpPr>
          <p:cNvPr id="66567" name="Google Shape;2309;p55">
            <a:extLst>
              <a:ext uri="{FF2B5EF4-FFF2-40B4-BE49-F238E27FC236}">
                <a16:creationId xmlns:a16="http://schemas.microsoft.com/office/drawing/2014/main" id="{EDDB5DDE-B7AE-E2AC-D2F2-2402052422CB}"/>
              </a:ext>
            </a:extLst>
          </p:cNvPr>
          <p:cNvGrpSpPr>
            <a:grpSpLocks/>
          </p:cNvGrpSpPr>
          <p:nvPr/>
        </p:nvGrpSpPr>
        <p:grpSpPr bwMode="auto">
          <a:xfrm>
            <a:off x="-66675" y="85725"/>
            <a:ext cx="1871663" cy="1895475"/>
            <a:chOff x="105337" y="676695"/>
            <a:chExt cx="1589729" cy="1609841"/>
          </a:xfrm>
        </p:grpSpPr>
        <p:sp>
          <p:nvSpPr>
            <p:cNvPr id="2310" name="Google Shape;2310;p55">
              <a:extLst>
                <a:ext uri="{FF2B5EF4-FFF2-40B4-BE49-F238E27FC236}">
                  <a16:creationId xmlns:a16="http://schemas.microsoft.com/office/drawing/2014/main" id="{430D81F2-81B7-10B0-FC7F-5B8830F27789}"/>
                </a:ext>
              </a:extLst>
            </p:cNvPr>
            <p:cNvSpPr/>
            <p:nvPr/>
          </p:nvSpPr>
          <p:spPr>
            <a:xfrm rot="-3822922">
              <a:off x="209027" y="889525"/>
              <a:ext cx="955591" cy="825203"/>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1" name="Google Shape;2311;p55">
              <a:extLst>
                <a:ext uri="{FF2B5EF4-FFF2-40B4-BE49-F238E27FC236}">
                  <a16:creationId xmlns:a16="http://schemas.microsoft.com/office/drawing/2014/main" id="{06FE6C55-1204-944D-134D-8DFF7E4481C4}"/>
                </a:ext>
              </a:extLst>
            </p:cNvPr>
            <p:cNvSpPr/>
            <p:nvPr/>
          </p:nvSpPr>
          <p:spPr>
            <a:xfrm rot="-3822922">
              <a:off x="341505" y="994695"/>
              <a:ext cx="978848" cy="69474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2" name="Google Shape;2312;p55">
              <a:extLst>
                <a:ext uri="{FF2B5EF4-FFF2-40B4-BE49-F238E27FC236}">
                  <a16:creationId xmlns:a16="http://schemas.microsoft.com/office/drawing/2014/main" id="{A5926300-5B85-4B72-FAE4-A8B4600450EE}"/>
                </a:ext>
              </a:extLst>
            </p:cNvPr>
            <p:cNvSpPr/>
            <p:nvPr/>
          </p:nvSpPr>
          <p:spPr>
            <a:xfrm rot="-3822922">
              <a:off x="562974" y="1130203"/>
              <a:ext cx="960646" cy="532944"/>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3" name="Google Shape;2313;p55">
              <a:extLst>
                <a:ext uri="{FF2B5EF4-FFF2-40B4-BE49-F238E27FC236}">
                  <a16:creationId xmlns:a16="http://schemas.microsoft.com/office/drawing/2014/main" id="{84DEBBD7-0D27-DF66-C69B-B386D203E82D}"/>
                </a:ext>
              </a:extLst>
            </p:cNvPr>
            <p:cNvSpPr/>
            <p:nvPr/>
          </p:nvSpPr>
          <p:spPr>
            <a:xfrm rot="-3822922">
              <a:off x="732363" y="1123626"/>
              <a:ext cx="947501" cy="623959"/>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4" name="Google Shape;2314;p55">
              <a:extLst>
                <a:ext uri="{FF2B5EF4-FFF2-40B4-BE49-F238E27FC236}">
                  <a16:creationId xmlns:a16="http://schemas.microsoft.com/office/drawing/2014/main" id="{50D87CB2-2120-6CA0-9F3A-95CDDC4A5F89}"/>
                </a:ext>
              </a:extLst>
            </p:cNvPr>
            <p:cNvSpPr/>
            <p:nvPr/>
          </p:nvSpPr>
          <p:spPr>
            <a:xfrm rot="-3822922">
              <a:off x="221163" y="872334"/>
              <a:ext cx="970758" cy="860597"/>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5" name="Google Shape;2315;p55">
              <a:extLst>
                <a:ext uri="{FF2B5EF4-FFF2-40B4-BE49-F238E27FC236}">
                  <a16:creationId xmlns:a16="http://schemas.microsoft.com/office/drawing/2014/main" id="{5BBE0669-5920-61DA-3EC4-F082128B2AAF}"/>
                </a:ext>
              </a:extLst>
            </p:cNvPr>
            <p:cNvSpPr/>
            <p:nvPr/>
          </p:nvSpPr>
          <p:spPr>
            <a:xfrm rot="-3822922">
              <a:off x="692418" y="1098850"/>
              <a:ext cx="949523" cy="681601"/>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6" name="Google Shape;2316;p55">
              <a:extLst>
                <a:ext uri="{FF2B5EF4-FFF2-40B4-BE49-F238E27FC236}">
                  <a16:creationId xmlns:a16="http://schemas.microsoft.com/office/drawing/2014/main" id="{E41179C2-DF76-4D35-1513-EA960C452821}"/>
                </a:ext>
              </a:extLst>
            </p:cNvPr>
            <p:cNvSpPr/>
            <p:nvPr/>
          </p:nvSpPr>
          <p:spPr>
            <a:xfrm rot="-3822922">
              <a:off x="473477" y="1104416"/>
              <a:ext cx="974803" cy="558225"/>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7" name="Google Shape;2317;p55">
              <a:extLst>
                <a:ext uri="{FF2B5EF4-FFF2-40B4-BE49-F238E27FC236}">
                  <a16:creationId xmlns:a16="http://schemas.microsoft.com/office/drawing/2014/main" id="{69A81FFD-72ED-1FAA-C80E-C1B832FA4863}"/>
                </a:ext>
              </a:extLst>
            </p:cNvPr>
            <p:cNvSpPr/>
            <p:nvPr/>
          </p:nvSpPr>
          <p:spPr>
            <a:xfrm rot="-3822922">
              <a:off x="808685" y="1971542"/>
              <a:ext cx="117300" cy="71801"/>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8" name="Google Shape;2318;p55">
              <a:extLst>
                <a:ext uri="{FF2B5EF4-FFF2-40B4-BE49-F238E27FC236}">
                  <a16:creationId xmlns:a16="http://schemas.microsoft.com/office/drawing/2014/main" id="{A5BDE034-3761-6675-8768-CD0F215DCA22}"/>
                </a:ext>
              </a:extLst>
            </p:cNvPr>
            <p:cNvSpPr/>
            <p:nvPr/>
          </p:nvSpPr>
          <p:spPr>
            <a:xfrm rot="-3822922">
              <a:off x="894138" y="1959914"/>
              <a:ext cx="130446" cy="83936"/>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9" name="Google Shape;2319;p55">
              <a:extLst>
                <a:ext uri="{FF2B5EF4-FFF2-40B4-BE49-F238E27FC236}">
                  <a16:creationId xmlns:a16="http://schemas.microsoft.com/office/drawing/2014/main" id="{130CE748-0FBC-8A78-B0A6-919C431976D4}"/>
                </a:ext>
              </a:extLst>
            </p:cNvPr>
            <p:cNvSpPr/>
            <p:nvPr/>
          </p:nvSpPr>
          <p:spPr>
            <a:xfrm rot="-3822922">
              <a:off x="1000828" y="1971543"/>
              <a:ext cx="124379" cy="70789"/>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0" name="Google Shape;2320;p55">
              <a:extLst>
                <a:ext uri="{FF2B5EF4-FFF2-40B4-BE49-F238E27FC236}">
                  <a16:creationId xmlns:a16="http://schemas.microsoft.com/office/drawing/2014/main" id="{E47D4C4D-2F64-9304-CF84-20A92DBAE097}"/>
                </a:ext>
              </a:extLst>
            </p:cNvPr>
            <p:cNvSpPr/>
            <p:nvPr/>
          </p:nvSpPr>
          <p:spPr>
            <a:xfrm rot="-3822922">
              <a:off x="868859" y="1751597"/>
              <a:ext cx="182017" cy="299338"/>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1" name="Google Shape;2321;p55">
              <a:extLst>
                <a:ext uri="{FF2B5EF4-FFF2-40B4-BE49-F238E27FC236}">
                  <a16:creationId xmlns:a16="http://schemas.microsoft.com/office/drawing/2014/main" id="{9EF2EC8F-DCB8-2979-DC17-8986FCD07B48}"/>
                </a:ext>
              </a:extLst>
            </p:cNvPr>
            <p:cNvSpPr/>
            <p:nvPr/>
          </p:nvSpPr>
          <p:spPr>
            <a:xfrm rot="-3822922">
              <a:off x="879982" y="1764743"/>
              <a:ext cx="165838" cy="285180"/>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2" name="Google Shape;2322;p55">
              <a:extLst>
                <a:ext uri="{FF2B5EF4-FFF2-40B4-BE49-F238E27FC236}">
                  <a16:creationId xmlns:a16="http://schemas.microsoft.com/office/drawing/2014/main" id="{201D1DE7-5AA5-A821-0C51-8DF3367C9CC9}"/>
                </a:ext>
              </a:extLst>
            </p:cNvPr>
            <p:cNvSpPr/>
            <p:nvPr/>
          </p:nvSpPr>
          <p:spPr>
            <a:xfrm rot="-3822922">
              <a:off x="859758" y="2021592"/>
              <a:ext cx="211343" cy="235628"/>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3" name="Google Shape;2323;p55">
              <a:extLst>
                <a:ext uri="{FF2B5EF4-FFF2-40B4-BE49-F238E27FC236}">
                  <a16:creationId xmlns:a16="http://schemas.microsoft.com/office/drawing/2014/main" id="{43697EDA-42C0-F243-D77C-FC85A1F4B715}"/>
                </a:ext>
              </a:extLst>
            </p:cNvPr>
            <p:cNvSpPr/>
            <p:nvPr/>
          </p:nvSpPr>
          <p:spPr>
            <a:xfrm rot="-3822922">
              <a:off x="876443" y="2010974"/>
              <a:ext cx="186062" cy="23158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4" name="Google Shape;2324;p55">
              <a:extLst>
                <a:ext uri="{FF2B5EF4-FFF2-40B4-BE49-F238E27FC236}">
                  <a16:creationId xmlns:a16="http://schemas.microsoft.com/office/drawing/2014/main" id="{5175A557-78E1-473E-B773-71DFE9F4B374}"/>
                </a:ext>
              </a:extLst>
            </p:cNvPr>
            <p:cNvSpPr/>
            <p:nvPr/>
          </p:nvSpPr>
          <p:spPr>
            <a:xfrm rot="-3822922">
              <a:off x="918913" y="1974572"/>
              <a:ext cx="104155" cy="202256"/>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grpSp>
        <p:nvGrpSpPr>
          <p:cNvPr id="66568" name="Google Shape;2325;p55">
            <a:extLst>
              <a:ext uri="{FF2B5EF4-FFF2-40B4-BE49-F238E27FC236}">
                <a16:creationId xmlns:a16="http://schemas.microsoft.com/office/drawing/2014/main" id="{31EC0801-B13F-B0D5-AABB-E76808531DE9}"/>
              </a:ext>
            </a:extLst>
          </p:cNvPr>
          <p:cNvGrpSpPr>
            <a:grpSpLocks/>
          </p:cNvGrpSpPr>
          <p:nvPr/>
        </p:nvGrpSpPr>
        <p:grpSpPr bwMode="auto">
          <a:xfrm>
            <a:off x="7358063" y="3049191"/>
            <a:ext cx="1699022" cy="1720453"/>
            <a:chOff x="105337" y="676695"/>
            <a:chExt cx="1589729" cy="1609841"/>
          </a:xfrm>
        </p:grpSpPr>
        <p:sp>
          <p:nvSpPr>
            <p:cNvPr id="2326" name="Google Shape;2326;p55">
              <a:extLst>
                <a:ext uri="{FF2B5EF4-FFF2-40B4-BE49-F238E27FC236}">
                  <a16:creationId xmlns:a16="http://schemas.microsoft.com/office/drawing/2014/main" id="{921741A6-179B-AE7D-C8DA-9CFF24675C86}"/>
                </a:ext>
              </a:extLst>
            </p:cNvPr>
            <p:cNvSpPr/>
            <p:nvPr/>
          </p:nvSpPr>
          <p:spPr>
            <a:xfrm rot="-3822922">
              <a:off x="209481" y="890056"/>
              <a:ext cx="954764" cy="824386"/>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7" name="Google Shape;2327;p55">
              <a:extLst>
                <a:ext uri="{FF2B5EF4-FFF2-40B4-BE49-F238E27FC236}">
                  <a16:creationId xmlns:a16="http://schemas.microsoft.com/office/drawing/2014/main" id="{A37A0A2E-A030-FE7F-43CD-5FABC0D03D70}"/>
                </a:ext>
              </a:extLst>
            </p:cNvPr>
            <p:cNvSpPr/>
            <p:nvPr/>
          </p:nvSpPr>
          <p:spPr>
            <a:xfrm rot="-3822922">
              <a:off x="340938" y="994777"/>
              <a:ext cx="979273" cy="69515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8" name="Google Shape;2328;p55">
              <a:extLst>
                <a:ext uri="{FF2B5EF4-FFF2-40B4-BE49-F238E27FC236}">
                  <a16:creationId xmlns:a16="http://schemas.microsoft.com/office/drawing/2014/main" id="{9EF99F9C-6463-C487-E1E0-090875B20159}"/>
                </a:ext>
              </a:extLst>
            </p:cNvPr>
            <p:cNvSpPr/>
            <p:nvPr/>
          </p:nvSpPr>
          <p:spPr>
            <a:xfrm rot="-3822922">
              <a:off x="563187" y="1130135"/>
              <a:ext cx="961449" cy="533623"/>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9" name="Google Shape;2329;p55">
              <a:extLst>
                <a:ext uri="{FF2B5EF4-FFF2-40B4-BE49-F238E27FC236}">
                  <a16:creationId xmlns:a16="http://schemas.microsoft.com/office/drawing/2014/main" id="{2A6C8F3D-6D5F-1801-A3DC-AD5ED22E46E1}"/>
                </a:ext>
              </a:extLst>
            </p:cNvPr>
            <p:cNvSpPr/>
            <p:nvPr/>
          </p:nvSpPr>
          <p:spPr>
            <a:xfrm rot="-3822922">
              <a:off x="732521" y="1123452"/>
              <a:ext cx="946966" cy="623860"/>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0" name="Google Shape;2330;p55">
              <a:extLst>
                <a:ext uri="{FF2B5EF4-FFF2-40B4-BE49-F238E27FC236}">
                  <a16:creationId xmlns:a16="http://schemas.microsoft.com/office/drawing/2014/main" id="{620D7676-B1D7-DEE6-0150-1B9B86DBE862}"/>
                </a:ext>
              </a:extLst>
            </p:cNvPr>
            <p:cNvSpPr/>
            <p:nvPr/>
          </p:nvSpPr>
          <p:spPr>
            <a:xfrm rot="-3822922">
              <a:off x="220622" y="872231"/>
              <a:ext cx="971475" cy="861149"/>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1" name="Google Shape;2331;p55">
              <a:extLst>
                <a:ext uri="{FF2B5EF4-FFF2-40B4-BE49-F238E27FC236}">
                  <a16:creationId xmlns:a16="http://schemas.microsoft.com/office/drawing/2014/main" id="{564691D5-A295-5813-D93F-1111CC0523DC}"/>
                </a:ext>
              </a:extLst>
            </p:cNvPr>
            <p:cNvSpPr/>
            <p:nvPr/>
          </p:nvSpPr>
          <p:spPr>
            <a:xfrm rot="-3822922">
              <a:off x="692416" y="1098943"/>
              <a:ext cx="949194" cy="681790"/>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2" name="Google Shape;2332;p55">
              <a:extLst>
                <a:ext uri="{FF2B5EF4-FFF2-40B4-BE49-F238E27FC236}">
                  <a16:creationId xmlns:a16="http://schemas.microsoft.com/office/drawing/2014/main" id="{47B0BACD-DA5F-9D34-C14D-FC5812CA55A4}"/>
                </a:ext>
              </a:extLst>
            </p:cNvPr>
            <p:cNvSpPr/>
            <p:nvPr/>
          </p:nvSpPr>
          <p:spPr>
            <a:xfrm rot="-3822922">
              <a:off x="473507" y="1105068"/>
              <a:ext cx="974818" cy="557018"/>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3" name="Google Shape;2333;p55">
              <a:extLst>
                <a:ext uri="{FF2B5EF4-FFF2-40B4-BE49-F238E27FC236}">
                  <a16:creationId xmlns:a16="http://schemas.microsoft.com/office/drawing/2014/main" id="{EDBD9387-3794-F444-2338-8F2BD714EC88}"/>
                </a:ext>
              </a:extLst>
            </p:cNvPr>
            <p:cNvSpPr/>
            <p:nvPr/>
          </p:nvSpPr>
          <p:spPr>
            <a:xfrm rot="-3822922">
              <a:off x="809405" y="1971254"/>
              <a:ext cx="116978" cy="72413"/>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4" name="Google Shape;2334;p55">
              <a:extLst>
                <a:ext uri="{FF2B5EF4-FFF2-40B4-BE49-F238E27FC236}">
                  <a16:creationId xmlns:a16="http://schemas.microsoft.com/office/drawing/2014/main" id="{A191AB3A-DD04-3F62-8F13-8940A19E9864}"/>
                </a:ext>
              </a:extLst>
            </p:cNvPr>
            <p:cNvSpPr/>
            <p:nvPr/>
          </p:nvSpPr>
          <p:spPr>
            <a:xfrm rot="-3822922">
              <a:off x="894629" y="1959556"/>
              <a:ext cx="130347" cy="84667"/>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5" name="Google Shape;2335;p55">
              <a:extLst>
                <a:ext uri="{FF2B5EF4-FFF2-40B4-BE49-F238E27FC236}">
                  <a16:creationId xmlns:a16="http://schemas.microsoft.com/office/drawing/2014/main" id="{02F7BA67-BE46-2488-5CD3-6FFC4F874630}"/>
                </a:ext>
              </a:extLst>
            </p:cNvPr>
            <p:cNvSpPr/>
            <p:nvPr/>
          </p:nvSpPr>
          <p:spPr>
            <a:xfrm rot="-3822922">
              <a:off x="1000463" y="1971810"/>
              <a:ext cx="124777" cy="70185"/>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6" name="Google Shape;2336;p55">
              <a:extLst>
                <a:ext uri="{FF2B5EF4-FFF2-40B4-BE49-F238E27FC236}">
                  <a16:creationId xmlns:a16="http://schemas.microsoft.com/office/drawing/2014/main" id="{10AD9944-EBE6-D896-DDC8-CC7AC8F38BF0}"/>
                </a:ext>
              </a:extLst>
            </p:cNvPr>
            <p:cNvSpPr/>
            <p:nvPr/>
          </p:nvSpPr>
          <p:spPr>
            <a:xfrm rot="-3822922">
              <a:off x="869563" y="1751785"/>
              <a:ext cx="181594" cy="299675"/>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7" name="Google Shape;2337;p55">
              <a:extLst>
                <a:ext uri="{FF2B5EF4-FFF2-40B4-BE49-F238E27FC236}">
                  <a16:creationId xmlns:a16="http://schemas.microsoft.com/office/drawing/2014/main" id="{8982DB2B-F736-478A-B684-DCB06155424B}"/>
                </a:ext>
              </a:extLst>
            </p:cNvPr>
            <p:cNvSpPr/>
            <p:nvPr/>
          </p:nvSpPr>
          <p:spPr>
            <a:xfrm rot="-3822922">
              <a:off x="879589" y="1764040"/>
              <a:ext cx="165997" cy="286307"/>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8" name="Google Shape;2338;p55">
              <a:extLst>
                <a:ext uri="{FF2B5EF4-FFF2-40B4-BE49-F238E27FC236}">
                  <a16:creationId xmlns:a16="http://schemas.microsoft.com/office/drawing/2014/main" id="{7C5E7BB2-C5C1-03BE-B96B-742D00520DC4}"/>
                </a:ext>
              </a:extLst>
            </p:cNvPr>
            <p:cNvSpPr/>
            <p:nvPr/>
          </p:nvSpPr>
          <p:spPr>
            <a:xfrm rot="-3822922">
              <a:off x="859535" y="2021391"/>
              <a:ext cx="211675" cy="236176"/>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9" name="Google Shape;2339;p55">
              <a:extLst>
                <a:ext uri="{FF2B5EF4-FFF2-40B4-BE49-F238E27FC236}">
                  <a16:creationId xmlns:a16="http://schemas.microsoft.com/office/drawing/2014/main" id="{15F1B4B2-C418-89CE-84CE-BF98ACE02FBD}"/>
                </a:ext>
              </a:extLst>
            </p:cNvPr>
            <p:cNvSpPr/>
            <p:nvPr/>
          </p:nvSpPr>
          <p:spPr>
            <a:xfrm rot="-3822922">
              <a:off x="876247" y="2010249"/>
              <a:ext cx="186051" cy="23283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0" name="Google Shape;2340;p55">
              <a:extLst>
                <a:ext uri="{FF2B5EF4-FFF2-40B4-BE49-F238E27FC236}">
                  <a16:creationId xmlns:a16="http://schemas.microsoft.com/office/drawing/2014/main" id="{2894442B-98D5-3B5B-9206-93701E5BBC11}"/>
                </a:ext>
              </a:extLst>
            </p:cNvPr>
            <p:cNvSpPr/>
            <p:nvPr/>
          </p:nvSpPr>
          <p:spPr>
            <a:xfrm rot="-3822922">
              <a:off x="919695" y="1974598"/>
              <a:ext cx="103610" cy="201640"/>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41" name="Google Shape;2341;p55">
            <a:extLst>
              <a:ext uri="{FF2B5EF4-FFF2-40B4-BE49-F238E27FC236}">
                <a16:creationId xmlns:a16="http://schemas.microsoft.com/office/drawing/2014/main" id="{65B1C5C8-465A-550C-1A87-D06859808BC8}"/>
              </a:ext>
            </a:extLst>
          </p:cNvPr>
          <p:cNvSpPr/>
          <p:nvPr/>
        </p:nvSpPr>
        <p:spPr>
          <a:xfrm rot="5757849" flipH="1">
            <a:off x="6015633" y="541139"/>
            <a:ext cx="551259"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nvGrpSpPr>
          <p:cNvPr id="66570" name="Google Shape;2342;p55">
            <a:extLst>
              <a:ext uri="{FF2B5EF4-FFF2-40B4-BE49-F238E27FC236}">
                <a16:creationId xmlns:a16="http://schemas.microsoft.com/office/drawing/2014/main" id="{326160CD-E5D0-E4BA-0AE2-0BBC86221E54}"/>
              </a:ext>
            </a:extLst>
          </p:cNvPr>
          <p:cNvGrpSpPr>
            <a:grpSpLocks/>
          </p:cNvGrpSpPr>
          <p:nvPr/>
        </p:nvGrpSpPr>
        <p:grpSpPr bwMode="auto">
          <a:xfrm>
            <a:off x="3713560" y="3615929"/>
            <a:ext cx="779859" cy="742950"/>
            <a:chOff x="7353522" y="4394524"/>
            <a:chExt cx="565429" cy="538373"/>
          </a:xfrm>
        </p:grpSpPr>
        <p:sp>
          <p:nvSpPr>
            <p:cNvPr id="2343" name="Google Shape;2343;p55">
              <a:extLst>
                <a:ext uri="{FF2B5EF4-FFF2-40B4-BE49-F238E27FC236}">
                  <a16:creationId xmlns:a16="http://schemas.microsoft.com/office/drawing/2014/main" id="{AFD51427-2833-F116-07D7-28BA6C650A63}"/>
                </a:ext>
              </a:extLst>
            </p:cNvPr>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4" name="Google Shape;2344;p55">
              <a:extLst>
                <a:ext uri="{FF2B5EF4-FFF2-40B4-BE49-F238E27FC236}">
                  <a16:creationId xmlns:a16="http://schemas.microsoft.com/office/drawing/2014/main" id="{00CCA1B5-FB38-5AD8-1572-AF5D3EDFE9BE}"/>
                </a:ext>
              </a:extLst>
            </p:cNvPr>
            <p:cNvSpPr/>
            <p:nvPr/>
          </p:nvSpPr>
          <p:spPr>
            <a:xfrm>
              <a:off x="7495095" y="4548961"/>
              <a:ext cx="282283" cy="268324"/>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lIns="91425" tIns="91425" rIns="91425" bIns="91425" anchor="ctr"/>
            <a:lstStyle/>
            <a:p>
              <a:pPr defTabSz="914378">
                <a:defRPr/>
              </a:pPr>
              <a:endParaRPr/>
            </a:p>
          </p:txBody>
        </p:sp>
      </p:grpSp>
      <p:sp>
        <p:nvSpPr>
          <p:cNvPr id="2306" name="Google Shape;2306;p55">
            <a:extLst>
              <a:ext uri="{FF2B5EF4-FFF2-40B4-BE49-F238E27FC236}">
                <a16:creationId xmlns:a16="http://schemas.microsoft.com/office/drawing/2014/main" id="{D0C7D4D1-F80E-B915-B4E3-09BE8CA86A22}"/>
              </a:ext>
            </a:extLst>
          </p:cNvPr>
          <p:cNvSpPr txBox="1">
            <a:spLocks noGrp="1"/>
          </p:cNvSpPr>
          <p:nvPr>
            <p:ph type="title"/>
          </p:nvPr>
        </p:nvSpPr>
        <p:spPr>
          <a:xfrm>
            <a:off x="1939324" y="2091710"/>
            <a:ext cx="6186488" cy="9941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t" anchorCtr="0">
            <a:noAutofit/>
          </a:bodyPr>
          <a:lstStyle/>
          <a:p>
            <a:pPr eaLnBrk="1" fontAlgn="auto" hangingPunct="1">
              <a:buClr>
                <a:schemeClr val="dk1"/>
              </a:buClr>
              <a:buFont typeface="Poppins ExtraBold"/>
              <a:buNone/>
              <a:defRPr/>
            </a:pPr>
            <a:r>
              <a:rPr lang="en" sz="5400" dirty="0">
                <a:solidFill>
                  <a:schemeClr val="accent3">
                    <a:lumMod val="50000"/>
                  </a:schemeClr>
                </a:solidFill>
                <a:latin typeface="UTM Androgyne" panose="02040603050506020204" pitchFamily="18" charset="0"/>
                <a:ea typeface="Poppins ExtraBold"/>
                <a:cs typeface="Poppins ExtraBold"/>
                <a:sym typeface="Poppins ExtraBold"/>
              </a:rPr>
              <a:t>CẢM ƠN CÁC EM</a:t>
            </a:r>
            <a:endParaRPr sz="5400" dirty="0">
              <a:solidFill>
                <a:schemeClr val="accent3">
                  <a:lumMod val="50000"/>
                </a:schemeClr>
              </a:solidFill>
              <a:latin typeface="UTM Androgyne" panose="02040603050506020204" pitchFamily="18" charset="0"/>
              <a:ea typeface="Poppins ExtraBold"/>
              <a:cs typeface="Poppins ExtraBold"/>
              <a:sym typeface="Poppins ExtraBold"/>
            </a:endParaRPr>
          </a:p>
        </p:txBody>
      </p:sp>
      <p:sp>
        <p:nvSpPr>
          <p:cNvPr id="66571" name="Google Shape;2306;p55">
            <a:extLst>
              <a:ext uri="{FF2B5EF4-FFF2-40B4-BE49-F238E27FC236}">
                <a16:creationId xmlns:a16="http://schemas.microsoft.com/office/drawing/2014/main" id="{B30118D6-166B-0D84-E9B5-DD78165DC241}"/>
              </a:ext>
            </a:extLst>
          </p:cNvPr>
          <p:cNvSpPr txBox="1">
            <a:spLocks noGrp="1"/>
          </p:cNvSpPr>
          <p:nvPr>
            <p:ph type="title"/>
          </p:nvPr>
        </p:nvSpPr>
        <p:spPr>
          <a:xfrm>
            <a:off x="1884254" y="2107821"/>
            <a:ext cx="6187678" cy="9941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sm" len="sm"/>
                <a:tailEnd type="none" w="sm" len="sm"/>
              </a14:hiddenLine>
            </a:ext>
          </a:extLst>
        </p:spPr>
        <p:txBody>
          <a:bodyPr spcFirstLastPara="1" wrap="square" lIns="91425" tIns="91425" rIns="91425" bIns="91425" anchor="t" anchorCtr="0">
            <a:noAutofit/>
          </a:bodyPr>
          <a:lstStyle/>
          <a:p>
            <a:pPr eaLnBrk="1" hangingPunct="1">
              <a:spcBef>
                <a:spcPct val="0"/>
              </a:spcBef>
              <a:spcAft>
                <a:spcPct val="0"/>
              </a:spcAft>
              <a:buClr>
                <a:srgbClr val="272727"/>
              </a:buClr>
              <a:buFont typeface="Poppins ExtraBold" panose="00000900000000000000" pitchFamily="2" charset="0"/>
              <a:buNone/>
            </a:pPr>
            <a:r>
              <a:rPr lang="en-US" altLang="en-US" sz="5400" dirty="0">
                <a:solidFill>
                  <a:schemeClr val="bg1"/>
                </a:solidFill>
                <a:latin typeface="UTM Androgyne" panose="02040603050506020204" pitchFamily="18" charset="0"/>
                <a:ea typeface="Poppins ExtraBold" panose="00000900000000000000" pitchFamily="2" charset="0"/>
                <a:cs typeface="Poppins ExtraBold" panose="00000900000000000000" pitchFamily="2" charset="0"/>
                <a:sym typeface="Poppins ExtraBold" panose="00000900000000000000" pitchFamily="2" charset="0"/>
              </a:rPr>
              <a:t>CẢM ƠN CÁC EM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Google Shape;2299;p55">
            <a:extLst>
              <a:ext uri="{FF2B5EF4-FFF2-40B4-BE49-F238E27FC236}">
                <a16:creationId xmlns:a16="http://schemas.microsoft.com/office/drawing/2014/main" id="{D7533ED0-22E2-2E86-9BE3-7BF65E81837D}"/>
              </a:ext>
            </a:extLst>
          </p:cNvPr>
          <p:cNvGrpSpPr>
            <a:grpSpLocks/>
          </p:cNvGrpSpPr>
          <p:nvPr/>
        </p:nvGrpSpPr>
        <p:grpSpPr bwMode="auto">
          <a:xfrm>
            <a:off x="1760935" y="2302669"/>
            <a:ext cx="336947" cy="2189560"/>
            <a:chOff x="6172150" y="669825"/>
            <a:chExt cx="89000" cy="577100"/>
          </a:xfrm>
        </p:grpSpPr>
        <p:sp>
          <p:nvSpPr>
            <p:cNvPr id="2300" name="Google Shape;2300;p55">
              <a:extLst>
                <a:ext uri="{FF2B5EF4-FFF2-40B4-BE49-F238E27FC236}">
                  <a16:creationId xmlns:a16="http://schemas.microsoft.com/office/drawing/2014/main" id="{B62B756C-FC62-DA6F-9963-FAA4D29D2CDE}"/>
                </a:ext>
              </a:extLst>
            </p:cNvPr>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lIns="91425" tIns="91425" rIns="91425" bIns="91425" anchor="ctr"/>
            <a:lstStyle/>
            <a:p>
              <a:pPr defTabSz="914378">
                <a:defRPr/>
              </a:pPr>
              <a:endParaRPr/>
            </a:p>
          </p:txBody>
        </p:sp>
        <p:sp>
          <p:nvSpPr>
            <p:cNvPr id="2301" name="Google Shape;2301;p55">
              <a:extLst>
                <a:ext uri="{FF2B5EF4-FFF2-40B4-BE49-F238E27FC236}">
                  <a16:creationId xmlns:a16="http://schemas.microsoft.com/office/drawing/2014/main" id="{D37A5F7F-A9D0-C17D-2838-B37E01FB1FBE}"/>
                </a:ext>
              </a:extLst>
            </p:cNvPr>
            <p:cNvSpPr/>
            <p:nvPr/>
          </p:nvSpPr>
          <p:spPr>
            <a:xfrm>
              <a:off x="6192277" y="676729"/>
              <a:ext cx="1258" cy="563292"/>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2" name="Google Shape;2302;p55">
              <a:extLst>
                <a:ext uri="{FF2B5EF4-FFF2-40B4-BE49-F238E27FC236}">
                  <a16:creationId xmlns:a16="http://schemas.microsoft.com/office/drawing/2014/main" id="{31CED01A-6AC7-DFBB-8BD8-BFAE8332E9B4}"/>
                </a:ext>
              </a:extLst>
            </p:cNvPr>
            <p:cNvSpPr/>
            <p:nvPr/>
          </p:nvSpPr>
          <p:spPr>
            <a:xfrm>
              <a:off x="6207373" y="670453"/>
              <a:ext cx="1258" cy="575845"/>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3" name="Google Shape;2303;p55">
              <a:extLst>
                <a:ext uri="{FF2B5EF4-FFF2-40B4-BE49-F238E27FC236}">
                  <a16:creationId xmlns:a16="http://schemas.microsoft.com/office/drawing/2014/main" id="{C44A28E1-CF20-086D-5A0E-442BB2311508}"/>
                </a:ext>
              </a:extLst>
            </p:cNvPr>
            <p:cNvSpPr/>
            <p:nvPr/>
          </p:nvSpPr>
          <p:spPr>
            <a:xfrm>
              <a:off x="6222153" y="670453"/>
              <a:ext cx="629" cy="576472"/>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4" name="Google Shape;2304;p55">
              <a:extLst>
                <a:ext uri="{FF2B5EF4-FFF2-40B4-BE49-F238E27FC236}">
                  <a16:creationId xmlns:a16="http://schemas.microsoft.com/office/drawing/2014/main" id="{7963FEDB-F10E-4723-D894-CF2242717F42}"/>
                </a:ext>
              </a:extLst>
            </p:cNvPr>
            <p:cNvSpPr/>
            <p:nvPr/>
          </p:nvSpPr>
          <p:spPr>
            <a:xfrm>
              <a:off x="6237249" y="674846"/>
              <a:ext cx="629" cy="567058"/>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05" name="Google Shape;2305;p55">
            <a:extLst>
              <a:ext uri="{FF2B5EF4-FFF2-40B4-BE49-F238E27FC236}">
                <a16:creationId xmlns:a16="http://schemas.microsoft.com/office/drawing/2014/main" id="{0D02F7D8-7354-DCB2-A320-223237B9CB9B}"/>
              </a:ext>
            </a:extLst>
          </p:cNvPr>
          <p:cNvSpPr/>
          <p:nvPr/>
        </p:nvSpPr>
        <p:spPr>
          <a:xfrm flipH="1">
            <a:off x="1440657" y="4048125"/>
            <a:ext cx="551260"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06" name="Google Shape;2306;p55">
            <a:extLst>
              <a:ext uri="{FF2B5EF4-FFF2-40B4-BE49-F238E27FC236}">
                <a16:creationId xmlns:a16="http://schemas.microsoft.com/office/drawing/2014/main" id="{7D7137BC-4EBE-145C-BA25-6E3023983EF6}"/>
              </a:ext>
            </a:extLst>
          </p:cNvPr>
          <p:cNvSpPr txBox="1">
            <a:spLocks noGrp="1"/>
          </p:cNvSpPr>
          <p:nvPr>
            <p:ph type="title"/>
          </p:nvPr>
        </p:nvSpPr>
        <p:spPr>
          <a:xfrm>
            <a:off x="3756221" y="1761806"/>
            <a:ext cx="5262040" cy="1424376"/>
          </a:xfrm>
          <a:prstGeom prst="roundRect">
            <a:avLst/>
          </a:prstGeom>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 sz="8800" dirty="0">
                <a:solidFill>
                  <a:schemeClr val="dk1"/>
                </a:solidFill>
                <a:latin typeface="UTM Agin" panose="02040603050506020204" pitchFamily="18" charset="0"/>
                <a:ea typeface="Poppins ExtraBold"/>
                <a:cs typeface="Poppins ExtraBold"/>
                <a:sym typeface="Poppins ExtraBold"/>
              </a:rPr>
              <a:t>Luyện  </a:t>
            </a:r>
            <a:r>
              <a:rPr lang="en" sz="8800" dirty="0">
                <a:solidFill>
                  <a:srgbClr val="C00000"/>
                </a:solidFill>
                <a:latin typeface="UTM Agin" panose="02040603050506020204" pitchFamily="18" charset="0"/>
                <a:ea typeface="Poppins ExtraBold"/>
                <a:cs typeface="Poppins ExtraBold"/>
                <a:sym typeface="Poppins ExtraBold"/>
              </a:rPr>
              <a:t>Đọc</a:t>
            </a:r>
            <a:endParaRPr sz="8800" dirty="0">
              <a:solidFill>
                <a:srgbClr val="C00000"/>
              </a:solidFill>
              <a:latin typeface="UTM Agin" panose="02040603050506020204" pitchFamily="18" charset="0"/>
              <a:ea typeface="Poppins ExtraBold"/>
              <a:cs typeface="Poppins ExtraBold"/>
              <a:sym typeface="Poppins ExtraBold"/>
            </a:endParaRPr>
          </a:p>
        </p:txBody>
      </p:sp>
      <p:sp>
        <p:nvSpPr>
          <p:cNvPr id="2307" name="Google Shape;2307;p55">
            <a:extLst>
              <a:ext uri="{FF2B5EF4-FFF2-40B4-BE49-F238E27FC236}">
                <a16:creationId xmlns:a16="http://schemas.microsoft.com/office/drawing/2014/main" id="{31B9C0D2-A5E3-4AF1-C214-448E0F9DFB8C}"/>
              </a:ext>
            </a:extLst>
          </p:cNvPr>
          <p:cNvSpPr txBox="1">
            <a:spLocks noGrp="1"/>
          </p:cNvSpPr>
          <p:nvPr>
            <p:ph type="title" idx="2"/>
          </p:nvPr>
        </p:nvSpPr>
        <p:spPr>
          <a:xfrm>
            <a:off x="5944084" y="680302"/>
            <a:ext cx="1253729" cy="994172"/>
          </a:xfrm>
          <a:prstGeom prst="roundRect">
            <a:avLst/>
          </a:prstGeom>
          <a:ln w="57150">
            <a:solidFill>
              <a:srgbClr val="000000"/>
            </a:solidFill>
          </a:ln>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 sz="9600" dirty="0">
                <a:solidFill>
                  <a:schemeClr val="dk1"/>
                </a:solidFill>
                <a:latin typeface="UTM Agin" panose="02040603050506020204" pitchFamily="18" charset="0"/>
                <a:ea typeface="Poppins ExtraBold"/>
                <a:cs typeface="Poppins ExtraBold"/>
                <a:sym typeface="Poppins ExtraBold"/>
              </a:rPr>
              <a:t>01</a:t>
            </a:r>
            <a:endParaRPr sz="9600" dirty="0">
              <a:solidFill>
                <a:schemeClr val="dk1"/>
              </a:solidFill>
              <a:latin typeface="UTM Agin" panose="02040603050506020204" pitchFamily="18" charset="0"/>
              <a:ea typeface="Poppins ExtraBold"/>
              <a:cs typeface="Poppins ExtraBold"/>
              <a:sym typeface="Poppins ExtraBold"/>
            </a:endParaRPr>
          </a:p>
        </p:txBody>
      </p:sp>
      <p:grpSp>
        <p:nvGrpSpPr>
          <p:cNvPr id="63497" name="Google Shape;2309;p55">
            <a:extLst>
              <a:ext uri="{FF2B5EF4-FFF2-40B4-BE49-F238E27FC236}">
                <a16:creationId xmlns:a16="http://schemas.microsoft.com/office/drawing/2014/main" id="{818477BF-7E78-55A2-D92B-653962A40CA3}"/>
              </a:ext>
            </a:extLst>
          </p:cNvPr>
          <p:cNvGrpSpPr>
            <a:grpSpLocks/>
          </p:cNvGrpSpPr>
          <p:nvPr/>
        </p:nvGrpSpPr>
        <p:grpSpPr bwMode="auto">
          <a:xfrm>
            <a:off x="-66675" y="85725"/>
            <a:ext cx="1871663" cy="1895475"/>
            <a:chOff x="105337" y="676695"/>
            <a:chExt cx="1589729" cy="1609841"/>
          </a:xfrm>
        </p:grpSpPr>
        <p:sp>
          <p:nvSpPr>
            <p:cNvPr id="2310" name="Google Shape;2310;p55">
              <a:extLst>
                <a:ext uri="{FF2B5EF4-FFF2-40B4-BE49-F238E27FC236}">
                  <a16:creationId xmlns:a16="http://schemas.microsoft.com/office/drawing/2014/main" id="{8ED91A1F-BF5A-AFC1-51C2-4B2DDFE9F958}"/>
                </a:ext>
              </a:extLst>
            </p:cNvPr>
            <p:cNvSpPr/>
            <p:nvPr/>
          </p:nvSpPr>
          <p:spPr>
            <a:xfrm rot="-3822922">
              <a:off x="209027" y="889525"/>
              <a:ext cx="955591" cy="825203"/>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1" name="Google Shape;2311;p55">
              <a:extLst>
                <a:ext uri="{FF2B5EF4-FFF2-40B4-BE49-F238E27FC236}">
                  <a16:creationId xmlns:a16="http://schemas.microsoft.com/office/drawing/2014/main" id="{973033FE-945F-AC65-39EB-823E06C9EA54}"/>
                </a:ext>
              </a:extLst>
            </p:cNvPr>
            <p:cNvSpPr/>
            <p:nvPr/>
          </p:nvSpPr>
          <p:spPr>
            <a:xfrm rot="-3822922">
              <a:off x="341505" y="994695"/>
              <a:ext cx="978848" cy="69474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2" name="Google Shape;2312;p55">
              <a:extLst>
                <a:ext uri="{FF2B5EF4-FFF2-40B4-BE49-F238E27FC236}">
                  <a16:creationId xmlns:a16="http://schemas.microsoft.com/office/drawing/2014/main" id="{C1EB2BF6-C7B6-5A48-6EF6-E675E99732DE}"/>
                </a:ext>
              </a:extLst>
            </p:cNvPr>
            <p:cNvSpPr/>
            <p:nvPr/>
          </p:nvSpPr>
          <p:spPr>
            <a:xfrm rot="-3822922">
              <a:off x="562974" y="1130203"/>
              <a:ext cx="960646" cy="532944"/>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3" name="Google Shape;2313;p55">
              <a:extLst>
                <a:ext uri="{FF2B5EF4-FFF2-40B4-BE49-F238E27FC236}">
                  <a16:creationId xmlns:a16="http://schemas.microsoft.com/office/drawing/2014/main" id="{60B321D0-AAA1-FF06-ACAE-CCDB7065B2D2}"/>
                </a:ext>
              </a:extLst>
            </p:cNvPr>
            <p:cNvSpPr/>
            <p:nvPr/>
          </p:nvSpPr>
          <p:spPr>
            <a:xfrm rot="-3822922">
              <a:off x="732363" y="1123626"/>
              <a:ext cx="947501" cy="623959"/>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4" name="Google Shape;2314;p55">
              <a:extLst>
                <a:ext uri="{FF2B5EF4-FFF2-40B4-BE49-F238E27FC236}">
                  <a16:creationId xmlns:a16="http://schemas.microsoft.com/office/drawing/2014/main" id="{EE8BD760-47A3-30BA-43DA-737F12558EE7}"/>
                </a:ext>
              </a:extLst>
            </p:cNvPr>
            <p:cNvSpPr/>
            <p:nvPr/>
          </p:nvSpPr>
          <p:spPr>
            <a:xfrm rot="-3822922">
              <a:off x="221163" y="872334"/>
              <a:ext cx="970758" cy="860597"/>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5" name="Google Shape;2315;p55">
              <a:extLst>
                <a:ext uri="{FF2B5EF4-FFF2-40B4-BE49-F238E27FC236}">
                  <a16:creationId xmlns:a16="http://schemas.microsoft.com/office/drawing/2014/main" id="{95261FAC-F785-A6F4-419D-FDEACE5699CC}"/>
                </a:ext>
              </a:extLst>
            </p:cNvPr>
            <p:cNvSpPr/>
            <p:nvPr/>
          </p:nvSpPr>
          <p:spPr>
            <a:xfrm rot="-3822922">
              <a:off x="692418" y="1098850"/>
              <a:ext cx="949523" cy="681601"/>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6" name="Google Shape;2316;p55">
              <a:extLst>
                <a:ext uri="{FF2B5EF4-FFF2-40B4-BE49-F238E27FC236}">
                  <a16:creationId xmlns:a16="http://schemas.microsoft.com/office/drawing/2014/main" id="{ECB68844-B399-BB29-56B1-97DE74FEFB65}"/>
                </a:ext>
              </a:extLst>
            </p:cNvPr>
            <p:cNvSpPr/>
            <p:nvPr/>
          </p:nvSpPr>
          <p:spPr>
            <a:xfrm rot="-3822922">
              <a:off x="473477" y="1104416"/>
              <a:ext cx="974803" cy="558225"/>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7" name="Google Shape;2317;p55">
              <a:extLst>
                <a:ext uri="{FF2B5EF4-FFF2-40B4-BE49-F238E27FC236}">
                  <a16:creationId xmlns:a16="http://schemas.microsoft.com/office/drawing/2014/main" id="{DB8A904A-402E-CE61-9379-551D75A4971B}"/>
                </a:ext>
              </a:extLst>
            </p:cNvPr>
            <p:cNvSpPr/>
            <p:nvPr/>
          </p:nvSpPr>
          <p:spPr>
            <a:xfrm rot="-3822922">
              <a:off x="808685" y="1971542"/>
              <a:ext cx="117300" cy="71801"/>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8" name="Google Shape;2318;p55">
              <a:extLst>
                <a:ext uri="{FF2B5EF4-FFF2-40B4-BE49-F238E27FC236}">
                  <a16:creationId xmlns:a16="http://schemas.microsoft.com/office/drawing/2014/main" id="{165BAADC-A977-48A0-C10F-9D258F76708E}"/>
                </a:ext>
              </a:extLst>
            </p:cNvPr>
            <p:cNvSpPr/>
            <p:nvPr/>
          </p:nvSpPr>
          <p:spPr>
            <a:xfrm rot="-3822922">
              <a:off x="894138" y="1959914"/>
              <a:ext cx="130446" cy="83936"/>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19" name="Google Shape;2319;p55">
              <a:extLst>
                <a:ext uri="{FF2B5EF4-FFF2-40B4-BE49-F238E27FC236}">
                  <a16:creationId xmlns:a16="http://schemas.microsoft.com/office/drawing/2014/main" id="{E84378E8-208B-83D2-AC44-A23C924AF60E}"/>
                </a:ext>
              </a:extLst>
            </p:cNvPr>
            <p:cNvSpPr/>
            <p:nvPr/>
          </p:nvSpPr>
          <p:spPr>
            <a:xfrm rot="-3822922">
              <a:off x="1000828" y="1971543"/>
              <a:ext cx="124379" cy="70789"/>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0" name="Google Shape;2320;p55">
              <a:extLst>
                <a:ext uri="{FF2B5EF4-FFF2-40B4-BE49-F238E27FC236}">
                  <a16:creationId xmlns:a16="http://schemas.microsoft.com/office/drawing/2014/main" id="{A1D88783-1EB9-2EB7-C96B-976D0E5A9BB6}"/>
                </a:ext>
              </a:extLst>
            </p:cNvPr>
            <p:cNvSpPr/>
            <p:nvPr/>
          </p:nvSpPr>
          <p:spPr>
            <a:xfrm rot="-3822922">
              <a:off x="868859" y="1751597"/>
              <a:ext cx="182017" cy="299338"/>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1" name="Google Shape;2321;p55">
              <a:extLst>
                <a:ext uri="{FF2B5EF4-FFF2-40B4-BE49-F238E27FC236}">
                  <a16:creationId xmlns:a16="http://schemas.microsoft.com/office/drawing/2014/main" id="{2C2C3944-C6DB-3EDE-4C6A-9C3AEE2C67EE}"/>
                </a:ext>
              </a:extLst>
            </p:cNvPr>
            <p:cNvSpPr/>
            <p:nvPr/>
          </p:nvSpPr>
          <p:spPr>
            <a:xfrm rot="-3822922">
              <a:off x="879982" y="1764743"/>
              <a:ext cx="165838" cy="285180"/>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2" name="Google Shape;2322;p55">
              <a:extLst>
                <a:ext uri="{FF2B5EF4-FFF2-40B4-BE49-F238E27FC236}">
                  <a16:creationId xmlns:a16="http://schemas.microsoft.com/office/drawing/2014/main" id="{C5470BF2-40A2-3C2B-43D9-585708F7BE47}"/>
                </a:ext>
              </a:extLst>
            </p:cNvPr>
            <p:cNvSpPr/>
            <p:nvPr/>
          </p:nvSpPr>
          <p:spPr>
            <a:xfrm rot="-3822922">
              <a:off x="859758" y="2021592"/>
              <a:ext cx="211343" cy="235628"/>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3" name="Google Shape;2323;p55">
              <a:extLst>
                <a:ext uri="{FF2B5EF4-FFF2-40B4-BE49-F238E27FC236}">
                  <a16:creationId xmlns:a16="http://schemas.microsoft.com/office/drawing/2014/main" id="{FEBDCD8E-8512-A7EA-D36A-BDB5CE00FC32}"/>
                </a:ext>
              </a:extLst>
            </p:cNvPr>
            <p:cNvSpPr/>
            <p:nvPr/>
          </p:nvSpPr>
          <p:spPr>
            <a:xfrm rot="-3822922">
              <a:off x="876443" y="2010974"/>
              <a:ext cx="186062" cy="23158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4" name="Google Shape;2324;p55">
              <a:extLst>
                <a:ext uri="{FF2B5EF4-FFF2-40B4-BE49-F238E27FC236}">
                  <a16:creationId xmlns:a16="http://schemas.microsoft.com/office/drawing/2014/main" id="{B089217B-85F3-F6DA-DC4F-9DD2978451B6}"/>
                </a:ext>
              </a:extLst>
            </p:cNvPr>
            <p:cNvSpPr/>
            <p:nvPr/>
          </p:nvSpPr>
          <p:spPr>
            <a:xfrm rot="-3822922">
              <a:off x="918913" y="1974572"/>
              <a:ext cx="104155" cy="202256"/>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3"/>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grpSp>
        <p:nvGrpSpPr>
          <p:cNvPr id="63498" name="Google Shape;2325;p55">
            <a:extLst>
              <a:ext uri="{FF2B5EF4-FFF2-40B4-BE49-F238E27FC236}">
                <a16:creationId xmlns:a16="http://schemas.microsoft.com/office/drawing/2014/main" id="{84E2B724-A296-8DB9-BF63-1B4768DDF4AC}"/>
              </a:ext>
            </a:extLst>
          </p:cNvPr>
          <p:cNvGrpSpPr>
            <a:grpSpLocks/>
          </p:cNvGrpSpPr>
          <p:nvPr/>
        </p:nvGrpSpPr>
        <p:grpSpPr bwMode="auto">
          <a:xfrm>
            <a:off x="7826655" y="786147"/>
            <a:ext cx="1328738" cy="1526383"/>
            <a:chOff x="274670" y="817068"/>
            <a:chExt cx="1243264" cy="1428248"/>
          </a:xfrm>
        </p:grpSpPr>
        <p:sp>
          <p:nvSpPr>
            <p:cNvPr id="2326" name="Google Shape;2326;p55">
              <a:extLst>
                <a:ext uri="{FF2B5EF4-FFF2-40B4-BE49-F238E27FC236}">
                  <a16:creationId xmlns:a16="http://schemas.microsoft.com/office/drawing/2014/main" id="{47A797F2-6973-3252-90F7-4A0F6356EB40}"/>
                </a:ext>
              </a:extLst>
            </p:cNvPr>
            <p:cNvSpPr/>
            <p:nvPr/>
          </p:nvSpPr>
          <p:spPr>
            <a:xfrm rot="-3822922">
              <a:off x="209481" y="890056"/>
              <a:ext cx="954764" cy="824386"/>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7" name="Google Shape;2327;p55">
              <a:extLst>
                <a:ext uri="{FF2B5EF4-FFF2-40B4-BE49-F238E27FC236}">
                  <a16:creationId xmlns:a16="http://schemas.microsoft.com/office/drawing/2014/main" id="{9F6A8B78-8569-BA54-F050-1BC13B9FFEDE}"/>
                </a:ext>
              </a:extLst>
            </p:cNvPr>
            <p:cNvSpPr/>
            <p:nvPr/>
          </p:nvSpPr>
          <p:spPr>
            <a:xfrm rot="-3822922">
              <a:off x="340938" y="994777"/>
              <a:ext cx="979273" cy="695158"/>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8" name="Google Shape;2328;p55">
              <a:extLst>
                <a:ext uri="{FF2B5EF4-FFF2-40B4-BE49-F238E27FC236}">
                  <a16:creationId xmlns:a16="http://schemas.microsoft.com/office/drawing/2014/main" id="{FE87898A-7A27-96C9-1FD4-D4B744D45B9B}"/>
                </a:ext>
              </a:extLst>
            </p:cNvPr>
            <p:cNvSpPr/>
            <p:nvPr/>
          </p:nvSpPr>
          <p:spPr>
            <a:xfrm rot="-3822922">
              <a:off x="563187" y="1130135"/>
              <a:ext cx="961449" cy="533623"/>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29" name="Google Shape;2329;p55">
              <a:extLst>
                <a:ext uri="{FF2B5EF4-FFF2-40B4-BE49-F238E27FC236}">
                  <a16:creationId xmlns:a16="http://schemas.microsoft.com/office/drawing/2014/main" id="{C634DCFB-578F-71A3-748C-C89A9AE969A8}"/>
                </a:ext>
              </a:extLst>
            </p:cNvPr>
            <p:cNvSpPr/>
            <p:nvPr/>
          </p:nvSpPr>
          <p:spPr>
            <a:xfrm rot="-3822922">
              <a:off x="732521" y="1123452"/>
              <a:ext cx="946966" cy="623860"/>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0" name="Google Shape;2330;p55">
              <a:extLst>
                <a:ext uri="{FF2B5EF4-FFF2-40B4-BE49-F238E27FC236}">
                  <a16:creationId xmlns:a16="http://schemas.microsoft.com/office/drawing/2014/main" id="{7B5F79D3-C0BA-06E3-D7FB-04E895E81803}"/>
                </a:ext>
              </a:extLst>
            </p:cNvPr>
            <p:cNvSpPr/>
            <p:nvPr/>
          </p:nvSpPr>
          <p:spPr>
            <a:xfrm rot="-3822922">
              <a:off x="220622" y="872231"/>
              <a:ext cx="971475" cy="861149"/>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1" name="Google Shape;2331;p55">
              <a:extLst>
                <a:ext uri="{FF2B5EF4-FFF2-40B4-BE49-F238E27FC236}">
                  <a16:creationId xmlns:a16="http://schemas.microsoft.com/office/drawing/2014/main" id="{5B123060-768B-AD36-A50B-9D1B3DBCC82D}"/>
                </a:ext>
              </a:extLst>
            </p:cNvPr>
            <p:cNvSpPr/>
            <p:nvPr/>
          </p:nvSpPr>
          <p:spPr>
            <a:xfrm rot="-3822922">
              <a:off x="692416" y="1098943"/>
              <a:ext cx="949194" cy="681790"/>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2" name="Google Shape;2332;p55">
              <a:extLst>
                <a:ext uri="{FF2B5EF4-FFF2-40B4-BE49-F238E27FC236}">
                  <a16:creationId xmlns:a16="http://schemas.microsoft.com/office/drawing/2014/main" id="{E35C1F8B-F19C-BF38-FEFC-467F822BCEFA}"/>
                </a:ext>
              </a:extLst>
            </p:cNvPr>
            <p:cNvSpPr/>
            <p:nvPr/>
          </p:nvSpPr>
          <p:spPr>
            <a:xfrm rot="17777078">
              <a:off x="473507" y="1105067"/>
              <a:ext cx="974818" cy="557018"/>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3" name="Google Shape;2333;p55">
              <a:extLst>
                <a:ext uri="{FF2B5EF4-FFF2-40B4-BE49-F238E27FC236}">
                  <a16:creationId xmlns:a16="http://schemas.microsoft.com/office/drawing/2014/main" id="{EC497217-8C38-C3A5-D8E6-8A6D031BCE47}"/>
                </a:ext>
              </a:extLst>
            </p:cNvPr>
            <p:cNvSpPr/>
            <p:nvPr/>
          </p:nvSpPr>
          <p:spPr>
            <a:xfrm rot="-3822922">
              <a:off x="809405" y="1971254"/>
              <a:ext cx="116978" cy="72413"/>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4" name="Google Shape;2334;p55">
              <a:extLst>
                <a:ext uri="{FF2B5EF4-FFF2-40B4-BE49-F238E27FC236}">
                  <a16:creationId xmlns:a16="http://schemas.microsoft.com/office/drawing/2014/main" id="{FC62EB31-F035-506D-8075-977D62E82786}"/>
                </a:ext>
              </a:extLst>
            </p:cNvPr>
            <p:cNvSpPr/>
            <p:nvPr/>
          </p:nvSpPr>
          <p:spPr>
            <a:xfrm rot="-3822922">
              <a:off x="894629" y="1959556"/>
              <a:ext cx="130347" cy="84667"/>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5" name="Google Shape;2335;p55">
              <a:extLst>
                <a:ext uri="{FF2B5EF4-FFF2-40B4-BE49-F238E27FC236}">
                  <a16:creationId xmlns:a16="http://schemas.microsoft.com/office/drawing/2014/main" id="{1245C08B-4B95-2C74-BF08-4CAB73FC1A6A}"/>
                </a:ext>
              </a:extLst>
            </p:cNvPr>
            <p:cNvSpPr/>
            <p:nvPr/>
          </p:nvSpPr>
          <p:spPr>
            <a:xfrm rot="-3822922">
              <a:off x="1000463" y="1971810"/>
              <a:ext cx="124777" cy="70185"/>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6" name="Google Shape;2336;p55">
              <a:extLst>
                <a:ext uri="{FF2B5EF4-FFF2-40B4-BE49-F238E27FC236}">
                  <a16:creationId xmlns:a16="http://schemas.microsoft.com/office/drawing/2014/main" id="{B43AD602-86E6-FEFA-9B62-7CCE251A105E}"/>
                </a:ext>
              </a:extLst>
            </p:cNvPr>
            <p:cNvSpPr/>
            <p:nvPr/>
          </p:nvSpPr>
          <p:spPr>
            <a:xfrm rot="-3822922">
              <a:off x="869563" y="1751785"/>
              <a:ext cx="181594" cy="299675"/>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7" name="Google Shape;2337;p55">
              <a:extLst>
                <a:ext uri="{FF2B5EF4-FFF2-40B4-BE49-F238E27FC236}">
                  <a16:creationId xmlns:a16="http://schemas.microsoft.com/office/drawing/2014/main" id="{D1740E77-A1AA-841E-9FA4-8578FBF47709}"/>
                </a:ext>
              </a:extLst>
            </p:cNvPr>
            <p:cNvSpPr/>
            <p:nvPr/>
          </p:nvSpPr>
          <p:spPr>
            <a:xfrm rot="-3822922">
              <a:off x="879589" y="1764040"/>
              <a:ext cx="165997" cy="286307"/>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8" name="Google Shape;2338;p55">
              <a:extLst>
                <a:ext uri="{FF2B5EF4-FFF2-40B4-BE49-F238E27FC236}">
                  <a16:creationId xmlns:a16="http://schemas.microsoft.com/office/drawing/2014/main" id="{7E97FBFD-A029-6B6E-5D9A-BBD15B0F0FA5}"/>
                </a:ext>
              </a:extLst>
            </p:cNvPr>
            <p:cNvSpPr/>
            <p:nvPr/>
          </p:nvSpPr>
          <p:spPr>
            <a:xfrm rot="-3822922">
              <a:off x="859535" y="2021391"/>
              <a:ext cx="211675" cy="236176"/>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dk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39" name="Google Shape;2339;p55">
              <a:extLst>
                <a:ext uri="{FF2B5EF4-FFF2-40B4-BE49-F238E27FC236}">
                  <a16:creationId xmlns:a16="http://schemas.microsoft.com/office/drawing/2014/main" id="{0C2CA63E-2A0D-ADAF-E720-A547E41EB077}"/>
                </a:ext>
              </a:extLst>
            </p:cNvPr>
            <p:cNvSpPr/>
            <p:nvPr/>
          </p:nvSpPr>
          <p:spPr>
            <a:xfrm rot="-3822922">
              <a:off x="876247" y="2010249"/>
              <a:ext cx="186051" cy="232833"/>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0" name="Google Shape;2340;p55">
              <a:extLst>
                <a:ext uri="{FF2B5EF4-FFF2-40B4-BE49-F238E27FC236}">
                  <a16:creationId xmlns:a16="http://schemas.microsoft.com/office/drawing/2014/main" id="{6DC001BF-A772-CF9C-FA99-A27EC8738C1C}"/>
                </a:ext>
              </a:extLst>
            </p:cNvPr>
            <p:cNvSpPr/>
            <p:nvPr/>
          </p:nvSpPr>
          <p:spPr>
            <a:xfrm rot="-3822922">
              <a:off x="919695" y="1974598"/>
              <a:ext cx="103610" cy="201640"/>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sp>
        <p:nvSpPr>
          <p:cNvPr id="2341" name="Google Shape;2341;p55">
            <a:extLst>
              <a:ext uri="{FF2B5EF4-FFF2-40B4-BE49-F238E27FC236}">
                <a16:creationId xmlns:a16="http://schemas.microsoft.com/office/drawing/2014/main" id="{421CF593-5AFF-F19E-A7F2-5E65420233E0}"/>
              </a:ext>
            </a:extLst>
          </p:cNvPr>
          <p:cNvSpPr/>
          <p:nvPr/>
        </p:nvSpPr>
        <p:spPr>
          <a:xfrm rot="5757849" flipH="1">
            <a:off x="5902397" y="569714"/>
            <a:ext cx="551259" cy="504825"/>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grpSp>
        <p:nvGrpSpPr>
          <p:cNvPr id="33803" name="Google Shape;2342;p55">
            <a:extLst>
              <a:ext uri="{FF2B5EF4-FFF2-40B4-BE49-F238E27FC236}">
                <a16:creationId xmlns:a16="http://schemas.microsoft.com/office/drawing/2014/main" id="{3956DFB4-04C1-00D0-13E9-F1DE86831EBB}"/>
              </a:ext>
            </a:extLst>
          </p:cNvPr>
          <p:cNvGrpSpPr>
            <a:grpSpLocks/>
          </p:cNvGrpSpPr>
          <p:nvPr/>
        </p:nvGrpSpPr>
        <p:grpSpPr bwMode="auto">
          <a:xfrm>
            <a:off x="3977879" y="4010025"/>
            <a:ext cx="779859" cy="741760"/>
            <a:chOff x="7353522" y="4394524"/>
            <a:chExt cx="565429" cy="538373"/>
          </a:xfrm>
        </p:grpSpPr>
        <p:sp>
          <p:nvSpPr>
            <p:cNvPr id="2343" name="Google Shape;2343;p55">
              <a:extLst>
                <a:ext uri="{FF2B5EF4-FFF2-40B4-BE49-F238E27FC236}">
                  <a16:creationId xmlns:a16="http://schemas.microsoft.com/office/drawing/2014/main" id="{95415BAA-BD0A-E319-950E-7EE1E9F6C4B3}"/>
                </a:ext>
              </a:extLst>
            </p:cNvPr>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2344" name="Google Shape;2344;p55">
              <a:extLst>
                <a:ext uri="{FF2B5EF4-FFF2-40B4-BE49-F238E27FC236}">
                  <a16:creationId xmlns:a16="http://schemas.microsoft.com/office/drawing/2014/main" id="{878FCD1E-56BD-E292-56AA-5649ACB0BDE9}"/>
                </a:ext>
              </a:extLst>
            </p:cNvPr>
            <p:cNvSpPr/>
            <p:nvPr/>
          </p:nvSpPr>
          <p:spPr>
            <a:xfrm>
              <a:off x="7495095" y="4549209"/>
              <a:ext cx="282283" cy="267890"/>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lIns="91425" tIns="91425" rIns="91425" bIns="91425" anchor="ctr"/>
            <a:lstStyle/>
            <a:p>
              <a:pPr defTabSz="914378">
                <a:defRPr/>
              </a:pPr>
              <a:endParaRPr/>
            </a:p>
          </p:txBody>
        </p:sp>
      </p:grpSp>
      <p:grpSp>
        <p:nvGrpSpPr>
          <p:cNvPr id="69" name="Google Shape;684;p31">
            <a:extLst>
              <a:ext uri="{FF2B5EF4-FFF2-40B4-BE49-F238E27FC236}">
                <a16:creationId xmlns:a16="http://schemas.microsoft.com/office/drawing/2014/main" id="{A94AD150-C1EB-868C-1F51-7682DEDA400A}"/>
              </a:ext>
            </a:extLst>
          </p:cNvPr>
          <p:cNvGrpSpPr/>
          <p:nvPr/>
        </p:nvGrpSpPr>
        <p:grpSpPr>
          <a:xfrm>
            <a:off x="1112468" y="1488831"/>
            <a:ext cx="2492750" cy="2467244"/>
            <a:chOff x="5938050" y="1163450"/>
            <a:chExt cx="1407300" cy="1392900"/>
          </a:xfrm>
        </p:grpSpPr>
        <p:sp>
          <p:nvSpPr>
            <p:cNvPr id="70" name="Google Shape;685;p31">
              <a:extLst>
                <a:ext uri="{FF2B5EF4-FFF2-40B4-BE49-F238E27FC236}">
                  <a16:creationId xmlns:a16="http://schemas.microsoft.com/office/drawing/2014/main" id="{E43CDF49-8517-9956-AF3E-E9E637A9C4E7}"/>
                </a:ext>
              </a:extLst>
            </p:cNvPr>
            <p:cNvSpPr/>
            <p:nvPr/>
          </p:nvSpPr>
          <p:spPr>
            <a:xfrm>
              <a:off x="5938050" y="1163450"/>
              <a:ext cx="1407300" cy="1392900"/>
            </a:xfrm>
            <a:custGeom>
              <a:avLst/>
              <a:gdLst/>
              <a:ahLst/>
              <a:cxnLst/>
              <a:rect l="l" t="t" r="r" b="b"/>
              <a:pathLst>
                <a:path w="56292" h="55716" extrusionOk="0">
                  <a:moveTo>
                    <a:pt x="26574" y="0"/>
                  </a:moveTo>
                  <a:lnTo>
                    <a:pt x="25157" y="133"/>
                  </a:lnTo>
                  <a:lnTo>
                    <a:pt x="23739" y="310"/>
                  </a:lnTo>
                  <a:lnTo>
                    <a:pt x="22366" y="531"/>
                  </a:lnTo>
                  <a:lnTo>
                    <a:pt x="20993" y="886"/>
                  </a:lnTo>
                  <a:lnTo>
                    <a:pt x="19665" y="1240"/>
                  </a:lnTo>
                  <a:lnTo>
                    <a:pt x="18380" y="1683"/>
                  </a:lnTo>
                  <a:lnTo>
                    <a:pt x="17096" y="2170"/>
                  </a:lnTo>
                  <a:lnTo>
                    <a:pt x="15856" y="2746"/>
                  </a:lnTo>
                  <a:lnTo>
                    <a:pt x="14660" y="3366"/>
                  </a:lnTo>
                  <a:lnTo>
                    <a:pt x="13509" y="4030"/>
                  </a:lnTo>
                  <a:lnTo>
                    <a:pt x="12357" y="4783"/>
                  </a:lnTo>
                  <a:lnTo>
                    <a:pt x="11250" y="5536"/>
                  </a:lnTo>
                  <a:lnTo>
                    <a:pt x="10187" y="6378"/>
                  </a:lnTo>
                  <a:lnTo>
                    <a:pt x="9168" y="7263"/>
                  </a:lnTo>
                  <a:lnTo>
                    <a:pt x="8194" y="8193"/>
                  </a:lnTo>
                  <a:lnTo>
                    <a:pt x="7264" y="9168"/>
                  </a:lnTo>
                  <a:lnTo>
                    <a:pt x="6378" y="10186"/>
                  </a:lnTo>
                  <a:lnTo>
                    <a:pt x="5537" y="11249"/>
                  </a:lnTo>
                  <a:lnTo>
                    <a:pt x="4784" y="12357"/>
                  </a:lnTo>
                  <a:lnTo>
                    <a:pt x="4031" y="13508"/>
                  </a:lnTo>
                  <a:lnTo>
                    <a:pt x="3367" y="14660"/>
                  </a:lnTo>
                  <a:lnTo>
                    <a:pt x="2747" y="15855"/>
                  </a:lnTo>
                  <a:lnTo>
                    <a:pt x="2171" y="17095"/>
                  </a:lnTo>
                  <a:lnTo>
                    <a:pt x="1684" y="18380"/>
                  </a:lnTo>
                  <a:lnTo>
                    <a:pt x="1241" y="19708"/>
                  </a:lnTo>
                  <a:lnTo>
                    <a:pt x="886" y="21037"/>
                  </a:lnTo>
                  <a:lnTo>
                    <a:pt x="532" y="22366"/>
                  </a:lnTo>
                  <a:lnTo>
                    <a:pt x="311" y="23739"/>
                  </a:lnTo>
                  <a:lnTo>
                    <a:pt x="134" y="25156"/>
                  </a:lnTo>
                  <a:lnTo>
                    <a:pt x="1" y="26573"/>
                  </a:lnTo>
                  <a:lnTo>
                    <a:pt x="1" y="28035"/>
                  </a:lnTo>
                  <a:lnTo>
                    <a:pt x="1" y="53943"/>
                  </a:lnTo>
                  <a:lnTo>
                    <a:pt x="1" y="54298"/>
                  </a:lnTo>
                  <a:lnTo>
                    <a:pt x="134" y="54652"/>
                  </a:lnTo>
                  <a:lnTo>
                    <a:pt x="311" y="54918"/>
                  </a:lnTo>
                  <a:lnTo>
                    <a:pt x="488" y="55184"/>
                  </a:lnTo>
                  <a:lnTo>
                    <a:pt x="798" y="55405"/>
                  </a:lnTo>
                  <a:lnTo>
                    <a:pt x="1064" y="55582"/>
                  </a:lnTo>
                  <a:lnTo>
                    <a:pt x="1418" y="55715"/>
                  </a:lnTo>
                  <a:lnTo>
                    <a:pt x="54609" y="55715"/>
                  </a:lnTo>
                  <a:lnTo>
                    <a:pt x="54919" y="55582"/>
                  </a:lnTo>
                  <a:lnTo>
                    <a:pt x="55229" y="55405"/>
                  </a:lnTo>
                  <a:lnTo>
                    <a:pt x="55494" y="55184"/>
                  </a:lnTo>
                  <a:lnTo>
                    <a:pt x="55716" y="54918"/>
                  </a:lnTo>
                  <a:lnTo>
                    <a:pt x="55893" y="54652"/>
                  </a:lnTo>
                  <a:lnTo>
                    <a:pt x="55981" y="54298"/>
                  </a:lnTo>
                  <a:lnTo>
                    <a:pt x="56026" y="53943"/>
                  </a:lnTo>
                  <a:lnTo>
                    <a:pt x="56026" y="28035"/>
                  </a:lnTo>
                  <a:lnTo>
                    <a:pt x="55981" y="26396"/>
                  </a:lnTo>
                  <a:lnTo>
                    <a:pt x="55849" y="24802"/>
                  </a:lnTo>
                  <a:lnTo>
                    <a:pt x="55627" y="23251"/>
                  </a:lnTo>
                  <a:lnTo>
                    <a:pt x="55317" y="21657"/>
                  </a:lnTo>
                  <a:lnTo>
                    <a:pt x="55583" y="21480"/>
                  </a:lnTo>
                  <a:lnTo>
                    <a:pt x="55804" y="21214"/>
                  </a:lnTo>
                  <a:lnTo>
                    <a:pt x="55981" y="20948"/>
                  </a:lnTo>
                  <a:lnTo>
                    <a:pt x="56114" y="20638"/>
                  </a:lnTo>
                  <a:lnTo>
                    <a:pt x="56203" y="20151"/>
                  </a:lnTo>
                  <a:lnTo>
                    <a:pt x="56291" y="19620"/>
                  </a:lnTo>
                  <a:lnTo>
                    <a:pt x="56291" y="19000"/>
                  </a:lnTo>
                  <a:lnTo>
                    <a:pt x="56203" y="18335"/>
                  </a:lnTo>
                  <a:lnTo>
                    <a:pt x="56070" y="17671"/>
                  </a:lnTo>
                  <a:lnTo>
                    <a:pt x="55937" y="17361"/>
                  </a:lnTo>
                  <a:lnTo>
                    <a:pt x="55804" y="17007"/>
                  </a:lnTo>
                  <a:lnTo>
                    <a:pt x="55583" y="16697"/>
                  </a:lnTo>
                  <a:lnTo>
                    <a:pt x="55406" y="16387"/>
                  </a:lnTo>
                  <a:lnTo>
                    <a:pt x="55140" y="16121"/>
                  </a:lnTo>
                  <a:lnTo>
                    <a:pt x="54830" y="15855"/>
                  </a:lnTo>
                  <a:lnTo>
                    <a:pt x="54520" y="15590"/>
                  </a:lnTo>
                  <a:lnTo>
                    <a:pt x="54166" y="15324"/>
                  </a:lnTo>
                  <a:lnTo>
                    <a:pt x="53501" y="14970"/>
                  </a:lnTo>
                  <a:lnTo>
                    <a:pt x="53590" y="14704"/>
                  </a:lnTo>
                  <a:lnTo>
                    <a:pt x="53634" y="14394"/>
                  </a:lnTo>
                  <a:lnTo>
                    <a:pt x="53634" y="14128"/>
                  </a:lnTo>
                  <a:lnTo>
                    <a:pt x="53634" y="13862"/>
                  </a:lnTo>
                  <a:lnTo>
                    <a:pt x="53546" y="13597"/>
                  </a:lnTo>
                  <a:lnTo>
                    <a:pt x="53413" y="13331"/>
                  </a:lnTo>
                  <a:lnTo>
                    <a:pt x="53280" y="13109"/>
                  </a:lnTo>
                  <a:lnTo>
                    <a:pt x="53058" y="12888"/>
                  </a:lnTo>
                  <a:lnTo>
                    <a:pt x="52837" y="12711"/>
                  </a:lnTo>
                  <a:lnTo>
                    <a:pt x="52571" y="12578"/>
                  </a:lnTo>
                  <a:lnTo>
                    <a:pt x="52306" y="12445"/>
                  </a:lnTo>
                  <a:lnTo>
                    <a:pt x="51995" y="12401"/>
                  </a:lnTo>
                  <a:lnTo>
                    <a:pt x="51774" y="12179"/>
                  </a:lnTo>
                  <a:lnTo>
                    <a:pt x="51553" y="12002"/>
                  </a:lnTo>
                  <a:lnTo>
                    <a:pt x="51198" y="11825"/>
                  </a:lnTo>
                  <a:lnTo>
                    <a:pt x="50844" y="11736"/>
                  </a:lnTo>
                  <a:lnTo>
                    <a:pt x="50135" y="10806"/>
                  </a:lnTo>
                  <a:lnTo>
                    <a:pt x="49427" y="9921"/>
                  </a:lnTo>
                  <a:lnTo>
                    <a:pt x="48630" y="9035"/>
                  </a:lnTo>
                  <a:lnTo>
                    <a:pt x="47832" y="8193"/>
                  </a:lnTo>
                  <a:lnTo>
                    <a:pt x="46814" y="7219"/>
                  </a:lnTo>
                  <a:lnTo>
                    <a:pt x="45751" y="6333"/>
                  </a:lnTo>
                  <a:lnTo>
                    <a:pt x="44688" y="5492"/>
                  </a:lnTo>
                  <a:lnTo>
                    <a:pt x="43536" y="4695"/>
                  </a:lnTo>
                  <a:lnTo>
                    <a:pt x="42385" y="3942"/>
                  </a:lnTo>
                  <a:lnTo>
                    <a:pt x="41189" y="3277"/>
                  </a:lnTo>
                  <a:lnTo>
                    <a:pt x="39993" y="2657"/>
                  </a:lnTo>
                  <a:lnTo>
                    <a:pt x="38753" y="2082"/>
                  </a:lnTo>
                  <a:lnTo>
                    <a:pt x="37469" y="1594"/>
                  </a:lnTo>
                  <a:lnTo>
                    <a:pt x="36184" y="1196"/>
                  </a:lnTo>
                  <a:lnTo>
                    <a:pt x="34856" y="841"/>
                  </a:lnTo>
                  <a:lnTo>
                    <a:pt x="33527" y="531"/>
                  </a:lnTo>
                  <a:lnTo>
                    <a:pt x="32154" y="266"/>
                  </a:lnTo>
                  <a:lnTo>
                    <a:pt x="30781" y="133"/>
                  </a:lnTo>
                  <a:lnTo>
                    <a:pt x="29408"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6;p31">
              <a:extLst>
                <a:ext uri="{FF2B5EF4-FFF2-40B4-BE49-F238E27FC236}">
                  <a16:creationId xmlns:a16="http://schemas.microsoft.com/office/drawing/2014/main" id="{F4A06B1F-187E-D5AA-6E55-0783373B0938}"/>
                </a:ext>
              </a:extLst>
            </p:cNvPr>
            <p:cNvSpPr/>
            <p:nvPr/>
          </p:nvSpPr>
          <p:spPr>
            <a:xfrm>
              <a:off x="5986775" y="1207725"/>
              <a:ext cx="1310975" cy="1304325"/>
            </a:xfrm>
            <a:custGeom>
              <a:avLst/>
              <a:gdLst/>
              <a:ahLst/>
              <a:cxnLst/>
              <a:rect l="l" t="t" r="r" b="b"/>
              <a:pathLst>
                <a:path w="52439" h="52173" extrusionOk="0">
                  <a:moveTo>
                    <a:pt x="26219" y="1"/>
                  </a:moveTo>
                  <a:lnTo>
                    <a:pt x="24891" y="45"/>
                  </a:lnTo>
                  <a:lnTo>
                    <a:pt x="23562" y="133"/>
                  </a:lnTo>
                  <a:lnTo>
                    <a:pt x="22233" y="311"/>
                  </a:lnTo>
                  <a:lnTo>
                    <a:pt x="20949" y="532"/>
                  </a:lnTo>
                  <a:lnTo>
                    <a:pt x="19665" y="842"/>
                  </a:lnTo>
                  <a:lnTo>
                    <a:pt x="18424" y="1196"/>
                  </a:lnTo>
                  <a:lnTo>
                    <a:pt x="17184" y="1595"/>
                  </a:lnTo>
                  <a:lnTo>
                    <a:pt x="16033" y="2082"/>
                  </a:lnTo>
                  <a:lnTo>
                    <a:pt x="14837" y="2614"/>
                  </a:lnTo>
                  <a:lnTo>
                    <a:pt x="13730" y="3189"/>
                  </a:lnTo>
                  <a:lnTo>
                    <a:pt x="12623" y="3809"/>
                  </a:lnTo>
                  <a:lnTo>
                    <a:pt x="11560" y="4474"/>
                  </a:lnTo>
                  <a:lnTo>
                    <a:pt x="10541" y="5227"/>
                  </a:lnTo>
                  <a:lnTo>
                    <a:pt x="9522" y="6024"/>
                  </a:lnTo>
                  <a:lnTo>
                    <a:pt x="8592" y="6821"/>
                  </a:lnTo>
                  <a:lnTo>
                    <a:pt x="7662" y="7707"/>
                  </a:lnTo>
                  <a:lnTo>
                    <a:pt x="6821" y="8593"/>
                  </a:lnTo>
                  <a:lnTo>
                    <a:pt x="5979" y="9567"/>
                  </a:lnTo>
                  <a:lnTo>
                    <a:pt x="5226" y="10541"/>
                  </a:lnTo>
                  <a:lnTo>
                    <a:pt x="4474" y="11560"/>
                  </a:lnTo>
                  <a:lnTo>
                    <a:pt x="3809" y="12623"/>
                  </a:lnTo>
                  <a:lnTo>
                    <a:pt x="3145" y="13730"/>
                  </a:lnTo>
                  <a:lnTo>
                    <a:pt x="2569" y="14882"/>
                  </a:lnTo>
                  <a:lnTo>
                    <a:pt x="2038" y="16033"/>
                  </a:lnTo>
                  <a:lnTo>
                    <a:pt x="1595" y="17229"/>
                  </a:lnTo>
                  <a:lnTo>
                    <a:pt x="1196" y="18425"/>
                  </a:lnTo>
                  <a:lnTo>
                    <a:pt x="842" y="19709"/>
                  </a:lnTo>
                  <a:lnTo>
                    <a:pt x="532" y="20949"/>
                  </a:lnTo>
                  <a:lnTo>
                    <a:pt x="310" y="22233"/>
                  </a:lnTo>
                  <a:lnTo>
                    <a:pt x="133" y="23562"/>
                  </a:lnTo>
                  <a:lnTo>
                    <a:pt x="45" y="24891"/>
                  </a:lnTo>
                  <a:lnTo>
                    <a:pt x="0" y="26264"/>
                  </a:lnTo>
                  <a:lnTo>
                    <a:pt x="0" y="52172"/>
                  </a:lnTo>
                  <a:lnTo>
                    <a:pt x="52438" y="52172"/>
                  </a:lnTo>
                  <a:lnTo>
                    <a:pt x="52438" y="26264"/>
                  </a:lnTo>
                  <a:lnTo>
                    <a:pt x="52394" y="24891"/>
                  </a:lnTo>
                  <a:lnTo>
                    <a:pt x="52305" y="23562"/>
                  </a:lnTo>
                  <a:lnTo>
                    <a:pt x="52128" y="22233"/>
                  </a:lnTo>
                  <a:lnTo>
                    <a:pt x="51907" y="20949"/>
                  </a:lnTo>
                  <a:lnTo>
                    <a:pt x="51641" y="19709"/>
                  </a:lnTo>
                  <a:lnTo>
                    <a:pt x="51287" y="18425"/>
                  </a:lnTo>
                  <a:lnTo>
                    <a:pt x="50844" y="17229"/>
                  </a:lnTo>
                  <a:lnTo>
                    <a:pt x="50401" y="16033"/>
                  </a:lnTo>
                  <a:lnTo>
                    <a:pt x="49869" y="14882"/>
                  </a:lnTo>
                  <a:lnTo>
                    <a:pt x="49294" y="13730"/>
                  </a:lnTo>
                  <a:lnTo>
                    <a:pt x="48629" y="12623"/>
                  </a:lnTo>
                  <a:lnTo>
                    <a:pt x="47965" y="11560"/>
                  </a:lnTo>
                  <a:lnTo>
                    <a:pt x="47256" y="10541"/>
                  </a:lnTo>
                  <a:lnTo>
                    <a:pt x="46459" y="9567"/>
                  </a:lnTo>
                  <a:lnTo>
                    <a:pt x="45618" y="8593"/>
                  </a:lnTo>
                  <a:lnTo>
                    <a:pt x="44776" y="7707"/>
                  </a:lnTo>
                  <a:lnTo>
                    <a:pt x="43846" y="6821"/>
                  </a:lnTo>
                  <a:lnTo>
                    <a:pt x="42916" y="6024"/>
                  </a:lnTo>
                  <a:lnTo>
                    <a:pt x="41897" y="5227"/>
                  </a:lnTo>
                  <a:lnTo>
                    <a:pt x="40879" y="4474"/>
                  </a:lnTo>
                  <a:lnTo>
                    <a:pt x="39816" y="3809"/>
                  </a:lnTo>
                  <a:lnTo>
                    <a:pt x="38709" y="3189"/>
                  </a:lnTo>
                  <a:lnTo>
                    <a:pt x="37601" y="2614"/>
                  </a:lnTo>
                  <a:lnTo>
                    <a:pt x="36450" y="2082"/>
                  </a:lnTo>
                  <a:lnTo>
                    <a:pt x="35254" y="1595"/>
                  </a:lnTo>
                  <a:lnTo>
                    <a:pt x="34014" y="1196"/>
                  </a:lnTo>
                  <a:lnTo>
                    <a:pt x="32774" y="842"/>
                  </a:lnTo>
                  <a:lnTo>
                    <a:pt x="31490" y="532"/>
                  </a:lnTo>
                  <a:lnTo>
                    <a:pt x="30205" y="311"/>
                  </a:lnTo>
                  <a:lnTo>
                    <a:pt x="28921" y="133"/>
                  </a:lnTo>
                  <a:lnTo>
                    <a:pt x="27592" y="45"/>
                  </a:lnTo>
                  <a:lnTo>
                    <a:pt x="26219"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7;p31">
              <a:extLst>
                <a:ext uri="{FF2B5EF4-FFF2-40B4-BE49-F238E27FC236}">
                  <a16:creationId xmlns:a16="http://schemas.microsoft.com/office/drawing/2014/main" id="{93AF7835-72F6-13E0-7011-86E3C5EAA34A}"/>
                </a:ext>
              </a:extLst>
            </p:cNvPr>
            <p:cNvSpPr/>
            <p:nvPr/>
          </p:nvSpPr>
          <p:spPr>
            <a:xfrm>
              <a:off x="6297900" y="1781275"/>
              <a:ext cx="831550" cy="730775"/>
            </a:xfrm>
            <a:custGeom>
              <a:avLst/>
              <a:gdLst/>
              <a:ahLst/>
              <a:cxnLst/>
              <a:rect l="l" t="t" r="r" b="b"/>
              <a:pathLst>
                <a:path w="33262" h="29231" extrusionOk="0">
                  <a:moveTo>
                    <a:pt x="23031" y="0"/>
                  </a:moveTo>
                  <a:lnTo>
                    <a:pt x="17982" y="531"/>
                  </a:lnTo>
                  <a:lnTo>
                    <a:pt x="17937" y="531"/>
                  </a:lnTo>
                  <a:lnTo>
                    <a:pt x="17539" y="576"/>
                  </a:lnTo>
                  <a:lnTo>
                    <a:pt x="17494" y="576"/>
                  </a:lnTo>
                  <a:lnTo>
                    <a:pt x="16609" y="664"/>
                  </a:lnTo>
                  <a:lnTo>
                    <a:pt x="15501" y="797"/>
                  </a:lnTo>
                  <a:lnTo>
                    <a:pt x="14749" y="886"/>
                  </a:lnTo>
                  <a:lnTo>
                    <a:pt x="11737" y="1196"/>
                  </a:lnTo>
                  <a:lnTo>
                    <a:pt x="11648" y="1196"/>
                  </a:lnTo>
                  <a:lnTo>
                    <a:pt x="10364" y="1373"/>
                  </a:lnTo>
                  <a:lnTo>
                    <a:pt x="6334" y="1772"/>
                  </a:lnTo>
                  <a:lnTo>
                    <a:pt x="6201" y="1816"/>
                  </a:lnTo>
                  <a:lnTo>
                    <a:pt x="6157" y="1816"/>
                  </a:lnTo>
                  <a:lnTo>
                    <a:pt x="5802" y="1860"/>
                  </a:lnTo>
                  <a:lnTo>
                    <a:pt x="5714" y="1860"/>
                  </a:lnTo>
                  <a:lnTo>
                    <a:pt x="5182" y="1904"/>
                  </a:lnTo>
                  <a:lnTo>
                    <a:pt x="5138" y="2126"/>
                  </a:lnTo>
                  <a:lnTo>
                    <a:pt x="5094" y="2436"/>
                  </a:lnTo>
                  <a:lnTo>
                    <a:pt x="5049" y="2436"/>
                  </a:lnTo>
                  <a:lnTo>
                    <a:pt x="4961" y="3012"/>
                  </a:lnTo>
                  <a:lnTo>
                    <a:pt x="4784" y="4030"/>
                  </a:lnTo>
                  <a:lnTo>
                    <a:pt x="355" y="27326"/>
                  </a:lnTo>
                  <a:lnTo>
                    <a:pt x="0" y="29230"/>
                  </a:lnTo>
                  <a:lnTo>
                    <a:pt x="33261" y="29230"/>
                  </a:lnTo>
                  <a:lnTo>
                    <a:pt x="32597" y="26307"/>
                  </a:lnTo>
                  <a:lnTo>
                    <a:pt x="31401" y="21347"/>
                  </a:lnTo>
                  <a:lnTo>
                    <a:pt x="31401" y="21303"/>
                  </a:lnTo>
                  <a:lnTo>
                    <a:pt x="30427" y="17317"/>
                  </a:lnTo>
                  <a:lnTo>
                    <a:pt x="28478" y="8991"/>
                  </a:lnTo>
                  <a:lnTo>
                    <a:pt x="24581" y="2524"/>
                  </a:lnTo>
                  <a:lnTo>
                    <a:pt x="23296" y="399"/>
                  </a:lnTo>
                  <a:lnTo>
                    <a:pt x="23031"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8;p31">
              <a:extLst>
                <a:ext uri="{FF2B5EF4-FFF2-40B4-BE49-F238E27FC236}">
                  <a16:creationId xmlns:a16="http://schemas.microsoft.com/office/drawing/2014/main" id="{61E4BC88-16B6-85AE-C9C3-F0B67878E8A2}"/>
                </a:ext>
              </a:extLst>
            </p:cNvPr>
            <p:cNvSpPr/>
            <p:nvPr/>
          </p:nvSpPr>
          <p:spPr>
            <a:xfrm>
              <a:off x="6162825" y="1824450"/>
              <a:ext cx="355425" cy="687600"/>
            </a:xfrm>
            <a:custGeom>
              <a:avLst/>
              <a:gdLst/>
              <a:ahLst/>
              <a:cxnLst/>
              <a:rect l="l" t="t" r="r" b="b"/>
              <a:pathLst>
                <a:path w="14217" h="27504" extrusionOk="0">
                  <a:moveTo>
                    <a:pt x="11692" y="0"/>
                  </a:moveTo>
                  <a:lnTo>
                    <a:pt x="11604" y="89"/>
                  </a:lnTo>
                  <a:lnTo>
                    <a:pt x="11560" y="133"/>
                  </a:lnTo>
                  <a:lnTo>
                    <a:pt x="11250" y="355"/>
                  </a:lnTo>
                  <a:lnTo>
                    <a:pt x="10895" y="665"/>
                  </a:lnTo>
                  <a:lnTo>
                    <a:pt x="10364" y="1285"/>
                  </a:lnTo>
                  <a:lnTo>
                    <a:pt x="10098" y="1639"/>
                  </a:lnTo>
                  <a:lnTo>
                    <a:pt x="9611" y="2348"/>
                  </a:lnTo>
                  <a:lnTo>
                    <a:pt x="9124" y="3145"/>
                  </a:lnTo>
                  <a:lnTo>
                    <a:pt x="8592" y="4031"/>
                  </a:lnTo>
                  <a:lnTo>
                    <a:pt x="8105" y="5005"/>
                  </a:lnTo>
                  <a:lnTo>
                    <a:pt x="7042" y="7086"/>
                  </a:lnTo>
                  <a:lnTo>
                    <a:pt x="6024" y="9345"/>
                  </a:lnTo>
                  <a:lnTo>
                    <a:pt x="5049" y="11737"/>
                  </a:lnTo>
                  <a:lnTo>
                    <a:pt x="4075" y="14173"/>
                  </a:lnTo>
                  <a:lnTo>
                    <a:pt x="3189" y="16564"/>
                  </a:lnTo>
                  <a:lnTo>
                    <a:pt x="2392" y="18823"/>
                  </a:lnTo>
                  <a:lnTo>
                    <a:pt x="1418" y="21613"/>
                  </a:lnTo>
                  <a:lnTo>
                    <a:pt x="665" y="23828"/>
                  </a:lnTo>
                  <a:lnTo>
                    <a:pt x="0" y="25821"/>
                  </a:lnTo>
                  <a:lnTo>
                    <a:pt x="266" y="25909"/>
                  </a:lnTo>
                  <a:lnTo>
                    <a:pt x="665" y="26086"/>
                  </a:lnTo>
                  <a:lnTo>
                    <a:pt x="4341" y="27503"/>
                  </a:lnTo>
                  <a:lnTo>
                    <a:pt x="7928" y="27503"/>
                  </a:lnTo>
                  <a:lnTo>
                    <a:pt x="8105" y="27061"/>
                  </a:lnTo>
                  <a:lnTo>
                    <a:pt x="9434" y="23252"/>
                  </a:lnTo>
                  <a:lnTo>
                    <a:pt x="11692" y="16874"/>
                  </a:lnTo>
                  <a:lnTo>
                    <a:pt x="14217" y="9611"/>
                  </a:lnTo>
                  <a:lnTo>
                    <a:pt x="11958" y="975"/>
                  </a:lnTo>
                  <a:lnTo>
                    <a:pt x="11737" y="45"/>
                  </a:lnTo>
                  <a:lnTo>
                    <a:pt x="1169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9;p31">
              <a:extLst>
                <a:ext uri="{FF2B5EF4-FFF2-40B4-BE49-F238E27FC236}">
                  <a16:creationId xmlns:a16="http://schemas.microsoft.com/office/drawing/2014/main" id="{211B3F0C-9990-5045-F353-553C870DC4A0}"/>
                </a:ext>
              </a:extLst>
            </p:cNvPr>
            <p:cNvSpPr/>
            <p:nvPr/>
          </p:nvSpPr>
          <p:spPr>
            <a:xfrm>
              <a:off x="6787300" y="1785700"/>
              <a:ext cx="329975" cy="717500"/>
            </a:xfrm>
            <a:custGeom>
              <a:avLst/>
              <a:gdLst/>
              <a:ahLst/>
              <a:cxnLst/>
              <a:rect l="l" t="t" r="r" b="b"/>
              <a:pathLst>
                <a:path w="13199" h="28700" extrusionOk="0">
                  <a:moveTo>
                    <a:pt x="2524" y="0"/>
                  </a:moveTo>
                  <a:lnTo>
                    <a:pt x="0" y="9567"/>
                  </a:lnTo>
                  <a:lnTo>
                    <a:pt x="6688" y="28699"/>
                  </a:lnTo>
                  <a:lnTo>
                    <a:pt x="13198" y="26042"/>
                  </a:lnTo>
                  <a:lnTo>
                    <a:pt x="12932" y="25023"/>
                  </a:lnTo>
                  <a:lnTo>
                    <a:pt x="12179" y="22322"/>
                  </a:lnTo>
                  <a:lnTo>
                    <a:pt x="10984" y="18469"/>
                  </a:lnTo>
                  <a:lnTo>
                    <a:pt x="10319" y="16298"/>
                  </a:lnTo>
                  <a:lnTo>
                    <a:pt x="9522" y="13995"/>
                  </a:lnTo>
                  <a:lnTo>
                    <a:pt x="8725" y="11692"/>
                  </a:lnTo>
                  <a:lnTo>
                    <a:pt x="7839" y="9389"/>
                  </a:lnTo>
                  <a:lnTo>
                    <a:pt x="6953" y="7175"/>
                  </a:lnTo>
                  <a:lnTo>
                    <a:pt x="6068" y="5182"/>
                  </a:lnTo>
                  <a:lnTo>
                    <a:pt x="5625" y="4252"/>
                  </a:lnTo>
                  <a:lnTo>
                    <a:pt x="5138" y="3366"/>
                  </a:lnTo>
                  <a:lnTo>
                    <a:pt x="4695" y="2569"/>
                  </a:lnTo>
                  <a:lnTo>
                    <a:pt x="4252" y="1860"/>
                  </a:lnTo>
                  <a:lnTo>
                    <a:pt x="3809" y="1240"/>
                  </a:lnTo>
                  <a:lnTo>
                    <a:pt x="3366" y="709"/>
                  </a:lnTo>
                  <a:lnTo>
                    <a:pt x="2923" y="310"/>
                  </a:lnTo>
                  <a:lnTo>
                    <a:pt x="252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0;p31">
              <a:extLst>
                <a:ext uri="{FF2B5EF4-FFF2-40B4-BE49-F238E27FC236}">
                  <a16:creationId xmlns:a16="http://schemas.microsoft.com/office/drawing/2014/main" id="{83DBE39B-C402-EE52-D1A7-04E80FF1FABA}"/>
                </a:ext>
              </a:extLst>
            </p:cNvPr>
            <p:cNvSpPr/>
            <p:nvPr/>
          </p:nvSpPr>
          <p:spPr>
            <a:xfrm>
              <a:off x="6462875" y="2409050"/>
              <a:ext cx="442900" cy="103000"/>
            </a:xfrm>
            <a:custGeom>
              <a:avLst/>
              <a:gdLst/>
              <a:ahLst/>
              <a:cxnLst/>
              <a:rect l="l" t="t" r="r" b="b"/>
              <a:pathLst>
                <a:path w="17716" h="4120" extrusionOk="0">
                  <a:moveTo>
                    <a:pt x="665" y="1"/>
                  </a:moveTo>
                  <a:lnTo>
                    <a:pt x="488" y="1064"/>
                  </a:lnTo>
                  <a:lnTo>
                    <a:pt x="0" y="4119"/>
                  </a:lnTo>
                  <a:lnTo>
                    <a:pt x="17716" y="4119"/>
                  </a:lnTo>
                  <a:lnTo>
                    <a:pt x="17406" y="355"/>
                  </a:lnTo>
                  <a:lnTo>
                    <a:pt x="17406" y="266"/>
                  </a:lnTo>
                  <a:lnTo>
                    <a:pt x="10010" y="134"/>
                  </a:lnTo>
                  <a:lnTo>
                    <a:pt x="66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1;p31">
              <a:extLst>
                <a:ext uri="{FF2B5EF4-FFF2-40B4-BE49-F238E27FC236}">
                  <a16:creationId xmlns:a16="http://schemas.microsoft.com/office/drawing/2014/main" id="{81285552-4274-A3F5-A894-3716E1435197}"/>
                </a:ext>
              </a:extLst>
            </p:cNvPr>
            <p:cNvSpPr/>
            <p:nvPr/>
          </p:nvSpPr>
          <p:spPr>
            <a:xfrm>
              <a:off x="6215975" y="1584175"/>
              <a:ext cx="924550" cy="264650"/>
            </a:xfrm>
            <a:custGeom>
              <a:avLst/>
              <a:gdLst/>
              <a:ahLst/>
              <a:cxnLst/>
              <a:rect l="l" t="t" r="r" b="b"/>
              <a:pathLst>
                <a:path w="36982" h="10586" extrusionOk="0">
                  <a:moveTo>
                    <a:pt x="14704" y="1"/>
                  </a:moveTo>
                  <a:lnTo>
                    <a:pt x="13730" y="45"/>
                  </a:lnTo>
                  <a:lnTo>
                    <a:pt x="12800" y="89"/>
                  </a:lnTo>
                  <a:lnTo>
                    <a:pt x="11869" y="178"/>
                  </a:lnTo>
                  <a:lnTo>
                    <a:pt x="10098" y="399"/>
                  </a:lnTo>
                  <a:lnTo>
                    <a:pt x="8504" y="709"/>
                  </a:lnTo>
                  <a:lnTo>
                    <a:pt x="6953" y="1108"/>
                  </a:lnTo>
                  <a:lnTo>
                    <a:pt x="5580" y="1506"/>
                  </a:lnTo>
                  <a:lnTo>
                    <a:pt x="4340" y="1949"/>
                  </a:lnTo>
                  <a:lnTo>
                    <a:pt x="3233" y="2392"/>
                  </a:lnTo>
                  <a:lnTo>
                    <a:pt x="2259" y="2835"/>
                  </a:lnTo>
                  <a:lnTo>
                    <a:pt x="1462" y="3189"/>
                  </a:lnTo>
                  <a:lnTo>
                    <a:pt x="354" y="3809"/>
                  </a:lnTo>
                  <a:lnTo>
                    <a:pt x="0" y="4031"/>
                  </a:lnTo>
                  <a:lnTo>
                    <a:pt x="8991" y="10408"/>
                  </a:lnTo>
                  <a:lnTo>
                    <a:pt x="9301" y="10586"/>
                  </a:lnTo>
                  <a:lnTo>
                    <a:pt x="27636" y="10497"/>
                  </a:lnTo>
                  <a:lnTo>
                    <a:pt x="36981" y="5714"/>
                  </a:lnTo>
                  <a:lnTo>
                    <a:pt x="36715" y="5537"/>
                  </a:lnTo>
                  <a:lnTo>
                    <a:pt x="35918" y="5138"/>
                  </a:lnTo>
                  <a:lnTo>
                    <a:pt x="34634" y="4518"/>
                  </a:lnTo>
                  <a:lnTo>
                    <a:pt x="33748" y="4119"/>
                  </a:lnTo>
                  <a:lnTo>
                    <a:pt x="32774" y="3721"/>
                  </a:lnTo>
                  <a:lnTo>
                    <a:pt x="31622" y="3322"/>
                  </a:lnTo>
                  <a:lnTo>
                    <a:pt x="30382" y="2879"/>
                  </a:lnTo>
                  <a:lnTo>
                    <a:pt x="28965" y="2437"/>
                  </a:lnTo>
                  <a:lnTo>
                    <a:pt x="27415" y="1994"/>
                  </a:lnTo>
                  <a:lnTo>
                    <a:pt x="25776" y="1551"/>
                  </a:lnTo>
                  <a:lnTo>
                    <a:pt x="23916" y="1152"/>
                  </a:lnTo>
                  <a:lnTo>
                    <a:pt x="21967" y="754"/>
                  </a:lnTo>
                  <a:lnTo>
                    <a:pt x="19886" y="399"/>
                  </a:lnTo>
                  <a:lnTo>
                    <a:pt x="18778" y="222"/>
                  </a:lnTo>
                  <a:lnTo>
                    <a:pt x="17716" y="134"/>
                  </a:lnTo>
                  <a:lnTo>
                    <a:pt x="16697" y="45"/>
                  </a:lnTo>
                  <a:lnTo>
                    <a:pt x="1567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2;p31">
              <a:extLst>
                <a:ext uri="{FF2B5EF4-FFF2-40B4-BE49-F238E27FC236}">
                  <a16:creationId xmlns:a16="http://schemas.microsoft.com/office/drawing/2014/main" id="{A4126F0B-DB33-B9EA-8DAB-184A5918E047}"/>
                </a:ext>
              </a:extLst>
            </p:cNvPr>
            <p:cNvSpPr/>
            <p:nvPr/>
          </p:nvSpPr>
          <p:spPr>
            <a:xfrm>
              <a:off x="6559200" y="1614075"/>
              <a:ext cx="181600" cy="280150"/>
            </a:xfrm>
            <a:custGeom>
              <a:avLst/>
              <a:gdLst/>
              <a:ahLst/>
              <a:cxnLst/>
              <a:rect l="l" t="t" r="r" b="b"/>
              <a:pathLst>
                <a:path w="7264" h="11206" extrusionOk="0">
                  <a:moveTo>
                    <a:pt x="1418" y="0"/>
                  </a:moveTo>
                  <a:lnTo>
                    <a:pt x="1" y="6555"/>
                  </a:lnTo>
                  <a:lnTo>
                    <a:pt x="4562" y="11205"/>
                  </a:lnTo>
                  <a:lnTo>
                    <a:pt x="6998" y="8327"/>
                  </a:lnTo>
                  <a:lnTo>
                    <a:pt x="7042" y="7530"/>
                  </a:lnTo>
                  <a:lnTo>
                    <a:pt x="7264" y="5226"/>
                  </a:lnTo>
                  <a:lnTo>
                    <a:pt x="2082" y="576"/>
                  </a:lnTo>
                  <a:lnTo>
                    <a:pt x="141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3;p31">
              <a:extLst>
                <a:ext uri="{FF2B5EF4-FFF2-40B4-BE49-F238E27FC236}">
                  <a16:creationId xmlns:a16="http://schemas.microsoft.com/office/drawing/2014/main" id="{78E14C21-0166-7865-9C93-A192BAD85F71}"/>
                </a:ext>
              </a:extLst>
            </p:cNvPr>
            <p:cNvSpPr/>
            <p:nvPr/>
          </p:nvSpPr>
          <p:spPr>
            <a:xfrm>
              <a:off x="6590200" y="1628475"/>
              <a:ext cx="150600" cy="183825"/>
            </a:xfrm>
            <a:custGeom>
              <a:avLst/>
              <a:gdLst/>
              <a:ahLst/>
              <a:cxnLst/>
              <a:rect l="l" t="t" r="r" b="b"/>
              <a:pathLst>
                <a:path w="6024" h="7353" extrusionOk="0">
                  <a:moveTo>
                    <a:pt x="842" y="0"/>
                  </a:moveTo>
                  <a:lnTo>
                    <a:pt x="665" y="89"/>
                  </a:lnTo>
                  <a:lnTo>
                    <a:pt x="488" y="177"/>
                  </a:lnTo>
                  <a:lnTo>
                    <a:pt x="355" y="310"/>
                  </a:lnTo>
                  <a:lnTo>
                    <a:pt x="266" y="487"/>
                  </a:lnTo>
                  <a:lnTo>
                    <a:pt x="134" y="842"/>
                  </a:lnTo>
                  <a:lnTo>
                    <a:pt x="45" y="1285"/>
                  </a:lnTo>
                  <a:lnTo>
                    <a:pt x="1" y="1727"/>
                  </a:lnTo>
                  <a:lnTo>
                    <a:pt x="45" y="2170"/>
                  </a:lnTo>
                  <a:lnTo>
                    <a:pt x="134" y="2968"/>
                  </a:lnTo>
                  <a:lnTo>
                    <a:pt x="266" y="3410"/>
                  </a:lnTo>
                  <a:lnTo>
                    <a:pt x="399" y="3898"/>
                  </a:lnTo>
                  <a:lnTo>
                    <a:pt x="576" y="4340"/>
                  </a:lnTo>
                  <a:lnTo>
                    <a:pt x="798" y="4783"/>
                  </a:lnTo>
                  <a:lnTo>
                    <a:pt x="1064" y="5182"/>
                  </a:lnTo>
                  <a:lnTo>
                    <a:pt x="1329" y="5581"/>
                  </a:lnTo>
                  <a:lnTo>
                    <a:pt x="1684" y="5979"/>
                  </a:lnTo>
                  <a:lnTo>
                    <a:pt x="2038" y="6289"/>
                  </a:lnTo>
                  <a:lnTo>
                    <a:pt x="2304" y="6555"/>
                  </a:lnTo>
                  <a:lnTo>
                    <a:pt x="2658" y="6776"/>
                  </a:lnTo>
                  <a:lnTo>
                    <a:pt x="2968" y="6954"/>
                  </a:lnTo>
                  <a:lnTo>
                    <a:pt x="3322" y="7131"/>
                  </a:lnTo>
                  <a:lnTo>
                    <a:pt x="3721" y="7219"/>
                  </a:lnTo>
                  <a:lnTo>
                    <a:pt x="4075" y="7308"/>
                  </a:lnTo>
                  <a:lnTo>
                    <a:pt x="4474" y="7352"/>
                  </a:lnTo>
                  <a:lnTo>
                    <a:pt x="4872" y="7308"/>
                  </a:lnTo>
                  <a:lnTo>
                    <a:pt x="5094" y="7264"/>
                  </a:lnTo>
                  <a:lnTo>
                    <a:pt x="5360" y="7175"/>
                  </a:lnTo>
                  <a:lnTo>
                    <a:pt x="5581" y="7086"/>
                  </a:lnTo>
                  <a:lnTo>
                    <a:pt x="5802" y="6954"/>
                  </a:lnTo>
                  <a:lnTo>
                    <a:pt x="6024" y="4650"/>
                  </a:lnTo>
                  <a:lnTo>
                    <a:pt x="84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4;p31">
              <a:extLst>
                <a:ext uri="{FF2B5EF4-FFF2-40B4-BE49-F238E27FC236}">
                  <a16:creationId xmlns:a16="http://schemas.microsoft.com/office/drawing/2014/main" id="{DD268A66-BA62-F508-7127-60E6CDF4A567}"/>
                </a:ext>
              </a:extLst>
            </p:cNvPr>
            <p:cNvSpPr/>
            <p:nvPr/>
          </p:nvSpPr>
          <p:spPr>
            <a:xfrm>
              <a:off x="6414150" y="1697125"/>
              <a:ext cx="492750" cy="738525"/>
            </a:xfrm>
            <a:custGeom>
              <a:avLst/>
              <a:gdLst/>
              <a:ahLst/>
              <a:cxnLst/>
              <a:rect l="l" t="t" r="r" b="b"/>
              <a:pathLst>
                <a:path w="19710" h="29541" extrusionOk="0">
                  <a:moveTo>
                    <a:pt x="6113" y="0"/>
                  </a:moveTo>
                  <a:lnTo>
                    <a:pt x="5758" y="3012"/>
                  </a:lnTo>
                  <a:lnTo>
                    <a:pt x="5094" y="3233"/>
                  </a:lnTo>
                  <a:lnTo>
                    <a:pt x="4474" y="3455"/>
                  </a:lnTo>
                  <a:lnTo>
                    <a:pt x="3854" y="3676"/>
                  </a:lnTo>
                  <a:lnTo>
                    <a:pt x="3322" y="3942"/>
                  </a:lnTo>
                  <a:lnTo>
                    <a:pt x="2304" y="4473"/>
                  </a:lnTo>
                  <a:lnTo>
                    <a:pt x="1507" y="4960"/>
                  </a:lnTo>
                  <a:lnTo>
                    <a:pt x="842" y="5448"/>
                  </a:lnTo>
                  <a:lnTo>
                    <a:pt x="399" y="5846"/>
                  </a:lnTo>
                  <a:lnTo>
                    <a:pt x="1" y="6200"/>
                  </a:lnTo>
                  <a:lnTo>
                    <a:pt x="2392" y="29541"/>
                  </a:lnTo>
                  <a:lnTo>
                    <a:pt x="19355" y="29408"/>
                  </a:lnTo>
                  <a:lnTo>
                    <a:pt x="19709" y="5979"/>
                  </a:lnTo>
                  <a:lnTo>
                    <a:pt x="19355" y="5846"/>
                  </a:lnTo>
                  <a:lnTo>
                    <a:pt x="18956" y="5669"/>
                  </a:lnTo>
                  <a:lnTo>
                    <a:pt x="18026" y="5448"/>
                  </a:lnTo>
                  <a:lnTo>
                    <a:pt x="16963" y="5226"/>
                  </a:lnTo>
                  <a:lnTo>
                    <a:pt x="15856" y="5049"/>
                  </a:lnTo>
                  <a:lnTo>
                    <a:pt x="13996" y="4783"/>
                  </a:lnTo>
                  <a:lnTo>
                    <a:pt x="13199" y="4695"/>
                  </a:lnTo>
                  <a:lnTo>
                    <a:pt x="13287" y="3676"/>
                  </a:lnTo>
                  <a:lnTo>
                    <a:pt x="12092" y="3676"/>
                  </a:lnTo>
                  <a:lnTo>
                    <a:pt x="11472" y="5492"/>
                  </a:lnTo>
                  <a:lnTo>
                    <a:pt x="10409" y="3322"/>
                  </a:lnTo>
                  <a:lnTo>
                    <a:pt x="6113"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5;p31">
              <a:extLst>
                <a:ext uri="{FF2B5EF4-FFF2-40B4-BE49-F238E27FC236}">
                  <a16:creationId xmlns:a16="http://schemas.microsoft.com/office/drawing/2014/main" id="{280329DE-CE11-1F75-F68F-45CAFFF19686}"/>
                </a:ext>
              </a:extLst>
            </p:cNvPr>
            <p:cNvSpPr/>
            <p:nvPr/>
          </p:nvSpPr>
          <p:spPr>
            <a:xfrm>
              <a:off x="6872550" y="1522175"/>
              <a:ext cx="97450" cy="119600"/>
            </a:xfrm>
            <a:custGeom>
              <a:avLst/>
              <a:gdLst/>
              <a:ahLst/>
              <a:cxnLst/>
              <a:rect l="l" t="t" r="r" b="b"/>
              <a:pathLst>
                <a:path w="3898" h="4784" extrusionOk="0">
                  <a:moveTo>
                    <a:pt x="3898" y="0"/>
                  </a:moveTo>
                  <a:lnTo>
                    <a:pt x="3499" y="133"/>
                  </a:lnTo>
                  <a:lnTo>
                    <a:pt x="3100" y="266"/>
                  </a:lnTo>
                  <a:lnTo>
                    <a:pt x="2746" y="488"/>
                  </a:lnTo>
                  <a:lnTo>
                    <a:pt x="2392" y="753"/>
                  </a:lnTo>
                  <a:lnTo>
                    <a:pt x="1728" y="1241"/>
                  </a:lnTo>
                  <a:lnTo>
                    <a:pt x="1107" y="1816"/>
                  </a:lnTo>
                  <a:lnTo>
                    <a:pt x="576" y="2392"/>
                  </a:lnTo>
                  <a:lnTo>
                    <a:pt x="45" y="3012"/>
                  </a:lnTo>
                  <a:lnTo>
                    <a:pt x="0" y="3455"/>
                  </a:lnTo>
                  <a:lnTo>
                    <a:pt x="0" y="3942"/>
                  </a:lnTo>
                  <a:lnTo>
                    <a:pt x="0" y="4208"/>
                  </a:lnTo>
                  <a:lnTo>
                    <a:pt x="89" y="4385"/>
                  </a:lnTo>
                  <a:lnTo>
                    <a:pt x="177" y="4562"/>
                  </a:lnTo>
                  <a:lnTo>
                    <a:pt x="310" y="4695"/>
                  </a:lnTo>
                  <a:lnTo>
                    <a:pt x="487" y="4739"/>
                  </a:lnTo>
                  <a:lnTo>
                    <a:pt x="620" y="4784"/>
                  </a:lnTo>
                  <a:lnTo>
                    <a:pt x="930" y="4739"/>
                  </a:lnTo>
                  <a:lnTo>
                    <a:pt x="1285" y="4651"/>
                  </a:lnTo>
                  <a:lnTo>
                    <a:pt x="1550" y="4474"/>
                  </a:lnTo>
                  <a:lnTo>
                    <a:pt x="2082" y="4075"/>
                  </a:lnTo>
                  <a:lnTo>
                    <a:pt x="2525" y="3588"/>
                  </a:lnTo>
                  <a:lnTo>
                    <a:pt x="2879" y="3056"/>
                  </a:lnTo>
                  <a:lnTo>
                    <a:pt x="3189" y="2525"/>
                  </a:lnTo>
                  <a:lnTo>
                    <a:pt x="3455" y="1905"/>
                  </a:lnTo>
                  <a:lnTo>
                    <a:pt x="3676" y="1285"/>
                  </a:lnTo>
                  <a:lnTo>
                    <a:pt x="3809" y="621"/>
                  </a:lnTo>
                  <a:lnTo>
                    <a:pt x="38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6;p31">
              <a:extLst>
                <a:ext uri="{FF2B5EF4-FFF2-40B4-BE49-F238E27FC236}">
                  <a16:creationId xmlns:a16="http://schemas.microsoft.com/office/drawing/2014/main" id="{2C64F0AD-716E-D033-8723-17346D3A8485}"/>
                </a:ext>
              </a:extLst>
            </p:cNvPr>
            <p:cNvSpPr/>
            <p:nvPr/>
          </p:nvSpPr>
          <p:spPr>
            <a:xfrm>
              <a:off x="6517125" y="1307375"/>
              <a:ext cx="409700" cy="491625"/>
            </a:xfrm>
            <a:custGeom>
              <a:avLst/>
              <a:gdLst/>
              <a:ahLst/>
              <a:cxnLst/>
              <a:rect l="l" t="t" r="r" b="b"/>
              <a:pathLst>
                <a:path w="16388" h="19665" extrusionOk="0">
                  <a:moveTo>
                    <a:pt x="9213" y="1"/>
                  </a:moveTo>
                  <a:lnTo>
                    <a:pt x="8504" y="45"/>
                  </a:lnTo>
                  <a:lnTo>
                    <a:pt x="7795" y="133"/>
                  </a:lnTo>
                  <a:lnTo>
                    <a:pt x="7087" y="311"/>
                  </a:lnTo>
                  <a:lnTo>
                    <a:pt x="6422" y="576"/>
                  </a:lnTo>
                  <a:lnTo>
                    <a:pt x="5802" y="842"/>
                  </a:lnTo>
                  <a:lnTo>
                    <a:pt x="5227" y="1241"/>
                  </a:lnTo>
                  <a:lnTo>
                    <a:pt x="4651" y="1639"/>
                  </a:lnTo>
                  <a:lnTo>
                    <a:pt x="4164" y="2082"/>
                  </a:lnTo>
                  <a:lnTo>
                    <a:pt x="3677" y="2614"/>
                  </a:lnTo>
                  <a:lnTo>
                    <a:pt x="3278" y="3145"/>
                  </a:lnTo>
                  <a:lnTo>
                    <a:pt x="2924" y="3765"/>
                  </a:lnTo>
                  <a:lnTo>
                    <a:pt x="2614" y="4385"/>
                  </a:lnTo>
                  <a:lnTo>
                    <a:pt x="2348" y="5049"/>
                  </a:lnTo>
                  <a:lnTo>
                    <a:pt x="2171" y="5714"/>
                  </a:lnTo>
                  <a:lnTo>
                    <a:pt x="2082" y="6422"/>
                  </a:lnTo>
                  <a:lnTo>
                    <a:pt x="2038" y="7175"/>
                  </a:lnTo>
                  <a:lnTo>
                    <a:pt x="2038" y="7485"/>
                  </a:lnTo>
                  <a:lnTo>
                    <a:pt x="1949" y="7397"/>
                  </a:lnTo>
                  <a:lnTo>
                    <a:pt x="133" y="5935"/>
                  </a:lnTo>
                  <a:lnTo>
                    <a:pt x="89" y="6555"/>
                  </a:lnTo>
                  <a:lnTo>
                    <a:pt x="45" y="7175"/>
                  </a:lnTo>
                  <a:lnTo>
                    <a:pt x="1" y="7972"/>
                  </a:lnTo>
                  <a:lnTo>
                    <a:pt x="1" y="8858"/>
                  </a:lnTo>
                  <a:lnTo>
                    <a:pt x="89" y="9744"/>
                  </a:lnTo>
                  <a:lnTo>
                    <a:pt x="222" y="10630"/>
                  </a:lnTo>
                  <a:lnTo>
                    <a:pt x="311" y="10984"/>
                  </a:lnTo>
                  <a:lnTo>
                    <a:pt x="444" y="11383"/>
                  </a:lnTo>
                  <a:lnTo>
                    <a:pt x="621" y="11693"/>
                  </a:lnTo>
                  <a:lnTo>
                    <a:pt x="798" y="11914"/>
                  </a:lnTo>
                  <a:lnTo>
                    <a:pt x="975" y="12136"/>
                  </a:lnTo>
                  <a:lnTo>
                    <a:pt x="1152" y="12313"/>
                  </a:lnTo>
                  <a:lnTo>
                    <a:pt x="1374" y="12490"/>
                  </a:lnTo>
                  <a:lnTo>
                    <a:pt x="1551" y="12578"/>
                  </a:lnTo>
                  <a:lnTo>
                    <a:pt x="1949" y="12711"/>
                  </a:lnTo>
                  <a:lnTo>
                    <a:pt x="2304" y="12800"/>
                  </a:lnTo>
                  <a:lnTo>
                    <a:pt x="2569" y="12800"/>
                  </a:lnTo>
                  <a:lnTo>
                    <a:pt x="2835" y="12756"/>
                  </a:lnTo>
                  <a:lnTo>
                    <a:pt x="3057" y="13509"/>
                  </a:lnTo>
                  <a:lnTo>
                    <a:pt x="3322" y="14439"/>
                  </a:lnTo>
                  <a:lnTo>
                    <a:pt x="3765" y="15812"/>
                  </a:lnTo>
                  <a:lnTo>
                    <a:pt x="3942" y="16210"/>
                  </a:lnTo>
                  <a:lnTo>
                    <a:pt x="4208" y="16564"/>
                  </a:lnTo>
                  <a:lnTo>
                    <a:pt x="4518" y="16919"/>
                  </a:lnTo>
                  <a:lnTo>
                    <a:pt x="4917" y="17273"/>
                  </a:lnTo>
                  <a:lnTo>
                    <a:pt x="5315" y="17627"/>
                  </a:lnTo>
                  <a:lnTo>
                    <a:pt x="5758" y="17937"/>
                  </a:lnTo>
                  <a:lnTo>
                    <a:pt x="6644" y="18513"/>
                  </a:lnTo>
                  <a:lnTo>
                    <a:pt x="7530" y="19000"/>
                  </a:lnTo>
                  <a:lnTo>
                    <a:pt x="8283" y="19355"/>
                  </a:lnTo>
                  <a:lnTo>
                    <a:pt x="8991" y="19665"/>
                  </a:lnTo>
                  <a:lnTo>
                    <a:pt x="9390" y="19355"/>
                  </a:lnTo>
                  <a:lnTo>
                    <a:pt x="10453" y="18425"/>
                  </a:lnTo>
                  <a:lnTo>
                    <a:pt x="11161" y="17805"/>
                  </a:lnTo>
                  <a:lnTo>
                    <a:pt x="11959" y="17007"/>
                  </a:lnTo>
                  <a:lnTo>
                    <a:pt x="12756" y="16122"/>
                  </a:lnTo>
                  <a:lnTo>
                    <a:pt x="13642" y="15103"/>
                  </a:lnTo>
                  <a:lnTo>
                    <a:pt x="14129" y="14439"/>
                  </a:lnTo>
                  <a:lnTo>
                    <a:pt x="14572" y="13730"/>
                  </a:lnTo>
                  <a:lnTo>
                    <a:pt x="14926" y="12977"/>
                  </a:lnTo>
                  <a:lnTo>
                    <a:pt x="15236" y="12268"/>
                  </a:lnTo>
                  <a:lnTo>
                    <a:pt x="15502" y="11560"/>
                  </a:lnTo>
                  <a:lnTo>
                    <a:pt x="15723" y="10851"/>
                  </a:lnTo>
                  <a:lnTo>
                    <a:pt x="16033" y="9655"/>
                  </a:lnTo>
                  <a:lnTo>
                    <a:pt x="16210" y="8770"/>
                  </a:lnTo>
                  <a:lnTo>
                    <a:pt x="16343" y="8017"/>
                  </a:lnTo>
                  <a:lnTo>
                    <a:pt x="16387" y="7175"/>
                  </a:lnTo>
                  <a:lnTo>
                    <a:pt x="16387" y="6688"/>
                  </a:lnTo>
                  <a:lnTo>
                    <a:pt x="16343" y="6201"/>
                  </a:lnTo>
                  <a:lnTo>
                    <a:pt x="16255" y="5714"/>
                  </a:lnTo>
                  <a:lnTo>
                    <a:pt x="16122" y="5227"/>
                  </a:lnTo>
                  <a:lnTo>
                    <a:pt x="15945" y="4607"/>
                  </a:lnTo>
                  <a:lnTo>
                    <a:pt x="15679" y="3986"/>
                  </a:lnTo>
                  <a:lnTo>
                    <a:pt x="15369" y="3411"/>
                  </a:lnTo>
                  <a:lnTo>
                    <a:pt x="14970" y="2879"/>
                  </a:lnTo>
                  <a:lnTo>
                    <a:pt x="14572" y="2392"/>
                  </a:lnTo>
                  <a:lnTo>
                    <a:pt x="14129" y="1905"/>
                  </a:lnTo>
                  <a:lnTo>
                    <a:pt x="13642" y="1506"/>
                  </a:lnTo>
                  <a:lnTo>
                    <a:pt x="13110" y="1108"/>
                  </a:lnTo>
                  <a:lnTo>
                    <a:pt x="13066" y="1108"/>
                  </a:lnTo>
                  <a:lnTo>
                    <a:pt x="12667" y="886"/>
                  </a:lnTo>
                  <a:lnTo>
                    <a:pt x="12446" y="753"/>
                  </a:lnTo>
                  <a:lnTo>
                    <a:pt x="12224" y="665"/>
                  </a:lnTo>
                  <a:lnTo>
                    <a:pt x="12003" y="532"/>
                  </a:lnTo>
                  <a:lnTo>
                    <a:pt x="11693" y="443"/>
                  </a:lnTo>
                  <a:lnTo>
                    <a:pt x="11516" y="355"/>
                  </a:lnTo>
                  <a:lnTo>
                    <a:pt x="11028" y="222"/>
                  </a:lnTo>
                  <a:lnTo>
                    <a:pt x="10718" y="133"/>
                  </a:lnTo>
                  <a:lnTo>
                    <a:pt x="10453" y="89"/>
                  </a:lnTo>
                  <a:lnTo>
                    <a:pt x="10143" y="45"/>
                  </a:lnTo>
                  <a:lnTo>
                    <a:pt x="9921" y="45"/>
                  </a:lnTo>
                  <a:lnTo>
                    <a:pt x="9744"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7;p31">
              <a:extLst>
                <a:ext uri="{FF2B5EF4-FFF2-40B4-BE49-F238E27FC236}">
                  <a16:creationId xmlns:a16="http://schemas.microsoft.com/office/drawing/2014/main" id="{DB7DA15B-ACF9-B8B5-128C-3D4157DD1D89}"/>
                </a:ext>
              </a:extLst>
            </p:cNvPr>
            <p:cNvSpPr/>
            <p:nvPr/>
          </p:nvSpPr>
          <p:spPr>
            <a:xfrm>
              <a:off x="6717525" y="1665000"/>
              <a:ext cx="21075" cy="23275"/>
            </a:xfrm>
            <a:custGeom>
              <a:avLst/>
              <a:gdLst/>
              <a:ahLst/>
              <a:cxnLst/>
              <a:rect l="l" t="t" r="r" b="b"/>
              <a:pathLst>
                <a:path w="843" h="931" extrusionOk="0">
                  <a:moveTo>
                    <a:pt x="222" y="1"/>
                  </a:moveTo>
                  <a:lnTo>
                    <a:pt x="1" y="931"/>
                  </a:lnTo>
                  <a:lnTo>
                    <a:pt x="842" y="532"/>
                  </a:lnTo>
                  <a:lnTo>
                    <a:pt x="22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8;p31">
              <a:extLst>
                <a:ext uri="{FF2B5EF4-FFF2-40B4-BE49-F238E27FC236}">
                  <a16:creationId xmlns:a16="http://schemas.microsoft.com/office/drawing/2014/main" id="{FA237886-1F11-082B-82B5-16A383E0D5E8}"/>
                </a:ext>
              </a:extLst>
            </p:cNvPr>
            <p:cNvSpPr/>
            <p:nvPr/>
          </p:nvSpPr>
          <p:spPr>
            <a:xfrm>
              <a:off x="6700925" y="1572000"/>
              <a:ext cx="37675" cy="38775"/>
            </a:xfrm>
            <a:custGeom>
              <a:avLst/>
              <a:gdLst/>
              <a:ahLst/>
              <a:cxnLst/>
              <a:rect l="l" t="t" r="r" b="b"/>
              <a:pathLst>
                <a:path w="1507" h="1551" extrusionOk="0">
                  <a:moveTo>
                    <a:pt x="753" y="0"/>
                  </a:moveTo>
                  <a:lnTo>
                    <a:pt x="621" y="45"/>
                  </a:lnTo>
                  <a:lnTo>
                    <a:pt x="488" y="89"/>
                  </a:lnTo>
                  <a:lnTo>
                    <a:pt x="355" y="133"/>
                  </a:lnTo>
                  <a:lnTo>
                    <a:pt x="222" y="222"/>
                  </a:lnTo>
                  <a:lnTo>
                    <a:pt x="133" y="355"/>
                  </a:lnTo>
                  <a:lnTo>
                    <a:pt x="89" y="488"/>
                  </a:lnTo>
                  <a:lnTo>
                    <a:pt x="45" y="621"/>
                  </a:lnTo>
                  <a:lnTo>
                    <a:pt x="1" y="798"/>
                  </a:lnTo>
                  <a:lnTo>
                    <a:pt x="45" y="931"/>
                  </a:lnTo>
                  <a:lnTo>
                    <a:pt x="89" y="1063"/>
                  </a:lnTo>
                  <a:lnTo>
                    <a:pt x="133" y="1196"/>
                  </a:lnTo>
                  <a:lnTo>
                    <a:pt x="222" y="1329"/>
                  </a:lnTo>
                  <a:lnTo>
                    <a:pt x="355" y="1418"/>
                  </a:lnTo>
                  <a:lnTo>
                    <a:pt x="488" y="1462"/>
                  </a:lnTo>
                  <a:lnTo>
                    <a:pt x="621" y="1506"/>
                  </a:lnTo>
                  <a:lnTo>
                    <a:pt x="753" y="1551"/>
                  </a:lnTo>
                  <a:lnTo>
                    <a:pt x="931" y="1506"/>
                  </a:lnTo>
                  <a:lnTo>
                    <a:pt x="1063" y="1462"/>
                  </a:lnTo>
                  <a:lnTo>
                    <a:pt x="1196" y="1418"/>
                  </a:lnTo>
                  <a:lnTo>
                    <a:pt x="1285" y="1329"/>
                  </a:lnTo>
                  <a:lnTo>
                    <a:pt x="1373" y="1196"/>
                  </a:lnTo>
                  <a:lnTo>
                    <a:pt x="1462" y="1063"/>
                  </a:lnTo>
                  <a:lnTo>
                    <a:pt x="1506" y="931"/>
                  </a:lnTo>
                  <a:lnTo>
                    <a:pt x="1506" y="798"/>
                  </a:lnTo>
                  <a:lnTo>
                    <a:pt x="1506" y="621"/>
                  </a:lnTo>
                  <a:lnTo>
                    <a:pt x="1462" y="488"/>
                  </a:lnTo>
                  <a:lnTo>
                    <a:pt x="1373" y="355"/>
                  </a:lnTo>
                  <a:lnTo>
                    <a:pt x="1285" y="222"/>
                  </a:lnTo>
                  <a:lnTo>
                    <a:pt x="1196" y="133"/>
                  </a:lnTo>
                  <a:lnTo>
                    <a:pt x="1063" y="89"/>
                  </a:lnTo>
                  <a:lnTo>
                    <a:pt x="931" y="45"/>
                  </a:lnTo>
                  <a:lnTo>
                    <a:pt x="753"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9;p31">
              <a:extLst>
                <a:ext uri="{FF2B5EF4-FFF2-40B4-BE49-F238E27FC236}">
                  <a16:creationId xmlns:a16="http://schemas.microsoft.com/office/drawing/2014/main" id="{B879779F-E1F8-7047-D883-3E645133C425}"/>
                </a:ext>
              </a:extLst>
            </p:cNvPr>
            <p:cNvSpPr/>
            <p:nvPr/>
          </p:nvSpPr>
          <p:spPr>
            <a:xfrm>
              <a:off x="6834900" y="1586400"/>
              <a:ext cx="33250" cy="33225"/>
            </a:xfrm>
            <a:custGeom>
              <a:avLst/>
              <a:gdLst/>
              <a:ahLst/>
              <a:cxnLst/>
              <a:rect l="l" t="t" r="r" b="b"/>
              <a:pathLst>
                <a:path w="1330" h="1329" extrusionOk="0">
                  <a:moveTo>
                    <a:pt x="532" y="0"/>
                  </a:moveTo>
                  <a:lnTo>
                    <a:pt x="399" y="45"/>
                  </a:lnTo>
                  <a:lnTo>
                    <a:pt x="178" y="177"/>
                  </a:lnTo>
                  <a:lnTo>
                    <a:pt x="45" y="399"/>
                  </a:lnTo>
                  <a:lnTo>
                    <a:pt x="0" y="532"/>
                  </a:lnTo>
                  <a:lnTo>
                    <a:pt x="0" y="665"/>
                  </a:lnTo>
                  <a:lnTo>
                    <a:pt x="0" y="797"/>
                  </a:lnTo>
                  <a:lnTo>
                    <a:pt x="45" y="930"/>
                  </a:lnTo>
                  <a:lnTo>
                    <a:pt x="178" y="1152"/>
                  </a:lnTo>
                  <a:lnTo>
                    <a:pt x="399" y="1285"/>
                  </a:lnTo>
                  <a:lnTo>
                    <a:pt x="532" y="1329"/>
                  </a:lnTo>
                  <a:lnTo>
                    <a:pt x="798" y="1329"/>
                  </a:lnTo>
                  <a:lnTo>
                    <a:pt x="931" y="1285"/>
                  </a:lnTo>
                  <a:lnTo>
                    <a:pt x="1152" y="1152"/>
                  </a:lnTo>
                  <a:lnTo>
                    <a:pt x="1285" y="930"/>
                  </a:lnTo>
                  <a:lnTo>
                    <a:pt x="1329" y="797"/>
                  </a:lnTo>
                  <a:lnTo>
                    <a:pt x="1329" y="665"/>
                  </a:lnTo>
                  <a:lnTo>
                    <a:pt x="1329" y="532"/>
                  </a:lnTo>
                  <a:lnTo>
                    <a:pt x="1285" y="399"/>
                  </a:lnTo>
                  <a:lnTo>
                    <a:pt x="1152" y="177"/>
                  </a:lnTo>
                  <a:lnTo>
                    <a:pt x="931" y="45"/>
                  </a:lnTo>
                  <a:lnTo>
                    <a:pt x="79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0;p31">
              <a:extLst>
                <a:ext uri="{FF2B5EF4-FFF2-40B4-BE49-F238E27FC236}">
                  <a16:creationId xmlns:a16="http://schemas.microsoft.com/office/drawing/2014/main" id="{A6C3CBA8-B8AE-0A8C-8B9E-CBCE62DE9EF3}"/>
                </a:ext>
              </a:extLst>
            </p:cNvPr>
            <p:cNvSpPr/>
            <p:nvPr/>
          </p:nvSpPr>
          <p:spPr>
            <a:xfrm>
              <a:off x="6751850" y="1549850"/>
              <a:ext cx="76425" cy="122925"/>
            </a:xfrm>
            <a:custGeom>
              <a:avLst/>
              <a:gdLst/>
              <a:ahLst/>
              <a:cxnLst/>
              <a:rect l="l" t="t" r="r" b="b"/>
              <a:pathLst>
                <a:path w="3057" h="4917" extrusionOk="0">
                  <a:moveTo>
                    <a:pt x="2658" y="1"/>
                  </a:moveTo>
                  <a:lnTo>
                    <a:pt x="2658" y="45"/>
                  </a:lnTo>
                  <a:lnTo>
                    <a:pt x="2791" y="665"/>
                  </a:lnTo>
                  <a:lnTo>
                    <a:pt x="2880" y="1285"/>
                  </a:lnTo>
                  <a:lnTo>
                    <a:pt x="2924" y="1949"/>
                  </a:lnTo>
                  <a:lnTo>
                    <a:pt x="2968" y="2569"/>
                  </a:lnTo>
                  <a:lnTo>
                    <a:pt x="2924" y="3411"/>
                  </a:lnTo>
                  <a:lnTo>
                    <a:pt x="2835" y="4252"/>
                  </a:lnTo>
                  <a:lnTo>
                    <a:pt x="2791" y="4430"/>
                  </a:lnTo>
                  <a:lnTo>
                    <a:pt x="2702" y="4562"/>
                  </a:lnTo>
                  <a:lnTo>
                    <a:pt x="2614" y="4651"/>
                  </a:lnTo>
                  <a:lnTo>
                    <a:pt x="2525" y="4695"/>
                  </a:lnTo>
                  <a:lnTo>
                    <a:pt x="2481" y="4695"/>
                  </a:lnTo>
                  <a:lnTo>
                    <a:pt x="2392" y="4651"/>
                  </a:lnTo>
                  <a:lnTo>
                    <a:pt x="2260" y="4607"/>
                  </a:lnTo>
                  <a:lnTo>
                    <a:pt x="2171" y="4607"/>
                  </a:lnTo>
                  <a:lnTo>
                    <a:pt x="1994" y="4651"/>
                  </a:lnTo>
                  <a:lnTo>
                    <a:pt x="1817" y="4740"/>
                  </a:lnTo>
                  <a:lnTo>
                    <a:pt x="1639" y="4784"/>
                  </a:lnTo>
                  <a:lnTo>
                    <a:pt x="1507" y="4828"/>
                  </a:lnTo>
                  <a:lnTo>
                    <a:pt x="1462" y="4828"/>
                  </a:lnTo>
                  <a:lnTo>
                    <a:pt x="1329" y="4784"/>
                  </a:lnTo>
                  <a:lnTo>
                    <a:pt x="1241" y="4695"/>
                  </a:lnTo>
                  <a:lnTo>
                    <a:pt x="1108" y="4607"/>
                  </a:lnTo>
                  <a:lnTo>
                    <a:pt x="975" y="4518"/>
                  </a:lnTo>
                  <a:lnTo>
                    <a:pt x="842" y="4518"/>
                  </a:lnTo>
                  <a:lnTo>
                    <a:pt x="577" y="4562"/>
                  </a:lnTo>
                  <a:lnTo>
                    <a:pt x="355" y="4607"/>
                  </a:lnTo>
                  <a:lnTo>
                    <a:pt x="222" y="4562"/>
                  </a:lnTo>
                  <a:lnTo>
                    <a:pt x="134" y="4518"/>
                  </a:lnTo>
                  <a:lnTo>
                    <a:pt x="89" y="4385"/>
                  </a:lnTo>
                  <a:lnTo>
                    <a:pt x="89" y="4341"/>
                  </a:lnTo>
                  <a:lnTo>
                    <a:pt x="134" y="4297"/>
                  </a:lnTo>
                  <a:lnTo>
                    <a:pt x="89" y="4252"/>
                  </a:lnTo>
                  <a:lnTo>
                    <a:pt x="45" y="4252"/>
                  </a:lnTo>
                  <a:lnTo>
                    <a:pt x="45" y="4297"/>
                  </a:lnTo>
                  <a:lnTo>
                    <a:pt x="1" y="4385"/>
                  </a:lnTo>
                  <a:lnTo>
                    <a:pt x="45" y="4562"/>
                  </a:lnTo>
                  <a:lnTo>
                    <a:pt x="178" y="4651"/>
                  </a:lnTo>
                  <a:lnTo>
                    <a:pt x="355" y="4695"/>
                  </a:lnTo>
                  <a:lnTo>
                    <a:pt x="577" y="4651"/>
                  </a:lnTo>
                  <a:lnTo>
                    <a:pt x="842" y="4607"/>
                  </a:lnTo>
                  <a:lnTo>
                    <a:pt x="931" y="4607"/>
                  </a:lnTo>
                  <a:lnTo>
                    <a:pt x="1064" y="4695"/>
                  </a:lnTo>
                  <a:lnTo>
                    <a:pt x="1197" y="4784"/>
                  </a:lnTo>
                  <a:lnTo>
                    <a:pt x="1285" y="4872"/>
                  </a:lnTo>
                  <a:lnTo>
                    <a:pt x="1462" y="4917"/>
                  </a:lnTo>
                  <a:lnTo>
                    <a:pt x="1507" y="4917"/>
                  </a:lnTo>
                  <a:lnTo>
                    <a:pt x="1684" y="4872"/>
                  </a:lnTo>
                  <a:lnTo>
                    <a:pt x="1861" y="4828"/>
                  </a:lnTo>
                  <a:lnTo>
                    <a:pt x="2038" y="4740"/>
                  </a:lnTo>
                  <a:lnTo>
                    <a:pt x="2171" y="4695"/>
                  </a:lnTo>
                  <a:lnTo>
                    <a:pt x="2215" y="4695"/>
                  </a:lnTo>
                  <a:lnTo>
                    <a:pt x="2348" y="4740"/>
                  </a:lnTo>
                  <a:lnTo>
                    <a:pt x="2481" y="4784"/>
                  </a:lnTo>
                  <a:lnTo>
                    <a:pt x="2614" y="4784"/>
                  </a:lnTo>
                  <a:lnTo>
                    <a:pt x="2658" y="4740"/>
                  </a:lnTo>
                  <a:lnTo>
                    <a:pt x="2791" y="4607"/>
                  </a:lnTo>
                  <a:lnTo>
                    <a:pt x="2880" y="4430"/>
                  </a:lnTo>
                  <a:lnTo>
                    <a:pt x="2924" y="4252"/>
                  </a:lnTo>
                  <a:lnTo>
                    <a:pt x="3012" y="3411"/>
                  </a:lnTo>
                  <a:lnTo>
                    <a:pt x="3057" y="2569"/>
                  </a:lnTo>
                  <a:lnTo>
                    <a:pt x="3012" y="1949"/>
                  </a:lnTo>
                  <a:lnTo>
                    <a:pt x="2968" y="1285"/>
                  </a:lnTo>
                  <a:lnTo>
                    <a:pt x="2880" y="665"/>
                  </a:lnTo>
                  <a:lnTo>
                    <a:pt x="2747" y="45"/>
                  </a:lnTo>
                  <a:lnTo>
                    <a:pt x="274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1;p31">
              <a:extLst>
                <a:ext uri="{FF2B5EF4-FFF2-40B4-BE49-F238E27FC236}">
                  <a16:creationId xmlns:a16="http://schemas.microsoft.com/office/drawing/2014/main" id="{D013EE6B-854E-F6E0-439C-E5D6C841A2BA}"/>
                </a:ext>
              </a:extLst>
            </p:cNvPr>
            <p:cNvSpPr/>
            <p:nvPr/>
          </p:nvSpPr>
          <p:spPr>
            <a:xfrm>
              <a:off x="6686525" y="1524400"/>
              <a:ext cx="59825" cy="37650"/>
            </a:xfrm>
            <a:custGeom>
              <a:avLst/>
              <a:gdLst/>
              <a:ahLst/>
              <a:cxnLst/>
              <a:rect l="l" t="t" r="r" b="b"/>
              <a:pathLst>
                <a:path w="2393" h="1506" extrusionOk="0">
                  <a:moveTo>
                    <a:pt x="1064" y="0"/>
                  </a:moveTo>
                  <a:lnTo>
                    <a:pt x="754" y="44"/>
                  </a:lnTo>
                  <a:lnTo>
                    <a:pt x="444" y="133"/>
                  </a:lnTo>
                  <a:lnTo>
                    <a:pt x="178" y="266"/>
                  </a:lnTo>
                  <a:lnTo>
                    <a:pt x="89" y="354"/>
                  </a:lnTo>
                  <a:lnTo>
                    <a:pt x="1" y="443"/>
                  </a:lnTo>
                  <a:lnTo>
                    <a:pt x="1" y="532"/>
                  </a:lnTo>
                  <a:lnTo>
                    <a:pt x="1" y="620"/>
                  </a:lnTo>
                  <a:lnTo>
                    <a:pt x="89" y="709"/>
                  </a:lnTo>
                  <a:lnTo>
                    <a:pt x="178" y="753"/>
                  </a:lnTo>
                  <a:lnTo>
                    <a:pt x="1728" y="1462"/>
                  </a:lnTo>
                  <a:lnTo>
                    <a:pt x="1949" y="1506"/>
                  </a:lnTo>
                  <a:lnTo>
                    <a:pt x="2127" y="1506"/>
                  </a:lnTo>
                  <a:lnTo>
                    <a:pt x="2259" y="1462"/>
                  </a:lnTo>
                  <a:lnTo>
                    <a:pt x="2348" y="1329"/>
                  </a:lnTo>
                  <a:lnTo>
                    <a:pt x="2392" y="1152"/>
                  </a:lnTo>
                  <a:lnTo>
                    <a:pt x="2392" y="1019"/>
                  </a:lnTo>
                  <a:lnTo>
                    <a:pt x="2348" y="886"/>
                  </a:lnTo>
                  <a:lnTo>
                    <a:pt x="2215" y="709"/>
                  </a:lnTo>
                  <a:lnTo>
                    <a:pt x="1994" y="443"/>
                  </a:lnTo>
                  <a:lnTo>
                    <a:pt x="1684" y="222"/>
                  </a:lnTo>
                  <a:lnTo>
                    <a:pt x="1374" y="89"/>
                  </a:lnTo>
                  <a:lnTo>
                    <a:pt x="1064"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2;p31">
              <a:extLst>
                <a:ext uri="{FF2B5EF4-FFF2-40B4-BE49-F238E27FC236}">
                  <a16:creationId xmlns:a16="http://schemas.microsoft.com/office/drawing/2014/main" id="{615FF745-A08C-4042-7220-014746138516}"/>
                </a:ext>
              </a:extLst>
            </p:cNvPr>
            <p:cNvSpPr/>
            <p:nvPr/>
          </p:nvSpPr>
          <p:spPr>
            <a:xfrm>
              <a:off x="6837125" y="1542100"/>
              <a:ext cx="48725" cy="28825"/>
            </a:xfrm>
            <a:custGeom>
              <a:avLst/>
              <a:gdLst/>
              <a:ahLst/>
              <a:cxnLst/>
              <a:rect l="l" t="t" r="r" b="b"/>
              <a:pathLst>
                <a:path w="1949" h="1153" extrusionOk="0">
                  <a:moveTo>
                    <a:pt x="1196" y="1"/>
                  </a:moveTo>
                  <a:lnTo>
                    <a:pt x="974" y="45"/>
                  </a:lnTo>
                  <a:lnTo>
                    <a:pt x="753" y="134"/>
                  </a:lnTo>
                  <a:lnTo>
                    <a:pt x="531" y="266"/>
                  </a:lnTo>
                  <a:lnTo>
                    <a:pt x="354" y="399"/>
                  </a:lnTo>
                  <a:lnTo>
                    <a:pt x="177" y="576"/>
                  </a:lnTo>
                  <a:lnTo>
                    <a:pt x="44" y="709"/>
                  </a:lnTo>
                  <a:lnTo>
                    <a:pt x="0" y="842"/>
                  </a:lnTo>
                  <a:lnTo>
                    <a:pt x="0" y="931"/>
                  </a:lnTo>
                  <a:lnTo>
                    <a:pt x="0" y="1019"/>
                  </a:lnTo>
                  <a:lnTo>
                    <a:pt x="89" y="1108"/>
                  </a:lnTo>
                  <a:lnTo>
                    <a:pt x="177" y="1152"/>
                  </a:lnTo>
                  <a:lnTo>
                    <a:pt x="266" y="1152"/>
                  </a:lnTo>
                  <a:lnTo>
                    <a:pt x="1107" y="1064"/>
                  </a:lnTo>
                  <a:lnTo>
                    <a:pt x="1329" y="1019"/>
                  </a:lnTo>
                  <a:lnTo>
                    <a:pt x="1594" y="975"/>
                  </a:lnTo>
                  <a:lnTo>
                    <a:pt x="1772" y="842"/>
                  </a:lnTo>
                  <a:lnTo>
                    <a:pt x="1860" y="754"/>
                  </a:lnTo>
                  <a:lnTo>
                    <a:pt x="1904" y="665"/>
                  </a:lnTo>
                  <a:lnTo>
                    <a:pt x="1949" y="444"/>
                  </a:lnTo>
                  <a:lnTo>
                    <a:pt x="1904" y="311"/>
                  </a:lnTo>
                  <a:lnTo>
                    <a:pt x="1816" y="178"/>
                  </a:lnTo>
                  <a:lnTo>
                    <a:pt x="1639" y="89"/>
                  </a:lnTo>
                  <a:lnTo>
                    <a:pt x="1417" y="45"/>
                  </a:lnTo>
                  <a:lnTo>
                    <a:pt x="1196"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3;p31">
              <a:extLst>
                <a:ext uri="{FF2B5EF4-FFF2-40B4-BE49-F238E27FC236}">
                  <a16:creationId xmlns:a16="http://schemas.microsoft.com/office/drawing/2014/main" id="{A2FC03F0-2EF4-A456-7933-60893B26048E}"/>
                </a:ext>
              </a:extLst>
            </p:cNvPr>
            <p:cNvSpPr/>
            <p:nvPr/>
          </p:nvSpPr>
          <p:spPr>
            <a:xfrm>
              <a:off x="6717525" y="1658350"/>
              <a:ext cx="73100" cy="37675"/>
            </a:xfrm>
            <a:custGeom>
              <a:avLst/>
              <a:gdLst/>
              <a:ahLst/>
              <a:cxnLst/>
              <a:rect l="l" t="t" r="r" b="b"/>
              <a:pathLst>
                <a:path w="2924" h="1507" extrusionOk="0">
                  <a:moveTo>
                    <a:pt x="1" y="1"/>
                  </a:moveTo>
                  <a:lnTo>
                    <a:pt x="1" y="45"/>
                  </a:lnTo>
                  <a:lnTo>
                    <a:pt x="267" y="355"/>
                  </a:lnTo>
                  <a:lnTo>
                    <a:pt x="577" y="621"/>
                  </a:lnTo>
                  <a:lnTo>
                    <a:pt x="931" y="887"/>
                  </a:lnTo>
                  <a:lnTo>
                    <a:pt x="1285" y="1108"/>
                  </a:lnTo>
                  <a:lnTo>
                    <a:pt x="1640" y="1241"/>
                  </a:lnTo>
                  <a:lnTo>
                    <a:pt x="2038" y="1374"/>
                  </a:lnTo>
                  <a:lnTo>
                    <a:pt x="2437" y="1463"/>
                  </a:lnTo>
                  <a:lnTo>
                    <a:pt x="2880" y="1507"/>
                  </a:lnTo>
                  <a:lnTo>
                    <a:pt x="2924" y="1463"/>
                  </a:lnTo>
                  <a:lnTo>
                    <a:pt x="2880" y="1418"/>
                  </a:lnTo>
                  <a:lnTo>
                    <a:pt x="2481" y="1374"/>
                  </a:lnTo>
                  <a:lnTo>
                    <a:pt x="2082" y="1285"/>
                  </a:lnTo>
                  <a:lnTo>
                    <a:pt x="1684" y="1152"/>
                  </a:lnTo>
                  <a:lnTo>
                    <a:pt x="1330" y="975"/>
                  </a:lnTo>
                  <a:lnTo>
                    <a:pt x="975" y="798"/>
                  </a:lnTo>
                  <a:lnTo>
                    <a:pt x="665" y="577"/>
                  </a:lnTo>
                  <a:lnTo>
                    <a:pt x="355" y="311"/>
                  </a:lnTo>
                  <a:lnTo>
                    <a:pt x="8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4;p31">
              <a:extLst>
                <a:ext uri="{FF2B5EF4-FFF2-40B4-BE49-F238E27FC236}">
                  <a16:creationId xmlns:a16="http://schemas.microsoft.com/office/drawing/2014/main" id="{B8CCF804-CA74-4EDE-5832-5660129C60C6}"/>
                </a:ext>
              </a:extLst>
            </p:cNvPr>
            <p:cNvSpPr/>
            <p:nvPr/>
          </p:nvSpPr>
          <p:spPr>
            <a:xfrm>
              <a:off x="6565850" y="1307375"/>
              <a:ext cx="360975" cy="246925"/>
            </a:xfrm>
            <a:custGeom>
              <a:avLst/>
              <a:gdLst/>
              <a:ahLst/>
              <a:cxnLst/>
              <a:rect l="l" t="t" r="r" b="b"/>
              <a:pathLst>
                <a:path w="14439" h="9877" extrusionOk="0">
                  <a:moveTo>
                    <a:pt x="7264" y="1"/>
                  </a:moveTo>
                  <a:lnTo>
                    <a:pt x="6555" y="45"/>
                  </a:lnTo>
                  <a:lnTo>
                    <a:pt x="5846" y="133"/>
                  </a:lnTo>
                  <a:lnTo>
                    <a:pt x="5138" y="311"/>
                  </a:lnTo>
                  <a:lnTo>
                    <a:pt x="4473" y="576"/>
                  </a:lnTo>
                  <a:lnTo>
                    <a:pt x="3853" y="842"/>
                  </a:lnTo>
                  <a:lnTo>
                    <a:pt x="3278" y="1241"/>
                  </a:lnTo>
                  <a:lnTo>
                    <a:pt x="2702" y="1639"/>
                  </a:lnTo>
                  <a:lnTo>
                    <a:pt x="2215" y="2082"/>
                  </a:lnTo>
                  <a:lnTo>
                    <a:pt x="1728" y="2614"/>
                  </a:lnTo>
                  <a:lnTo>
                    <a:pt x="1329" y="3145"/>
                  </a:lnTo>
                  <a:lnTo>
                    <a:pt x="975" y="3765"/>
                  </a:lnTo>
                  <a:lnTo>
                    <a:pt x="665" y="4385"/>
                  </a:lnTo>
                  <a:lnTo>
                    <a:pt x="399" y="5049"/>
                  </a:lnTo>
                  <a:lnTo>
                    <a:pt x="222" y="5714"/>
                  </a:lnTo>
                  <a:lnTo>
                    <a:pt x="133" y="6422"/>
                  </a:lnTo>
                  <a:lnTo>
                    <a:pt x="89" y="7175"/>
                  </a:lnTo>
                  <a:lnTo>
                    <a:pt x="89" y="7485"/>
                  </a:lnTo>
                  <a:lnTo>
                    <a:pt x="0" y="7397"/>
                  </a:lnTo>
                  <a:lnTo>
                    <a:pt x="266" y="8548"/>
                  </a:lnTo>
                  <a:lnTo>
                    <a:pt x="532" y="9700"/>
                  </a:lnTo>
                  <a:lnTo>
                    <a:pt x="576" y="9788"/>
                  </a:lnTo>
                  <a:lnTo>
                    <a:pt x="620" y="9833"/>
                  </a:lnTo>
                  <a:lnTo>
                    <a:pt x="709" y="9833"/>
                  </a:lnTo>
                  <a:lnTo>
                    <a:pt x="798" y="9788"/>
                  </a:lnTo>
                  <a:lnTo>
                    <a:pt x="1019" y="9655"/>
                  </a:lnTo>
                  <a:lnTo>
                    <a:pt x="1196" y="9523"/>
                  </a:lnTo>
                  <a:lnTo>
                    <a:pt x="1329" y="9345"/>
                  </a:lnTo>
                  <a:lnTo>
                    <a:pt x="1462" y="9124"/>
                  </a:lnTo>
                  <a:lnTo>
                    <a:pt x="1639" y="8681"/>
                  </a:lnTo>
                  <a:lnTo>
                    <a:pt x="1728" y="8238"/>
                  </a:lnTo>
                  <a:lnTo>
                    <a:pt x="1816" y="7795"/>
                  </a:lnTo>
                  <a:lnTo>
                    <a:pt x="1949" y="7175"/>
                  </a:lnTo>
                  <a:lnTo>
                    <a:pt x="2126" y="6555"/>
                  </a:lnTo>
                  <a:lnTo>
                    <a:pt x="2392" y="5979"/>
                  </a:lnTo>
                  <a:lnTo>
                    <a:pt x="2702" y="5448"/>
                  </a:lnTo>
                  <a:lnTo>
                    <a:pt x="2879" y="5182"/>
                  </a:lnTo>
                  <a:lnTo>
                    <a:pt x="3101" y="4961"/>
                  </a:lnTo>
                  <a:lnTo>
                    <a:pt x="3366" y="4784"/>
                  </a:lnTo>
                  <a:lnTo>
                    <a:pt x="3632" y="4607"/>
                  </a:lnTo>
                  <a:lnTo>
                    <a:pt x="3898" y="4474"/>
                  </a:lnTo>
                  <a:lnTo>
                    <a:pt x="4208" y="4341"/>
                  </a:lnTo>
                  <a:lnTo>
                    <a:pt x="4518" y="4297"/>
                  </a:lnTo>
                  <a:lnTo>
                    <a:pt x="5138" y="4297"/>
                  </a:lnTo>
                  <a:lnTo>
                    <a:pt x="5404" y="4385"/>
                  </a:lnTo>
                  <a:lnTo>
                    <a:pt x="5714" y="4518"/>
                  </a:lnTo>
                  <a:lnTo>
                    <a:pt x="5979" y="4651"/>
                  </a:lnTo>
                  <a:lnTo>
                    <a:pt x="6511" y="5005"/>
                  </a:lnTo>
                  <a:lnTo>
                    <a:pt x="6998" y="5448"/>
                  </a:lnTo>
                  <a:lnTo>
                    <a:pt x="7884" y="6334"/>
                  </a:lnTo>
                  <a:lnTo>
                    <a:pt x="8327" y="6777"/>
                  </a:lnTo>
                  <a:lnTo>
                    <a:pt x="8592" y="6954"/>
                  </a:lnTo>
                  <a:lnTo>
                    <a:pt x="8858" y="7131"/>
                  </a:lnTo>
                  <a:lnTo>
                    <a:pt x="9168" y="7264"/>
                  </a:lnTo>
                  <a:lnTo>
                    <a:pt x="9478" y="7352"/>
                  </a:lnTo>
                  <a:lnTo>
                    <a:pt x="9788" y="7397"/>
                  </a:lnTo>
                  <a:lnTo>
                    <a:pt x="10098" y="7397"/>
                  </a:lnTo>
                  <a:lnTo>
                    <a:pt x="10408" y="7352"/>
                  </a:lnTo>
                  <a:lnTo>
                    <a:pt x="10718" y="7264"/>
                  </a:lnTo>
                  <a:lnTo>
                    <a:pt x="10984" y="7131"/>
                  </a:lnTo>
                  <a:lnTo>
                    <a:pt x="11205" y="6910"/>
                  </a:lnTo>
                  <a:lnTo>
                    <a:pt x="11427" y="6600"/>
                  </a:lnTo>
                  <a:lnTo>
                    <a:pt x="11604" y="6289"/>
                  </a:lnTo>
                  <a:lnTo>
                    <a:pt x="11781" y="5935"/>
                  </a:lnTo>
                  <a:lnTo>
                    <a:pt x="12003" y="5581"/>
                  </a:lnTo>
                  <a:lnTo>
                    <a:pt x="12224" y="5359"/>
                  </a:lnTo>
                  <a:lnTo>
                    <a:pt x="12534" y="5182"/>
                  </a:lnTo>
                  <a:lnTo>
                    <a:pt x="12844" y="5049"/>
                  </a:lnTo>
                  <a:lnTo>
                    <a:pt x="13154" y="5005"/>
                  </a:lnTo>
                  <a:lnTo>
                    <a:pt x="13331" y="5049"/>
                  </a:lnTo>
                  <a:lnTo>
                    <a:pt x="13508" y="5138"/>
                  </a:lnTo>
                  <a:lnTo>
                    <a:pt x="13641" y="5227"/>
                  </a:lnTo>
                  <a:lnTo>
                    <a:pt x="13774" y="5359"/>
                  </a:lnTo>
                  <a:lnTo>
                    <a:pt x="13907" y="5581"/>
                  </a:lnTo>
                  <a:lnTo>
                    <a:pt x="13996" y="5847"/>
                  </a:lnTo>
                  <a:lnTo>
                    <a:pt x="14040" y="6157"/>
                  </a:lnTo>
                  <a:lnTo>
                    <a:pt x="14040" y="6422"/>
                  </a:lnTo>
                  <a:lnTo>
                    <a:pt x="14084" y="7308"/>
                  </a:lnTo>
                  <a:lnTo>
                    <a:pt x="14084" y="8150"/>
                  </a:lnTo>
                  <a:lnTo>
                    <a:pt x="13996" y="9035"/>
                  </a:lnTo>
                  <a:lnTo>
                    <a:pt x="13907" y="9877"/>
                  </a:lnTo>
                  <a:lnTo>
                    <a:pt x="14084" y="9655"/>
                  </a:lnTo>
                  <a:lnTo>
                    <a:pt x="14261" y="8770"/>
                  </a:lnTo>
                  <a:lnTo>
                    <a:pt x="14394" y="8017"/>
                  </a:lnTo>
                  <a:lnTo>
                    <a:pt x="14438" y="7175"/>
                  </a:lnTo>
                  <a:lnTo>
                    <a:pt x="14438" y="6688"/>
                  </a:lnTo>
                  <a:lnTo>
                    <a:pt x="14394" y="6201"/>
                  </a:lnTo>
                  <a:lnTo>
                    <a:pt x="14306" y="5714"/>
                  </a:lnTo>
                  <a:lnTo>
                    <a:pt x="14173" y="5227"/>
                  </a:lnTo>
                  <a:lnTo>
                    <a:pt x="13996" y="4607"/>
                  </a:lnTo>
                  <a:lnTo>
                    <a:pt x="13730" y="3986"/>
                  </a:lnTo>
                  <a:lnTo>
                    <a:pt x="13420" y="3411"/>
                  </a:lnTo>
                  <a:lnTo>
                    <a:pt x="13021" y="2879"/>
                  </a:lnTo>
                  <a:lnTo>
                    <a:pt x="12623" y="2392"/>
                  </a:lnTo>
                  <a:lnTo>
                    <a:pt x="12180" y="1905"/>
                  </a:lnTo>
                  <a:lnTo>
                    <a:pt x="11693" y="1506"/>
                  </a:lnTo>
                  <a:lnTo>
                    <a:pt x="11161" y="1108"/>
                  </a:lnTo>
                  <a:lnTo>
                    <a:pt x="11117" y="1108"/>
                  </a:lnTo>
                  <a:lnTo>
                    <a:pt x="10718" y="886"/>
                  </a:lnTo>
                  <a:lnTo>
                    <a:pt x="10497" y="753"/>
                  </a:lnTo>
                  <a:lnTo>
                    <a:pt x="10275" y="665"/>
                  </a:lnTo>
                  <a:lnTo>
                    <a:pt x="10054" y="532"/>
                  </a:lnTo>
                  <a:lnTo>
                    <a:pt x="9744" y="443"/>
                  </a:lnTo>
                  <a:lnTo>
                    <a:pt x="9567" y="355"/>
                  </a:lnTo>
                  <a:lnTo>
                    <a:pt x="9079" y="222"/>
                  </a:lnTo>
                  <a:lnTo>
                    <a:pt x="8769" y="133"/>
                  </a:lnTo>
                  <a:lnTo>
                    <a:pt x="8504" y="89"/>
                  </a:lnTo>
                  <a:lnTo>
                    <a:pt x="8194" y="45"/>
                  </a:lnTo>
                  <a:lnTo>
                    <a:pt x="7972" y="45"/>
                  </a:lnTo>
                  <a:lnTo>
                    <a:pt x="7795"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5;p31">
              <a:extLst>
                <a:ext uri="{FF2B5EF4-FFF2-40B4-BE49-F238E27FC236}">
                  <a16:creationId xmlns:a16="http://schemas.microsoft.com/office/drawing/2014/main" id="{56CE1354-09F1-5DA1-B6EB-45C017AE8FFB}"/>
                </a:ext>
              </a:extLst>
            </p:cNvPr>
            <p:cNvSpPr/>
            <p:nvPr/>
          </p:nvSpPr>
          <p:spPr>
            <a:xfrm>
              <a:off x="6541475" y="1773525"/>
              <a:ext cx="212625" cy="167200"/>
            </a:xfrm>
            <a:custGeom>
              <a:avLst/>
              <a:gdLst/>
              <a:ahLst/>
              <a:cxnLst/>
              <a:rect l="l" t="t" r="r" b="b"/>
              <a:pathLst>
                <a:path w="8505" h="6688" extrusionOk="0">
                  <a:moveTo>
                    <a:pt x="45" y="0"/>
                  </a:moveTo>
                  <a:lnTo>
                    <a:pt x="1" y="44"/>
                  </a:lnTo>
                  <a:lnTo>
                    <a:pt x="1" y="89"/>
                  </a:lnTo>
                  <a:lnTo>
                    <a:pt x="45" y="177"/>
                  </a:lnTo>
                  <a:lnTo>
                    <a:pt x="887" y="841"/>
                  </a:lnTo>
                  <a:lnTo>
                    <a:pt x="1728" y="1550"/>
                  </a:lnTo>
                  <a:lnTo>
                    <a:pt x="2570" y="2303"/>
                  </a:lnTo>
                  <a:lnTo>
                    <a:pt x="3323" y="3100"/>
                  </a:lnTo>
                  <a:lnTo>
                    <a:pt x="4031" y="3897"/>
                  </a:lnTo>
                  <a:lnTo>
                    <a:pt x="4696" y="4783"/>
                  </a:lnTo>
                  <a:lnTo>
                    <a:pt x="5316" y="5669"/>
                  </a:lnTo>
                  <a:lnTo>
                    <a:pt x="5936" y="6643"/>
                  </a:lnTo>
                  <a:lnTo>
                    <a:pt x="6024" y="6688"/>
                  </a:lnTo>
                  <a:lnTo>
                    <a:pt x="6069" y="6643"/>
                  </a:lnTo>
                  <a:lnTo>
                    <a:pt x="6113" y="6599"/>
                  </a:lnTo>
                  <a:lnTo>
                    <a:pt x="6644" y="5270"/>
                  </a:lnTo>
                  <a:lnTo>
                    <a:pt x="7176" y="4119"/>
                  </a:lnTo>
                  <a:lnTo>
                    <a:pt x="7751" y="2967"/>
                  </a:lnTo>
                  <a:lnTo>
                    <a:pt x="8460" y="1772"/>
                  </a:lnTo>
                  <a:lnTo>
                    <a:pt x="8504" y="1683"/>
                  </a:lnTo>
                  <a:lnTo>
                    <a:pt x="8460" y="1594"/>
                  </a:lnTo>
                  <a:lnTo>
                    <a:pt x="8372" y="1594"/>
                  </a:lnTo>
                  <a:lnTo>
                    <a:pt x="8327" y="1639"/>
                  </a:lnTo>
                  <a:lnTo>
                    <a:pt x="7574" y="2879"/>
                  </a:lnTo>
                  <a:lnTo>
                    <a:pt x="6999" y="4030"/>
                  </a:lnTo>
                  <a:lnTo>
                    <a:pt x="6467" y="5226"/>
                  </a:lnTo>
                  <a:lnTo>
                    <a:pt x="5976" y="6360"/>
                  </a:lnTo>
                  <a:lnTo>
                    <a:pt x="5493" y="5580"/>
                  </a:lnTo>
                  <a:lnTo>
                    <a:pt x="4873" y="4650"/>
                  </a:lnTo>
                  <a:lnTo>
                    <a:pt x="4208" y="3765"/>
                  </a:lnTo>
                  <a:lnTo>
                    <a:pt x="3455" y="2923"/>
                  </a:lnTo>
                  <a:lnTo>
                    <a:pt x="2703" y="2126"/>
                  </a:lnTo>
                  <a:lnTo>
                    <a:pt x="1861" y="1373"/>
                  </a:lnTo>
                  <a:lnTo>
                    <a:pt x="1020" y="664"/>
                  </a:lnTo>
                  <a:lnTo>
                    <a:pt x="134" y="0"/>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6;p31">
              <a:extLst>
                <a:ext uri="{FF2B5EF4-FFF2-40B4-BE49-F238E27FC236}">
                  <a16:creationId xmlns:a16="http://schemas.microsoft.com/office/drawing/2014/main" id="{86BD3839-CB72-497E-C186-9ABD8BFD036E}"/>
                </a:ext>
              </a:extLst>
            </p:cNvPr>
            <p:cNvSpPr/>
            <p:nvPr/>
          </p:nvSpPr>
          <p:spPr>
            <a:xfrm>
              <a:off x="6633375" y="1896425"/>
              <a:ext cx="114075" cy="110725"/>
            </a:xfrm>
            <a:custGeom>
              <a:avLst/>
              <a:gdLst/>
              <a:ahLst/>
              <a:cxnLst/>
              <a:rect l="l" t="t" r="r" b="b"/>
              <a:pathLst>
                <a:path w="4563" h="4429" extrusionOk="0">
                  <a:moveTo>
                    <a:pt x="1772" y="0"/>
                  </a:moveTo>
                  <a:lnTo>
                    <a:pt x="1684" y="930"/>
                  </a:lnTo>
                  <a:lnTo>
                    <a:pt x="842" y="443"/>
                  </a:lnTo>
                  <a:lnTo>
                    <a:pt x="1197" y="1329"/>
                  </a:lnTo>
                  <a:lnTo>
                    <a:pt x="1197" y="1329"/>
                  </a:lnTo>
                  <a:lnTo>
                    <a:pt x="222" y="1240"/>
                  </a:lnTo>
                  <a:lnTo>
                    <a:pt x="931" y="1904"/>
                  </a:lnTo>
                  <a:lnTo>
                    <a:pt x="1" y="2214"/>
                  </a:lnTo>
                  <a:lnTo>
                    <a:pt x="931" y="2524"/>
                  </a:lnTo>
                  <a:lnTo>
                    <a:pt x="222" y="3189"/>
                  </a:lnTo>
                  <a:lnTo>
                    <a:pt x="1197" y="3100"/>
                  </a:lnTo>
                  <a:lnTo>
                    <a:pt x="842" y="3986"/>
                  </a:lnTo>
                  <a:lnTo>
                    <a:pt x="1684" y="3499"/>
                  </a:lnTo>
                  <a:lnTo>
                    <a:pt x="1772" y="4429"/>
                  </a:lnTo>
                  <a:lnTo>
                    <a:pt x="2304" y="3632"/>
                  </a:lnTo>
                  <a:lnTo>
                    <a:pt x="2791" y="4429"/>
                  </a:lnTo>
                  <a:lnTo>
                    <a:pt x="2880" y="3499"/>
                  </a:lnTo>
                  <a:lnTo>
                    <a:pt x="3721" y="3986"/>
                  </a:lnTo>
                  <a:lnTo>
                    <a:pt x="3367" y="3100"/>
                  </a:lnTo>
                  <a:lnTo>
                    <a:pt x="4341" y="3189"/>
                  </a:lnTo>
                  <a:lnTo>
                    <a:pt x="3633" y="2524"/>
                  </a:lnTo>
                  <a:lnTo>
                    <a:pt x="4563" y="2214"/>
                  </a:lnTo>
                  <a:lnTo>
                    <a:pt x="3633" y="1904"/>
                  </a:lnTo>
                  <a:lnTo>
                    <a:pt x="4341" y="1240"/>
                  </a:lnTo>
                  <a:lnTo>
                    <a:pt x="3367" y="1329"/>
                  </a:lnTo>
                  <a:lnTo>
                    <a:pt x="3367" y="1329"/>
                  </a:lnTo>
                  <a:lnTo>
                    <a:pt x="3721" y="443"/>
                  </a:lnTo>
                  <a:lnTo>
                    <a:pt x="2880" y="930"/>
                  </a:lnTo>
                  <a:lnTo>
                    <a:pt x="2791" y="0"/>
                  </a:lnTo>
                  <a:lnTo>
                    <a:pt x="2304" y="797"/>
                  </a:lnTo>
                  <a:lnTo>
                    <a:pt x="1772"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7;p31">
              <a:extLst>
                <a:ext uri="{FF2B5EF4-FFF2-40B4-BE49-F238E27FC236}">
                  <a16:creationId xmlns:a16="http://schemas.microsoft.com/office/drawing/2014/main" id="{BAE25036-69D2-852F-87E2-ADC98FA55785}"/>
                </a:ext>
              </a:extLst>
            </p:cNvPr>
            <p:cNvSpPr/>
            <p:nvPr/>
          </p:nvSpPr>
          <p:spPr>
            <a:xfrm>
              <a:off x="6414150" y="1775725"/>
              <a:ext cx="492750" cy="736325"/>
            </a:xfrm>
            <a:custGeom>
              <a:avLst/>
              <a:gdLst/>
              <a:ahLst/>
              <a:cxnLst/>
              <a:rect l="l" t="t" r="r" b="b"/>
              <a:pathLst>
                <a:path w="19710" h="29453" extrusionOk="0">
                  <a:moveTo>
                    <a:pt x="4917" y="1"/>
                  </a:moveTo>
                  <a:lnTo>
                    <a:pt x="4430" y="133"/>
                  </a:lnTo>
                  <a:lnTo>
                    <a:pt x="3942" y="311"/>
                  </a:lnTo>
                  <a:lnTo>
                    <a:pt x="3057" y="753"/>
                  </a:lnTo>
                  <a:lnTo>
                    <a:pt x="2259" y="1241"/>
                  </a:lnTo>
                  <a:lnTo>
                    <a:pt x="1551" y="1728"/>
                  </a:lnTo>
                  <a:lnTo>
                    <a:pt x="1064" y="2082"/>
                  </a:lnTo>
                  <a:lnTo>
                    <a:pt x="621" y="2436"/>
                  </a:lnTo>
                  <a:lnTo>
                    <a:pt x="444" y="2658"/>
                  </a:lnTo>
                  <a:lnTo>
                    <a:pt x="89" y="2968"/>
                  </a:lnTo>
                  <a:lnTo>
                    <a:pt x="45" y="3012"/>
                  </a:lnTo>
                  <a:lnTo>
                    <a:pt x="1" y="3012"/>
                  </a:lnTo>
                  <a:lnTo>
                    <a:pt x="1" y="3056"/>
                  </a:lnTo>
                  <a:lnTo>
                    <a:pt x="45" y="3588"/>
                  </a:lnTo>
                  <a:lnTo>
                    <a:pt x="134" y="4252"/>
                  </a:lnTo>
                  <a:lnTo>
                    <a:pt x="532" y="8150"/>
                  </a:lnTo>
                  <a:lnTo>
                    <a:pt x="1639" y="18823"/>
                  </a:lnTo>
                  <a:lnTo>
                    <a:pt x="2392" y="26397"/>
                  </a:lnTo>
                  <a:lnTo>
                    <a:pt x="2437" y="26397"/>
                  </a:lnTo>
                  <a:lnTo>
                    <a:pt x="6157" y="29452"/>
                  </a:lnTo>
                  <a:lnTo>
                    <a:pt x="10896" y="29452"/>
                  </a:lnTo>
                  <a:lnTo>
                    <a:pt x="12003" y="27459"/>
                  </a:lnTo>
                  <a:lnTo>
                    <a:pt x="13332" y="29452"/>
                  </a:lnTo>
                  <a:lnTo>
                    <a:pt x="16919" y="29452"/>
                  </a:lnTo>
                  <a:lnTo>
                    <a:pt x="19355" y="26264"/>
                  </a:lnTo>
                  <a:lnTo>
                    <a:pt x="19355" y="25688"/>
                  </a:lnTo>
                  <a:lnTo>
                    <a:pt x="19399" y="22765"/>
                  </a:lnTo>
                  <a:lnTo>
                    <a:pt x="19665" y="5802"/>
                  </a:lnTo>
                  <a:lnTo>
                    <a:pt x="19709" y="3101"/>
                  </a:lnTo>
                  <a:lnTo>
                    <a:pt x="19709" y="2835"/>
                  </a:lnTo>
                  <a:lnTo>
                    <a:pt x="19665" y="2348"/>
                  </a:lnTo>
                  <a:lnTo>
                    <a:pt x="19178" y="2304"/>
                  </a:lnTo>
                  <a:lnTo>
                    <a:pt x="17849" y="2082"/>
                  </a:lnTo>
                  <a:lnTo>
                    <a:pt x="17008" y="1994"/>
                  </a:lnTo>
                  <a:lnTo>
                    <a:pt x="14660" y="1639"/>
                  </a:lnTo>
                  <a:lnTo>
                    <a:pt x="14660" y="1728"/>
                  </a:lnTo>
                  <a:lnTo>
                    <a:pt x="14483" y="2835"/>
                  </a:lnTo>
                  <a:lnTo>
                    <a:pt x="11914" y="17406"/>
                  </a:lnTo>
                  <a:lnTo>
                    <a:pt x="10719" y="14040"/>
                  </a:lnTo>
                  <a:lnTo>
                    <a:pt x="9656" y="11117"/>
                  </a:lnTo>
                  <a:lnTo>
                    <a:pt x="8770" y="8460"/>
                  </a:lnTo>
                  <a:lnTo>
                    <a:pt x="8283" y="7175"/>
                  </a:lnTo>
                  <a:lnTo>
                    <a:pt x="7707" y="5758"/>
                  </a:lnTo>
                  <a:lnTo>
                    <a:pt x="7043" y="4297"/>
                  </a:lnTo>
                  <a:lnTo>
                    <a:pt x="6378" y="2879"/>
                  </a:lnTo>
                  <a:lnTo>
                    <a:pt x="5714" y="1595"/>
                  </a:lnTo>
                  <a:lnTo>
                    <a:pt x="4961" y="89"/>
                  </a:lnTo>
                  <a:lnTo>
                    <a:pt x="4917" y="1"/>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08;p31">
              <a:extLst>
                <a:ext uri="{FF2B5EF4-FFF2-40B4-BE49-F238E27FC236}">
                  <a16:creationId xmlns:a16="http://schemas.microsoft.com/office/drawing/2014/main" id="{B19C0FD1-B23F-2643-AF21-0317F0DB020F}"/>
                </a:ext>
              </a:extLst>
            </p:cNvPr>
            <p:cNvSpPr/>
            <p:nvPr/>
          </p:nvSpPr>
          <p:spPr>
            <a:xfrm>
              <a:off x="6710900" y="2209750"/>
              <a:ext cx="4450" cy="253575"/>
            </a:xfrm>
            <a:custGeom>
              <a:avLst/>
              <a:gdLst/>
              <a:ahLst/>
              <a:cxnLst/>
              <a:rect l="l" t="t" r="r" b="b"/>
              <a:pathLst>
                <a:path w="178" h="10143" extrusionOk="0">
                  <a:moveTo>
                    <a:pt x="0" y="1"/>
                  </a:moveTo>
                  <a:lnTo>
                    <a:pt x="0" y="45"/>
                  </a:lnTo>
                  <a:lnTo>
                    <a:pt x="89" y="10098"/>
                  </a:lnTo>
                  <a:lnTo>
                    <a:pt x="89" y="10143"/>
                  </a:lnTo>
                  <a:lnTo>
                    <a:pt x="133" y="10143"/>
                  </a:lnTo>
                  <a:lnTo>
                    <a:pt x="177" y="10098"/>
                  </a:lnTo>
                  <a:lnTo>
                    <a:pt x="89" y="45"/>
                  </a:lnTo>
                  <a:lnTo>
                    <a:pt x="44"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09;p31">
              <a:extLst>
                <a:ext uri="{FF2B5EF4-FFF2-40B4-BE49-F238E27FC236}">
                  <a16:creationId xmlns:a16="http://schemas.microsoft.com/office/drawing/2014/main" id="{1E5B6606-9A09-882F-5080-77B78AA13DC3}"/>
                </a:ext>
              </a:extLst>
            </p:cNvPr>
            <p:cNvSpPr/>
            <p:nvPr/>
          </p:nvSpPr>
          <p:spPr>
            <a:xfrm>
              <a:off x="6710900" y="2209750"/>
              <a:ext cx="4450" cy="253575"/>
            </a:xfrm>
            <a:custGeom>
              <a:avLst/>
              <a:gdLst/>
              <a:ahLst/>
              <a:cxnLst/>
              <a:rect l="l" t="t" r="r" b="b"/>
              <a:pathLst>
                <a:path w="178" h="10143" fill="none" extrusionOk="0">
                  <a:moveTo>
                    <a:pt x="177" y="10098"/>
                  </a:moveTo>
                  <a:lnTo>
                    <a:pt x="89" y="45"/>
                  </a:lnTo>
                  <a:lnTo>
                    <a:pt x="89" y="45"/>
                  </a:lnTo>
                  <a:lnTo>
                    <a:pt x="44" y="1"/>
                  </a:lnTo>
                  <a:lnTo>
                    <a:pt x="44" y="1"/>
                  </a:lnTo>
                  <a:lnTo>
                    <a:pt x="44" y="1"/>
                  </a:lnTo>
                  <a:lnTo>
                    <a:pt x="0" y="1"/>
                  </a:lnTo>
                  <a:lnTo>
                    <a:pt x="0" y="45"/>
                  </a:lnTo>
                  <a:lnTo>
                    <a:pt x="89" y="10098"/>
                  </a:lnTo>
                  <a:lnTo>
                    <a:pt x="89" y="10098"/>
                  </a:lnTo>
                  <a:lnTo>
                    <a:pt x="89" y="10143"/>
                  </a:lnTo>
                  <a:lnTo>
                    <a:pt x="133" y="10143"/>
                  </a:lnTo>
                  <a:lnTo>
                    <a:pt x="133" y="10143"/>
                  </a:lnTo>
                  <a:lnTo>
                    <a:pt x="133" y="10143"/>
                  </a:lnTo>
                  <a:lnTo>
                    <a:pt x="177" y="100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0;p31">
              <a:extLst>
                <a:ext uri="{FF2B5EF4-FFF2-40B4-BE49-F238E27FC236}">
                  <a16:creationId xmlns:a16="http://schemas.microsoft.com/office/drawing/2014/main" id="{AF7B459E-A371-BDE2-BBC5-007CF714EBD6}"/>
                </a:ext>
              </a:extLst>
            </p:cNvPr>
            <p:cNvSpPr/>
            <p:nvPr/>
          </p:nvSpPr>
          <p:spPr>
            <a:xfrm>
              <a:off x="6736350" y="2287250"/>
              <a:ext cx="29925" cy="28825"/>
            </a:xfrm>
            <a:custGeom>
              <a:avLst/>
              <a:gdLst/>
              <a:ahLst/>
              <a:cxnLst/>
              <a:rect l="l" t="t" r="r" b="b"/>
              <a:pathLst>
                <a:path w="1197" h="1153" extrusionOk="0">
                  <a:moveTo>
                    <a:pt x="577" y="1"/>
                  </a:moveTo>
                  <a:lnTo>
                    <a:pt x="355" y="45"/>
                  </a:lnTo>
                  <a:lnTo>
                    <a:pt x="178" y="178"/>
                  </a:lnTo>
                  <a:lnTo>
                    <a:pt x="45" y="355"/>
                  </a:lnTo>
                  <a:lnTo>
                    <a:pt x="1" y="577"/>
                  </a:lnTo>
                  <a:lnTo>
                    <a:pt x="45" y="798"/>
                  </a:lnTo>
                  <a:lnTo>
                    <a:pt x="178" y="975"/>
                  </a:lnTo>
                  <a:lnTo>
                    <a:pt x="355" y="1108"/>
                  </a:lnTo>
                  <a:lnTo>
                    <a:pt x="577" y="1152"/>
                  </a:lnTo>
                  <a:lnTo>
                    <a:pt x="842" y="1108"/>
                  </a:lnTo>
                  <a:lnTo>
                    <a:pt x="1019" y="975"/>
                  </a:lnTo>
                  <a:lnTo>
                    <a:pt x="1152" y="798"/>
                  </a:lnTo>
                  <a:lnTo>
                    <a:pt x="1197" y="577"/>
                  </a:lnTo>
                  <a:lnTo>
                    <a:pt x="1152" y="355"/>
                  </a:lnTo>
                  <a:lnTo>
                    <a:pt x="1019" y="178"/>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1;p31">
              <a:extLst>
                <a:ext uri="{FF2B5EF4-FFF2-40B4-BE49-F238E27FC236}">
                  <a16:creationId xmlns:a16="http://schemas.microsoft.com/office/drawing/2014/main" id="{5741B44A-4A15-9159-FBD8-B9E8CB860F3A}"/>
                </a:ext>
              </a:extLst>
            </p:cNvPr>
            <p:cNvSpPr/>
            <p:nvPr/>
          </p:nvSpPr>
          <p:spPr>
            <a:xfrm>
              <a:off x="6736350" y="2370300"/>
              <a:ext cx="29925" cy="28825"/>
            </a:xfrm>
            <a:custGeom>
              <a:avLst/>
              <a:gdLst/>
              <a:ahLst/>
              <a:cxnLst/>
              <a:rect l="l" t="t" r="r" b="b"/>
              <a:pathLst>
                <a:path w="1197" h="1153" extrusionOk="0">
                  <a:moveTo>
                    <a:pt x="577" y="1"/>
                  </a:moveTo>
                  <a:lnTo>
                    <a:pt x="355" y="45"/>
                  </a:lnTo>
                  <a:lnTo>
                    <a:pt x="178" y="133"/>
                  </a:lnTo>
                  <a:lnTo>
                    <a:pt x="45" y="355"/>
                  </a:lnTo>
                  <a:lnTo>
                    <a:pt x="1" y="576"/>
                  </a:lnTo>
                  <a:lnTo>
                    <a:pt x="45" y="798"/>
                  </a:lnTo>
                  <a:lnTo>
                    <a:pt x="178" y="975"/>
                  </a:lnTo>
                  <a:lnTo>
                    <a:pt x="355" y="1108"/>
                  </a:lnTo>
                  <a:lnTo>
                    <a:pt x="577" y="1152"/>
                  </a:lnTo>
                  <a:lnTo>
                    <a:pt x="842" y="1108"/>
                  </a:lnTo>
                  <a:lnTo>
                    <a:pt x="1019" y="975"/>
                  </a:lnTo>
                  <a:lnTo>
                    <a:pt x="1152" y="798"/>
                  </a:lnTo>
                  <a:lnTo>
                    <a:pt x="1197" y="576"/>
                  </a:lnTo>
                  <a:lnTo>
                    <a:pt x="1152" y="355"/>
                  </a:lnTo>
                  <a:lnTo>
                    <a:pt x="1019" y="133"/>
                  </a:lnTo>
                  <a:lnTo>
                    <a:pt x="842" y="45"/>
                  </a:lnTo>
                  <a:lnTo>
                    <a:pt x="577" y="1"/>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2;p31">
              <a:extLst>
                <a:ext uri="{FF2B5EF4-FFF2-40B4-BE49-F238E27FC236}">
                  <a16:creationId xmlns:a16="http://schemas.microsoft.com/office/drawing/2014/main" id="{2AEF901F-D1D2-E51A-7A0B-F5097F116688}"/>
                </a:ext>
              </a:extLst>
            </p:cNvPr>
            <p:cNvSpPr/>
            <p:nvPr/>
          </p:nvSpPr>
          <p:spPr>
            <a:xfrm>
              <a:off x="6097500" y="1805625"/>
              <a:ext cx="357650" cy="706425"/>
            </a:xfrm>
            <a:custGeom>
              <a:avLst/>
              <a:gdLst/>
              <a:ahLst/>
              <a:cxnLst/>
              <a:rect l="l" t="t" r="r" b="b"/>
              <a:pathLst>
                <a:path w="14306" h="28257" extrusionOk="0">
                  <a:moveTo>
                    <a:pt x="14305" y="0"/>
                  </a:moveTo>
                  <a:lnTo>
                    <a:pt x="13951" y="178"/>
                  </a:lnTo>
                  <a:lnTo>
                    <a:pt x="13597" y="399"/>
                  </a:lnTo>
                  <a:lnTo>
                    <a:pt x="13243" y="665"/>
                  </a:lnTo>
                  <a:lnTo>
                    <a:pt x="12888" y="975"/>
                  </a:lnTo>
                  <a:lnTo>
                    <a:pt x="12312" y="1550"/>
                  </a:lnTo>
                  <a:lnTo>
                    <a:pt x="11737" y="2171"/>
                  </a:lnTo>
                  <a:lnTo>
                    <a:pt x="11161" y="2879"/>
                  </a:lnTo>
                  <a:lnTo>
                    <a:pt x="10585" y="3676"/>
                  </a:lnTo>
                  <a:lnTo>
                    <a:pt x="10009" y="4562"/>
                  </a:lnTo>
                  <a:lnTo>
                    <a:pt x="9434" y="5492"/>
                  </a:lnTo>
                  <a:lnTo>
                    <a:pt x="8858" y="6466"/>
                  </a:lnTo>
                  <a:lnTo>
                    <a:pt x="8326" y="7485"/>
                  </a:lnTo>
                  <a:lnTo>
                    <a:pt x="7219" y="9700"/>
                  </a:lnTo>
                  <a:lnTo>
                    <a:pt x="6112" y="12003"/>
                  </a:lnTo>
                  <a:lnTo>
                    <a:pt x="5093" y="14394"/>
                  </a:lnTo>
                  <a:lnTo>
                    <a:pt x="4075" y="16830"/>
                  </a:lnTo>
                  <a:lnTo>
                    <a:pt x="2879" y="19975"/>
                  </a:lnTo>
                  <a:lnTo>
                    <a:pt x="1772" y="23030"/>
                  </a:lnTo>
                  <a:lnTo>
                    <a:pt x="797" y="25821"/>
                  </a:lnTo>
                  <a:lnTo>
                    <a:pt x="0" y="28256"/>
                  </a:lnTo>
                  <a:lnTo>
                    <a:pt x="11870" y="28256"/>
                  </a:lnTo>
                  <a:lnTo>
                    <a:pt x="12047" y="24005"/>
                  </a:lnTo>
                  <a:lnTo>
                    <a:pt x="12490" y="14217"/>
                  </a:lnTo>
                  <a:lnTo>
                    <a:pt x="12578" y="12401"/>
                  </a:lnTo>
                  <a:lnTo>
                    <a:pt x="12755" y="10585"/>
                  </a:lnTo>
                  <a:lnTo>
                    <a:pt x="12977" y="8725"/>
                  </a:lnTo>
                  <a:lnTo>
                    <a:pt x="13198" y="6954"/>
                  </a:lnTo>
                  <a:lnTo>
                    <a:pt x="13641" y="4031"/>
                  </a:lnTo>
                  <a:lnTo>
                    <a:pt x="13995" y="1683"/>
                  </a:lnTo>
                  <a:lnTo>
                    <a:pt x="14173" y="886"/>
                  </a:lnTo>
                  <a:lnTo>
                    <a:pt x="14173" y="842"/>
                  </a:lnTo>
                  <a:lnTo>
                    <a:pt x="14217" y="620"/>
                  </a:lnTo>
                  <a:lnTo>
                    <a:pt x="14217" y="532"/>
                  </a:lnTo>
                  <a:lnTo>
                    <a:pt x="1430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3;p31">
              <a:extLst>
                <a:ext uri="{FF2B5EF4-FFF2-40B4-BE49-F238E27FC236}">
                  <a16:creationId xmlns:a16="http://schemas.microsoft.com/office/drawing/2014/main" id="{A3D5EE91-370E-2815-8D8D-985801E1207C}"/>
                </a:ext>
              </a:extLst>
            </p:cNvPr>
            <p:cNvSpPr/>
            <p:nvPr/>
          </p:nvSpPr>
          <p:spPr>
            <a:xfrm>
              <a:off x="6841550" y="1783475"/>
              <a:ext cx="303400" cy="728575"/>
            </a:xfrm>
            <a:custGeom>
              <a:avLst/>
              <a:gdLst/>
              <a:ahLst/>
              <a:cxnLst/>
              <a:rect l="l" t="t" r="r" b="b"/>
              <a:pathLst>
                <a:path w="12136" h="29143" extrusionOk="0">
                  <a:moveTo>
                    <a:pt x="2082" y="1"/>
                  </a:moveTo>
                  <a:lnTo>
                    <a:pt x="1550" y="311"/>
                  </a:lnTo>
                  <a:lnTo>
                    <a:pt x="1063" y="665"/>
                  </a:lnTo>
                  <a:lnTo>
                    <a:pt x="44" y="1285"/>
                  </a:lnTo>
                  <a:lnTo>
                    <a:pt x="0" y="1285"/>
                  </a:lnTo>
                  <a:lnTo>
                    <a:pt x="266" y="1418"/>
                  </a:lnTo>
                  <a:lnTo>
                    <a:pt x="487" y="1551"/>
                  </a:lnTo>
                  <a:lnTo>
                    <a:pt x="753" y="1772"/>
                  </a:lnTo>
                  <a:lnTo>
                    <a:pt x="930" y="1994"/>
                  </a:lnTo>
                  <a:lnTo>
                    <a:pt x="1107" y="2215"/>
                  </a:lnTo>
                  <a:lnTo>
                    <a:pt x="1329" y="2525"/>
                  </a:lnTo>
                  <a:lnTo>
                    <a:pt x="1639" y="3057"/>
                  </a:lnTo>
                  <a:lnTo>
                    <a:pt x="1949" y="3721"/>
                  </a:lnTo>
                  <a:lnTo>
                    <a:pt x="2259" y="4518"/>
                  </a:lnTo>
                  <a:lnTo>
                    <a:pt x="2569" y="5492"/>
                  </a:lnTo>
                  <a:lnTo>
                    <a:pt x="2746" y="6157"/>
                  </a:lnTo>
                  <a:lnTo>
                    <a:pt x="2879" y="6865"/>
                  </a:lnTo>
                  <a:lnTo>
                    <a:pt x="2968" y="7441"/>
                  </a:lnTo>
                  <a:lnTo>
                    <a:pt x="3012" y="8105"/>
                  </a:lnTo>
                  <a:lnTo>
                    <a:pt x="3145" y="9700"/>
                  </a:lnTo>
                  <a:lnTo>
                    <a:pt x="3189" y="11693"/>
                  </a:lnTo>
                  <a:lnTo>
                    <a:pt x="3189" y="13907"/>
                  </a:lnTo>
                  <a:lnTo>
                    <a:pt x="3145" y="16343"/>
                  </a:lnTo>
                  <a:lnTo>
                    <a:pt x="3100" y="18912"/>
                  </a:lnTo>
                  <a:lnTo>
                    <a:pt x="2923" y="24182"/>
                  </a:lnTo>
                  <a:lnTo>
                    <a:pt x="2702" y="29142"/>
                  </a:lnTo>
                  <a:lnTo>
                    <a:pt x="12135" y="29142"/>
                  </a:lnTo>
                  <a:lnTo>
                    <a:pt x="11914" y="26131"/>
                  </a:lnTo>
                  <a:lnTo>
                    <a:pt x="11604" y="22853"/>
                  </a:lnTo>
                  <a:lnTo>
                    <a:pt x="11382" y="21171"/>
                  </a:lnTo>
                  <a:lnTo>
                    <a:pt x="11161" y="19532"/>
                  </a:lnTo>
                  <a:lnTo>
                    <a:pt x="10939" y="17849"/>
                  </a:lnTo>
                  <a:lnTo>
                    <a:pt x="10629" y="16255"/>
                  </a:lnTo>
                  <a:lnTo>
                    <a:pt x="10231" y="14306"/>
                  </a:lnTo>
                  <a:lnTo>
                    <a:pt x="9744" y="12534"/>
                  </a:lnTo>
                  <a:lnTo>
                    <a:pt x="9522" y="11693"/>
                  </a:lnTo>
                  <a:lnTo>
                    <a:pt x="9212" y="10896"/>
                  </a:lnTo>
                  <a:lnTo>
                    <a:pt x="8946" y="10187"/>
                  </a:lnTo>
                  <a:lnTo>
                    <a:pt x="8636" y="9523"/>
                  </a:lnTo>
                  <a:lnTo>
                    <a:pt x="7928" y="8150"/>
                  </a:lnTo>
                  <a:lnTo>
                    <a:pt x="7264" y="6954"/>
                  </a:lnTo>
                  <a:lnTo>
                    <a:pt x="6643" y="5847"/>
                  </a:lnTo>
                  <a:lnTo>
                    <a:pt x="6023" y="4828"/>
                  </a:lnTo>
                  <a:lnTo>
                    <a:pt x="5448" y="3942"/>
                  </a:lnTo>
                  <a:lnTo>
                    <a:pt x="4872" y="3189"/>
                  </a:lnTo>
                  <a:lnTo>
                    <a:pt x="3853" y="1861"/>
                  </a:lnTo>
                  <a:lnTo>
                    <a:pt x="3145" y="1019"/>
                  </a:lnTo>
                  <a:lnTo>
                    <a:pt x="2569" y="443"/>
                  </a:lnTo>
                  <a:lnTo>
                    <a:pt x="2082"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4;p31">
              <a:extLst>
                <a:ext uri="{FF2B5EF4-FFF2-40B4-BE49-F238E27FC236}">
                  <a16:creationId xmlns:a16="http://schemas.microsoft.com/office/drawing/2014/main" id="{B252F2F5-D04F-6527-01C5-4965918BA8A7}"/>
                </a:ext>
              </a:extLst>
            </p:cNvPr>
            <p:cNvSpPr/>
            <p:nvPr/>
          </p:nvSpPr>
          <p:spPr>
            <a:xfrm>
              <a:off x="6984375" y="1482325"/>
              <a:ext cx="320000" cy="188250"/>
            </a:xfrm>
            <a:custGeom>
              <a:avLst/>
              <a:gdLst/>
              <a:ahLst/>
              <a:cxnLst/>
              <a:rect l="l" t="t" r="r" b="b"/>
              <a:pathLst>
                <a:path w="12800" h="7530" extrusionOk="0">
                  <a:moveTo>
                    <a:pt x="1993" y="0"/>
                  </a:moveTo>
                  <a:lnTo>
                    <a:pt x="1639" y="89"/>
                  </a:lnTo>
                  <a:lnTo>
                    <a:pt x="1329" y="177"/>
                  </a:lnTo>
                  <a:lnTo>
                    <a:pt x="975" y="310"/>
                  </a:lnTo>
                  <a:lnTo>
                    <a:pt x="665" y="443"/>
                  </a:lnTo>
                  <a:lnTo>
                    <a:pt x="310" y="620"/>
                  </a:lnTo>
                  <a:lnTo>
                    <a:pt x="0" y="842"/>
                  </a:lnTo>
                  <a:lnTo>
                    <a:pt x="133" y="797"/>
                  </a:lnTo>
                  <a:lnTo>
                    <a:pt x="443" y="753"/>
                  </a:lnTo>
                  <a:lnTo>
                    <a:pt x="665" y="753"/>
                  </a:lnTo>
                  <a:lnTo>
                    <a:pt x="886" y="797"/>
                  </a:lnTo>
                  <a:lnTo>
                    <a:pt x="1108" y="886"/>
                  </a:lnTo>
                  <a:lnTo>
                    <a:pt x="1285" y="1019"/>
                  </a:lnTo>
                  <a:lnTo>
                    <a:pt x="1462" y="1196"/>
                  </a:lnTo>
                  <a:lnTo>
                    <a:pt x="1639" y="1417"/>
                  </a:lnTo>
                  <a:lnTo>
                    <a:pt x="1728" y="1639"/>
                  </a:lnTo>
                  <a:lnTo>
                    <a:pt x="1816" y="1860"/>
                  </a:lnTo>
                  <a:lnTo>
                    <a:pt x="1905" y="2215"/>
                  </a:lnTo>
                  <a:lnTo>
                    <a:pt x="1905" y="2347"/>
                  </a:lnTo>
                  <a:lnTo>
                    <a:pt x="2038" y="2259"/>
                  </a:lnTo>
                  <a:lnTo>
                    <a:pt x="2436" y="2082"/>
                  </a:lnTo>
                  <a:lnTo>
                    <a:pt x="2658" y="1993"/>
                  </a:lnTo>
                  <a:lnTo>
                    <a:pt x="3145" y="1993"/>
                  </a:lnTo>
                  <a:lnTo>
                    <a:pt x="3322" y="2126"/>
                  </a:lnTo>
                  <a:lnTo>
                    <a:pt x="3499" y="2347"/>
                  </a:lnTo>
                  <a:lnTo>
                    <a:pt x="3632" y="2569"/>
                  </a:lnTo>
                  <a:lnTo>
                    <a:pt x="3721" y="2835"/>
                  </a:lnTo>
                  <a:lnTo>
                    <a:pt x="3765" y="3100"/>
                  </a:lnTo>
                  <a:lnTo>
                    <a:pt x="3809" y="3543"/>
                  </a:lnTo>
                  <a:lnTo>
                    <a:pt x="3809" y="3720"/>
                  </a:lnTo>
                  <a:lnTo>
                    <a:pt x="3986" y="3676"/>
                  </a:lnTo>
                  <a:lnTo>
                    <a:pt x="4429" y="3499"/>
                  </a:lnTo>
                  <a:lnTo>
                    <a:pt x="4695" y="3455"/>
                  </a:lnTo>
                  <a:lnTo>
                    <a:pt x="5226" y="3455"/>
                  </a:lnTo>
                  <a:lnTo>
                    <a:pt x="5448" y="3587"/>
                  </a:lnTo>
                  <a:lnTo>
                    <a:pt x="5492" y="3632"/>
                  </a:lnTo>
                  <a:lnTo>
                    <a:pt x="5536" y="3765"/>
                  </a:lnTo>
                  <a:lnTo>
                    <a:pt x="5625" y="4030"/>
                  </a:lnTo>
                  <a:lnTo>
                    <a:pt x="5581" y="4340"/>
                  </a:lnTo>
                  <a:lnTo>
                    <a:pt x="5536" y="4695"/>
                  </a:lnTo>
                  <a:lnTo>
                    <a:pt x="5448" y="5270"/>
                  </a:lnTo>
                  <a:lnTo>
                    <a:pt x="5404" y="5448"/>
                  </a:lnTo>
                  <a:lnTo>
                    <a:pt x="5404" y="5492"/>
                  </a:lnTo>
                  <a:lnTo>
                    <a:pt x="5448" y="5536"/>
                  </a:lnTo>
                  <a:lnTo>
                    <a:pt x="5536" y="5492"/>
                  </a:lnTo>
                  <a:lnTo>
                    <a:pt x="5714" y="5403"/>
                  </a:lnTo>
                  <a:lnTo>
                    <a:pt x="6112" y="5049"/>
                  </a:lnTo>
                  <a:lnTo>
                    <a:pt x="6334" y="4872"/>
                  </a:lnTo>
                  <a:lnTo>
                    <a:pt x="6555" y="4739"/>
                  </a:lnTo>
                  <a:lnTo>
                    <a:pt x="6732" y="4695"/>
                  </a:lnTo>
                  <a:lnTo>
                    <a:pt x="6821" y="4695"/>
                  </a:lnTo>
                  <a:lnTo>
                    <a:pt x="6865" y="4739"/>
                  </a:lnTo>
                  <a:lnTo>
                    <a:pt x="6909" y="4828"/>
                  </a:lnTo>
                  <a:lnTo>
                    <a:pt x="6954" y="4916"/>
                  </a:lnTo>
                  <a:lnTo>
                    <a:pt x="6954" y="5138"/>
                  </a:lnTo>
                  <a:lnTo>
                    <a:pt x="6909" y="5403"/>
                  </a:lnTo>
                  <a:lnTo>
                    <a:pt x="6821" y="5713"/>
                  </a:lnTo>
                  <a:lnTo>
                    <a:pt x="6644" y="6245"/>
                  </a:lnTo>
                  <a:lnTo>
                    <a:pt x="6599" y="6422"/>
                  </a:lnTo>
                  <a:lnTo>
                    <a:pt x="6599" y="6466"/>
                  </a:lnTo>
                  <a:lnTo>
                    <a:pt x="6599" y="6511"/>
                  </a:lnTo>
                  <a:lnTo>
                    <a:pt x="6688" y="6422"/>
                  </a:lnTo>
                  <a:lnTo>
                    <a:pt x="6821" y="6289"/>
                  </a:lnTo>
                  <a:lnTo>
                    <a:pt x="7175" y="5802"/>
                  </a:lnTo>
                  <a:lnTo>
                    <a:pt x="7397" y="5580"/>
                  </a:lnTo>
                  <a:lnTo>
                    <a:pt x="7618" y="5359"/>
                  </a:lnTo>
                  <a:lnTo>
                    <a:pt x="7839" y="5226"/>
                  </a:lnTo>
                  <a:lnTo>
                    <a:pt x="8017" y="5226"/>
                  </a:lnTo>
                  <a:lnTo>
                    <a:pt x="8194" y="5359"/>
                  </a:lnTo>
                  <a:lnTo>
                    <a:pt x="8327" y="5536"/>
                  </a:lnTo>
                  <a:lnTo>
                    <a:pt x="8460" y="5758"/>
                  </a:lnTo>
                  <a:lnTo>
                    <a:pt x="8504" y="5979"/>
                  </a:lnTo>
                  <a:lnTo>
                    <a:pt x="8592" y="6378"/>
                  </a:lnTo>
                  <a:lnTo>
                    <a:pt x="8592" y="6555"/>
                  </a:lnTo>
                  <a:lnTo>
                    <a:pt x="8814" y="6422"/>
                  </a:lnTo>
                  <a:lnTo>
                    <a:pt x="9257" y="6156"/>
                  </a:lnTo>
                  <a:lnTo>
                    <a:pt x="9522" y="6068"/>
                  </a:lnTo>
                  <a:lnTo>
                    <a:pt x="9788" y="5979"/>
                  </a:lnTo>
                  <a:lnTo>
                    <a:pt x="10054" y="5979"/>
                  </a:lnTo>
                  <a:lnTo>
                    <a:pt x="10187" y="6023"/>
                  </a:lnTo>
                  <a:lnTo>
                    <a:pt x="10275" y="6112"/>
                  </a:lnTo>
                  <a:lnTo>
                    <a:pt x="10453" y="6289"/>
                  </a:lnTo>
                  <a:lnTo>
                    <a:pt x="10585" y="6511"/>
                  </a:lnTo>
                  <a:lnTo>
                    <a:pt x="10674" y="6732"/>
                  </a:lnTo>
                  <a:lnTo>
                    <a:pt x="10718" y="6953"/>
                  </a:lnTo>
                  <a:lnTo>
                    <a:pt x="10763" y="7396"/>
                  </a:lnTo>
                  <a:lnTo>
                    <a:pt x="10763" y="7529"/>
                  </a:lnTo>
                  <a:lnTo>
                    <a:pt x="10940" y="7396"/>
                  </a:lnTo>
                  <a:lnTo>
                    <a:pt x="11161" y="7219"/>
                  </a:lnTo>
                  <a:lnTo>
                    <a:pt x="11427" y="7086"/>
                  </a:lnTo>
                  <a:lnTo>
                    <a:pt x="11693" y="6998"/>
                  </a:lnTo>
                  <a:lnTo>
                    <a:pt x="12047" y="6998"/>
                  </a:lnTo>
                  <a:lnTo>
                    <a:pt x="12180" y="7042"/>
                  </a:lnTo>
                  <a:lnTo>
                    <a:pt x="12357" y="7086"/>
                  </a:lnTo>
                  <a:lnTo>
                    <a:pt x="12534" y="7219"/>
                  </a:lnTo>
                  <a:lnTo>
                    <a:pt x="12667" y="7396"/>
                  </a:lnTo>
                  <a:lnTo>
                    <a:pt x="12756" y="7086"/>
                  </a:lnTo>
                  <a:lnTo>
                    <a:pt x="12800" y="6732"/>
                  </a:lnTo>
                  <a:lnTo>
                    <a:pt x="12800" y="6289"/>
                  </a:lnTo>
                  <a:lnTo>
                    <a:pt x="12756" y="5846"/>
                  </a:lnTo>
                  <a:lnTo>
                    <a:pt x="12623" y="5359"/>
                  </a:lnTo>
                  <a:lnTo>
                    <a:pt x="12490" y="5093"/>
                  </a:lnTo>
                  <a:lnTo>
                    <a:pt x="12357" y="4872"/>
                  </a:lnTo>
                  <a:lnTo>
                    <a:pt x="12180" y="4650"/>
                  </a:lnTo>
                  <a:lnTo>
                    <a:pt x="11958" y="4429"/>
                  </a:lnTo>
                  <a:lnTo>
                    <a:pt x="11515" y="4119"/>
                  </a:lnTo>
                  <a:lnTo>
                    <a:pt x="11028" y="3809"/>
                  </a:lnTo>
                  <a:lnTo>
                    <a:pt x="10541" y="3632"/>
                  </a:lnTo>
                  <a:lnTo>
                    <a:pt x="10098" y="3499"/>
                  </a:lnTo>
                  <a:lnTo>
                    <a:pt x="9700" y="3410"/>
                  </a:lnTo>
                  <a:lnTo>
                    <a:pt x="9390" y="3366"/>
                  </a:lnTo>
                  <a:lnTo>
                    <a:pt x="9124" y="3322"/>
                  </a:lnTo>
                  <a:lnTo>
                    <a:pt x="10142" y="1462"/>
                  </a:lnTo>
                  <a:lnTo>
                    <a:pt x="8902" y="2259"/>
                  </a:lnTo>
                  <a:lnTo>
                    <a:pt x="8592" y="1993"/>
                  </a:lnTo>
                  <a:lnTo>
                    <a:pt x="8902" y="753"/>
                  </a:lnTo>
                  <a:lnTo>
                    <a:pt x="7131" y="2215"/>
                  </a:lnTo>
                  <a:lnTo>
                    <a:pt x="6998" y="2037"/>
                  </a:lnTo>
                  <a:lnTo>
                    <a:pt x="6511" y="1639"/>
                  </a:lnTo>
                  <a:lnTo>
                    <a:pt x="5802" y="1107"/>
                  </a:lnTo>
                  <a:lnTo>
                    <a:pt x="5404" y="842"/>
                  </a:lnTo>
                  <a:lnTo>
                    <a:pt x="4916" y="576"/>
                  </a:lnTo>
                  <a:lnTo>
                    <a:pt x="4385" y="354"/>
                  </a:lnTo>
                  <a:lnTo>
                    <a:pt x="3809" y="133"/>
                  </a:lnTo>
                  <a:lnTo>
                    <a:pt x="3233" y="44"/>
                  </a:lnTo>
                  <a:lnTo>
                    <a:pt x="2613"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5;p31">
              <a:extLst>
                <a:ext uri="{FF2B5EF4-FFF2-40B4-BE49-F238E27FC236}">
                  <a16:creationId xmlns:a16="http://schemas.microsoft.com/office/drawing/2014/main" id="{E8E122B0-E4C7-4F94-5559-0B3C88F9A1A2}"/>
                </a:ext>
              </a:extLst>
            </p:cNvPr>
            <p:cNvSpPr/>
            <p:nvPr/>
          </p:nvSpPr>
          <p:spPr>
            <a:xfrm>
              <a:off x="6042125" y="1913025"/>
              <a:ext cx="240300" cy="139525"/>
            </a:xfrm>
            <a:custGeom>
              <a:avLst/>
              <a:gdLst/>
              <a:ahLst/>
              <a:cxnLst/>
              <a:rect l="l" t="t" r="r" b="b"/>
              <a:pathLst>
                <a:path w="9612" h="5581" extrusionOk="0">
                  <a:moveTo>
                    <a:pt x="5050" y="0"/>
                  </a:moveTo>
                  <a:lnTo>
                    <a:pt x="4917" y="1108"/>
                  </a:lnTo>
                  <a:lnTo>
                    <a:pt x="4607" y="1152"/>
                  </a:lnTo>
                  <a:lnTo>
                    <a:pt x="4031" y="399"/>
                  </a:lnTo>
                  <a:lnTo>
                    <a:pt x="4075" y="2082"/>
                  </a:lnTo>
                  <a:lnTo>
                    <a:pt x="3898" y="2082"/>
                  </a:lnTo>
                  <a:lnTo>
                    <a:pt x="3455" y="2170"/>
                  </a:lnTo>
                  <a:lnTo>
                    <a:pt x="2835" y="2348"/>
                  </a:lnTo>
                  <a:lnTo>
                    <a:pt x="2481" y="2481"/>
                  </a:lnTo>
                  <a:lnTo>
                    <a:pt x="2082" y="2613"/>
                  </a:lnTo>
                  <a:lnTo>
                    <a:pt x="1728" y="2791"/>
                  </a:lnTo>
                  <a:lnTo>
                    <a:pt x="1329" y="3056"/>
                  </a:lnTo>
                  <a:lnTo>
                    <a:pt x="1019" y="3322"/>
                  </a:lnTo>
                  <a:lnTo>
                    <a:pt x="709" y="3676"/>
                  </a:lnTo>
                  <a:lnTo>
                    <a:pt x="444" y="4075"/>
                  </a:lnTo>
                  <a:lnTo>
                    <a:pt x="222" y="4518"/>
                  </a:lnTo>
                  <a:lnTo>
                    <a:pt x="45" y="5005"/>
                  </a:lnTo>
                  <a:lnTo>
                    <a:pt x="1" y="5581"/>
                  </a:lnTo>
                  <a:lnTo>
                    <a:pt x="45" y="5492"/>
                  </a:lnTo>
                  <a:lnTo>
                    <a:pt x="134" y="5271"/>
                  </a:lnTo>
                  <a:lnTo>
                    <a:pt x="222" y="5138"/>
                  </a:lnTo>
                  <a:lnTo>
                    <a:pt x="355" y="5049"/>
                  </a:lnTo>
                  <a:lnTo>
                    <a:pt x="488" y="4961"/>
                  </a:lnTo>
                  <a:lnTo>
                    <a:pt x="665" y="4916"/>
                  </a:lnTo>
                  <a:lnTo>
                    <a:pt x="887" y="4872"/>
                  </a:lnTo>
                  <a:lnTo>
                    <a:pt x="1064" y="4916"/>
                  </a:lnTo>
                  <a:lnTo>
                    <a:pt x="1374" y="5005"/>
                  </a:lnTo>
                  <a:lnTo>
                    <a:pt x="1639" y="5094"/>
                  </a:lnTo>
                  <a:lnTo>
                    <a:pt x="1728" y="5182"/>
                  </a:lnTo>
                  <a:lnTo>
                    <a:pt x="1728" y="5049"/>
                  </a:lnTo>
                  <a:lnTo>
                    <a:pt x="1817" y="4739"/>
                  </a:lnTo>
                  <a:lnTo>
                    <a:pt x="1861" y="4562"/>
                  </a:lnTo>
                  <a:lnTo>
                    <a:pt x="1994" y="4429"/>
                  </a:lnTo>
                  <a:lnTo>
                    <a:pt x="2127" y="4296"/>
                  </a:lnTo>
                  <a:lnTo>
                    <a:pt x="2260" y="4252"/>
                  </a:lnTo>
                  <a:lnTo>
                    <a:pt x="2481" y="4252"/>
                  </a:lnTo>
                  <a:lnTo>
                    <a:pt x="2658" y="4296"/>
                  </a:lnTo>
                  <a:lnTo>
                    <a:pt x="3012" y="4429"/>
                  </a:lnTo>
                  <a:lnTo>
                    <a:pt x="3322" y="4606"/>
                  </a:lnTo>
                  <a:lnTo>
                    <a:pt x="3411" y="4695"/>
                  </a:lnTo>
                  <a:lnTo>
                    <a:pt x="3455" y="4562"/>
                  </a:lnTo>
                  <a:lnTo>
                    <a:pt x="3588" y="4252"/>
                  </a:lnTo>
                  <a:lnTo>
                    <a:pt x="3677" y="4075"/>
                  </a:lnTo>
                  <a:lnTo>
                    <a:pt x="3765" y="3898"/>
                  </a:lnTo>
                  <a:lnTo>
                    <a:pt x="3898" y="3765"/>
                  </a:lnTo>
                  <a:lnTo>
                    <a:pt x="4075" y="3721"/>
                  </a:lnTo>
                  <a:lnTo>
                    <a:pt x="4253" y="3721"/>
                  </a:lnTo>
                  <a:lnTo>
                    <a:pt x="4430" y="3809"/>
                  </a:lnTo>
                  <a:lnTo>
                    <a:pt x="4607" y="3986"/>
                  </a:lnTo>
                  <a:lnTo>
                    <a:pt x="4740" y="4163"/>
                  </a:lnTo>
                  <a:lnTo>
                    <a:pt x="5050" y="4474"/>
                  </a:lnTo>
                  <a:lnTo>
                    <a:pt x="5138" y="4606"/>
                  </a:lnTo>
                  <a:lnTo>
                    <a:pt x="5227" y="4606"/>
                  </a:lnTo>
                  <a:lnTo>
                    <a:pt x="5227" y="4518"/>
                  </a:lnTo>
                  <a:lnTo>
                    <a:pt x="5227" y="4385"/>
                  </a:lnTo>
                  <a:lnTo>
                    <a:pt x="5227" y="3986"/>
                  </a:lnTo>
                  <a:lnTo>
                    <a:pt x="5271" y="3588"/>
                  </a:lnTo>
                  <a:lnTo>
                    <a:pt x="5315" y="3455"/>
                  </a:lnTo>
                  <a:lnTo>
                    <a:pt x="5404" y="3411"/>
                  </a:lnTo>
                  <a:lnTo>
                    <a:pt x="5537" y="3455"/>
                  </a:lnTo>
                  <a:lnTo>
                    <a:pt x="5670" y="3543"/>
                  </a:lnTo>
                  <a:lnTo>
                    <a:pt x="5935" y="3898"/>
                  </a:lnTo>
                  <a:lnTo>
                    <a:pt x="6157" y="4252"/>
                  </a:lnTo>
                  <a:lnTo>
                    <a:pt x="6246" y="4341"/>
                  </a:lnTo>
                  <a:lnTo>
                    <a:pt x="6290" y="4385"/>
                  </a:lnTo>
                  <a:lnTo>
                    <a:pt x="6334" y="4296"/>
                  </a:lnTo>
                  <a:lnTo>
                    <a:pt x="6290" y="4163"/>
                  </a:lnTo>
                  <a:lnTo>
                    <a:pt x="6201" y="3721"/>
                  </a:lnTo>
                  <a:lnTo>
                    <a:pt x="6157" y="3499"/>
                  </a:lnTo>
                  <a:lnTo>
                    <a:pt x="6113" y="3278"/>
                  </a:lnTo>
                  <a:lnTo>
                    <a:pt x="6157" y="3101"/>
                  </a:lnTo>
                  <a:lnTo>
                    <a:pt x="6246" y="2968"/>
                  </a:lnTo>
                  <a:lnTo>
                    <a:pt x="6378" y="2923"/>
                  </a:lnTo>
                  <a:lnTo>
                    <a:pt x="6556" y="2923"/>
                  </a:lnTo>
                  <a:lnTo>
                    <a:pt x="6688" y="2968"/>
                  </a:lnTo>
                  <a:lnTo>
                    <a:pt x="6866" y="3012"/>
                  </a:lnTo>
                  <a:lnTo>
                    <a:pt x="7131" y="3189"/>
                  </a:lnTo>
                  <a:lnTo>
                    <a:pt x="7264" y="3233"/>
                  </a:lnTo>
                  <a:lnTo>
                    <a:pt x="7264" y="3101"/>
                  </a:lnTo>
                  <a:lnTo>
                    <a:pt x="7353" y="2702"/>
                  </a:lnTo>
                  <a:lnTo>
                    <a:pt x="7397" y="2481"/>
                  </a:lnTo>
                  <a:lnTo>
                    <a:pt x="7486" y="2303"/>
                  </a:lnTo>
                  <a:lnTo>
                    <a:pt x="7618" y="2170"/>
                  </a:lnTo>
                  <a:lnTo>
                    <a:pt x="7751" y="2082"/>
                  </a:lnTo>
                  <a:lnTo>
                    <a:pt x="7973" y="2038"/>
                  </a:lnTo>
                  <a:lnTo>
                    <a:pt x="8150" y="2082"/>
                  </a:lnTo>
                  <a:lnTo>
                    <a:pt x="8327" y="2126"/>
                  </a:lnTo>
                  <a:lnTo>
                    <a:pt x="8504" y="2215"/>
                  </a:lnTo>
                  <a:lnTo>
                    <a:pt x="8726" y="2392"/>
                  </a:lnTo>
                  <a:lnTo>
                    <a:pt x="8814" y="2481"/>
                  </a:lnTo>
                  <a:lnTo>
                    <a:pt x="8814" y="2303"/>
                  </a:lnTo>
                  <a:lnTo>
                    <a:pt x="8814" y="2082"/>
                  </a:lnTo>
                  <a:lnTo>
                    <a:pt x="8859" y="1860"/>
                  </a:lnTo>
                  <a:lnTo>
                    <a:pt x="8947" y="1683"/>
                  </a:lnTo>
                  <a:lnTo>
                    <a:pt x="9080" y="1462"/>
                  </a:lnTo>
                  <a:lnTo>
                    <a:pt x="9301" y="1329"/>
                  </a:lnTo>
                  <a:lnTo>
                    <a:pt x="9434" y="1285"/>
                  </a:lnTo>
                  <a:lnTo>
                    <a:pt x="9611" y="1285"/>
                  </a:lnTo>
                  <a:lnTo>
                    <a:pt x="9479" y="1108"/>
                  </a:lnTo>
                  <a:lnTo>
                    <a:pt x="9301" y="930"/>
                  </a:lnTo>
                  <a:lnTo>
                    <a:pt x="9036" y="709"/>
                  </a:lnTo>
                  <a:lnTo>
                    <a:pt x="8770" y="532"/>
                  </a:lnTo>
                  <a:lnTo>
                    <a:pt x="8416" y="399"/>
                  </a:lnTo>
                  <a:lnTo>
                    <a:pt x="8017" y="310"/>
                  </a:lnTo>
                  <a:lnTo>
                    <a:pt x="7840" y="310"/>
                  </a:lnTo>
                  <a:lnTo>
                    <a:pt x="7618" y="355"/>
                  </a:lnTo>
                  <a:lnTo>
                    <a:pt x="7176" y="443"/>
                  </a:lnTo>
                  <a:lnTo>
                    <a:pt x="6777" y="620"/>
                  </a:lnTo>
                  <a:lnTo>
                    <a:pt x="6467" y="798"/>
                  </a:lnTo>
                  <a:lnTo>
                    <a:pt x="6201" y="975"/>
                  </a:lnTo>
                  <a:lnTo>
                    <a:pt x="5803" y="1329"/>
                  </a:lnTo>
                  <a:lnTo>
                    <a:pt x="5670" y="1462"/>
                  </a:lnTo>
                  <a:lnTo>
                    <a:pt x="5050"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6;p31">
              <a:extLst>
                <a:ext uri="{FF2B5EF4-FFF2-40B4-BE49-F238E27FC236}">
                  <a16:creationId xmlns:a16="http://schemas.microsoft.com/office/drawing/2014/main" id="{C253D6CB-E280-0602-FA45-764D7DDAC03A}"/>
                </a:ext>
              </a:extLst>
            </p:cNvPr>
            <p:cNvSpPr/>
            <p:nvPr/>
          </p:nvSpPr>
          <p:spPr>
            <a:xfrm>
              <a:off x="6166150" y="1374925"/>
              <a:ext cx="317775" cy="197100"/>
            </a:xfrm>
            <a:custGeom>
              <a:avLst/>
              <a:gdLst/>
              <a:ahLst/>
              <a:cxnLst/>
              <a:rect l="l" t="t" r="r" b="b"/>
              <a:pathLst>
                <a:path w="12711" h="7884" extrusionOk="0">
                  <a:moveTo>
                    <a:pt x="6422" y="0"/>
                  </a:moveTo>
                  <a:lnTo>
                    <a:pt x="6333" y="1462"/>
                  </a:lnTo>
                  <a:lnTo>
                    <a:pt x="5935" y="1595"/>
                  </a:lnTo>
                  <a:lnTo>
                    <a:pt x="5138" y="620"/>
                  </a:lnTo>
                  <a:lnTo>
                    <a:pt x="5270" y="2879"/>
                  </a:lnTo>
                  <a:lnTo>
                    <a:pt x="5049" y="2923"/>
                  </a:lnTo>
                  <a:lnTo>
                    <a:pt x="4429" y="3056"/>
                  </a:lnTo>
                  <a:lnTo>
                    <a:pt x="3588" y="3322"/>
                  </a:lnTo>
                  <a:lnTo>
                    <a:pt x="3145" y="3499"/>
                  </a:lnTo>
                  <a:lnTo>
                    <a:pt x="2613" y="3720"/>
                  </a:lnTo>
                  <a:lnTo>
                    <a:pt x="2126" y="4030"/>
                  </a:lnTo>
                  <a:lnTo>
                    <a:pt x="1683" y="4385"/>
                  </a:lnTo>
                  <a:lnTo>
                    <a:pt x="1240" y="4783"/>
                  </a:lnTo>
                  <a:lnTo>
                    <a:pt x="842" y="5270"/>
                  </a:lnTo>
                  <a:lnTo>
                    <a:pt x="487" y="5802"/>
                  </a:lnTo>
                  <a:lnTo>
                    <a:pt x="354" y="6112"/>
                  </a:lnTo>
                  <a:lnTo>
                    <a:pt x="222" y="6422"/>
                  </a:lnTo>
                  <a:lnTo>
                    <a:pt x="133" y="6732"/>
                  </a:lnTo>
                  <a:lnTo>
                    <a:pt x="44" y="7086"/>
                  </a:lnTo>
                  <a:lnTo>
                    <a:pt x="0" y="7485"/>
                  </a:lnTo>
                  <a:lnTo>
                    <a:pt x="0" y="7883"/>
                  </a:lnTo>
                  <a:lnTo>
                    <a:pt x="44" y="7751"/>
                  </a:lnTo>
                  <a:lnTo>
                    <a:pt x="177" y="7485"/>
                  </a:lnTo>
                  <a:lnTo>
                    <a:pt x="310" y="7308"/>
                  </a:lnTo>
                  <a:lnTo>
                    <a:pt x="443" y="7131"/>
                  </a:lnTo>
                  <a:lnTo>
                    <a:pt x="664" y="6998"/>
                  </a:lnTo>
                  <a:lnTo>
                    <a:pt x="886" y="6909"/>
                  </a:lnTo>
                  <a:lnTo>
                    <a:pt x="1152" y="6865"/>
                  </a:lnTo>
                  <a:lnTo>
                    <a:pt x="1417" y="6909"/>
                  </a:lnTo>
                  <a:lnTo>
                    <a:pt x="1639" y="6953"/>
                  </a:lnTo>
                  <a:lnTo>
                    <a:pt x="1860" y="6998"/>
                  </a:lnTo>
                  <a:lnTo>
                    <a:pt x="2215" y="7131"/>
                  </a:lnTo>
                  <a:lnTo>
                    <a:pt x="2303" y="7219"/>
                  </a:lnTo>
                  <a:lnTo>
                    <a:pt x="2347" y="7042"/>
                  </a:lnTo>
                  <a:lnTo>
                    <a:pt x="2392" y="6643"/>
                  </a:lnTo>
                  <a:lnTo>
                    <a:pt x="2480" y="6378"/>
                  </a:lnTo>
                  <a:lnTo>
                    <a:pt x="2613" y="6201"/>
                  </a:lnTo>
                  <a:lnTo>
                    <a:pt x="2790" y="6023"/>
                  </a:lnTo>
                  <a:lnTo>
                    <a:pt x="3012" y="5935"/>
                  </a:lnTo>
                  <a:lnTo>
                    <a:pt x="3277" y="5890"/>
                  </a:lnTo>
                  <a:lnTo>
                    <a:pt x="3543" y="5935"/>
                  </a:lnTo>
                  <a:lnTo>
                    <a:pt x="3809" y="6023"/>
                  </a:lnTo>
                  <a:lnTo>
                    <a:pt x="4030" y="6156"/>
                  </a:lnTo>
                  <a:lnTo>
                    <a:pt x="4429" y="6378"/>
                  </a:lnTo>
                  <a:lnTo>
                    <a:pt x="4562" y="6466"/>
                  </a:lnTo>
                  <a:lnTo>
                    <a:pt x="4606" y="6289"/>
                  </a:lnTo>
                  <a:lnTo>
                    <a:pt x="4739" y="5846"/>
                  </a:lnTo>
                  <a:lnTo>
                    <a:pt x="4872" y="5580"/>
                  </a:lnTo>
                  <a:lnTo>
                    <a:pt x="5005" y="5359"/>
                  </a:lnTo>
                  <a:lnTo>
                    <a:pt x="5182" y="5182"/>
                  </a:lnTo>
                  <a:lnTo>
                    <a:pt x="5359" y="5049"/>
                  </a:lnTo>
                  <a:lnTo>
                    <a:pt x="5625" y="5049"/>
                  </a:lnTo>
                  <a:lnTo>
                    <a:pt x="5846" y="5182"/>
                  </a:lnTo>
                  <a:lnTo>
                    <a:pt x="6112" y="5403"/>
                  </a:lnTo>
                  <a:lnTo>
                    <a:pt x="6333" y="5625"/>
                  </a:lnTo>
                  <a:lnTo>
                    <a:pt x="6732" y="6068"/>
                  </a:lnTo>
                  <a:lnTo>
                    <a:pt x="6909" y="6201"/>
                  </a:lnTo>
                  <a:lnTo>
                    <a:pt x="6998" y="6201"/>
                  </a:lnTo>
                  <a:lnTo>
                    <a:pt x="7042" y="6112"/>
                  </a:lnTo>
                  <a:lnTo>
                    <a:pt x="7042" y="5890"/>
                  </a:lnTo>
                  <a:lnTo>
                    <a:pt x="6998" y="5359"/>
                  </a:lnTo>
                  <a:lnTo>
                    <a:pt x="6953" y="5093"/>
                  </a:lnTo>
                  <a:lnTo>
                    <a:pt x="6998" y="4828"/>
                  </a:lnTo>
                  <a:lnTo>
                    <a:pt x="7042" y="4650"/>
                  </a:lnTo>
                  <a:lnTo>
                    <a:pt x="7086" y="4606"/>
                  </a:lnTo>
                  <a:lnTo>
                    <a:pt x="7175" y="4562"/>
                  </a:lnTo>
                  <a:lnTo>
                    <a:pt x="7263" y="4562"/>
                  </a:lnTo>
                  <a:lnTo>
                    <a:pt x="7352" y="4606"/>
                  </a:lnTo>
                  <a:lnTo>
                    <a:pt x="7529" y="4739"/>
                  </a:lnTo>
                  <a:lnTo>
                    <a:pt x="7751" y="4960"/>
                  </a:lnTo>
                  <a:lnTo>
                    <a:pt x="7928" y="5182"/>
                  </a:lnTo>
                  <a:lnTo>
                    <a:pt x="8238" y="5669"/>
                  </a:lnTo>
                  <a:lnTo>
                    <a:pt x="8371" y="5802"/>
                  </a:lnTo>
                  <a:lnTo>
                    <a:pt x="8459" y="5802"/>
                  </a:lnTo>
                  <a:lnTo>
                    <a:pt x="8459" y="5713"/>
                  </a:lnTo>
                  <a:lnTo>
                    <a:pt x="8415" y="5536"/>
                  </a:lnTo>
                  <a:lnTo>
                    <a:pt x="8238" y="4960"/>
                  </a:lnTo>
                  <a:lnTo>
                    <a:pt x="8149" y="4650"/>
                  </a:lnTo>
                  <a:lnTo>
                    <a:pt x="8105" y="4340"/>
                  </a:lnTo>
                  <a:lnTo>
                    <a:pt x="8149" y="4075"/>
                  </a:lnTo>
                  <a:lnTo>
                    <a:pt x="8194" y="3986"/>
                  </a:lnTo>
                  <a:lnTo>
                    <a:pt x="8282" y="3942"/>
                  </a:lnTo>
                  <a:lnTo>
                    <a:pt x="8459" y="3853"/>
                  </a:lnTo>
                  <a:lnTo>
                    <a:pt x="8681" y="3853"/>
                  </a:lnTo>
                  <a:lnTo>
                    <a:pt x="8902" y="3898"/>
                  </a:lnTo>
                  <a:lnTo>
                    <a:pt x="9124" y="3986"/>
                  </a:lnTo>
                  <a:lnTo>
                    <a:pt x="9522" y="4163"/>
                  </a:lnTo>
                  <a:lnTo>
                    <a:pt x="9655" y="4252"/>
                  </a:lnTo>
                  <a:lnTo>
                    <a:pt x="9655" y="4030"/>
                  </a:lnTo>
                  <a:lnTo>
                    <a:pt x="9744" y="3499"/>
                  </a:lnTo>
                  <a:lnTo>
                    <a:pt x="9788" y="3189"/>
                  </a:lnTo>
                  <a:lnTo>
                    <a:pt x="9876" y="2923"/>
                  </a:lnTo>
                  <a:lnTo>
                    <a:pt x="10054" y="2746"/>
                  </a:lnTo>
                  <a:lnTo>
                    <a:pt x="10142" y="2657"/>
                  </a:lnTo>
                  <a:lnTo>
                    <a:pt x="10275" y="2613"/>
                  </a:lnTo>
                  <a:lnTo>
                    <a:pt x="10541" y="2569"/>
                  </a:lnTo>
                  <a:lnTo>
                    <a:pt x="10762" y="2569"/>
                  </a:lnTo>
                  <a:lnTo>
                    <a:pt x="11028" y="2657"/>
                  </a:lnTo>
                  <a:lnTo>
                    <a:pt x="11249" y="2746"/>
                  </a:lnTo>
                  <a:lnTo>
                    <a:pt x="11604" y="2967"/>
                  </a:lnTo>
                  <a:lnTo>
                    <a:pt x="11737" y="3056"/>
                  </a:lnTo>
                  <a:lnTo>
                    <a:pt x="11692" y="2835"/>
                  </a:lnTo>
                  <a:lnTo>
                    <a:pt x="11692" y="2569"/>
                  </a:lnTo>
                  <a:lnTo>
                    <a:pt x="11737" y="2259"/>
                  </a:lnTo>
                  <a:lnTo>
                    <a:pt x="11825" y="1993"/>
                  </a:lnTo>
                  <a:lnTo>
                    <a:pt x="11914" y="1816"/>
                  </a:lnTo>
                  <a:lnTo>
                    <a:pt x="12002" y="1727"/>
                  </a:lnTo>
                  <a:lnTo>
                    <a:pt x="12135" y="1595"/>
                  </a:lnTo>
                  <a:lnTo>
                    <a:pt x="12312" y="1506"/>
                  </a:lnTo>
                  <a:lnTo>
                    <a:pt x="12490" y="1462"/>
                  </a:lnTo>
                  <a:lnTo>
                    <a:pt x="12711" y="1417"/>
                  </a:lnTo>
                  <a:lnTo>
                    <a:pt x="12490" y="1196"/>
                  </a:lnTo>
                  <a:lnTo>
                    <a:pt x="12224" y="930"/>
                  </a:lnTo>
                  <a:lnTo>
                    <a:pt x="11914" y="709"/>
                  </a:lnTo>
                  <a:lnTo>
                    <a:pt x="11471" y="443"/>
                  </a:lnTo>
                  <a:lnTo>
                    <a:pt x="11028" y="266"/>
                  </a:lnTo>
                  <a:lnTo>
                    <a:pt x="10762" y="222"/>
                  </a:lnTo>
                  <a:lnTo>
                    <a:pt x="10231" y="222"/>
                  </a:lnTo>
                  <a:lnTo>
                    <a:pt x="9921" y="266"/>
                  </a:lnTo>
                  <a:lnTo>
                    <a:pt x="9345" y="443"/>
                  </a:lnTo>
                  <a:lnTo>
                    <a:pt x="8858" y="664"/>
                  </a:lnTo>
                  <a:lnTo>
                    <a:pt x="8415" y="974"/>
                  </a:lnTo>
                  <a:lnTo>
                    <a:pt x="8061" y="1240"/>
                  </a:lnTo>
                  <a:lnTo>
                    <a:pt x="7751" y="1506"/>
                  </a:lnTo>
                  <a:lnTo>
                    <a:pt x="7529" y="1727"/>
                  </a:lnTo>
                  <a:lnTo>
                    <a:pt x="7352" y="1905"/>
                  </a:lnTo>
                  <a:lnTo>
                    <a:pt x="6422"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17;p31">
              <a:extLst>
                <a:ext uri="{FF2B5EF4-FFF2-40B4-BE49-F238E27FC236}">
                  <a16:creationId xmlns:a16="http://schemas.microsoft.com/office/drawing/2014/main" id="{C2099D2B-7F74-6DC6-0DD5-F09EC79D4013}"/>
                </a:ext>
              </a:extLst>
            </p:cNvPr>
            <p:cNvSpPr/>
            <p:nvPr/>
          </p:nvSpPr>
          <p:spPr>
            <a:xfrm>
              <a:off x="6929000" y="2018200"/>
              <a:ext cx="368750" cy="493850"/>
            </a:xfrm>
            <a:custGeom>
              <a:avLst/>
              <a:gdLst/>
              <a:ahLst/>
              <a:cxnLst/>
              <a:rect l="l" t="t" r="r" b="b"/>
              <a:pathLst>
                <a:path w="14750" h="19754" extrusionOk="0">
                  <a:moveTo>
                    <a:pt x="14749" y="1"/>
                  </a:moveTo>
                  <a:lnTo>
                    <a:pt x="14262" y="444"/>
                  </a:lnTo>
                  <a:lnTo>
                    <a:pt x="13775" y="887"/>
                  </a:lnTo>
                  <a:lnTo>
                    <a:pt x="13376" y="1418"/>
                  </a:lnTo>
                  <a:lnTo>
                    <a:pt x="12978" y="1949"/>
                  </a:lnTo>
                  <a:lnTo>
                    <a:pt x="12712" y="2392"/>
                  </a:lnTo>
                  <a:lnTo>
                    <a:pt x="12490" y="2880"/>
                  </a:lnTo>
                  <a:lnTo>
                    <a:pt x="12047" y="3810"/>
                  </a:lnTo>
                  <a:lnTo>
                    <a:pt x="11737" y="4828"/>
                  </a:lnTo>
                  <a:lnTo>
                    <a:pt x="11516" y="5847"/>
                  </a:lnTo>
                  <a:lnTo>
                    <a:pt x="11383" y="6866"/>
                  </a:lnTo>
                  <a:lnTo>
                    <a:pt x="11383" y="7928"/>
                  </a:lnTo>
                  <a:lnTo>
                    <a:pt x="11472" y="8947"/>
                  </a:lnTo>
                  <a:lnTo>
                    <a:pt x="11560" y="9479"/>
                  </a:lnTo>
                  <a:lnTo>
                    <a:pt x="11649" y="10010"/>
                  </a:lnTo>
                  <a:lnTo>
                    <a:pt x="10896" y="8947"/>
                  </a:lnTo>
                  <a:lnTo>
                    <a:pt x="10453" y="8416"/>
                  </a:lnTo>
                  <a:lnTo>
                    <a:pt x="10010" y="7973"/>
                  </a:lnTo>
                  <a:lnTo>
                    <a:pt x="9523" y="7530"/>
                  </a:lnTo>
                  <a:lnTo>
                    <a:pt x="8992" y="7220"/>
                  </a:lnTo>
                  <a:lnTo>
                    <a:pt x="8682" y="7087"/>
                  </a:lnTo>
                  <a:lnTo>
                    <a:pt x="8416" y="6998"/>
                  </a:lnTo>
                  <a:lnTo>
                    <a:pt x="8106" y="6910"/>
                  </a:lnTo>
                  <a:lnTo>
                    <a:pt x="7796" y="6866"/>
                  </a:lnTo>
                  <a:lnTo>
                    <a:pt x="7441" y="6821"/>
                  </a:lnTo>
                  <a:lnTo>
                    <a:pt x="7131" y="6866"/>
                  </a:lnTo>
                  <a:lnTo>
                    <a:pt x="6600" y="6954"/>
                  </a:lnTo>
                  <a:lnTo>
                    <a:pt x="6113" y="7176"/>
                  </a:lnTo>
                  <a:lnTo>
                    <a:pt x="5626" y="7441"/>
                  </a:lnTo>
                  <a:lnTo>
                    <a:pt x="5183" y="7840"/>
                  </a:lnTo>
                  <a:lnTo>
                    <a:pt x="4961" y="8061"/>
                  </a:lnTo>
                  <a:lnTo>
                    <a:pt x="4740" y="8327"/>
                  </a:lnTo>
                  <a:lnTo>
                    <a:pt x="4518" y="8637"/>
                  </a:lnTo>
                  <a:lnTo>
                    <a:pt x="4341" y="8947"/>
                  </a:lnTo>
                  <a:lnTo>
                    <a:pt x="4164" y="9257"/>
                  </a:lnTo>
                  <a:lnTo>
                    <a:pt x="4031" y="9611"/>
                  </a:lnTo>
                  <a:lnTo>
                    <a:pt x="3898" y="9921"/>
                  </a:lnTo>
                  <a:lnTo>
                    <a:pt x="3810" y="10276"/>
                  </a:lnTo>
                  <a:lnTo>
                    <a:pt x="3721" y="10674"/>
                  </a:lnTo>
                  <a:lnTo>
                    <a:pt x="3677" y="11427"/>
                  </a:lnTo>
                  <a:lnTo>
                    <a:pt x="3721" y="12180"/>
                  </a:lnTo>
                  <a:lnTo>
                    <a:pt x="3810" y="12933"/>
                  </a:lnTo>
                  <a:lnTo>
                    <a:pt x="3987" y="13686"/>
                  </a:lnTo>
                  <a:lnTo>
                    <a:pt x="4208" y="14395"/>
                  </a:lnTo>
                  <a:lnTo>
                    <a:pt x="4474" y="15147"/>
                  </a:lnTo>
                  <a:lnTo>
                    <a:pt x="5006" y="16609"/>
                  </a:lnTo>
                  <a:lnTo>
                    <a:pt x="4784" y="16299"/>
                  </a:lnTo>
                  <a:lnTo>
                    <a:pt x="4518" y="16033"/>
                  </a:lnTo>
                  <a:lnTo>
                    <a:pt x="4164" y="15856"/>
                  </a:lnTo>
                  <a:lnTo>
                    <a:pt x="3810" y="15723"/>
                  </a:lnTo>
                  <a:lnTo>
                    <a:pt x="3411" y="15679"/>
                  </a:lnTo>
                  <a:lnTo>
                    <a:pt x="3057" y="15679"/>
                  </a:lnTo>
                  <a:lnTo>
                    <a:pt x="2658" y="15723"/>
                  </a:lnTo>
                  <a:lnTo>
                    <a:pt x="2304" y="15856"/>
                  </a:lnTo>
                  <a:lnTo>
                    <a:pt x="1994" y="15989"/>
                  </a:lnTo>
                  <a:lnTo>
                    <a:pt x="1684" y="16166"/>
                  </a:lnTo>
                  <a:lnTo>
                    <a:pt x="1418" y="16388"/>
                  </a:lnTo>
                  <a:lnTo>
                    <a:pt x="1197" y="16653"/>
                  </a:lnTo>
                  <a:lnTo>
                    <a:pt x="975" y="16919"/>
                  </a:lnTo>
                  <a:lnTo>
                    <a:pt x="798" y="17185"/>
                  </a:lnTo>
                  <a:lnTo>
                    <a:pt x="621" y="17495"/>
                  </a:lnTo>
                  <a:lnTo>
                    <a:pt x="488" y="17805"/>
                  </a:lnTo>
                  <a:lnTo>
                    <a:pt x="355" y="18159"/>
                  </a:lnTo>
                  <a:lnTo>
                    <a:pt x="134" y="19001"/>
                  </a:lnTo>
                  <a:lnTo>
                    <a:pt x="1" y="19753"/>
                  </a:lnTo>
                  <a:lnTo>
                    <a:pt x="14749" y="19753"/>
                  </a:lnTo>
                  <a:lnTo>
                    <a:pt x="14749" y="1"/>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18;p31">
              <a:extLst>
                <a:ext uri="{FF2B5EF4-FFF2-40B4-BE49-F238E27FC236}">
                  <a16:creationId xmlns:a16="http://schemas.microsoft.com/office/drawing/2014/main" id="{DBDD9642-BF49-F104-06D3-C6FF21A64C2B}"/>
                </a:ext>
              </a:extLst>
            </p:cNvPr>
            <p:cNvSpPr/>
            <p:nvPr/>
          </p:nvSpPr>
          <p:spPr>
            <a:xfrm>
              <a:off x="5986775" y="2126725"/>
              <a:ext cx="388650" cy="385325"/>
            </a:xfrm>
            <a:custGeom>
              <a:avLst/>
              <a:gdLst/>
              <a:ahLst/>
              <a:cxnLst/>
              <a:rect l="l" t="t" r="r" b="b"/>
              <a:pathLst>
                <a:path w="15546" h="15413" extrusionOk="0">
                  <a:moveTo>
                    <a:pt x="1019" y="0"/>
                  </a:moveTo>
                  <a:lnTo>
                    <a:pt x="665" y="89"/>
                  </a:lnTo>
                  <a:lnTo>
                    <a:pt x="310" y="221"/>
                  </a:lnTo>
                  <a:lnTo>
                    <a:pt x="0" y="399"/>
                  </a:lnTo>
                  <a:lnTo>
                    <a:pt x="0" y="15412"/>
                  </a:lnTo>
                  <a:lnTo>
                    <a:pt x="15546" y="15412"/>
                  </a:lnTo>
                  <a:lnTo>
                    <a:pt x="15147" y="14970"/>
                  </a:lnTo>
                  <a:lnTo>
                    <a:pt x="14704" y="14527"/>
                  </a:lnTo>
                  <a:lnTo>
                    <a:pt x="14217" y="14172"/>
                  </a:lnTo>
                  <a:lnTo>
                    <a:pt x="13686" y="13862"/>
                  </a:lnTo>
                  <a:lnTo>
                    <a:pt x="13154" y="13597"/>
                  </a:lnTo>
                  <a:lnTo>
                    <a:pt x="12800" y="13508"/>
                  </a:lnTo>
                  <a:lnTo>
                    <a:pt x="12180" y="13331"/>
                  </a:lnTo>
                  <a:lnTo>
                    <a:pt x="11515" y="13242"/>
                  </a:lnTo>
                  <a:lnTo>
                    <a:pt x="10895" y="13242"/>
                  </a:lnTo>
                  <a:lnTo>
                    <a:pt x="10231" y="13287"/>
                  </a:lnTo>
                  <a:lnTo>
                    <a:pt x="9567" y="13375"/>
                  </a:lnTo>
                  <a:lnTo>
                    <a:pt x="8947" y="13508"/>
                  </a:lnTo>
                  <a:lnTo>
                    <a:pt x="8327" y="13730"/>
                  </a:lnTo>
                  <a:lnTo>
                    <a:pt x="7707" y="13995"/>
                  </a:lnTo>
                  <a:lnTo>
                    <a:pt x="7131" y="14305"/>
                  </a:lnTo>
                  <a:lnTo>
                    <a:pt x="7308" y="13818"/>
                  </a:lnTo>
                  <a:lnTo>
                    <a:pt x="8061" y="12091"/>
                  </a:lnTo>
                  <a:lnTo>
                    <a:pt x="8371" y="11249"/>
                  </a:lnTo>
                  <a:lnTo>
                    <a:pt x="8681" y="10364"/>
                  </a:lnTo>
                  <a:lnTo>
                    <a:pt x="8947" y="9434"/>
                  </a:lnTo>
                  <a:lnTo>
                    <a:pt x="9168" y="8548"/>
                  </a:lnTo>
                  <a:lnTo>
                    <a:pt x="9301" y="7662"/>
                  </a:lnTo>
                  <a:lnTo>
                    <a:pt x="9434" y="6732"/>
                  </a:lnTo>
                  <a:lnTo>
                    <a:pt x="9434" y="6333"/>
                  </a:lnTo>
                  <a:lnTo>
                    <a:pt x="9434" y="5846"/>
                  </a:lnTo>
                  <a:lnTo>
                    <a:pt x="9390" y="5403"/>
                  </a:lnTo>
                  <a:lnTo>
                    <a:pt x="9301" y="4960"/>
                  </a:lnTo>
                  <a:lnTo>
                    <a:pt x="9080" y="4562"/>
                  </a:lnTo>
                  <a:lnTo>
                    <a:pt x="8858" y="4252"/>
                  </a:lnTo>
                  <a:lnTo>
                    <a:pt x="8504" y="3986"/>
                  </a:lnTo>
                  <a:lnTo>
                    <a:pt x="8194" y="3809"/>
                  </a:lnTo>
                  <a:lnTo>
                    <a:pt x="7884" y="3720"/>
                  </a:lnTo>
                  <a:lnTo>
                    <a:pt x="7529" y="3632"/>
                  </a:lnTo>
                  <a:lnTo>
                    <a:pt x="7175" y="3632"/>
                  </a:lnTo>
                  <a:lnTo>
                    <a:pt x="6821" y="3676"/>
                  </a:lnTo>
                  <a:lnTo>
                    <a:pt x="6467" y="3720"/>
                  </a:lnTo>
                  <a:lnTo>
                    <a:pt x="6112" y="3853"/>
                  </a:lnTo>
                  <a:lnTo>
                    <a:pt x="5802" y="3986"/>
                  </a:lnTo>
                  <a:lnTo>
                    <a:pt x="5404" y="4252"/>
                  </a:lnTo>
                  <a:lnTo>
                    <a:pt x="5049" y="4517"/>
                  </a:lnTo>
                  <a:lnTo>
                    <a:pt x="4695" y="4872"/>
                  </a:lnTo>
                  <a:lnTo>
                    <a:pt x="4429" y="5182"/>
                  </a:lnTo>
                  <a:lnTo>
                    <a:pt x="3853" y="5979"/>
                  </a:lnTo>
                  <a:lnTo>
                    <a:pt x="3366" y="6732"/>
                  </a:lnTo>
                  <a:lnTo>
                    <a:pt x="3455" y="5625"/>
                  </a:lnTo>
                  <a:lnTo>
                    <a:pt x="3499" y="4517"/>
                  </a:lnTo>
                  <a:lnTo>
                    <a:pt x="3455" y="3410"/>
                  </a:lnTo>
                  <a:lnTo>
                    <a:pt x="3322" y="2303"/>
                  </a:lnTo>
                  <a:lnTo>
                    <a:pt x="3233" y="1904"/>
                  </a:lnTo>
                  <a:lnTo>
                    <a:pt x="3101" y="1462"/>
                  </a:lnTo>
                  <a:lnTo>
                    <a:pt x="2968" y="1107"/>
                  </a:lnTo>
                  <a:lnTo>
                    <a:pt x="2702" y="753"/>
                  </a:lnTo>
                  <a:lnTo>
                    <a:pt x="2392" y="443"/>
                  </a:lnTo>
                  <a:lnTo>
                    <a:pt x="2038" y="221"/>
                  </a:lnTo>
                  <a:lnTo>
                    <a:pt x="1683" y="44"/>
                  </a:lnTo>
                  <a:lnTo>
                    <a:pt x="137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19;p31">
              <a:extLst>
                <a:ext uri="{FF2B5EF4-FFF2-40B4-BE49-F238E27FC236}">
                  <a16:creationId xmlns:a16="http://schemas.microsoft.com/office/drawing/2014/main" id="{E11122FC-DE6E-C1CD-21B2-2083E3D7AF7C}"/>
                </a:ext>
              </a:extLst>
            </p:cNvPr>
            <p:cNvSpPr/>
            <p:nvPr/>
          </p:nvSpPr>
          <p:spPr>
            <a:xfrm>
              <a:off x="7153775" y="1926300"/>
              <a:ext cx="75325" cy="75325"/>
            </a:xfrm>
            <a:custGeom>
              <a:avLst/>
              <a:gdLst/>
              <a:ahLst/>
              <a:cxnLst/>
              <a:rect l="l" t="t" r="r" b="b"/>
              <a:pathLst>
                <a:path w="3013" h="3013" extrusionOk="0">
                  <a:moveTo>
                    <a:pt x="1506" y="1"/>
                  </a:moveTo>
                  <a:lnTo>
                    <a:pt x="1285" y="975"/>
                  </a:lnTo>
                  <a:lnTo>
                    <a:pt x="1196" y="1108"/>
                  </a:lnTo>
                  <a:lnTo>
                    <a:pt x="1019" y="1197"/>
                  </a:lnTo>
                  <a:lnTo>
                    <a:pt x="1" y="1507"/>
                  </a:lnTo>
                  <a:lnTo>
                    <a:pt x="975" y="1772"/>
                  </a:lnTo>
                  <a:lnTo>
                    <a:pt x="1108" y="1861"/>
                  </a:lnTo>
                  <a:lnTo>
                    <a:pt x="1196" y="1994"/>
                  </a:lnTo>
                  <a:lnTo>
                    <a:pt x="1506" y="3012"/>
                  </a:lnTo>
                  <a:lnTo>
                    <a:pt x="1816" y="2038"/>
                  </a:lnTo>
                  <a:lnTo>
                    <a:pt x="1905" y="1905"/>
                  </a:lnTo>
                  <a:lnTo>
                    <a:pt x="2038" y="1817"/>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0;p31">
              <a:extLst>
                <a:ext uri="{FF2B5EF4-FFF2-40B4-BE49-F238E27FC236}">
                  <a16:creationId xmlns:a16="http://schemas.microsoft.com/office/drawing/2014/main" id="{C21AE7A4-DC70-C608-0424-184C3E2C66FB}"/>
                </a:ext>
              </a:extLst>
            </p:cNvPr>
            <p:cNvSpPr/>
            <p:nvPr/>
          </p:nvSpPr>
          <p:spPr>
            <a:xfrm>
              <a:off x="6078675" y="2156600"/>
              <a:ext cx="74200" cy="75325"/>
            </a:xfrm>
            <a:custGeom>
              <a:avLst/>
              <a:gdLst/>
              <a:ahLst/>
              <a:cxnLst/>
              <a:rect l="l" t="t" r="r" b="b"/>
              <a:pathLst>
                <a:path w="2968" h="3013" extrusionOk="0">
                  <a:moveTo>
                    <a:pt x="1462" y="1"/>
                  </a:moveTo>
                  <a:lnTo>
                    <a:pt x="1240" y="975"/>
                  </a:lnTo>
                  <a:lnTo>
                    <a:pt x="1152" y="1108"/>
                  </a:lnTo>
                  <a:lnTo>
                    <a:pt x="1019" y="1197"/>
                  </a:lnTo>
                  <a:lnTo>
                    <a:pt x="0" y="1507"/>
                  </a:lnTo>
                  <a:lnTo>
                    <a:pt x="930" y="1772"/>
                  </a:lnTo>
                  <a:lnTo>
                    <a:pt x="1108" y="1861"/>
                  </a:lnTo>
                  <a:lnTo>
                    <a:pt x="1196" y="1994"/>
                  </a:lnTo>
                  <a:lnTo>
                    <a:pt x="1462" y="3012"/>
                  </a:lnTo>
                  <a:lnTo>
                    <a:pt x="1772" y="2038"/>
                  </a:lnTo>
                  <a:lnTo>
                    <a:pt x="1860" y="1905"/>
                  </a:lnTo>
                  <a:lnTo>
                    <a:pt x="1993" y="1817"/>
                  </a:lnTo>
                  <a:lnTo>
                    <a:pt x="2968" y="1507"/>
                  </a:lnTo>
                  <a:lnTo>
                    <a:pt x="2038" y="1197"/>
                  </a:lnTo>
                  <a:lnTo>
                    <a:pt x="1905" y="1152"/>
                  </a:lnTo>
                  <a:lnTo>
                    <a:pt x="1816" y="975"/>
                  </a:lnTo>
                  <a:lnTo>
                    <a:pt x="1462"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1;p31">
              <a:extLst>
                <a:ext uri="{FF2B5EF4-FFF2-40B4-BE49-F238E27FC236}">
                  <a16:creationId xmlns:a16="http://schemas.microsoft.com/office/drawing/2014/main" id="{80ADA879-1DDF-96DD-24FB-8690DC91ACFA}"/>
                </a:ext>
              </a:extLst>
            </p:cNvPr>
            <p:cNvSpPr/>
            <p:nvPr/>
          </p:nvSpPr>
          <p:spPr>
            <a:xfrm>
              <a:off x="6480600" y="1276375"/>
              <a:ext cx="74200" cy="75325"/>
            </a:xfrm>
            <a:custGeom>
              <a:avLst/>
              <a:gdLst/>
              <a:ahLst/>
              <a:cxnLst/>
              <a:rect l="l" t="t" r="r" b="b"/>
              <a:pathLst>
                <a:path w="2968" h="3013" extrusionOk="0">
                  <a:moveTo>
                    <a:pt x="1506" y="0"/>
                  </a:moveTo>
                  <a:lnTo>
                    <a:pt x="1240" y="975"/>
                  </a:lnTo>
                  <a:lnTo>
                    <a:pt x="1152" y="1108"/>
                  </a:lnTo>
                  <a:lnTo>
                    <a:pt x="1019" y="1196"/>
                  </a:lnTo>
                  <a:lnTo>
                    <a:pt x="0" y="1506"/>
                  </a:lnTo>
                  <a:lnTo>
                    <a:pt x="930" y="1772"/>
                  </a:lnTo>
                  <a:lnTo>
                    <a:pt x="1107" y="1861"/>
                  </a:lnTo>
                  <a:lnTo>
                    <a:pt x="1196" y="1993"/>
                  </a:lnTo>
                  <a:lnTo>
                    <a:pt x="1506" y="3012"/>
                  </a:lnTo>
                  <a:lnTo>
                    <a:pt x="1772" y="2038"/>
                  </a:lnTo>
                  <a:lnTo>
                    <a:pt x="1860" y="1905"/>
                  </a:lnTo>
                  <a:lnTo>
                    <a:pt x="1993" y="1816"/>
                  </a:lnTo>
                  <a:lnTo>
                    <a:pt x="2967" y="1506"/>
                  </a:lnTo>
                  <a:lnTo>
                    <a:pt x="2037" y="1196"/>
                  </a:lnTo>
                  <a:lnTo>
                    <a:pt x="1905" y="1108"/>
                  </a:lnTo>
                  <a:lnTo>
                    <a:pt x="1816" y="975"/>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22;p31">
              <a:extLst>
                <a:ext uri="{FF2B5EF4-FFF2-40B4-BE49-F238E27FC236}">
                  <a16:creationId xmlns:a16="http://schemas.microsoft.com/office/drawing/2014/main" id="{B5782974-DEB2-5357-1CED-2BF84477DF2A}"/>
                </a:ext>
              </a:extLst>
            </p:cNvPr>
            <p:cNvSpPr/>
            <p:nvPr/>
          </p:nvSpPr>
          <p:spPr>
            <a:xfrm>
              <a:off x="6946725" y="1378225"/>
              <a:ext cx="75325" cy="74225"/>
            </a:xfrm>
            <a:custGeom>
              <a:avLst/>
              <a:gdLst/>
              <a:ahLst/>
              <a:cxnLst/>
              <a:rect l="l" t="t" r="r" b="b"/>
              <a:pathLst>
                <a:path w="3013" h="2969" extrusionOk="0">
                  <a:moveTo>
                    <a:pt x="1506" y="1"/>
                  </a:moveTo>
                  <a:lnTo>
                    <a:pt x="1285" y="931"/>
                  </a:lnTo>
                  <a:lnTo>
                    <a:pt x="1196" y="1108"/>
                  </a:lnTo>
                  <a:lnTo>
                    <a:pt x="1019" y="1197"/>
                  </a:lnTo>
                  <a:lnTo>
                    <a:pt x="1" y="1463"/>
                  </a:lnTo>
                  <a:lnTo>
                    <a:pt x="975" y="1728"/>
                  </a:lnTo>
                  <a:lnTo>
                    <a:pt x="1152" y="1817"/>
                  </a:lnTo>
                  <a:lnTo>
                    <a:pt x="1241" y="1994"/>
                  </a:lnTo>
                  <a:lnTo>
                    <a:pt x="1506" y="2968"/>
                  </a:lnTo>
                  <a:lnTo>
                    <a:pt x="1816" y="1994"/>
                  </a:lnTo>
                  <a:lnTo>
                    <a:pt x="1905" y="1861"/>
                  </a:lnTo>
                  <a:lnTo>
                    <a:pt x="2038" y="1773"/>
                  </a:lnTo>
                  <a:lnTo>
                    <a:pt x="3012" y="1463"/>
                  </a:lnTo>
                  <a:lnTo>
                    <a:pt x="2082" y="1197"/>
                  </a:lnTo>
                  <a:lnTo>
                    <a:pt x="1905" y="1108"/>
                  </a:lnTo>
                  <a:lnTo>
                    <a:pt x="1861"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23;p31">
              <a:extLst>
                <a:ext uri="{FF2B5EF4-FFF2-40B4-BE49-F238E27FC236}">
                  <a16:creationId xmlns:a16="http://schemas.microsoft.com/office/drawing/2014/main" id="{A9D9F728-049D-C38C-2C3F-980357767534}"/>
                </a:ext>
              </a:extLst>
            </p:cNvPr>
            <p:cNvSpPr/>
            <p:nvPr/>
          </p:nvSpPr>
          <p:spPr>
            <a:xfrm>
              <a:off x="6129600" y="1700425"/>
              <a:ext cx="75325" cy="74225"/>
            </a:xfrm>
            <a:custGeom>
              <a:avLst/>
              <a:gdLst/>
              <a:ahLst/>
              <a:cxnLst/>
              <a:rect l="l" t="t" r="r" b="b"/>
              <a:pathLst>
                <a:path w="3013" h="2969" extrusionOk="0">
                  <a:moveTo>
                    <a:pt x="1506" y="1"/>
                  </a:moveTo>
                  <a:lnTo>
                    <a:pt x="1285" y="931"/>
                  </a:lnTo>
                  <a:lnTo>
                    <a:pt x="1196" y="1108"/>
                  </a:lnTo>
                  <a:lnTo>
                    <a:pt x="1019" y="1197"/>
                  </a:lnTo>
                  <a:lnTo>
                    <a:pt x="1" y="1507"/>
                  </a:lnTo>
                  <a:lnTo>
                    <a:pt x="975" y="1772"/>
                  </a:lnTo>
                  <a:lnTo>
                    <a:pt x="1108" y="1861"/>
                  </a:lnTo>
                  <a:lnTo>
                    <a:pt x="1196" y="1994"/>
                  </a:lnTo>
                  <a:lnTo>
                    <a:pt x="1506" y="2968"/>
                  </a:lnTo>
                  <a:lnTo>
                    <a:pt x="1816" y="1994"/>
                  </a:lnTo>
                  <a:lnTo>
                    <a:pt x="1905" y="1861"/>
                  </a:lnTo>
                  <a:lnTo>
                    <a:pt x="2038" y="1772"/>
                  </a:lnTo>
                  <a:lnTo>
                    <a:pt x="3012" y="1507"/>
                  </a:lnTo>
                  <a:lnTo>
                    <a:pt x="2038" y="1197"/>
                  </a:lnTo>
                  <a:lnTo>
                    <a:pt x="1905" y="1108"/>
                  </a:lnTo>
                  <a:lnTo>
                    <a:pt x="1816" y="975"/>
                  </a:lnTo>
                  <a:lnTo>
                    <a:pt x="1506"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4;p31">
              <a:extLst>
                <a:ext uri="{FF2B5EF4-FFF2-40B4-BE49-F238E27FC236}">
                  <a16:creationId xmlns:a16="http://schemas.microsoft.com/office/drawing/2014/main" id="{2B1C6CC8-55CC-B7B7-F449-90E4BC5D3A89}"/>
                </a:ext>
              </a:extLst>
            </p:cNvPr>
            <p:cNvSpPr/>
            <p:nvPr/>
          </p:nvSpPr>
          <p:spPr>
            <a:xfrm>
              <a:off x="7033100" y="2249625"/>
              <a:ext cx="74200" cy="75300"/>
            </a:xfrm>
            <a:custGeom>
              <a:avLst/>
              <a:gdLst/>
              <a:ahLst/>
              <a:cxnLst/>
              <a:rect l="l" t="t" r="r" b="b"/>
              <a:pathLst>
                <a:path w="2968" h="3012" extrusionOk="0">
                  <a:moveTo>
                    <a:pt x="1506" y="0"/>
                  </a:moveTo>
                  <a:lnTo>
                    <a:pt x="1240" y="974"/>
                  </a:lnTo>
                  <a:lnTo>
                    <a:pt x="1152" y="1107"/>
                  </a:lnTo>
                  <a:lnTo>
                    <a:pt x="1019" y="1196"/>
                  </a:lnTo>
                  <a:lnTo>
                    <a:pt x="0" y="1506"/>
                  </a:lnTo>
                  <a:lnTo>
                    <a:pt x="974" y="1772"/>
                  </a:lnTo>
                  <a:lnTo>
                    <a:pt x="1107" y="1860"/>
                  </a:lnTo>
                  <a:lnTo>
                    <a:pt x="1196" y="1993"/>
                  </a:lnTo>
                  <a:lnTo>
                    <a:pt x="1506" y="3012"/>
                  </a:lnTo>
                  <a:lnTo>
                    <a:pt x="1772" y="2037"/>
                  </a:lnTo>
                  <a:lnTo>
                    <a:pt x="1860" y="1904"/>
                  </a:lnTo>
                  <a:lnTo>
                    <a:pt x="2037" y="1816"/>
                  </a:lnTo>
                  <a:lnTo>
                    <a:pt x="2967" y="1506"/>
                  </a:lnTo>
                  <a:lnTo>
                    <a:pt x="2037" y="1196"/>
                  </a:lnTo>
                  <a:lnTo>
                    <a:pt x="1905" y="1107"/>
                  </a:lnTo>
                  <a:lnTo>
                    <a:pt x="1816" y="974"/>
                  </a:lnTo>
                  <a:lnTo>
                    <a:pt x="1506"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5;p31">
              <a:extLst>
                <a:ext uri="{FF2B5EF4-FFF2-40B4-BE49-F238E27FC236}">
                  <a16:creationId xmlns:a16="http://schemas.microsoft.com/office/drawing/2014/main" id="{994CF4CC-C583-6208-5A35-02681DA5A519}"/>
                </a:ext>
              </a:extLst>
            </p:cNvPr>
            <p:cNvSpPr/>
            <p:nvPr/>
          </p:nvSpPr>
          <p:spPr>
            <a:xfrm>
              <a:off x="6956700" y="1780150"/>
              <a:ext cx="111850" cy="110750"/>
            </a:xfrm>
            <a:custGeom>
              <a:avLst/>
              <a:gdLst/>
              <a:ahLst/>
              <a:cxnLst/>
              <a:rect l="l" t="t" r="r" b="b"/>
              <a:pathLst>
                <a:path w="4474" h="4430" extrusionOk="0">
                  <a:moveTo>
                    <a:pt x="2215" y="1"/>
                  </a:moveTo>
                  <a:lnTo>
                    <a:pt x="1860" y="1418"/>
                  </a:lnTo>
                  <a:lnTo>
                    <a:pt x="1816" y="1551"/>
                  </a:lnTo>
                  <a:lnTo>
                    <a:pt x="1727" y="1639"/>
                  </a:lnTo>
                  <a:lnTo>
                    <a:pt x="1639" y="1728"/>
                  </a:lnTo>
                  <a:lnTo>
                    <a:pt x="1506" y="1772"/>
                  </a:lnTo>
                  <a:lnTo>
                    <a:pt x="0" y="2215"/>
                  </a:lnTo>
                  <a:lnTo>
                    <a:pt x="1462" y="2614"/>
                  </a:lnTo>
                  <a:lnTo>
                    <a:pt x="1550" y="2658"/>
                  </a:lnTo>
                  <a:lnTo>
                    <a:pt x="1683" y="2747"/>
                  </a:lnTo>
                  <a:lnTo>
                    <a:pt x="1727" y="2835"/>
                  </a:lnTo>
                  <a:lnTo>
                    <a:pt x="1772" y="2968"/>
                  </a:lnTo>
                  <a:lnTo>
                    <a:pt x="2215" y="4430"/>
                  </a:lnTo>
                  <a:lnTo>
                    <a:pt x="2658" y="3012"/>
                  </a:lnTo>
                  <a:lnTo>
                    <a:pt x="2702" y="2879"/>
                  </a:lnTo>
                  <a:lnTo>
                    <a:pt x="2790" y="2791"/>
                  </a:lnTo>
                  <a:lnTo>
                    <a:pt x="2879" y="2702"/>
                  </a:lnTo>
                  <a:lnTo>
                    <a:pt x="3012" y="2658"/>
                  </a:lnTo>
                  <a:lnTo>
                    <a:pt x="4473" y="2215"/>
                  </a:lnTo>
                  <a:lnTo>
                    <a:pt x="3056" y="1772"/>
                  </a:lnTo>
                  <a:lnTo>
                    <a:pt x="2923" y="1728"/>
                  </a:lnTo>
                  <a:lnTo>
                    <a:pt x="2835" y="1639"/>
                  </a:lnTo>
                  <a:lnTo>
                    <a:pt x="2746" y="1551"/>
                  </a:lnTo>
                  <a:lnTo>
                    <a:pt x="2702" y="1462"/>
                  </a:lnTo>
                  <a:lnTo>
                    <a:pt x="2215" y="1"/>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20;p9">
            <a:extLst>
              <a:ext uri="{FF2B5EF4-FFF2-40B4-BE49-F238E27FC236}">
                <a16:creationId xmlns:a16="http://schemas.microsoft.com/office/drawing/2014/main" id="{60799C06-3E7D-1994-FA2A-7516B599C3DC}"/>
              </a:ext>
            </a:extLst>
          </p:cNvPr>
          <p:cNvSpPr/>
          <p:nvPr/>
        </p:nvSpPr>
        <p:spPr>
          <a:xfrm>
            <a:off x="-731875" y="9529"/>
            <a:ext cx="3111117" cy="4068189"/>
          </a:xfrm>
          <a:custGeom>
            <a:avLst/>
            <a:gdLst/>
            <a:ahLst/>
            <a:cxnLst/>
            <a:rect l="l" t="t" r="r" b="b"/>
            <a:pathLst>
              <a:path w="65127" h="85162" extrusionOk="0">
                <a:moveTo>
                  <a:pt x="7721" y="50964"/>
                </a:moveTo>
                <a:lnTo>
                  <a:pt x="7721" y="51249"/>
                </a:lnTo>
                <a:lnTo>
                  <a:pt x="7768" y="51438"/>
                </a:lnTo>
                <a:lnTo>
                  <a:pt x="7721" y="50964"/>
                </a:lnTo>
                <a:close/>
                <a:moveTo>
                  <a:pt x="9473" y="0"/>
                </a:moveTo>
                <a:lnTo>
                  <a:pt x="6821" y="1753"/>
                </a:lnTo>
                <a:lnTo>
                  <a:pt x="6726" y="1895"/>
                </a:lnTo>
                <a:lnTo>
                  <a:pt x="6631" y="2179"/>
                </a:lnTo>
                <a:lnTo>
                  <a:pt x="6394" y="2984"/>
                </a:lnTo>
                <a:lnTo>
                  <a:pt x="6110" y="4074"/>
                </a:lnTo>
                <a:lnTo>
                  <a:pt x="6158" y="4784"/>
                </a:lnTo>
                <a:lnTo>
                  <a:pt x="6205" y="5732"/>
                </a:lnTo>
                <a:lnTo>
                  <a:pt x="6205" y="5779"/>
                </a:lnTo>
                <a:lnTo>
                  <a:pt x="6300" y="5826"/>
                </a:lnTo>
                <a:lnTo>
                  <a:pt x="6536" y="5874"/>
                </a:lnTo>
                <a:lnTo>
                  <a:pt x="6915" y="5874"/>
                </a:lnTo>
                <a:lnTo>
                  <a:pt x="7294" y="5826"/>
                </a:lnTo>
                <a:lnTo>
                  <a:pt x="8052" y="5732"/>
                </a:lnTo>
                <a:lnTo>
                  <a:pt x="8431" y="5684"/>
                </a:lnTo>
                <a:lnTo>
                  <a:pt x="8810" y="5779"/>
                </a:lnTo>
                <a:lnTo>
                  <a:pt x="9520" y="6063"/>
                </a:lnTo>
                <a:lnTo>
                  <a:pt x="10515" y="6489"/>
                </a:lnTo>
                <a:lnTo>
                  <a:pt x="10989" y="7342"/>
                </a:lnTo>
                <a:lnTo>
                  <a:pt x="11320" y="7958"/>
                </a:lnTo>
                <a:lnTo>
                  <a:pt x="11510" y="8384"/>
                </a:lnTo>
                <a:lnTo>
                  <a:pt x="11510" y="8621"/>
                </a:lnTo>
                <a:lnTo>
                  <a:pt x="11368" y="9000"/>
                </a:lnTo>
                <a:lnTo>
                  <a:pt x="10941" y="10089"/>
                </a:lnTo>
                <a:lnTo>
                  <a:pt x="10184" y="11794"/>
                </a:lnTo>
                <a:lnTo>
                  <a:pt x="10136" y="11984"/>
                </a:lnTo>
                <a:lnTo>
                  <a:pt x="10184" y="12315"/>
                </a:lnTo>
                <a:lnTo>
                  <a:pt x="10326" y="13026"/>
                </a:lnTo>
                <a:lnTo>
                  <a:pt x="10562" y="13641"/>
                </a:lnTo>
                <a:lnTo>
                  <a:pt x="10705" y="13973"/>
                </a:lnTo>
                <a:lnTo>
                  <a:pt x="12031" y="14968"/>
                </a:lnTo>
                <a:lnTo>
                  <a:pt x="13310" y="15867"/>
                </a:lnTo>
                <a:lnTo>
                  <a:pt x="15536" y="15867"/>
                </a:lnTo>
                <a:lnTo>
                  <a:pt x="16530" y="17667"/>
                </a:lnTo>
                <a:lnTo>
                  <a:pt x="15394" y="18046"/>
                </a:lnTo>
                <a:lnTo>
                  <a:pt x="14020" y="18046"/>
                </a:lnTo>
                <a:lnTo>
                  <a:pt x="13357" y="17052"/>
                </a:lnTo>
                <a:lnTo>
                  <a:pt x="11936" y="16483"/>
                </a:lnTo>
                <a:lnTo>
                  <a:pt x="9947" y="17004"/>
                </a:lnTo>
                <a:lnTo>
                  <a:pt x="7815" y="17241"/>
                </a:lnTo>
                <a:lnTo>
                  <a:pt x="5684" y="18236"/>
                </a:lnTo>
                <a:lnTo>
                  <a:pt x="4121" y="18378"/>
                </a:lnTo>
                <a:lnTo>
                  <a:pt x="3837" y="17904"/>
                </a:lnTo>
                <a:lnTo>
                  <a:pt x="3600" y="17573"/>
                </a:lnTo>
                <a:lnTo>
                  <a:pt x="3505" y="17336"/>
                </a:lnTo>
                <a:lnTo>
                  <a:pt x="3174" y="16341"/>
                </a:lnTo>
                <a:lnTo>
                  <a:pt x="2795" y="15346"/>
                </a:lnTo>
                <a:lnTo>
                  <a:pt x="2605" y="13973"/>
                </a:lnTo>
                <a:lnTo>
                  <a:pt x="4405" y="13120"/>
                </a:lnTo>
                <a:lnTo>
                  <a:pt x="5210" y="13547"/>
                </a:lnTo>
                <a:lnTo>
                  <a:pt x="5494" y="14731"/>
                </a:lnTo>
                <a:lnTo>
                  <a:pt x="4831" y="15631"/>
                </a:lnTo>
                <a:lnTo>
                  <a:pt x="4500" y="14683"/>
                </a:lnTo>
                <a:lnTo>
                  <a:pt x="4547" y="16720"/>
                </a:lnTo>
                <a:lnTo>
                  <a:pt x="5210" y="16057"/>
                </a:lnTo>
                <a:lnTo>
                  <a:pt x="5684" y="15441"/>
                </a:lnTo>
                <a:lnTo>
                  <a:pt x="6015" y="14920"/>
                </a:lnTo>
                <a:lnTo>
                  <a:pt x="6205" y="14683"/>
                </a:lnTo>
                <a:lnTo>
                  <a:pt x="6252" y="13926"/>
                </a:lnTo>
                <a:lnTo>
                  <a:pt x="6252" y="13168"/>
                </a:lnTo>
                <a:lnTo>
                  <a:pt x="6158" y="13073"/>
                </a:lnTo>
                <a:lnTo>
                  <a:pt x="6015" y="12931"/>
                </a:lnTo>
                <a:lnTo>
                  <a:pt x="5542" y="12647"/>
                </a:lnTo>
                <a:lnTo>
                  <a:pt x="4879" y="12173"/>
                </a:lnTo>
                <a:lnTo>
                  <a:pt x="1942" y="13405"/>
                </a:lnTo>
                <a:lnTo>
                  <a:pt x="1090" y="14636"/>
                </a:lnTo>
                <a:lnTo>
                  <a:pt x="2132" y="15725"/>
                </a:lnTo>
                <a:lnTo>
                  <a:pt x="2321" y="16294"/>
                </a:lnTo>
                <a:lnTo>
                  <a:pt x="2700" y="17430"/>
                </a:lnTo>
                <a:lnTo>
                  <a:pt x="3174" y="19041"/>
                </a:lnTo>
                <a:lnTo>
                  <a:pt x="4500" y="19278"/>
                </a:lnTo>
                <a:lnTo>
                  <a:pt x="7294" y="18709"/>
                </a:lnTo>
                <a:lnTo>
                  <a:pt x="10705" y="17620"/>
                </a:lnTo>
                <a:lnTo>
                  <a:pt x="12457" y="17383"/>
                </a:lnTo>
                <a:lnTo>
                  <a:pt x="13546" y="18567"/>
                </a:lnTo>
                <a:lnTo>
                  <a:pt x="14446" y="19751"/>
                </a:lnTo>
                <a:lnTo>
                  <a:pt x="15488" y="19562"/>
                </a:lnTo>
                <a:lnTo>
                  <a:pt x="17336" y="18520"/>
                </a:lnTo>
                <a:lnTo>
                  <a:pt x="18378" y="20935"/>
                </a:lnTo>
                <a:lnTo>
                  <a:pt x="19893" y="21883"/>
                </a:lnTo>
                <a:lnTo>
                  <a:pt x="21788" y="21220"/>
                </a:lnTo>
                <a:lnTo>
                  <a:pt x="22262" y="22972"/>
                </a:lnTo>
                <a:lnTo>
                  <a:pt x="23919" y="23967"/>
                </a:lnTo>
                <a:lnTo>
                  <a:pt x="24772" y="25435"/>
                </a:lnTo>
                <a:lnTo>
                  <a:pt x="27282" y="25435"/>
                </a:lnTo>
                <a:lnTo>
                  <a:pt x="27803" y="25388"/>
                </a:lnTo>
                <a:lnTo>
                  <a:pt x="28182" y="25293"/>
                </a:lnTo>
                <a:lnTo>
                  <a:pt x="28940" y="25151"/>
                </a:lnTo>
                <a:lnTo>
                  <a:pt x="30029" y="24961"/>
                </a:lnTo>
                <a:lnTo>
                  <a:pt x="30029" y="24961"/>
                </a:lnTo>
                <a:lnTo>
                  <a:pt x="29508" y="27188"/>
                </a:lnTo>
                <a:lnTo>
                  <a:pt x="29129" y="27709"/>
                </a:lnTo>
                <a:lnTo>
                  <a:pt x="28798" y="28135"/>
                </a:lnTo>
                <a:lnTo>
                  <a:pt x="29035" y="30314"/>
                </a:lnTo>
                <a:lnTo>
                  <a:pt x="27093" y="28845"/>
                </a:lnTo>
                <a:lnTo>
                  <a:pt x="25672" y="28040"/>
                </a:lnTo>
                <a:lnTo>
                  <a:pt x="23730" y="28561"/>
                </a:lnTo>
                <a:lnTo>
                  <a:pt x="21456" y="29366"/>
                </a:lnTo>
                <a:lnTo>
                  <a:pt x="20414" y="29177"/>
                </a:lnTo>
                <a:lnTo>
                  <a:pt x="18093" y="28845"/>
                </a:lnTo>
                <a:lnTo>
                  <a:pt x="17620" y="28940"/>
                </a:lnTo>
                <a:lnTo>
                  <a:pt x="17288" y="28987"/>
                </a:lnTo>
                <a:lnTo>
                  <a:pt x="17099" y="29035"/>
                </a:lnTo>
                <a:lnTo>
                  <a:pt x="16957" y="29082"/>
                </a:lnTo>
                <a:lnTo>
                  <a:pt x="16767" y="29082"/>
                </a:lnTo>
                <a:lnTo>
                  <a:pt x="16436" y="29035"/>
                </a:lnTo>
                <a:lnTo>
                  <a:pt x="15536" y="28751"/>
                </a:lnTo>
                <a:lnTo>
                  <a:pt x="14920" y="27945"/>
                </a:lnTo>
                <a:lnTo>
                  <a:pt x="14778" y="26619"/>
                </a:lnTo>
                <a:lnTo>
                  <a:pt x="16246" y="25814"/>
                </a:lnTo>
                <a:lnTo>
                  <a:pt x="16672" y="23446"/>
                </a:lnTo>
                <a:lnTo>
                  <a:pt x="16199" y="25151"/>
                </a:lnTo>
                <a:lnTo>
                  <a:pt x="14967" y="26003"/>
                </a:lnTo>
                <a:lnTo>
                  <a:pt x="14162" y="26003"/>
                </a:lnTo>
                <a:lnTo>
                  <a:pt x="12931" y="26856"/>
                </a:lnTo>
                <a:lnTo>
                  <a:pt x="11036" y="27898"/>
                </a:lnTo>
                <a:lnTo>
                  <a:pt x="9899" y="27566"/>
                </a:lnTo>
                <a:lnTo>
                  <a:pt x="9142" y="26572"/>
                </a:lnTo>
                <a:lnTo>
                  <a:pt x="8905" y="25151"/>
                </a:lnTo>
                <a:lnTo>
                  <a:pt x="11226" y="24156"/>
                </a:lnTo>
                <a:lnTo>
                  <a:pt x="11983" y="24725"/>
                </a:lnTo>
                <a:lnTo>
                  <a:pt x="11699" y="26193"/>
                </a:lnTo>
                <a:lnTo>
                  <a:pt x="11131" y="26572"/>
                </a:lnTo>
                <a:lnTo>
                  <a:pt x="10705" y="25814"/>
                </a:lnTo>
                <a:lnTo>
                  <a:pt x="10941" y="26951"/>
                </a:lnTo>
                <a:lnTo>
                  <a:pt x="11936" y="26288"/>
                </a:lnTo>
                <a:lnTo>
                  <a:pt x="12457" y="25104"/>
                </a:lnTo>
                <a:lnTo>
                  <a:pt x="12457" y="24582"/>
                </a:lnTo>
                <a:lnTo>
                  <a:pt x="12457" y="24204"/>
                </a:lnTo>
                <a:lnTo>
                  <a:pt x="12457" y="23919"/>
                </a:lnTo>
                <a:lnTo>
                  <a:pt x="12410" y="23872"/>
                </a:lnTo>
                <a:lnTo>
                  <a:pt x="12268" y="23825"/>
                </a:lnTo>
                <a:lnTo>
                  <a:pt x="11936" y="23777"/>
                </a:lnTo>
                <a:lnTo>
                  <a:pt x="11604" y="23730"/>
                </a:lnTo>
                <a:lnTo>
                  <a:pt x="11415" y="23683"/>
                </a:lnTo>
                <a:lnTo>
                  <a:pt x="11083" y="23683"/>
                </a:lnTo>
                <a:lnTo>
                  <a:pt x="10468" y="23777"/>
                </a:lnTo>
                <a:lnTo>
                  <a:pt x="9615" y="23872"/>
                </a:lnTo>
                <a:lnTo>
                  <a:pt x="8431" y="24867"/>
                </a:lnTo>
                <a:lnTo>
                  <a:pt x="8384" y="24961"/>
                </a:lnTo>
                <a:lnTo>
                  <a:pt x="8384" y="25198"/>
                </a:lnTo>
                <a:lnTo>
                  <a:pt x="8431" y="25767"/>
                </a:lnTo>
                <a:lnTo>
                  <a:pt x="8526" y="26572"/>
                </a:lnTo>
                <a:lnTo>
                  <a:pt x="9284" y="27851"/>
                </a:lnTo>
                <a:lnTo>
                  <a:pt x="10041" y="28514"/>
                </a:lnTo>
                <a:lnTo>
                  <a:pt x="11557" y="28845"/>
                </a:lnTo>
                <a:lnTo>
                  <a:pt x="13689" y="27472"/>
                </a:lnTo>
                <a:lnTo>
                  <a:pt x="13689" y="28608"/>
                </a:lnTo>
                <a:lnTo>
                  <a:pt x="14588" y="30787"/>
                </a:lnTo>
                <a:lnTo>
                  <a:pt x="16862" y="31024"/>
                </a:lnTo>
                <a:lnTo>
                  <a:pt x="16483" y="31877"/>
                </a:lnTo>
                <a:lnTo>
                  <a:pt x="14967" y="33061"/>
                </a:lnTo>
                <a:lnTo>
                  <a:pt x="12741" y="33203"/>
                </a:lnTo>
                <a:lnTo>
                  <a:pt x="10752" y="33582"/>
                </a:lnTo>
                <a:lnTo>
                  <a:pt x="8384" y="34150"/>
                </a:lnTo>
                <a:lnTo>
                  <a:pt x="7342" y="33913"/>
                </a:lnTo>
                <a:lnTo>
                  <a:pt x="6963" y="33534"/>
                </a:lnTo>
                <a:lnTo>
                  <a:pt x="6726" y="33250"/>
                </a:lnTo>
                <a:lnTo>
                  <a:pt x="6536" y="33155"/>
                </a:lnTo>
                <a:lnTo>
                  <a:pt x="4737" y="33203"/>
                </a:lnTo>
                <a:lnTo>
                  <a:pt x="4547" y="33108"/>
                </a:lnTo>
                <a:lnTo>
                  <a:pt x="4358" y="32919"/>
                </a:lnTo>
                <a:lnTo>
                  <a:pt x="4074" y="32587"/>
                </a:lnTo>
                <a:lnTo>
                  <a:pt x="4405" y="33440"/>
                </a:lnTo>
                <a:lnTo>
                  <a:pt x="5731" y="33440"/>
                </a:lnTo>
                <a:lnTo>
                  <a:pt x="5873" y="33487"/>
                </a:lnTo>
                <a:lnTo>
                  <a:pt x="6158" y="33582"/>
                </a:lnTo>
                <a:lnTo>
                  <a:pt x="6489" y="33771"/>
                </a:lnTo>
                <a:lnTo>
                  <a:pt x="7436" y="34813"/>
                </a:lnTo>
                <a:lnTo>
                  <a:pt x="9378" y="34861"/>
                </a:lnTo>
                <a:lnTo>
                  <a:pt x="8857" y="35524"/>
                </a:lnTo>
                <a:lnTo>
                  <a:pt x="7579" y="36566"/>
                </a:lnTo>
                <a:lnTo>
                  <a:pt x="7484" y="38176"/>
                </a:lnTo>
                <a:lnTo>
                  <a:pt x="6536" y="38366"/>
                </a:lnTo>
                <a:lnTo>
                  <a:pt x="5400" y="37987"/>
                </a:lnTo>
                <a:lnTo>
                  <a:pt x="3884" y="38081"/>
                </a:lnTo>
                <a:lnTo>
                  <a:pt x="2463" y="39786"/>
                </a:lnTo>
                <a:lnTo>
                  <a:pt x="1374" y="39502"/>
                </a:lnTo>
                <a:lnTo>
                  <a:pt x="426" y="38081"/>
                </a:lnTo>
                <a:lnTo>
                  <a:pt x="1232" y="37323"/>
                </a:lnTo>
                <a:lnTo>
                  <a:pt x="1800" y="37608"/>
                </a:lnTo>
                <a:lnTo>
                  <a:pt x="1563" y="38460"/>
                </a:lnTo>
                <a:lnTo>
                  <a:pt x="2274" y="37513"/>
                </a:lnTo>
                <a:lnTo>
                  <a:pt x="1942" y="36660"/>
                </a:lnTo>
                <a:lnTo>
                  <a:pt x="1326" y="36850"/>
                </a:lnTo>
                <a:lnTo>
                  <a:pt x="900" y="37039"/>
                </a:lnTo>
                <a:lnTo>
                  <a:pt x="663" y="37181"/>
                </a:lnTo>
                <a:lnTo>
                  <a:pt x="284" y="37750"/>
                </a:lnTo>
                <a:lnTo>
                  <a:pt x="0" y="38223"/>
                </a:lnTo>
                <a:lnTo>
                  <a:pt x="190" y="38839"/>
                </a:lnTo>
                <a:lnTo>
                  <a:pt x="379" y="39360"/>
                </a:lnTo>
                <a:lnTo>
                  <a:pt x="474" y="39550"/>
                </a:lnTo>
                <a:lnTo>
                  <a:pt x="569" y="39692"/>
                </a:lnTo>
                <a:lnTo>
                  <a:pt x="1374" y="40497"/>
                </a:lnTo>
                <a:lnTo>
                  <a:pt x="1800" y="40923"/>
                </a:lnTo>
                <a:lnTo>
                  <a:pt x="1989" y="41160"/>
                </a:lnTo>
                <a:lnTo>
                  <a:pt x="2084" y="41113"/>
                </a:lnTo>
                <a:lnTo>
                  <a:pt x="2226" y="41018"/>
                </a:lnTo>
                <a:lnTo>
                  <a:pt x="2653" y="40592"/>
                </a:lnTo>
                <a:lnTo>
                  <a:pt x="3316" y="39976"/>
                </a:lnTo>
                <a:lnTo>
                  <a:pt x="4973" y="38697"/>
                </a:lnTo>
                <a:lnTo>
                  <a:pt x="5305" y="39076"/>
                </a:lnTo>
                <a:lnTo>
                  <a:pt x="5494" y="39360"/>
                </a:lnTo>
                <a:lnTo>
                  <a:pt x="5637" y="39550"/>
                </a:lnTo>
                <a:lnTo>
                  <a:pt x="5684" y="39644"/>
                </a:lnTo>
                <a:lnTo>
                  <a:pt x="5921" y="39644"/>
                </a:lnTo>
                <a:lnTo>
                  <a:pt x="6584" y="39739"/>
                </a:lnTo>
                <a:lnTo>
                  <a:pt x="7531" y="39834"/>
                </a:lnTo>
                <a:lnTo>
                  <a:pt x="8194" y="41918"/>
                </a:lnTo>
                <a:lnTo>
                  <a:pt x="11462" y="42534"/>
                </a:lnTo>
                <a:lnTo>
                  <a:pt x="15157" y="42486"/>
                </a:lnTo>
                <a:lnTo>
                  <a:pt x="15915" y="41065"/>
                </a:lnTo>
                <a:lnTo>
                  <a:pt x="16294" y="39265"/>
                </a:lnTo>
                <a:lnTo>
                  <a:pt x="15488" y="38508"/>
                </a:lnTo>
                <a:lnTo>
                  <a:pt x="14825" y="38413"/>
                </a:lnTo>
                <a:lnTo>
                  <a:pt x="14304" y="38366"/>
                </a:lnTo>
                <a:lnTo>
                  <a:pt x="14115" y="38366"/>
                </a:lnTo>
                <a:lnTo>
                  <a:pt x="14067" y="38413"/>
                </a:lnTo>
                <a:lnTo>
                  <a:pt x="13641" y="39029"/>
                </a:lnTo>
                <a:lnTo>
                  <a:pt x="13310" y="39597"/>
                </a:lnTo>
                <a:lnTo>
                  <a:pt x="14067" y="40544"/>
                </a:lnTo>
                <a:lnTo>
                  <a:pt x="13689" y="39692"/>
                </a:lnTo>
                <a:lnTo>
                  <a:pt x="14020" y="39408"/>
                </a:lnTo>
                <a:lnTo>
                  <a:pt x="14257" y="39218"/>
                </a:lnTo>
                <a:lnTo>
                  <a:pt x="14399" y="39171"/>
                </a:lnTo>
                <a:lnTo>
                  <a:pt x="14588" y="39265"/>
                </a:lnTo>
                <a:lnTo>
                  <a:pt x="14920" y="39502"/>
                </a:lnTo>
                <a:lnTo>
                  <a:pt x="15441" y="39976"/>
                </a:lnTo>
                <a:lnTo>
                  <a:pt x="15441" y="40071"/>
                </a:lnTo>
                <a:lnTo>
                  <a:pt x="15441" y="40307"/>
                </a:lnTo>
                <a:lnTo>
                  <a:pt x="15346" y="40876"/>
                </a:lnTo>
                <a:lnTo>
                  <a:pt x="15109" y="41397"/>
                </a:lnTo>
                <a:lnTo>
                  <a:pt x="15015" y="41586"/>
                </a:lnTo>
                <a:lnTo>
                  <a:pt x="14873" y="41681"/>
                </a:lnTo>
                <a:lnTo>
                  <a:pt x="14304" y="41728"/>
                </a:lnTo>
                <a:lnTo>
                  <a:pt x="13215" y="41776"/>
                </a:lnTo>
                <a:lnTo>
                  <a:pt x="11652" y="41823"/>
                </a:lnTo>
                <a:lnTo>
                  <a:pt x="8905" y="41113"/>
                </a:lnTo>
                <a:lnTo>
                  <a:pt x="8857" y="41065"/>
                </a:lnTo>
                <a:lnTo>
                  <a:pt x="8810" y="40971"/>
                </a:lnTo>
                <a:lnTo>
                  <a:pt x="8668" y="40639"/>
                </a:lnTo>
                <a:lnTo>
                  <a:pt x="8621" y="40260"/>
                </a:lnTo>
                <a:lnTo>
                  <a:pt x="8573" y="39976"/>
                </a:lnTo>
                <a:lnTo>
                  <a:pt x="8763" y="37608"/>
                </a:lnTo>
                <a:lnTo>
                  <a:pt x="8999" y="37229"/>
                </a:lnTo>
                <a:lnTo>
                  <a:pt x="9520" y="36424"/>
                </a:lnTo>
                <a:lnTo>
                  <a:pt x="10326" y="35287"/>
                </a:lnTo>
                <a:lnTo>
                  <a:pt x="10468" y="35192"/>
                </a:lnTo>
                <a:lnTo>
                  <a:pt x="10705" y="35145"/>
                </a:lnTo>
                <a:lnTo>
                  <a:pt x="11462" y="35050"/>
                </a:lnTo>
                <a:lnTo>
                  <a:pt x="12126" y="34955"/>
                </a:lnTo>
                <a:lnTo>
                  <a:pt x="13025" y="34955"/>
                </a:lnTo>
                <a:lnTo>
                  <a:pt x="14162" y="34861"/>
                </a:lnTo>
                <a:lnTo>
                  <a:pt x="15820" y="34718"/>
                </a:lnTo>
                <a:lnTo>
                  <a:pt x="16672" y="34576"/>
                </a:lnTo>
                <a:lnTo>
                  <a:pt x="17288" y="34434"/>
                </a:lnTo>
                <a:lnTo>
                  <a:pt x="17525" y="34387"/>
                </a:lnTo>
                <a:lnTo>
                  <a:pt x="17667" y="34340"/>
                </a:lnTo>
                <a:lnTo>
                  <a:pt x="17904" y="34008"/>
                </a:lnTo>
                <a:lnTo>
                  <a:pt x="18283" y="33487"/>
                </a:lnTo>
                <a:lnTo>
                  <a:pt x="18757" y="32777"/>
                </a:lnTo>
                <a:lnTo>
                  <a:pt x="21409" y="32919"/>
                </a:lnTo>
                <a:lnTo>
                  <a:pt x="20888" y="33771"/>
                </a:lnTo>
                <a:lnTo>
                  <a:pt x="20225" y="34766"/>
                </a:lnTo>
                <a:lnTo>
                  <a:pt x="20035" y="35192"/>
                </a:lnTo>
                <a:lnTo>
                  <a:pt x="19704" y="35950"/>
                </a:lnTo>
                <a:lnTo>
                  <a:pt x="19183" y="37039"/>
                </a:lnTo>
                <a:lnTo>
                  <a:pt x="19183" y="37134"/>
                </a:lnTo>
                <a:lnTo>
                  <a:pt x="19183" y="37276"/>
                </a:lnTo>
                <a:lnTo>
                  <a:pt x="19230" y="37655"/>
                </a:lnTo>
                <a:lnTo>
                  <a:pt x="19325" y="38081"/>
                </a:lnTo>
                <a:lnTo>
                  <a:pt x="19420" y="38271"/>
                </a:lnTo>
                <a:lnTo>
                  <a:pt x="20130" y="39218"/>
                </a:lnTo>
                <a:lnTo>
                  <a:pt x="20651" y="39929"/>
                </a:lnTo>
                <a:lnTo>
                  <a:pt x="20935" y="40355"/>
                </a:lnTo>
                <a:lnTo>
                  <a:pt x="20983" y="40450"/>
                </a:lnTo>
                <a:lnTo>
                  <a:pt x="21125" y="40544"/>
                </a:lnTo>
                <a:lnTo>
                  <a:pt x="21409" y="40639"/>
                </a:lnTo>
                <a:lnTo>
                  <a:pt x="21693" y="40686"/>
                </a:lnTo>
                <a:lnTo>
                  <a:pt x="21788" y="40686"/>
                </a:lnTo>
                <a:lnTo>
                  <a:pt x="22498" y="40213"/>
                </a:lnTo>
                <a:lnTo>
                  <a:pt x="22972" y="39929"/>
                </a:lnTo>
                <a:lnTo>
                  <a:pt x="23256" y="39692"/>
                </a:lnTo>
                <a:lnTo>
                  <a:pt x="24061" y="38981"/>
                </a:lnTo>
                <a:lnTo>
                  <a:pt x="24582" y="38508"/>
                </a:lnTo>
                <a:lnTo>
                  <a:pt x="24772" y="38366"/>
                </a:lnTo>
                <a:lnTo>
                  <a:pt x="24819" y="38271"/>
                </a:lnTo>
                <a:lnTo>
                  <a:pt x="24819" y="37134"/>
                </a:lnTo>
                <a:lnTo>
                  <a:pt x="24298" y="36850"/>
                </a:lnTo>
                <a:lnTo>
                  <a:pt x="23919" y="36660"/>
                </a:lnTo>
                <a:lnTo>
                  <a:pt x="23635" y="36613"/>
                </a:lnTo>
                <a:lnTo>
                  <a:pt x="23351" y="36708"/>
                </a:lnTo>
                <a:lnTo>
                  <a:pt x="22925" y="36897"/>
                </a:lnTo>
                <a:lnTo>
                  <a:pt x="22356" y="37181"/>
                </a:lnTo>
                <a:lnTo>
                  <a:pt x="22830" y="36992"/>
                </a:lnTo>
                <a:lnTo>
                  <a:pt x="23209" y="36897"/>
                </a:lnTo>
                <a:lnTo>
                  <a:pt x="23493" y="36850"/>
                </a:lnTo>
                <a:lnTo>
                  <a:pt x="23777" y="36992"/>
                </a:lnTo>
                <a:lnTo>
                  <a:pt x="24061" y="37181"/>
                </a:lnTo>
                <a:lnTo>
                  <a:pt x="24298" y="37418"/>
                </a:lnTo>
                <a:lnTo>
                  <a:pt x="24393" y="37513"/>
                </a:lnTo>
                <a:lnTo>
                  <a:pt x="24440" y="37608"/>
                </a:lnTo>
                <a:lnTo>
                  <a:pt x="24393" y="37702"/>
                </a:lnTo>
                <a:lnTo>
                  <a:pt x="24346" y="37845"/>
                </a:lnTo>
                <a:lnTo>
                  <a:pt x="24061" y="38271"/>
                </a:lnTo>
                <a:lnTo>
                  <a:pt x="23588" y="38887"/>
                </a:lnTo>
                <a:lnTo>
                  <a:pt x="23256" y="39123"/>
                </a:lnTo>
                <a:lnTo>
                  <a:pt x="22735" y="39455"/>
                </a:lnTo>
                <a:lnTo>
                  <a:pt x="22214" y="39739"/>
                </a:lnTo>
                <a:lnTo>
                  <a:pt x="21930" y="39834"/>
                </a:lnTo>
                <a:lnTo>
                  <a:pt x="21788" y="39739"/>
                </a:lnTo>
                <a:lnTo>
                  <a:pt x="21551" y="39502"/>
                </a:lnTo>
                <a:lnTo>
                  <a:pt x="20983" y="38744"/>
                </a:lnTo>
                <a:lnTo>
                  <a:pt x="20414" y="37987"/>
                </a:lnTo>
                <a:lnTo>
                  <a:pt x="20177" y="37560"/>
                </a:lnTo>
                <a:lnTo>
                  <a:pt x="20320" y="37181"/>
                </a:lnTo>
                <a:lnTo>
                  <a:pt x="20604" y="36471"/>
                </a:lnTo>
                <a:lnTo>
                  <a:pt x="21125" y="35476"/>
                </a:lnTo>
                <a:lnTo>
                  <a:pt x="23019" y="32777"/>
                </a:lnTo>
                <a:lnTo>
                  <a:pt x="24582" y="32966"/>
                </a:lnTo>
                <a:lnTo>
                  <a:pt x="26145" y="34434"/>
                </a:lnTo>
                <a:lnTo>
                  <a:pt x="26477" y="34576"/>
                </a:lnTo>
                <a:lnTo>
                  <a:pt x="27093" y="34766"/>
                </a:lnTo>
                <a:lnTo>
                  <a:pt x="27708" y="35003"/>
                </a:lnTo>
                <a:lnTo>
                  <a:pt x="27945" y="35097"/>
                </a:lnTo>
                <a:lnTo>
                  <a:pt x="28087" y="35192"/>
                </a:lnTo>
                <a:lnTo>
                  <a:pt x="29319" y="37418"/>
                </a:lnTo>
                <a:lnTo>
                  <a:pt x="31545" y="37608"/>
                </a:lnTo>
                <a:lnTo>
                  <a:pt x="30077" y="38602"/>
                </a:lnTo>
                <a:lnTo>
                  <a:pt x="31545" y="38555"/>
                </a:lnTo>
                <a:lnTo>
                  <a:pt x="33108" y="38555"/>
                </a:lnTo>
                <a:lnTo>
                  <a:pt x="34150" y="40592"/>
                </a:lnTo>
                <a:lnTo>
                  <a:pt x="35145" y="42534"/>
                </a:lnTo>
                <a:lnTo>
                  <a:pt x="34008" y="42391"/>
                </a:lnTo>
                <a:lnTo>
                  <a:pt x="33203" y="42297"/>
                </a:lnTo>
                <a:lnTo>
                  <a:pt x="32824" y="42202"/>
                </a:lnTo>
                <a:lnTo>
                  <a:pt x="32113" y="41444"/>
                </a:lnTo>
                <a:lnTo>
                  <a:pt x="31640" y="40923"/>
                </a:lnTo>
                <a:lnTo>
                  <a:pt x="31450" y="40639"/>
                </a:lnTo>
                <a:lnTo>
                  <a:pt x="31403" y="40592"/>
                </a:lnTo>
                <a:lnTo>
                  <a:pt x="31166" y="40450"/>
                </a:lnTo>
                <a:lnTo>
                  <a:pt x="30598" y="40165"/>
                </a:lnTo>
                <a:lnTo>
                  <a:pt x="29935" y="39881"/>
                </a:lnTo>
                <a:lnTo>
                  <a:pt x="29603" y="39739"/>
                </a:lnTo>
                <a:lnTo>
                  <a:pt x="28277" y="40165"/>
                </a:lnTo>
                <a:lnTo>
                  <a:pt x="27424" y="40450"/>
                </a:lnTo>
                <a:lnTo>
                  <a:pt x="26903" y="40639"/>
                </a:lnTo>
                <a:lnTo>
                  <a:pt x="25340" y="41397"/>
                </a:lnTo>
                <a:lnTo>
                  <a:pt x="24298" y="41870"/>
                </a:lnTo>
                <a:lnTo>
                  <a:pt x="23446" y="42297"/>
                </a:lnTo>
                <a:lnTo>
                  <a:pt x="22640" y="42676"/>
                </a:lnTo>
                <a:lnTo>
                  <a:pt x="21551" y="43197"/>
                </a:lnTo>
                <a:lnTo>
                  <a:pt x="19893" y="43955"/>
                </a:lnTo>
                <a:lnTo>
                  <a:pt x="19325" y="44097"/>
                </a:lnTo>
                <a:lnTo>
                  <a:pt x="18425" y="44239"/>
                </a:lnTo>
                <a:lnTo>
                  <a:pt x="17099" y="44428"/>
                </a:lnTo>
                <a:lnTo>
                  <a:pt x="16720" y="44618"/>
                </a:lnTo>
                <a:lnTo>
                  <a:pt x="15962" y="45044"/>
                </a:lnTo>
                <a:lnTo>
                  <a:pt x="14825" y="45660"/>
                </a:lnTo>
                <a:lnTo>
                  <a:pt x="14541" y="45896"/>
                </a:lnTo>
                <a:lnTo>
                  <a:pt x="14020" y="46417"/>
                </a:lnTo>
                <a:lnTo>
                  <a:pt x="13499" y="46891"/>
                </a:lnTo>
                <a:lnTo>
                  <a:pt x="13262" y="47175"/>
                </a:lnTo>
                <a:lnTo>
                  <a:pt x="13215" y="47270"/>
                </a:lnTo>
                <a:lnTo>
                  <a:pt x="13120" y="47317"/>
                </a:lnTo>
                <a:lnTo>
                  <a:pt x="12836" y="47507"/>
                </a:lnTo>
                <a:lnTo>
                  <a:pt x="12457" y="47602"/>
                </a:lnTo>
                <a:lnTo>
                  <a:pt x="12173" y="47602"/>
                </a:lnTo>
                <a:lnTo>
                  <a:pt x="12031" y="47554"/>
                </a:lnTo>
                <a:lnTo>
                  <a:pt x="11794" y="47507"/>
                </a:lnTo>
                <a:lnTo>
                  <a:pt x="11273" y="47459"/>
                </a:lnTo>
                <a:lnTo>
                  <a:pt x="10420" y="47412"/>
                </a:lnTo>
                <a:lnTo>
                  <a:pt x="10278" y="47459"/>
                </a:lnTo>
                <a:lnTo>
                  <a:pt x="10089" y="47554"/>
                </a:lnTo>
                <a:lnTo>
                  <a:pt x="9520" y="47886"/>
                </a:lnTo>
                <a:lnTo>
                  <a:pt x="8715" y="48454"/>
                </a:lnTo>
                <a:lnTo>
                  <a:pt x="8526" y="48644"/>
                </a:lnTo>
                <a:lnTo>
                  <a:pt x="8242" y="48975"/>
                </a:lnTo>
                <a:lnTo>
                  <a:pt x="7815" y="49591"/>
                </a:lnTo>
                <a:lnTo>
                  <a:pt x="7768" y="49780"/>
                </a:lnTo>
                <a:lnTo>
                  <a:pt x="7768" y="50112"/>
                </a:lnTo>
                <a:lnTo>
                  <a:pt x="7721" y="50964"/>
                </a:lnTo>
                <a:lnTo>
                  <a:pt x="7863" y="50301"/>
                </a:lnTo>
                <a:lnTo>
                  <a:pt x="8052" y="49686"/>
                </a:lnTo>
                <a:lnTo>
                  <a:pt x="8242" y="49449"/>
                </a:lnTo>
                <a:lnTo>
                  <a:pt x="8478" y="49259"/>
                </a:lnTo>
                <a:lnTo>
                  <a:pt x="8810" y="49022"/>
                </a:lnTo>
                <a:lnTo>
                  <a:pt x="9142" y="48833"/>
                </a:lnTo>
                <a:lnTo>
                  <a:pt x="9805" y="48501"/>
                </a:lnTo>
                <a:lnTo>
                  <a:pt x="10136" y="48359"/>
                </a:lnTo>
                <a:lnTo>
                  <a:pt x="10420" y="48265"/>
                </a:lnTo>
                <a:lnTo>
                  <a:pt x="10894" y="48217"/>
                </a:lnTo>
                <a:lnTo>
                  <a:pt x="11320" y="48217"/>
                </a:lnTo>
                <a:lnTo>
                  <a:pt x="11510" y="48265"/>
                </a:lnTo>
                <a:lnTo>
                  <a:pt x="11604" y="48312"/>
                </a:lnTo>
                <a:lnTo>
                  <a:pt x="11841" y="48501"/>
                </a:lnTo>
                <a:lnTo>
                  <a:pt x="12126" y="48596"/>
                </a:lnTo>
                <a:lnTo>
                  <a:pt x="12410" y="48644"/>
                </a:lnTo>
                <a:lnTo>
                  <a:pt x="12599" y="48596"/>
                </a:lnTo>
                <a:lnTo>
                  <a:pt x="12931" y="48312"/>
                </a:lnTo>
                <a:lnTo>
                  <a:pt x="13546" y="47744"/>
                </a:lnTo>
                <a:lnTo>
                  <a:pt x="14162" y="47128"/>
                </a:lnTo>
                <a:lnTo>
                  <a:pt x="14399" y="46891"/>
                </a:lnTo>
                <a:lnTo>
                  <a:pt x="14494" y="46702"/>
                </a:lnTo>
                <a:lnTo>
                  <a:pt x="14636" y="46560"/>
                </a:lnTo>
                <a:lnTo>
                  <a:pt x="14873" y="46370"/>
                </a:lnTo>
                <a:lnTo>
                  <a:pt x="15488" y="45896"/>
                </a:lnTo>
                <a:lnTo>
                  <a:pt x="16388" y="45328"/>
                </a:lnTo>
                <a:lnTo>
                  <a:pt x="17099" y="45281"/>
                </a:lnTo>
                <a:lnTo>
                  <a:pt x="17857" y="45281"/>
                </a:lnTo>
                <a:lnTo>
                  <a:pt x="17951" y="45328"/>
                </a:lnTo>
                <a:lnTo>
                  <a:pt x="18093" y="45375"/>
                </a:lnTo>
                <a:lnTo>
                  <a:pt x="18425" y="45328"/>
                </a:lnTo>
                <a:lnTo>
                  <a:pt x="19372" y="45139"/>
                </a:lnTo>
                <a:lnTo>
                  <a:pt x="20793" y="44807"/>
                </a:lnTo>
                <a:lnTo>
                  <a:pt x="23161" y="43576"/>
                </a:lnTo>
                <a:lnTo>
                  <a:pt x="25482" y="42344"/>
                </a:lnTo>
                <a:lnTo>
                  <a:pt x="23161" y="44523"/>
                </a:lnTo>
                <a:lnTo>
                  <a:pt x="23114" y="44760"/>
                </a:lnTo>
                <a:lnTo>
                  <a:pt x="23067" y="45233"/>
                </a:lnTo>
                <a:lnTo>
                  <a:pt x="23019" y="46133"/>
                </a:lnTo>
                <a:lnTo>
                  <a:pt x="23019" y="46323"/>
                </a:lnTo>
                <a:lnTo>
                  <a:pt x="23067" y="46607"/>
                </a:lnTo>
                <a:lnTo>
                  <a:pt x="23161" y="47270"/>
                </a:lnTo>
                <a:lnTo>
                  <a:pt x="23398" y="48359"/>
                </a:lnTo>
                <a:lnTo>
                  <a:pt x="23446" y="48454"/>
                </a:lnTo>
                <a:lnTo>
                  <a:pt x="23540" y="48596"/>
                </a:lnTo>
                <a:lnTo>
                  <a:pt x="23825" y="48786"/>
                </a:lnTo>
                <a:lnTo>
                  <a:pt x="24203" y="48975"/>
                </a:lnTo>
                <a:lnTo>
                  <a:pt x="24440" y="49022"/>
                </a:lnTo>
                <a:lnTo>
                  <a:pt x="24724" y="48880"/>
                </a:lnTo>
                <a:lnTo>
                  <a:pt x="25293" y="48549"/>
                </a:lnTo>
                <a:lnTo>
                  <a:pt x="26051" y="47980"/>
                </a:lnTo>
                <a:lnTo>
                  <a:pt x="27235" y="46323"/>
                </a:lnTo>
                <a:lnTo>
                  <a:pt x="27093" y="44618"/>
                </a:lnTo>
                <a:lnTo>
                  <a:pt x="27045" y="44570"/>
                </a:lnTo>
                <a:lnTo>
                  <a:pt x="26998" y="44570"/>
                </a:lnTo>
                <a:lnTo>
                  <a:pt x="26808" y="44523"/>
                </a:lnTo>
                <a:lnTo>
                  <a:pt x="26619" y="44570"/>
                </a:lnTo>
                <a:lnTo>
                  <a:pt x="26477" y="44618"/>
                </a:lnTo>
                <a:lnTo>
                  <a:pt x="26430" y="44665"/>
                </a:lnTo>
                <a:lnTo>
                  <a:pt x="26240" y="44997"/>
                </a:lnTo>
                <a:lnTo>
                  <a:pt x="26098" y="45470"/>
                </a:lnTo>
                <a:lnTo>
                  <a:pt x="25956" y="46086"/>
                </a:lnTo>
                <a:lnTo>
                  <a:pt x="26098" y="45754"/>
                </a:lnTo>
                <a:lnTo>
                  <a:pt x="26335" y="45470"/>
                </a:lnTo>
                <a:lnTo>
                  <a:pt x="26524" y="45233"/>
                </a:lnTo>
                <a:lnTo>
                  <a:pt x="26619" y="45139"/>
                </a:lnTo>
                <a:lnTo>
                  <a:pt x="26714" y="45281"/>
                </a:lnTo>
                <a:lnTo>
                  <a:pt x="26714" y="45423"/>
                </a:lnTo>
                <a:lnTo>
                  <a:pt x="26714" y="45896"/>
                </a:lnTo>
                <a:lnTo>
                  <a:pt x="26619" y="46891"/>
                </a:lnTo>
                <a:lnTo>
                  <a:pt x="26572" y="47033"/>
                </a:lnTo>
                <a:lnTo>
                  <a:pt x="26524" y="47128"/>
                </a:lnTo>
                <a:lnTo>
                  <a:pt x="26335" y="47317"/>
                </a:lnTo>
                <a:lnTo>
                  <a:pt x="26051" y="47507"/>
                </a:lnTo>
                <a:lnTo>
                  <a:pt x="25719" y="47696"/>
                </a:lnTo>
                <a:lnTo>
                  <a:pt x="25009" y="47980"/>
                </a:lnTo>
                <a:lnTo>
                  <a:pt x="24488" y="48170"/>
                </a:lnTo>
                <a:lnTo>
                  <a:pt x="24440" y="48170"/>
                </a:lnTo>
                <a:lnTo>
                  <a:pt x="24346" y="48123"/>
                </a:lnTo>
                <a:lnTo>
                  <a:pt x="24251" y="47838"/>
                </a:lnTo>
                <a:lnTo>
                  <a:pt x="24156" y="47365"/>
                </a:lnTo>
                <a:lnTo>
                  <a:pt x="24109" y="46844"/>
                </a:lnTo>
                <a:lnTo>
                  <a:pt x="24061" y="45754"/>
                </a:lnTo>
                <a:lnTo>
                  <a:pt x="24109" y="45328"/>
                </a:lnTo>
                <a:lnTo>
                  <a:pt x="24109" y="45044"/>
                </a:lnTo>
                <a:lnTo>
                  <a:pt x="24203" y="44854"/>
                </a:lnTo>
                <a:lnTo>
                  <a:pt x="24346" y="44570"/>
                </a:lnTo>
                <a:lnTo>
                  <a:pt x="24772" y="44002"/>
                </a:lnTo>
                <a:lnTo>
                  <a:pt x="25293" y="43244"/>
                </a:lnTo>
                <a:lnTo>
                  <a:pt x="27093" y="42249"/>
                </a:lnTo>
                <a:lnTo>
                  <a:pt x="28466" y="41539"/>
                </a:lnTo>
                <a:lnTo>
                  <a:pt x="29035" y="41302"/>
                </a:lnTo>
                <a:lnTo>
                  <a:pt x="29366" y="41207"/>
                </a:lnTo>
                <a:lnTo>
                  <a:pt x="29508" y="41207"/>
                </a:lnTo>
                <a:lnTo>
                  <a:pt x="29698" y="41255"/>
                </a:lnTo>
                <a:lnTo>
                  <a:pt x="30077" y="41539"/>
                </a:lnTo>
                <a:lnTo>
                  <a:pt x="30550" y="41870"/>
                </a:lnTo>
                <a:lnTo>
                  <a:pt x="31024" y="42297"/>
                </a:lnTo>
                <a:lnTo>
                  <a:pt x="31829" y="43102"/>
                </a:lnTo>
                <a:lnTo>
                  <a:pt x="32161" y="43481"/>
                </a:lnTo>
                <a:lnTo>
                  <a:pt x="30882" y="44760"/>
                </a:lnTo>
                <a:lnTo>
                  <a:pt x="30834" y="44949"/>
                </a:lnTo>
                <a:lnTo>
                  <a:pt x="30787" y="45470"/>
                </a:lnTo>
                <a:lnTo>
                  <a:pt x="30787" y="45802"/>
                </a:lnTo>
                <a:lnTo>
                  <a:pt x="30834" y="46133"/>
                </a:lnTo>
                <a:lnTo>
                  <a:pt x="30929" y="46417"/>
                </a:lnTo>
                <a:lnTo>
                  <a:pt x="31071" y="46654"/>
                </a:lnTo>
                <a:lnTo>
                  <a:pt x="31166" y="46796"/>
                </a:lnTo>
                <a:lnTo>
                  <a:pt x="31166" y="46938"/>
                </a:lnTo>
                <a:lnTo>
                  <a:pt x="31166" y="47081"/>
                </a:lnTo>
                <a:lnTo>
                  <a:pt x="31119" y="47223"/>
                </a:lnTo>
                <a:lnTo>
                  <a:pt x="30977" y="47554"/>
                </a:lnTo>
                <a:lnTo>
                  <a:pt x="30740" y="47838"/>
                </a:lnTo>
                <a:lnTo>
                  <a:pt x="30219" y="48359"/>
                </a:lnTo>
                <a:lnTo>
                  <a:pt x="29982" y="48549"/>
                </a:lnTo>
                <a:lnTo>
                  <a:pt x="28040" y="49733"/>
                </a:lnTo>
                <a:lnTo>
                  <a:pt x="24961" y="51107"/>
                </a:lnTo>
                <a:lnTo>
                  <a:pt x="23825" y="54469"/>
                </a:lnTo>
                <a:lnTo>
                  <a:pt x="24914" y="52054"/>
                </a:lnTo>
                <a:lnTo>
                  <a:pt x="25009" y="51912"/>
                </a:lnTo>
                <a:lnTo>
                  <a:pt x="25103" y="51817"/>
                </a:lnTo>
                <a:lnTo>
                  <a:pt x="25435" y="51628"/>
                </a:lnTo>
                <a:lnTo>
                  <a:pt x="25909" y="51391"/>
                </a:lnTo>
                <a:lnTo>
                  <a:pt x="26382" y="51249"/>
                </a:lnTo>
                <a:lnTo>
                  <a:pt x="27187" y="50964"/>
                </a:lnTo>
                <a:lnTo>
                  <a:pt x="27566" y="50870"/>
                </a:lnTo>
                <a:lnTo>
                  <a:pt x="27566" y="50870"/>
                </a:lnTo>
                <a:lnTo>
                  <a:pt x="27472" y="50964"/>
                </a:lnTo>
                <a:lnTo>
                  <a:pt x="27235" y="51249"/>
                </a:lnTo>
                <a:lnTo>
                  <a:pt x="26998" y="51628"/>
                </a:lnTo>
                <a:lnTo>
                  <a:pt x="26856" y="51912"/>
                </a:lnTo>
                <a:lnTo>
                  <a:pt x="26761" y="52196"/>
                </a:lnTo>
                <a:lnTo>
                  <a:pt x="26761" y="52338"/>
                </a:lnTo>
                <a:lnTo>
                  <a:pt x="26808" y="52480"/>
                </a:lnTo>
                <a:lnTo>
                  <a:pt x="26903" y="52622"/>
                </a:lnTo>
                <a:lnTo>
                  <a:pt x="27045" y="52764"/>
                </a:lnTo>
                <a:lnTo>
                  <a:pt x="27377" y="52954"/>
                </a:lnTo>
                <a:lnTo>
                  <a:pt x="27756" y="53143"/>
                </a:lnTo>
                <a:lnTo>
                  <a:pt x="28514" y="53427"/>
                </a:lnTo>
                <a:lnTo>
                  <a:pt x="28893" y="53522"/>
                </a:lnTo>
                <a:lnTo>
                  <a:pt x="28182" y="53096"/>
                </a:lnTo>
                <a:lnTo>
                  <a:pt x="27708" y="52764"/>
                </a:lnTo>
                <a:lnTo>
                  <a:pt x="27566" y="52622"/>
                </a:lnTo>
                <a:lnTo>
                  <a:pt x="27472" y="52480"/>
                </a:lnTo>
                <a:lnTo>
                  <a:pt x="27566" y="52338"/>
                </a:lnTo>
                <a:lnTo>
                  <a:pt x="27661" y="52054"/>
                </a:lnTo>
                <a:lnTo>
                  <a:pt x="28135" y="51391"/>
                </a:lnTo>
                <a:lnTo>
                  <a:pt x="28750" y="50633"/>
                </a:lnTo>
                <a:lnTo>
                  <a:pt x="29035" y="50301"/>
                </a:lnTo>
                <a:lnTo>
                  <a:pt x="29319" y="50017"/>
                </a:lnTo>
                <a:lnTo>
                  <a:pt x="29698" y="49780"/>
                </a:lnTo>
                <a:lnTo>
                  <a:pt x="30077" y="49543"/>
                </a:lnTo>
                <a:lnTo>
                  <a:pt x="30977" y="49070"/>
                </a:lnTo>
                <a:lnTo>
                  <a:pt x="31403" y="48880"/>
                </a:lnTo>
                <a:lnTo>
                  <a:pt x="31734" y="48644"/>
                </a:lnTo>
                <a:lnTo>
                  <a:pt x="32019" y="48359"/>
                </a:lnTo>
                <a:lnTo>
                  <a:pt x="32066" y="48265"/>
                </a:lnTo>
                <a:lnTo>
                  <a:pt x="32113" y="48123"/>
                </a:lnTo>
                <a:lnTo>
                  <a:pt x="32161" y="47791"/>
                </a:lnTo>
                <a:lnTo>
                  <a:pt x="32113" y="47365"/>
                </a:lnTo>
                <a:lnTo>
                  <a:pt x="32019" y="46275"/>
                </a:lnTo>
                <a:lnTo>
                  <a:pt x="31971" y="45281"/>
                </a:lnTo>
                <a:lnTo>
                  <a:pt x="32019" y="44949"/>
                </a:lnTo>
                <a:lnTo>
                  <a:pt x="32019" y="44854"/>
                </a:lnTo>
                <a:lnTo>
                  <a:pt x="32066" y="44807"/>
                </a:lnTo>
                <a:lnTo>
                  <a:pt x="32634" y="44665"/>
                </a:lnTo>
                <a:lnTo>
                  <a:pt x="33487" y="44523"/>
                </a:lnTo>
                <a:lnTo>
                  <a:pt x="34624" y="44333"/>
                </a:lnTo>
                <a:lnTo>
                  <a:pt x="36566" y="44097"/>
                </a:lnTo>
                <a:lnTo>
                  <a:pt x="35666" y="50254"/>
                </a:lnTo>
                <a:lnTo>
                  <a:pt x="35239" y="53806"/>
                </a:lnTo>
                <a:lnTo>
                  <a:pt x="34813" y="57690"/>
                </a:lnTo>
                <a:lnTo>
                  <a:pt x="34718" y="58306"/>
                </a:lnTo>
                <a:lnTo>
                  <a:pt x="34529" y="59253"/>
                </a:lnTo>
                <a:lnTo>
                  <a:pt x="34197" y="61006"/>
                </a:lnTo>
                <a:lnTo>
                  <a:pt x="33961" y="62663"/>
                </a:lnTo>
                <a:lnTo>
                  <a:pt x="33771" y="63611"/>
                </a:lnTo>
                <a:lnTo>
                  <a:pt x="33676" y="63942"/>
                </a:lnTo>
                <a:lnTo>
                  <a:pt x="33582" y="64226"/>
                </a:lnTo>
                <a:lnTo>
                  <a:pt x="32824" y="65742"/>
                </a:lnTo>
                <a:lnTo>
                  <a:pt x="32208" y="66831"/>
                </a:lnTo>
                <a:lnTo>
                  <a:pt x="32161" y="67447"/>
                </a:lnTo>
                <a:lnTo>
                  <a:pt x="32019" y="69058"/>
                </a:lnTo>
                <a:lnTo>
                  <a:pt x="31734" y="71236"/>
                </a:lnTo>
                <a:lnTo>
                  <a:pt x="31545" y="72326"/>
                </a:lnTo>
                <a:lnTo>
                  <a:pt x="31355" y="73415"/>
                </a:lnTo>
                <a:lnTo>
                  <a:pt x="31166" y="73983"/>
                </a:lnTo>
                <a:lnTo>
                  <a:pt x="30977" y="74647"/>
                </a:lnTo>
                <a:lnTo>
                  <a:pt x="30361" y="76210"/>
                </a:lnTo>
                <a:lnTo>
                  <a:pt x="29698" y="77867"/>
                </a:lnTo>
                <a:lnTo>
                  <a:pt x="28940" y="79572"/>
                </a:lnTo>
                <a:lnTo>
                  <a:pt x="27566" y="82462"/>
                </a:lnTo>
                <a:lnTo>
                  <a:pt x="26998" y="83693"/>
                </a:lnTo>
                <a:lnTo>
                  <a:pt x="49070" y="85161"/>
                </a:lnTo>
                <a:lnTo>
                  <a:pt x="49165" y="75025"/>
                </a:lnTo>
                <a:lnTo>
                  <a:pt x="48454" y="71947"/>
                </a:lnTo>
                <a:lnTo>
                  <a:pt x="48407" y="69342"/>
                </a:lnTo>
                <a:lnTo>
                  <a:pt x="47838" y="65316"/>
                </a:lnTo>
                <a:lnTo>
                  <a:pt x="47554" y="66784"/>
                </a:lnTo>
                <a:lnTo>
                  <a:pt x="46465" y="63042"/>
                </a:lnTo>
                <a:lnTo>
                  <a:pt x="46370" y="62805"/>
                </a:lnTo>
                <a:lnTo>
                  <a:pt x="46133" y="62474"/>
                </a:lnTo>
                <a:lnTo>
                  <a:pt x="45991" y="62190"/>
                </a:lnTo>
                <a:lnTo>
                  <a:pt x="45896" y="61953"/>
                </a:lnTo>
                <a:lnTo>
                  <a:pt x="45991" y="61669"/>
                </a:lnTo>
                <a:lnTo>
                  <a:pt x="46181" y="61148"/>
                </a:lnTo>
                <a:lnTo>
                  <a:pt x="46512" y="60437"/>
                </a:lnTo>
                <a:lnTo>
                  <a:pt x="47507" y="59111"/>
                </a:lnTo>
                <a:lnTo>
                  <a:pt x="49496" y="58401"/>
                </a:lnTo>
                <a:lnTo>
                  <a:pt x="51296" y="56743"/>
                </a:lnTo>
                <a:lnTo>
                  <a:pt x="51675" y="55511"/>
                </a:lnTo>
                <a:lnTo>
                  <a:pt x="51675" y="55227"/>
                </a:lnTo>
                <a:lnTo>
                  <a:pt x="51722" y="54611"/>
                </a:lnTo>
                <a:lnTo>
                  <a:pt x="51722" y="53617"/>
                </a:lnTo>
                <a:lnTo>
                  <a:pt x="51864" y="52906"/>
                </a:lnTo>
                <a:lnTo>
                  <a:pt x="52054" y="52243"/>
                </a:lnTo>
                <a:lnTo>
                  <a:pt x="52196" y="51959"/>
                </a:lnTo>
                <a:lnTo>
                  <a:pt x="52291" y="51864"/>
                </a:lnTo>
                <a:lnTo>
                  <a:pt x="52385" y="51770"/>
                </a:lnTo>
                <a:lnTo>
                  <a:pt x="52575" y="51864"/>
                </a:lnTo>
                <a:lnTo>
                  <a:pt x="53001" y="52054"/>
                </a:lnTo>
                <a:lnTo>
                  <a:pt x="53380" y="52243"/>
                </a:lnTo>
                <a:lnTo>
                  <a:pt x="53664" y="52338"/>
                </a:lnTo>
                <a:lnTo>
                  <a:pt x="54517" y="52291"/>
                </a:lnTo>
                <a:lnTo>
                  <a:pt x="55227" y="52196"/>
                </a:lnTo>
                <a:lnTo>
                  <a:pt x="55890" y="51722"/>
                </a:lnTo>
                <a:lnTo>
                  <a:pt x="56695" y="51201"/>
                </a:lnTo>
                <a:lnTo>
                  <a:pt x="56790" y="50917"/>
                </a:lnTo>
                <a:lnTo>
                  <a:pt x="56932" y="50396"/>
                </a:lnTo>
                <a:lnTo>
                  <a:pt x="57027" y="49828"/>
                </a:lnTo>
                <a:lnTo>
                  <a:pt x="57074" y="49496"/>
                </a:lnTo>
                <a:lnTo>
                  <a:pt x="57027" y="49212"/>
                </a:lnTo>
                <a:lnTo>
                  <a:pt x="56838" y="48738"/>
                </a:lnTo>
                <a:lnTo>
                  <a:pt x="56601" y="48075"/>
                </a:lnTo>
                <a:lnTo>
                  <a:pt x="57027" y="47791"/>
                </a:lnTo>
                <a:lnTo>
                  <a:pt x="57548" y="47412"/>
                </a:lnTo>
                <a:lnTo>
                  <a:pt x="58259" y="46938"/>
                </a:lnTo>
                <a:lnTo>
                  <a:pt x="58922" y="46512"/>
                </a:lnTo>
                <a:lnTo>
                  <a:pt x="59679" y="45896"/>
                </a:lnTo>
                <a:lnTo>
                  <a:pt x="60343" y="45375"/>
                </a:lnTo>
                <a:lnTo>
                  <a:pt x="60864" y="45044"/>
                </a:lnTo>
                <a:lnTo>
                  <a:pt x="61527" y="44712"/>
                </a:lnTo>
                <a:lnTo>
                  <a:pt x="61716" y="44712"/>
                </a:lnTo>
                <a:lnTo>
                  <a:pt x="61953" y="44760"/>
                </a:lnTo>
                <a:lnTo>
                  <a:pt x="62379" y="44807"/>
                </a:lnTo>
                <a:lnTo>
                  <a:pt x="62427" y="44854"/>
                </a:lnTo>
                <a:lnTo>
                  <a:pt x="62474" y="44949"/>
                </a:lnTo>
                <a:lnTo>
                  <a:pt x="62663" y="45375"/>
                </a:lnTo>
                <a:lnTo>
                  <a:pt x="62900" y="45991"/>
                </a:lnTo>
                <a:lnTo>
                  <a:pt x="62853" y="46275"/>
                </a:lnTo>
                <a:lnTo>
                  <a:pt x="62711" y="46702"/>
                </a:lnTo>
                <a:lnTo>
                  <a:pt x="62521" y="47317"/>
                </a:lnTo>
                <a:lnTo>
                  <a:pt x="61385" y="48975"/>
                </a:lnTo>
                <a:lnTo>
                  <a:pt x="60200" y="49733"/>
                </a:lnTo>
                <a:lnTo>
                  <a:pt x="59774" y="49070"/>
                </a:lnTo>
                <a:lnTo>
                  <a:pt x="60153" y="48170"/>
                </a:lnTo>
                <a:lnTo>
                  <a:pt x="61053" y="47602"/>
                </a:lnTo>
                <a:lnTo>
                  <a:pt x="60911" y="48644"/>
                </a:lnTo>
                <a:lnTo>
                  <a:pt x="61290" y="47602"/>
                </a:lnTo>
                <a:lnTo>
                  <a:pt x="61195" y="46986"/>
                </a:lnTo>
                <a:lnTo>
                  <a:pt x="60864" y="47175"/>
                </a:lnTo>
                <a:lnTo>
                  <a:pt x="60437" y="47459"/>
                </a:lnTo>
                <a:lnTo>
                  <a:pt x="60011" y="47791"/>
                </a:lnTo>
                <a:lnTo>
                  <a:pt x="59679" y="48075"/>
                </a:lnTo>
                <a:lnTo>
                  <a:pt x="59158" y="49117"/>
                </a:lnTo>
                <a:lnTo>
                  <a:pt x="59679" y="50349"/>
                </a:lnTo>
                <a:lnTo>
                  <a:pt x="60485" y="50254"/>
                </a:lnTo>
                <a:lnTo>
                  <a:pt x="62048" y="49022"/>
                </a:lnTo>
                <a:lnTo>
                  <a:pt x="62995" y="47412"/>
                </a:lnTo>
                <a:lnTo>
                  <a:pt x="63374" y="45802"/>
                </a:lnTo>
                <a:lnTo>
                  <a:pt x="62663" y="44144"/>
                </a:lnTo>
                <a:lnTo>
                  <a:pt x="62569" y="44049"/>
                </a:lnTo>
                <a:lnTo>
                  <a:pt x="62332" y="43955"/>
                </a:lnTo>
                <a:lnTo>
                  <a:pt x="61811" y="43765"/>
                </a:lnTo>
                <a:lnTo>
                  <a:pt x="61006" y="43481"/>
                </a:lnTo>
                <a:lnTo>
                  <a:pt x="59869" y="44239"/>
                </a:lnTo>
                <a:lnTo>
                  <a:pt x="58590" y="45991"/>
                </a:lnTo>
                <a:lnTo>
                  <a:pt x="56932" y="47128"/>
                </a:lnTo>
                <a:lnTo>
                  <a:pt x="55559" y="47602"/>
                </a:lnTo>
                <a:lnTo>
                  <a:pt x="56080" y="49022"/>
                </a:lnTo>
                <a:lnTo>
                  <a:pt x="56032" y="49780"/>
                </a:lnTo>
                <a:lnTo>
                  <a:pt x="55985" y="50301"/>
                </a:lnTo>
                <a:lnTo>
                  <a:pt x="55938" y="50538"/>
                </a:lnTo>
                <a:lnTo>
                  <a:pt x="55890" y="50633"/>
                </a:lnTo>
                <a:lnTo>
                  <a:pt x="55796" y="50728"/>
                </a:lnTo>
                <a:lnTo>
                  <a:pt x="55559" y="50775"/>
                </a:lnTo>
                <a:lnTo>
                  <a:pt x="54990" y="50917"/>
                </a:lnTo>
                <a:lnTo>
                  <a:pt x="54138" y="51107"/>
                </a:lnTo>
                <a:lnTo>
                  <a:pt x="53901" y="50964"/>
                </a:lnTo>
                <a:lnTo>
                  <a:pt x="53569" y="50680"/>
                </a:lnTo>
                <a:lnTo>
                  <a:pt x="53096" y="50254"/>
                </a:lnTo>
                <a:lnTo>
                  <a:pt x="52480" y="50491"/>
                </a:lnTo>
                <a:lnTo>
                  <a:pt x="52054" y="50728"/>
                </a:lnTo>
                <a:lnTo>
                  <a:pt x="51770" y="50917"/>
                </a:lnTo>
                <a:lnTo>
                  <a:pt x="51012" y="51675"/>
                </a:lnTo>
                <a:lnTo>
                  <a:pt x="50396" y="52338"/>
                </a:lnTo>
                <a:lnTo>
                  <a:pt x="50396" y="53096"/>
                </a:lnTo>
                <a:lnTo>
                  <a:pt x="50396" y="54233"/>
                </a:lnTo>
                <a:lnTo>
                  <a:pt x="50349" y="54754"/>
                </a:lnTo>
                <a:lnTo>
                  <a:pt x="50301" y="55464"/>
                </a:lnTo>
                <a:lnTo>
                  <a:pt x="50159" y="56601"/>
                </a:lnTo>
                <a:lnTo>
                  <a:pt x="50064" y="56743"/>
                </a:lnTo>
                <a:lnTo>
                  <a:pt x="49970" y="56838"/>
                </a:lnTo>
                <a:lnTo>
                  <a:pt x="49543" y="57027"/>
                </a:lnTo>
                <a:lnTo>
                  <a:pt x="48975" y="57217"/>
                </a:lnTo>
                <a:lnTo>
                  <a:pt x="47317" y="57264"/>
                </a:lnTo>
                <a:lnTo>
                  <a:pt x="46086" y="58637"/>
                </a:lnTo>
                <a:lnTo>
                  <a:pt x="45849" y="57974"/>
                </a:lnTo>
                <a:lnTo>
                  <a:pt x="45707" y="57217"/>
                </a:lnTo>
                <a:lnTo>
                  <a:pt x="45612" y="56411"/>
                </a:lnTo>
                <a:lnTo>
                  <a:pt x="45754" y="55559"/>
                </a:lnTo>
                <a:lnTo>
                  <a:pt x="45896" y="54943"/>
                </a:lnTo>
                <a:lnTo>
                  <a:pt x="45991" y="54469"/>
                </a:lnTo>
                <a:lnTo>
                  <a:pt x="46086" y="54185"/>
                </a:lnTo>
                <a:lnTo>
                  <a:pt x="46133" y="54090"/>
                </a:lnTo>
                <a:lnTo>
                  <a:pt x="46133" y="54043"/>
                </a:lnTo>
                <a:lnTo>
                  <a:pt x="46038" y="53901"/>
                </a:lnTo>
                <a:lnTo>
                  <a:pt x="45944" y="53806"/>
                </a:lnTo>
                <a:lnTo>
                  <a:pt x="45660" y="52480"/>
                </a:lnTo>
                <a:lnTo>
                  <a:pt x="46559" y="50538"/>
                </a:lnTo>
                <a:lnTo>
                  <a:pt x="47080" y="49449"/>
                </a:lnTo>
                <a:lnTo>
                  <a:pt x="47507" y="48265"/>
                </a:lnTo>
                <a:lnTo>
                  <a:pt x="45896" y="49780"/>
                </a:lnTo>
                <a:lnTo>
                  <a:pt x="46038" y="48501"/>
                </a:lnTo>
                <a:lnTo>
                  <a:pt x="46228" y="47838"/>
                </a:lnTo>
                <a:lnTo>
                  <a:pt x="46417" y="47175"/>
                </a:lnTo>
                <a:lnTo>
                  <a:pt x="46654" y="46512"/>
                </a:lnTo>
                <a:lnTo>
                  <a:pt x="46844" y="45896"/>
                </a:lnTo>
                <a:lnTo>
                  <a:pt x="48265" y="43528"/>
                </a:lnTo>
                <a:lnTo>
                  <a:pt x="48833" y="43102"/>
                </a:lnTo>
                <a:lnTo>
                  <a:pt x="49449" y="42628"/>
                </a:lnTo>
                <a:lnTo>
                  <a:pt x="50159" y="41444"/>
                </a:lnTo>
                <a:lnTo>
                  <a:pt x="51249" y="40071"/>
                </a:lnTo>
                <a:lnTo>
                  <a:pt x="51959" y="39739"/>
                </a:lnTo>
                <a:lnTo>
                  <a:pt x="52812" y="39455"/>
                </a:lnTo>
                <a:lnTo>
                  <a:pt x="53048" y="39550"/>
                </a:lnTo>
                <a:lnTo>
                  <a:pt x="53475" y="39739"/>
                </a:lnTo>
                <a:lnTo>
                  <a:pt x="54043" y="40023"/>
                </a:lnTo>
                <a:lnTo>
                  <a:pt x="54043" y="40497"/>
                </a:lnTo>
                <a:lnTo>
                  <a:pt x="53996" y="41065"/>
                </a:lnTo>
                <a:lnTo>
                  <a:pt x="53759" y="41349"/>
                </a:lnTo>
                <a:lnTo>
                  <a:pt x="53238" y="41918"/>
                </a:lnTo>
                <a:lnTo>
                  <a:pt x="52433" y="42770"/>
                </a:lnTo>
                <a:lnTo>
                  <a:pt x="52338" y="42818"/>
                </a:lnTo>
                <a:lnTo>
                  <a:pt x="52196" y="42865"/>
                </a:lnTo>
                <a:lnTo>
                  <a:pt x="52006" y="42960"/>
                </a:lnTo>
                <a:lnTo>
                  <a:pt x="51059" y="42865"/>
                </a:lnTo>
                <a:lnTo>
                  <a:pt x="51296" y="42013"/>
                </a:lnTo>
                <a:lnTo>
                  <a:pt x="52243" y="41539"/>
                </a:lnTo>
                <a:lnTo>
                  <a:pt x="52243" y="41539"/>
                </a:lnTo>
                <a:lnTo>
                  <a:pt x="52006" y="42439"/>
                </a:lnTo>
                <a:lnTo>
                  <a:pt x="52291" y="41918"/>
                </a:lnTo>
                <a:lnTo>
                  <a:pt x="52622" y="41255"/>
                </a:lnTo>
                <a:lnTo>
                  <a:pt x="52622" y="41207"/>
                </a:lnTo>
                <a:lnTo>
                  <a:pt x="52527" y="41160"/>
                </a:lnTo>
                <a:lnTo>
                  <a:pt x="52338" y="41065"/>
                </a:lnTo>
                <a:lnTo>
                  <a:pt x="52006" y="40923"/>
                </a:lnTo>
                <a:lnTo>
                  <a:pt x="51012" y="41492"/>
                </a:lnTo>
                <a:lnTo>
                  <a:pt x="50728" y="42013"/>
                </a:lnTo>
                <a:lnTo>
                  <a:pt x="50491" y="42439"/>
                </a:lnTo>
                <a:lnTo>
                  <a:pt x="50396" y="42676"/>
                </a:lnTo>
                <a:lnTo>
                  <a:pt x="50491" y="42865"/>
                </a:lnTo>
                <a:lnTo>
                  <a:pt x="50728" y="43244"/>
                </a:lnTo>
                <a:lnTo>
                  <a:pt x="51012" y="43765"/>
                </a:lnTo>
                <a:lnTo>
                  <a:pt x="52480" y="43528"/>
                </a:lnTo>
                <a:lnTo>
                  <a:pt x="53285" y="42723"/>
                </a:lnTo>
                <a:lnTo>
                  <a:pt x="53854" y="42107"/>
                </a:lnTo>
                <a:lnTo>
                  <a:pt x="54138" y="41776"/>
                </a:lnTo>
                <a:lnTo>
                  <a:pt x="54564" y="40876"/>
                </a:lnTo>
                <a:lnTo>
                  <a:pt x="54990" y="40165"/>
                </a:lnTo>
                <a:lnTo>
                  <a:pt x="53475" y="38555"/>
                </a:lnTo>
                <a:lnTo>
                  <a:pt x="53096" y="38555"/>
                </a:lnTo>
                <a:lnTo>
                  <a:pt x="52385" y="38650"/>
                </a:lnTo>
                <a:lnTo>
                  <a:pt x="51343" y="38744"/>
                </a:lnTo>
                <a:lnTo>
                  <a:pt x="49638" y="40876"/>
                </a:lnTo>
                <a:lnTo>
                  <a:pt x="48738" y="41586"/>
                </a:lnTo>
                <a:lnTo>
                  <a:pt x="47791" y="42344"/>
                </a:lnTo>
                <a:lnTo>
                  <a:pt x="47696" y="42391"/>
                </a:lnTo>
                <a:lnTo>
                  <a:pt x="47649" y="42391"/>
                </a:lnTo>
                <a:lnTo>
                  <a:pt x="47412" y="42297"/>
                </a:lnTo>
                <a:lnTo>
                  <a:pt x="47128" y="42155"/>
                </a:lnTo>
                <a:lnTo>
                  <a:pt x="46844" y="41492"/>
                </a:lnTo>
                <a:lnTo>
                  <a:pt x="46607" y="40734"/>
                </a:lnTo>
                <a:lnTo>
                  <a:pt x="46654" y="40592"/>
                </a:lnTo>
                <a:lnTo>
                  <a:pt x="46749" y="40402"/>
                </a:lnTo>
                <a:lnTo>
                  <a:pt x="47128" y="39834"/>
                </a:lnTo>
                <a:lnTo>
                  <a:pt x="47649" y="39029"/>
                </a:lnTo>
                <a:lnTo>
                  <a:pt x="48691" y="36755"/>
                </a:lnTo>
                <a:lnTo>
                  <a:pt x="50112" y="38081"/>
                </a:lnTo>
                <a:lnTo>
                  <a:pt x="51343" y="37702"/>
                </a:lnTo>
                <a:lnTo>
                  <a:pt x="53001" y="35618"/>
                </a:lnTo>
                <a:lnTo>
                  <a:pt x="52717" y="34150"/>
                </a:lnTo>
                <a:lnTo>
                  <a:pt x="50964" y="33771"/>
                </a:lnTo>
                <a:lnTo>
                  <a:pt x="50585" y="34861"/>
                </a:lnTo>
                <a:lnTo>
                  <a:pt x="51012" y="34292"/>
                </a:lnTo>
                <a:lnTo>
                  <a:pt x="52054" y="34576"/>
                </a:lnTo>
                <a:lnTo>
                  <a:pt x="52196" y="35097"/>
                </a:lnTo>
                <a:lnTo>
                  <a:pt x="52291" y="35476"/>
                </a:lnTo>
                <a:lnTo>
                  <a:pt x="52338" y="35760"/>
                </a:lnTo>
                <a:lnTo>
                  <a:pt x="52243" y="35855"/>
                </a:lnTo>
                <a:lnTo>
                  <a:pt x="52101" y="35997"/>
                </a:lnTo>
                <a:lnTo>
                  <a:pt x="51627" y="36471"/>
                </a:lnTo>
                <a:lnTo>
                  <a:pt x="50917" y="37087"/>
                </a:lnTo>
                <a:lnTo>
                  <a:pt x="50254" y="36329"/>
                </a:lnTo>
                <a:lnTo>
                  <a:pt x="49401" y="35334"/>
                </a:lnTo>
                <a:lnTo>
                  <a:pt x="48123" y="35382"/>
                </a:lnTo>
                <a:lnTo>
                  <a:pt x="46796" y="36518"/>
                </a:lnTo>
                <a:lnTo>
                  <a:pt x="46938" y="34766"/>
                </a:lnTo>
                <a:lnTo>
                  <a:pt x="47270" y="33108"/>
                </a:lnTo>
                <a:lnTo>
                  <a:pt x="47459" y="31971"/>
                </a:lnTo>
                <a:lnTo>
                  <a:pt x="47980" y="29793"/>
                </a:lnTo>
                <a:lnTo>
                  <a:pt x="49307" y="28656"/>
                </a:lnTo>
                <a:lnTo>
                  <a:pt x="50870" y="28656"/>
                </a:lnTo>
                <a:lnTo>
                  <a:pt x="52149" y="29272"/>
                </a:lnTo>
                <a:lnTo>
                  <a:pt x="52480" y="29745"/>
                </a:lnTo>
                <a:lnTo>
                  <a:pt x="53048" y="31119"/>
                </a:lnTo>
                <a:lnTo>
                  <a:pt x="54138" y="32019"/>
                </a:lnTo>
                <a:lnTo>
                  <a:pt x="56648" y="31735"/>
                </a:lnTo>
                <a:lnTo>
                  <a:pt x="58685" y="31498"/>
                </a:lnTo>
                <a:lnTo>
                  <a:pt x="58969" y="31119"/>
                </a:lnTo>
                <a:lnTo>
                  <a:pt x="59301" y="30692"/>
                </a:lnTo>
                <a:lnTo>
                  <a:pt x="59537" y="29935"/>
                </a:lnTo>
                <a:lnTo>
                  <a:pt x="59822" y="29035"/>
                </a:lnTo>
                <a:lnTo>
                  <a:pt x="60200" y="28087"/>
                </a:lnTo>
                <a:lnTo>
                  <a:pt x="60437" y="27330"/>
                </a:lnTo>
                <a:lnTo>
                  <a:pt x="60485" y="27045"/>
                </a:lnTo>
                <a:lnTo>
                  <a:pt x="60437" y="26572"/>
                </a:lnTo>
                <a:lnTo>
                  <a:pt x="60390" y="25767"/>
                </a:lnTo>
                <a:lnTo>
                  <a:pt x="60153" y="24630"/>
                </a:lnTo>
                <a:lnTo>
                  <a:pt x="60721" y="24298"/>
                </a:lnTo>
                <a:lnTo>
                  <a:pt x="61858" y="24156"/>
                </a:lnTo>
                <a:lnTo>
                  <a:pt x="62711" y="24061"/>
                </a:lnTo>
                <a:lnTo>
                  <a:pt x="63232" y="24061"/>
                </a:lnTo>
                <a:lnTo>
                  <a:pt x="63800" y="24109"/>
                </a:lnTo>
                <a:lnTo>
                  <a:pt x="64321" y="24156"/>
                </a:lnTo>
                <a:lnTo>
                  <a:pt x="64463" y="24251"/>
                </a:lnTo>
                <a:lnTo>
                  <a:pt x="64558" y="24440"/>
                </a:lnTo>
                <a:lnTo>
                  <a:pt x="64747" y="24772"/>
                </a:lnTo>
                <a:lnTo>
                  <a:pt x="64700" y="25104"/>
                </a:lnTo>
                <a:lnTo>
                  <a:pt x="64605" y="25625"/>
                </a:lnTo>
                <a:lnTo>
                  <a:pt x="64416" y="26382"/>
                </a:lnTo>
                <a:lnTo>
                  <a:pt x="64084" y="27614"/>
                </a:lnTo>
                <a:lnTo>
                  <a:pt x="63658" y="27851"/>
                </a:lnTo>
                <a:lnTo>
                  <a:pt x="63090" y="28182"/>
                </a:lnTo>
                <a:lnTo>
                  <a:pt x="62853" y="28182"/>
                </a:lnTo>
                <a:lnTo>
                  <a:pt x="62663" y="28135"/>
                </a:lnTo>
                <a:lnTo>
                  <a:pt x="62758" y="27330"/>
                </a:lnTo>
                <a:lnTo>
                  <a:pt x="63184" y="26193"/>
                </a:lnTo>
                <a:lnTo>
                  <a:pt x="63800" y="25672"/>
                </a:lnTo>
                <a:lnTo>
                  <a:pt x="63232" y="25672"/>
                </a:lnTo>
                <a:lnTo>
                  <a:pt x="62900" y="26051"/>
                </a:lnTo>
                <a:lnTo>
                  <a:pt x="62663" y="26335"/>
                </a:lnTo>
                <a:lnTo>
                  <a:pt x="62521" y="26524"/>
                </a:lnTo>
                <a:lnTo>
                  <a:pt x="62237" y="27330"/>
                </a:lnTo>
                <a:lnTo>
                  <a:pt x="62000" y="28087"/>
                </a:lnTo>
                <a:lnTo>
                  <a:pt x="62237" y="29366"/>
                </a:lnTo>
                <a:lnTo>
                  <a:pt x="63374" y="28987"/>
                </a:lnTo>
                <a:lnTo>
                  <a:pt x="64037" y="28419"/>
                </a:lnTo>
                <a:lnTo>
                  <a:pt x="64747" y="27803"/>
                </a:lnTo>
                <a:lnTo>
                  <a:pt x="64795" y="27661"/>
                </a:lnTo>
                <a:lnTo>
                  <a:pt x="64842" y="27424"/>
                </a:lnTo>
                <a:lnTo>
                  <a:pt x="64937" y="26809"/>
                </a:lnTo>
                <a:lnTo>
                  <a:pt x="65032" y="25956"/>
                </a:lnTo>
                <a:lnTo>
                  <a:pt x="65126" y="24298"/>
                </a:lnTo>
                <a:lnTo>
                  <a:pt x="65126" y="24156"/>
                </a:lnTo>
                <a:lnTo>
                  <a:pt x="65079" y="24014"/>
                </a:lnTo>
                <a:lnTo>
                  <a:pt x="64890" y="23730"/>
                </a:lnTo>
                <a:lnTo>
                  <a:pt x="64605" y="23351"/>
                </a:lnTo>
                <a:lnTo>
                  <a:pt x="62758" y="23162"/>
                </a:lnTo>
                <a:lnTo>
                  <a:pt x="60343" y="23493"/>
                </a:lnTo>
                <a:lnTo>
                  <a:pt x="59822" y="23777"/>
                </a:lnTo>
                <a:lnTo>
                  <a:pt x="59395" y="23967"/>
                </a:lnTo>
                <a:lnTo>
                  <a:pt x="59206" y="24109"/>
                </a:lnTo>
                <a:lnTo>
                  <a:pt x="59158" y="24393"/>
                </a:lnTo>
                <a:lnTo>
                  <a:pt x="59158" y="25009"/>
                </a:lnTo>
                <a:lnTo>
                  <a:pt x="59158" y="26098"/>
                </a:lnTo>
                <a:lnTo>
                  <a:pt x="59016" y="27614"/>
                </a:lnTo>
                <a:lnTo>
                  <a:pt x="58922" y="28561"/>
                </a:lnTo>
                <a:lnTo>
                  <a:pt x="58827" y="28987"/>
                </a:lnTo>
                <a:lnTo>
                  <a:pt x="57548" y="30124"/>
                </a:lnTo>
                <a:lnTo>
                  <a:pt x="56601" y="30219"/>
                </a:lnTo>
                <a:lnTo>
                  <a:pt x="55559" y="30361"/>
                </a:lnTo>
                <a:lnTo>
                  <a:pt x="55464" y="30314"/>
                </a:lnTo>
                <a:lnTo>
                  <a:pt x="55322" y="30266"/>
                </a:lnTo>
                <a:lnTo>
                  <a:pt x="54896" y="30029"/>
                </a:lnTo>
                <a:lnTo>
                  <a:pt x="54327" y="29698"/>
                </a:lnTo>
                <a:lnTo>
                  <a:pt x="53948" y="28845"/>
                </a:lnTo>
                <a:lnTo>
                  <a:pt x="53096" y="27661"/>
                </a:lnTo>
                <a:lnTo>
                  <a:pt x="50822" y="27140"/>
                </a:lnTo>
                <a:lnTo>
                  <a:pt x="51722" y="26951"/>
                </a:lnTo>
                <a:lnTo>
                  <a:pt x="53569" y="26761"/>
                </a:lnTo>
                <a:lnTo>
                  <a:pt x="54043" y="26240"/>
                </a:lnTo>
                <a:lnTo>
                  <a:pt x="54990" y="25719"/>
                </a:lnTo>
                <a:lnTo>
                  <a:pt x="54896" y="24867"/>
                </a:lnTo>
                <a:lnTo>
                  <a:pt x="54754" y="23825"/>
                </a:lnTo>
                <a:lnTo>
                  <a:pt x="55701" y="24109"/>
                </a:lnTo>
                <a:lnTo>
                  <a:pt x="56838" y="24440"/>
                </a:lnTo>
                <a:lnTo>
                  <a:pt x="56222" y="24867"/>
                </a:lnTo>
                <a:lnTo>
                  <a:pt x="56411" y="26240"/>
                </a:lnTo>
                <a:lnTo>
                  <a:pt x="56553" y="25104"/>
                </a:lnTo>
                <a:lnTo>
                  <a:pt x="57453" y="24346"/>
                </a:lnTo>
                <a:lnTo>
                  <a:pt x="57311" y="24204"/>
                </a:lnTo>
                <a:lnTo>
                  <a:pt x="56885" y="23919"/>
                </a:lnTo>
                <a:lnTo>
                  <a:pt x="56411" y="23635"/>
                </a:lnTo>
                <a:lnTo>
                  <a:pt x="56174" y="23540"/>
                </a:lnTo>
                <a:lnTo>
                  <a:pt x="55796" y="23540"/>
                </a:lnTo>
                <a:lnTo>
                  <a:pt x="55653" y="23493"/>
                </a:lnTo>
                <a:lnTo>
                  <a:pt x="55369" y="23398"/>
                </a:lnTo>
                <a:lnTo>
                  <a:pt x="55180" y="23304"/>
                </a:lnTo>
                <a:lnTo>
                  <a:pt x="55132" y="23209"/>
                </a:lnTo>
                <a:lnTo>
                  <a:pt x="54754" y="23162"/>
                </a:lnTo>
                <a:lnTo>
                  <a:pt x="54469" y="23114"/>
                </a:lnTo>
                <a:lnTo>
                  <a:pt x="54280" y="23114"/>
                </a:lnTo>
                <a:lnTo>
                  <a:pt x="54185" y="23162"/>
                </a:lnTo>
                <a:lnTo>
                  <a:pt x="54090" y="23256"/>
                </a:lnTo>
                <a:lnTo>
                  <a:pt x="53901" y="23588"/>
                </a:lnTo>
                <a:lnTo>
                  <a:pt x="53617" y="24014"/>
                </a:lnTo>
                <a:lnTo>
                  <a:pt x="53901" y="24630"/>
                </a:lnTo>
                <a:lnTo>
                  <a:pt x="54090" y="25056"/>
                </a:lnTo>
                <a:lnTo>
                  <a:pt x="54138" y="25246"/>
                </a:lnTo>
                <a:lnTo>
                  <a:pt x="54185" y="25340"/>
                </a:lnTo>
                <a:lnTo>
                  <a:pt x="54090" y="25388"/>
                </a:lnTo>
                <a:lnTo>
                  <a:pt x="53948" y="25482"/>
                </a:lnTo>
                <a:lnTo>
                  <a:pt x="53522" y="25577"/>
                </a:lnTo>
                <a:lnTo>
                  <a:pt x="52859" y="25719"/>
                </a:lnTo>
                <a:lnTo>
                  <a:pt x="49875" y="26288"/>
                </a:lnTo>
                <a:lnTo>
                  <a:pt x="49165" y="25767"/>
                </a:lnTo>
                <a:lnTo>
                  <a:pt x="49449" y="24772"/>
                </a:lnTo>
                <a:lnTo>
                  <a:pt x="49543" y="24014"/>
                </a:lnTo>
                <a:lnTo>
                  <a:pt x="49686" y="23446"/>
                </a:lnTo>
                <a:lnTo>
                  <a:pt x="49780" y="23067"/>
                </a:lnTo>
                <a:lnTo>
                  <a:pt x="50207" y="22356"/>
                </a:lnTo>
                <a:lnTo>
                  <a:pt x="50633" y="21741"/>
                </a:lnTo>
                <a:lnTo>
                  <a:pt x="51580" y="20272"/>
                </a:lnTo>
                <a:lnTo>
                  <a:pt x="52006" y="19183"/>
                </a:lnTo>
                <a:lnTo>
                  <a:pt x="52480" y="17951"/>
                </a:lnTo>
                <a:lnTo>
                  <a:pt x="53475" y="16720"/>
                </a:lnTo>
                <a:lnTo>
                  <a:pt x="55180" y="16909"/>
                </a:lnTo>
                <a:lnTo>
                  <a:pt x="56838" y="17241"/>
                </a:lnTo>
                <a:lnTo>
                  <a:pt x="57122" y="17809"/>
                </a:lnTo>
                <a:lnTo>
                  <a:pt x="57453" y="18473"/>
                </a:lnTo>
                <a:lnTo>
                  <a:pt x="57311" y="18757"/>
                </a:lnTo>
                <a:lnTo>
                  <a:pt x="57027" y="19278"/>
                </a:lnTo>
                <a:lnTo>
                  <a:pt x="56648" y="19988"/>
                </a:lnTo>
                <a:lnTo>
                  <a:pt x="55227" y="20509"/>
                </a:lnTo>
                <a:lnTo>
                  <a:pt x="54801" y="19893"/>
                </a:lnTo>
                <a:lnTo>
                  <a:pt x="55369" y="18662"/>
                </a:lnTo>
                <a:lnTo>
                  <a:pt x="54375" y="19562"/>
                </a:lnTo>
                <a:lnTo>
                  <a:pt x="54469" y="20699"/>
                </a:lnTo>
                <a:lnTo>
                  <a:pt x="55511" y="21172"/>
                </a:lnTo>
                <a:lnTo>
                  <a:pt x="56459" y="20793"/>
                </a:lnTo>
                <a:lnTo>
                  <a:pt x="57974" y="19704"/>
                </a:lnTo>
                <a:lnTo>
                  <a:pt x="57974" y="18757"/>
                </a:lnTo>
                <a:lnTo>
                  <a:pt x="57927" y="18094"/>
                </a:lnTo>
                <a:lnTo>
                  <a:pt x="57880" y="17336"/>
                </a:lnTo>
                <a:lnTo>
                  <a:pt x="57832" y="17241"/>
                </a:lnTo>
                <a:lnTo>
                  <a:pt x="57738" y="17146"/>
                </a:lnTo>
                <a:lnTo>
                  <a:pt x="57548" y="16957"/>
                </a:lnTo>
                <a:lnTo>
                  <a:pt x="57217" y="16720"/>
                </a:lnTo>
                <a:lnTo>
                  <a:pt x="56553" y="16483"/>
                </a:lnTo>
                <a:lnTo>
                  <a:pt x="56080" y="16341"/>
                </a:lnTo>
                <a:lnTo>
                  <a:pt x="55796" y="16246"/>
                </a:lnTo>
                <a:lnTo>
                  <a:pt x="55559" y="16199"/>
                </a:lnTo>
                <a:lnTo>
                  <a:pt x="55085" y="16057"/>
                </a:lnTo>
                <a:lnTo>
                  <a:pt x="54422" y="15820"/>
                </a:lnTo>
                <a:lnTo>
                  <a:pt x="54848" y="15157"/>
                </a:lnTo>
                <a:lnTo>
                  <a:pt x="55701" y="14352"/>
                </a:lnTo>
                <a:lnTo>
                  <a:pt x="57217" y="12599"/>
                </a:lnTo>
                <a:lnTo>
                  <a:pt x="58306" y="11841"/>
                </a:lnTo>
                <a:lnTo>
                  <a:pt x="59301" y="11131"/>
                </a:lnTo>
                <a:lnTo>
                  <a:pt x="61195" y="11131"/>
                </a:lnTo>
                <a:lnTo>
                  <a:pt x="61337" y="11178"/>
                </a:lnTo>
                <a:lnTo>
                  <a:pt x="61479" y="11320"/>
                </a:lnTo>
                <a:lnTo>
                  <a:pt x="61858" y="11747"/>
                </a:lnTo>
                <a:lnTo>
                  <a:pt x="62379" y="12315"/>
                </a:lnTo>
                <a:lnTo>
                  <a:pt x="62995" y="14068"/>
                </a:lnTo>
                <a:lnTo>
                  <a:pt x="62948" y="15915"/>
                </a:lnTo>
                <a:lnTo>
                  <a:pt x="61716" y="17099"/>
                </a:lnTo>
                <a:lnTo>
                  <a:pt x="60437" y="17146"/>
                </a:lnTo>
                <a:lnTo>
                  <a:pt x="60153" y="16199"/>
                </a:lnTo>
                <a:lnTo>
                  <a:pt x="60437" y="14920"/>
                </a:lnTo>
                <a:lnTo>
                  <a:pt x="61100" y="14541"/>
                </a:lnTo>
                <a:lnTo>
                  <a:pt x="61242" y="15583"/>
                </a:lnTo>
                <a:lnTo>
                  <a:pt x="61006" y="16010"/>
                </a:lnTo>
                <a:lnTo>
                  <a:pt x="61479" y="15820"/>
                </a:lnTo>
                <a:lnTo>
                  <a:pt x="61621" y="14778"/>
                </a:lnTo>
                <a:lnTo>
                  <a:pt x="61100" y="13547"/>
                </a:lnTo>
                <a:lnTo>
                  <a:pt x="60485" y="14020"/>
                </a:lnTo>
                <a:lnTo>
                  <a:pt x="60058" y="14352"/>
                </a:lnTo>
                <a:lnTo>
                  <a:pt x="59822" y="14541"/>
                </a:lnTo>
                <a:lnTo>
                  <a:pt x="59585" y="15252"/>
                </a:lnTo>
                <a:lnTo>
                  <a:pt x="59443" y="15725"/>
                </a:lnTo>
                <a:lnTo>
                  <a:pt x="59395" y="16010"/>
                </a:lnTo>
                <a:lnTo>
                  <a:pt x="59490" y="16388"/>
                </a:lnTo>
                <a:lnTo>
                  <a:pt x="59727" y="17099"/>
                </a:lnTo>
                <a:lnTo>
                  <a:pt x="60011" y="17999"/>
                </a:lnTo>
                <a:lnTo>
                  <a:pt x="61290" y="18188"/>
                </a:lnTo>
                <a:lnTo>
                  <a:pt x="61953" y="17620"/>
                </a:lnTo>
                <a:lnTo>
                  <a:pt x="62758" y="17004"/>
                </a:lnTo>
                <a:lnTo>
                  <a:pt x="62853" y="16909"/>
                </a:lnTo>
                <a:lnTo>
                  <a:pt x="62995" y="16673"/>
                </a:lnTo>
                <a:lnTo>
                  <a:pt x="63279" y="16010"/>
                </a:lnTo>
                <a:lnTo>
                  <a:pt x="63658" y="15062"/>
                </a:lnTo>
                <a:lnTo>
                  <a:pt x="63421" y="12978"/>
                </a:lnTo>
                <a:lnTo>
                  <a:pt x="63374" y="12836"/>
                </a:lnTo>
                <a:lnTo>
                  <a:pt x="63279" y="12647"/>
                </a:lnTo>
                <a:lnTo>
                  <a:pt x="62853" y="12078"/>
                </a:lnTo>
                <a:lnTo>
                  <a:pt x="62332" y="11320"/>
                </a:lnTo>
                <a:lnTo>
                  <a:pt x="61716" y="10373"/>
                </a:lnTo>
                <a:lnTo>
                  <a:pt x="58922" y="10089"/>
                </a:lnTo>
                <a:lnTo>
                  <a:pt x="58448" y="10231"/>
                </a:lnTo>
                <a:lnTo>
                  <a:pt x="57548" y="10610"/>
                </a:lnTo>
                <a:lnTo>
                  <a:pt x="56174" y="11178"/>
                </a:lnTo>
                <a:lnTo>
                  <a:pt x="55890" y="11463"/>
                </a:lnTo>
                <a:lnTo>
                  <a:pt x="55369" y="12126"/>
                </a:lnTo>
                <a:lnTo>
                  <a:pt x="54611" y="13073"/>
                </a:lnTo>
                <a:lnTo>
                  <a:pt x="53143" y="15015"/>
                </a:lnTo>
                <a:lnTo>
                  <a:pt x="53143" y="15015"/>
                </a:lnTo>
                <a:lnTo>
                  <a:pt x="53238" y="13783"/>
                </a:lnTo>
                <a:lnTo>
                  <a:pt x="51533" y="15204"/>
                </a:lnTo>
                <a:lnTo>
                  <a:pt x="51533" y="15204"/>
                </a:lnTo>
                <a:lnTo>
                  <a:pt x="51580" y="12931"/>
                </a:lnTo>
                <a:lnTo>
                  <a:pt x="50822" y="14210"/>
                </a:lnTo>
                <a:lnTo>
                  <a:pt x="49686" y="15583"/>
                </a:lnTo>
                <a:lnTo>
                  <a:pt x="49449" y="17004"/>
                </a:lnTo>
                <a:lnTo>
                  <a:pt x="48975" y="18662"/>
                </a:lnTo>
                <a:lnTo>
                  <a:pt x="48170" y="17762"/>
                </a:lnTo>
                <a:lnTo>
                  <a:pt x="48075" y="19230"/>
                </a:lnTo>
                <a:lnTo>
                  <a:pt x="47554" y="21883"/>
                </a:lnTo>
                <a:lnTo>
                  <a:pt x="46417" y="25482"/>
                </a:lnTo>
                <a:lnTo>
                  <a:pt x="45849" y="26951"/>
                </a:lnTo>
                <a:lnTo>
                  <a:pt x="44949" y="27188"/>
                </a:lnTo>
                <a:lnTo>
                  <a:pt x="44333" y="28182"/>
                </a:lnTo>
                <a:lnTo>
                  <a:pt x="43765" y="30314"/>
                </a:lnTo>
                <a:lnTo>
                  <a:pt x="42202" y="30314"/>
                </a:lnTo>
                <a:lnTo>
                  <a:pt x="41823" y="31166"/>
                </a:lnTo>
                <a:lnTo>
                  <a:pt x="41444" y="32066"/>
                </a:lnTo>
                <a:lnTo>
                  <a:pt x="41397" y="32066"/>
                </a:lnTo>
                <a:lnTo>
                  <a:pt x="41302" y="32019"/>
                </a:lnTo>
                <a:lnTo>
                  <a:pt x="41065" y="31829"/>
                </a:lnTo>
                <a:lnTo>
                  <a:pt x="40781" y="31498"/>
                </a:lnTo>
                <a:lnTo>
                  <a:pt x="40497" y="31024"/>
                </a:lnTo>
                <a:lnTo>
                  <a:pt x="40307" y="30740"/>
                </a:lnTo>
                <a:lnTo>
                  <a:pt x="40165" y="30598"/>
                </a:lnTo>
                <a:lnTo>
                  <a:pt x="40165" y="30550"/>
                </a:lnTo>
                <a:lnTo>
                  <a:pt x="40118" y="30408"/>
                </a:lnTo>
                <a:lnTo>
                  <a:pt x="40118" y="30029"/>
                </a:lnTo>
                <a:lnTo>
                  <a:pt x="40118" y="29461"/>
                </a:lnTo>
                <a:lnTo>
                  <a:pt x="39313" y="30171"/>
                </a:lnTo>
                <a:lnTo>
                  <a:pt x="39123" y="28703"/>
                </a:lnTo>
                <a:lnTo>
                  <a:pt x="38886" y="27188"/>
                </a:lnTo>
                <a:lnTo>
                  <a:pt x="38460" y="30219"/>
                </a:lnTo>
                <a:lnTo>
                  <a:pt x="38318" y="29556"/>
                </a:lnTo>
                <a:lnTo>
                  <a:pt x="38176" y="28845"/>
                </a:lnTo>
                <a:lnTo>
                  <a:pt x="38081" y="28608"/>
                </a:lnTo>
                <a:lnTo>
                  <a:pt x="37797" y="28230"/>
                </a:lnTo>
                <a:lnTo>
                  <a:pt x="37371" y="27661"/>
                </a:lnTo>
                <a:lnTo>
                  <a:pt x="33440" y="26430"/>
                </a:lnTo>
                <a:lnTo>
                  <a:pt x="33913" y="24488"/>
                </a:lnTo>
                <a:lnTo>
                  <a:pt x="35429" y="22925"/>
                </a:lnTo>
                <a:lnTo>
                  <a:pt x="35381" y="21693"/>
                </a:lnTo>
                <a:lnTo>
                  <a:pt x="35524" y="20888"/>
                </a:lnTo>
                <a:lnTo>
                  <a:pt x="35571" y="20036"/>
                </a:lnTo>
                <a:lnTo>
                  <a:pt x="35666" y="19988"/>
                </a:lnTo>
                <a:lnTo>
                  <a:pt x="35808" y="19941"/>
                </a:lnTo>
                <a:lnTo>
                  <a:pt x="36376" y="19846"/>
                </a:lnTo>
                <a:lnTo>
                  <a:pt x="36944" y="19751"/>
                </a:lnTo>
                <a:lnTo>
                  <a:pt x="37276" y="19751"/>
                </a:lnTo>
                <a:lnTo>
                  <a:pt x="37513" y="19799"/>
                </a:lnTo>
                <a:lnTo>
                  <a:pt x="38886" y="19799"/>
                </a:lnTo>
                <a:lnTo>
                  <a:pt x="39029" y="19988"/>
                </a:lnTo>
                <a:lnTo>
                  <a:pt x="39265" y="20367"/>
                </a:lnTo>
                <a:lnTo>
                  <a:pt x="39644" y="20935"/>
                </a:lnTo>
                <a:lnTo>
                  <a:pt x="38508" y="22735"/>
                </a:lnTo>
                <a:lnTo>
                  <a:pt x="39786" y="21456"/>
                </a:lnTo>
                <a:lnTo>
                  <a:pt x="40118" y="20367"/>
                </a:lnTo>
                <a:lnTo>
                  <a:pt x="39834" y="19657"/>
                </a:lnTo>
                <a:lnTo>
                  <a:pt x="38555" y="19372"/>
                </a:lnTo>
                <a:lnTo>
                  <a:pt x="38034" y="18994"/>
                </a:lnTo>
                <a:lnTo>
                  <a:pt x="38602" y="18615"/>
                </a:lnTo>
                <a:lnTo>
                  <a:pt x="39265" y="18236"/>
                </a:lnTo>
                <a:lnTo>
                  <a:pt x="39313" y="18188"/>
                </a:lnTo>
                <a:lnTo>
                  <a:pt x="39313" y="18094"/>
                </a:lnTo>
                <a:lnTo>
                  <a:pt x="39265" y="17904"/>
                </a:lnTo>
                <a:lnTo>
                  <a:pt x="39171" y="17478"/>
                </a:lnTo>
                <a:lnTo>
                  <a:pt x="39076" y="16578"/>
                </a:lnTo>
                <a:lnTo>
                  <a:pt x="39928" y="15583"/>
                </a:lnTo>
                <a:lnTo>
                  <a:pt x="41491" y="13499"/>
                </a:lnTo>
                <a:lnTo>
                  <a:pt x="41491" y="13499"/>
                </a:lnTo>
                <a:lnTo>
                  <a:pt x="40497" y="14541"/>
                </a:lnTo>
                <a:lnTo>
                  <a:pt x="40071" y="15015"/>
                </a:lnTo>
                <a:lnTo>
                  <a:pt x="39786" y="15299"/>
                </a:lnTo>
                <a:lnTo>
                  <a:pt x="39597" y="15489"/>
                </a:lnTo>
                <a:lnTo>
                  <a:pt x="39218" y="15725"/>
                </a:lnTo>
                <a:lnTo>
                  <a:pt x="38886" y="15962"/>
                </a:lnTo>
                <a:lnTo>
                  <a:pt x="38744" y="16436"/>
                </a:lnTo>
                <a:lnTo>
                  <a:pt x="38650" y="16767"/>
                </a:lnTo>
                <a:lnTo>
                  <a:pt x="38602" y="17004"/>
                </a:lnTo>
                <a:lnTo>
                  <a:pt x="38650" y="17573"/>
                </a:lnTo>
                <a:lnTo>
                  <a:pt x="38650" y="17951"/>
                </a:lnTo>
                <a:lnTo>
                  <a:pt x="37987" y="18378"/>
                </a:lnTo>
                <a:lnTo>
                  <a:pt x="35997" y="19136"/>
                </a:lnTo>
                <a:lnTo>
                  <a:pt x="34529" y="19372"/>
                </a:lnTo>
                <a:lnTo>
                  <a:pt x="34339" y="19893"/>
                </a:lnTo>
                <a:lnTo>
                  <a:pt x="34245" y="20320"/>
                </a:lnTo>
                <a:lnTo>
                  <a:pt x="34197" y="20557"/>
                </a:lnTo>
                <a:lnTo>
                  <a:pt x="34150" y="20888"/>
                </a:lnTo>
                <a:lnTo>
                  <a:pt x="34008" y="21456"/>
                </a:lnTo>
                <a:lnTo>
                  <a:pt x="33771" y="22309"/>
                </a:lnTo>
                <a:lnTo>
                  <a:pt x="32729" y="22356"/>
                </a:lnTo>
                <a:lnTo>
                  <a:pt x="32113" y="21551"/>
                </a:lnTo>
                <a:lnTo>
                  <a:pt x="31971" y="21504"/>
                </a:lnTo>
                <a:lnTo>
                  <a:pt x="31640" y="21409"/>
                </a:lnTo>
                <a:lnTo>
                  <a:pt x="31166" y="21362"/>
                </a:lnTo>
                <a:lnTo>
                  <a:pt x="30645" y="21599"/>
                </a:lnTo>
                <a:lnTo>
                  <a:pt x="30219" y="21788"/>
                </a:lnTo>
                <a:lnTo>
                  <a:pt x="28372" y="21977"/>
                </a:lnTo>
                <a:lnTo>
                  <a:pt x="28182" y="21883"/>
                </a:lnTo>
                <a:lnTo>
                  <a:pt x="27898" y="21788"/>
                </a:lnTo>
                <a:lnTo>
                  <a:pt x="27472" y="21551"/>
                </a:lnTo>
                <a:lnTo>
                  <a:pt x="27708" y="20746"/>
                </a:lnTo>
                <a:lnTo>
                  <a:pt x="28893" y="20983"/>
                </a:lnTo>
                <a:lnTo>
                  <a:pt x="30456" y="20604"/>
                </a:lnTo>
                <a:lnTo>
                  <a:pt x="31166" y="20036"/>
                </a:lnTo>
                <a:lnTo>
                  <a:pt x="31782" y="19325"/>
                </a:lnTo>
                <a:lnTo>
                  <a:pt x="32113" y="18236"/>
                </a:lnTo>
                <a:lnTo>
                  <a:pt x="32208" y="17004"/>
                </a:lnTo>
                <a:lnTo>
                  <a:pt x="32113" y="14920"/>
                </a:lnTo>
                <a:lnTo>
                  <a:pt x="30740" y="15252"/>
                </a:lnTo>
                <a:lnTo>
                  <a:pt x="29366" y="16152"/>
                </a:lnTo>
                <a:lnTo>
                  <a:pt x="29366" y="17099"/>
                </a:lnTo>
                <a:lnTo>
                  <a:pt x="29650" y="18094"/>
                </a:lnTo>
                <a:lnTo>
                  <a:pt x="30787" y="17194"/>
                </a:lnTo>
                <a:lnTo>
                  <a:pt x="29935" y="17620"/>
                </a:lnTo>
                <a:lnTo>
                  <a:pt x="29792" y="17194"/>
                </a:lnTo>
                <a:lnTo>
                  <a:pt x="29650" y="16862"/>
                </a:lnTo>
                <a:lnTo>
                  <a:pt x="29603" y="16673"/>
                </a:lnTo>
                <a:lnTo>
                  <a:pt x="29745" y="16483"/>
                </a:lnTo>
                <a:lnTo>
                  <a:pt x="30124" y="16199"/>
                </a:lnTo>
                <a:lnTo>
                  <a:pt x="30598" y="15725"/>
                </a:lnTo>
                <a:lnTo>
                  <a:pt x="31829" y="15536"/>
                </a:lnTo>
                <a:lnTo>
                  <a:pt x="31687" y="17194"/>
                </a:lnTo>
                <a:lnTo>
                  <a:pt x="31355" y="18425"/>
                </a:lnTo>
                <a:lnTo>
                  <a:pt x="31071" y="19515"/>
                </a:lnTo>
                <a:lnTo>
                  <a:pt x="29129" y="20320"/>
                </a:lnTo>
                <a:lnTo>
                  <a:pt x="27661" y="19657"/>
                </a:lnTo>
                <a:lnTo>
                  <a:pt x="26666" y="18046"/>
                </a:lnTo>
                <a:lnTo>
                  <a:pt x="26619" y="16388"/>
                </a:lnTo>
                <a:lnTo>
                  <a:pt x="26808" y="16152"/>
                </a:lnTo>
                <a:lnTo>
                  <a:pt x="27140" y="15820"/>
                </a:lnTo>
                <a:lnTo>
                  <a:pt x="27661" y="15299"/>
                </a:lnTo>
                <a:lnTo>
                  <a:pt x="27945" y="14731"/>
                </a:lnTo>
                <a:lnTo>
                  <a:pt x="28182" y="14115"/>
                </a:lnTo>
                <a:lnTo>
                  <a:pt x="28608" y="13026"/>
                </a:lnTo>
                <a:lnTo>
                  <a:pt x="29082" y="11936"/>
                </a:lnTo>
                <a:lnTo>
                  <a:pt x="29319" y="11794"/>
                </a:lnTo>
                <a:lnTo>
                  <a:pt x="29745" y="11557"/>
                </a:lnTo>
                <a:lnTo>
                  <a:pt x="30456" y="11178"/>
                </a:lnTo>
                <a:lnTo>
                  <a:pt x="30645" y="11084"/>
                </a:lnTo>
                <a:lnTo>
                  <a:pt x="30834" y="10942"/>
                </a:lnTo>
                <a:lnTo>
                  <a:pt x="31119" y="10657"/>
                </a:lnTo>
                <a:lnTo>
                  <a:pt x="31213" y="10515"/>
                </a:lnTo>
                <a:lnTo>
                  <a:pt x="31261" y="10231"/>
                </a:lnTo>
                <a:lnTo>
                  <a:pt x="31355" y="9757"/>
                </a:lnTo>
                <a:lnTo>
                  <a:pt x="31403" y="9142"/>
                </a:lnTo>
                <a:lnTo>
                  <a:pt x="31971" y="8384"/>
                </a:lnTo>
                <a:lnTo>
                  <a:pt x="32776" y="8431"/>
                </a:lnTo>
                <a:lnTo>
                  <a:pt x="33345" y="8289"/>
                </a:lnTo>
                <a:lnTo>
                  <a:pt x="33771" y="8194"/>
                </a:lnTo>
                <a:lnTo>
                  <a:pt x="33961" y="8100"/>
                </a:lnTo>
                <a:lnTo>
                  <a:pt x="34529" y="7058"/>
                </a:lnTo>
                <a:lnTo>
                  <a:pt x="35050" y="6016"/>
                </a:lnTo>
                <a:lnTo>
                  <a:pt x="34245" y="7200"/>
                </a:lnTo>
                <a:lnTo>
                  <a:pt x="33818" y="7531"/>
                </a:lnTo>
                <a:lnTo>
                  <a:pt x="33534" y="7768"/>
                </a:lnTo>
                <a:lnTo>
                  <a:pt x="33345" y="7910"/>
                </a:lnTo>
                <a:lnTo>
                  <a:pt x="32066" y="7816"/>
                </a:lnTo>
                <a:lnTo>
                  <a:pt x="31450" y="8337"/>
                </a:lnTo>
                <a:lnTo>
                  <a:pt x="31355" y="7579"/>
                </a:lnTo>
                <a:lnTo>
                  <a:pt x="31308" y="7531"/>
                </a:lnTo>
                <a:lnTo>
                  <a:pt x="31213" y="7484"/>
                </a:lnTo>
                <a:lnTo>
                  <a:pt x="30929" y="7389"/>
                </a:lnTo>
                <a:lnTo>
                  <a:pt x="30550" y="7295"/>
                </a:lnTo>
                <a:lnTo>
                  <a:pt x="29792" y="7058"/>
                </a:lnTo>
                <a:lnTo>
                  <a:pt x="30029" y="5400"/>
                </a:lnTo>
                <a:lnTo>
                  <a:pt x="29556" y="6489"/>
                </a:lnTo>
                <a:lnTo>
                  <a:pt x="29745" y="7484"/>
                </a:lnTo>
                <a:lnTo>
                  <a:pt x="30834" y="7626"/>
                </a:lnTo>
                <a:lnTo>
                  <a:pt x="31024" y="9710"/>
                </a:lnTo>
                <a:lnTo>
                  <a:pt x="30313" y="10184"/>
                </a:lnTo>
                <a:lnTo>
                  <a:pt x="29792" y="10468"/>
                </a:lnTo>
                <a:lnTo>
                  <a:pt x="29603" y="10563"/>
                </a:lnTo>
                <a:lnTo>
                  <a:pt x="29508" y="10610"/>
                </a:lnTo>
                <a:lnTo>
                  <a:pt x="28419" y="10184"/>
                </a:lnTo>
                <a:lnTo>
                  <a:pt x="27424" y="9757"/>
                </a:lnTo>
                <a:lnTo>
                  <a:pt x="26998" y="9284"/>
                </a:lnTo>
                <a:lnTo>
                  <a:pt x="26666" y="8952"/>
                </a:lnTo>
                <a:lnTo>
                  <a:pt x="26524" y="8763"/>
                </a:lnTo>
                <a:lnTo>
                  <a:pt x="26240" y="8242"/>
                </a:lnTo>
                <a:lnTo>
                  <a:pt x="26003" y="7816"/>
                </a:lnTo>
                <a:lnTo>
                  <a:pt x="24677" y="8147"/>
                </a:lnTo>
                <a:lnTo>
                  <a:pt x="23351" y="9521"/>
                </a:lnTo>
                <a:lnTo>
                  <a:pt x="22167" y="8905"/>
                </a:lnTo>
                <a:lnTo>
                  <a:pt x="21504" y="7389"/>
                </a:lnTo>
                <a:lnTo>
                  <a:pt x="21030" y="6395"/>
                </a:lnTo>
                <a:lnTo>
                  <a:pt x="20983" y="5258"/>
                </a:lnTo>
                <a:lnTo>
                  <a:pt x="22167" y="3837"/>
                </a:lnTo>
                <a:lnTo>
                  <a:pt x="23446" y="3884"/>
                </a:lnTo>
                <a:lnTo>
                  <a:pt x="23872" y="4974"/>
                </a:lnTo>
                <a:lnTo>
                  <a:pt x="23256" y="5495"/>
                </a:lnTo>
                <a:lnTo>
                  <a:pt x="22735" y="5353"/>
                </a:lnTo>
                <a:lnTo>
                  <a:pt x="22735" y="4642"/>
                </a:lnTo>
                <a:lnTo>
                  <a:pt x="22451" y="5495"/>
                </a:lnTo>
                <a:lnTo>
                  <a:pt x="23209" y="5921"/>
                </a:lnTo>
                <a:lnTo>
                  <a:pt x="24677" y="4879"/>
                </a:lnTo>
                <a:lnTo>
                  <a:pt x="23730" y="3174"/>
                </a:lnTo>
                <a:lnTo>
                  <a:pt x="22356" y="2984"/>
                </a:lnTo>
                <a:lnTo>
                  <a:pt x="20983" y="4358"/>
                </a:lnTo>
                <a:lnTo>
                  <a:pt x="20272" y="5542"/>
                </a:lnTo>
                <a:lnTo>
                  <a:pt x="20320" y="6774"/>
                </a:lnTo>
                <a:lnTo>
                  <a:pt x="20983" y="8242"/>
                </a:lnTo>
                <a:lnTo>
                  <a:pt x="21930" y="9805"/>
                </a:lnTo>
                <a:lnTo>
                  <a:pt x="22877" y="10231"/>
                </a:lnTo>
                <a:lnTo>
                  <a:pt x="23825" y="10231"/>
                </a:lnTo>
                <a:lnTo>
                  <a:pt x="24014" y="10184"/>
                </a:lnTo>
                <a:lnTo>
                  <a:pt x="24535" y="9852"/>
                </a:lnTo>
                <a:lnTo>
                  <a:pt x="25056" y="9568"/>
                </a:lnTo>
                <a:lnTo>
                  <a:pt x="25103" y="9568"/>
                </a:lnTo>
                <a:lnTo>
                  <a:pt x="25198" y="9663"/>
                </a:lnTo>
                <a:lnTo>
                  <a:pt x="25435" y="9947"/>
                </a:lnTo>
                <a:lnTo>
                  <a:pt x="25814" y="10373"/>
                </a:lnTo>
                <a:lnTo>
                  <a:pt x="25672" y="11510"/>
                </a:lnTo>
                <a:lnTo>
                  <a:pt x="26761" y="11794"/>
                </a:lnTo>
                <a:lnTo>
                  <a:pt x="27851" y="12410"/>
                </a:lnTo>
                <a:lnTo>
                  <a:pt x="26287" y="13926"/>
                </a:lnTo>
                <a:lnTo>
                  <a:pt x="25103" y="14731"/>
                </a:lnTo>
                <a:lnTo>
                  <a:pt x="24582" y="16341"/>
                </a:lnTo>
                <a:lnTo>
                  <a:pt x="24772" y="17999"/>
                </a:lnTo>
                <a:lnTo>
                  <a:pt x="25719" y="20083"/>
                </a:lnTo>
                <a:lnTo>
                  <a:pt x="25909" y="22025"/>
                </a:lnTo>
                <a:lnTo>
                  <a:pt x="25909" y="22025"/>
                </a:lnTo>
                <a:lnTo>
                  <a:pt x="25056" y="21693"/>
                </a:lnTo>
                <a:lnTo>
                  <a:pt x="24393" y="20888"/>
                </a:lnTo>
                <a:lnTo>
                  <a:pt x="24393" y="20036"/>
                </a:lnTo>
                <a:lnTo>
                  <a:pt x="23682" y="18804"/>
                </a:lnTo>
                <a:lnTo>
                  <a:pt x="22688" y="18709"/>
                </a:lnTo>
                <a:lnTo>
                  <a:pt x="20746" y="19041"/>
                </a:lnTo>
                <a:lnTo>
                  <a:pt x="19893" y="18473"/>
                </a:lnTo>
                <a:lnTo>
                  <a:pt x="19846" y="17525"/>
                </a:lnTo>
                <a:lnTo>
                  <a:pt x="19183" y="17241"/>
                </a:lnTo>
                <a:lnTo>
                  <a:pt x="18946" y="16057"/>
                </a:lnTo>
                <a:lnTo>
                  <a:pt x="19514" y="14873"/>
                </a:lnTo>
                <a:lnTo>
                  <a:pt x="18378" y="12315"/>
                </a:lnTo>
                <a:lnTo>
                  <a:pt x="19041" y="15015"/>
                </a:lnTo>
                <a:lnTo>
                  <a:pt x="18472" y="16057"/>
                </a:lnTo>
                <a:lnTo>
                  <a:pt x="18567" y="16673"/>
                </a:lnTo>
                <a:lnTo>
                  <a:pt x="18614" y="17099"/>
                </a:lnTo>
                <a:lnTo>
                  <a:pt x="18662" y="17336"/>
                </a:lnTo>
                <a:lnTo>
                  <a:pt x="18662" y="17336"/>
                </a:lnTo>
                <a:lnTo>
                  <a:pt x="18472" y="17288"/>
                </a:lnTo>
                <a:lnTo>
                  <a:pt x="18236" y="17146"/>
                </a:lnTo>
                <a:lnTo>
                  <a:pt x="16909" y="16104"/>
                </a:lnTo>
                <a:lnTo>
                  <a:pt x="16862" y="14873"/>
                </a:lnTo>
                <a:lnTo>
                  <a:pt x="16009" y="14210"/>
                </a:lnTo>
                <a:lnTo>
                  <a:pt x="13641" y="14352"/>
                </a:lnTo>
                <a:lnTo>
                  <a:pt x="11841" y="13357"/>
                </a:lnTo>
                <a:lnTo>
                  <a:pt x="11510" y="11841"/>
                </a:lnTo>
                <a:lnTo>
                  <a:pt x="12078" y="10610"/>
                </a:lnTo>
                <a:lnTo>
                  <a:pt x="12883" y="9284"/>
                </a:lnTo>
                <a:lnTo>
                  <a:pt x="13831" y="8005"/>
                </a:lnTo>
                <a:lnTo>
                  <a:pt x="14541" y="5732"/>
                </a:lnTo>
                <a:lnTo>
                  <a:pt x="13925" y="4784"/>
                </a:lnTo>
                <a:lnTo>
                  <a:pt x="13404" y="3458"/>
                </a:lnTo>
                <a:lnTo>
                  <a:pt x="13546" y="4784"/>
                </a:lnTo>
                <a:lnTo>
                  <a:pt x="13973" y="5826"/>
                </a:lnTo>
                <a:lnTo>
                  <a:pt x="13357" y="7721"/>
                </a:lnTo>
                <a:lnTo>
                  <a:pt x="12078" y="9663"/>
                </a:lnTo>
                <a:lnTo>
                  <a:pt x="12126" y="8194"/>
                </a:lnTo>
                <a:lnTo>
                  <a:pt x="12126" y="6631"/>
                </a:lnTo>
                <a:lnTo>
                  <a:pt x="11747" y="6253"/>
                </a:lnTo>
                <a:lnTo>
                  <a:pt x="11462" y="6016"/>
                </a:lnTo>
                <a:lnTo>
                  <a:pt x="11368" y="5968"/>
                </a:lnTo>
                <a:lnTo>
                  <a:pt x="11273" y="5921"/>
                </a:lnTo>
                <a:lnTo>
                  <a:pt x="10894" y="5826"/>
                </a:lnTo>
                <a:lnTo>
                  <a:pt x="10184" y="5637"/>
                </a:lnTo>
                <a:lnTo>
                  <a:pt x="9473" y="5447"/>
                </a:lnTo>
                <a:lnTo>
                  <a:pt x="8999" y="5353"/>
                </a:lnTo>
                <a:lnTo>
                  <a:pt x="6773" y="5068"/>
                </a:lnTo>
                <a:lnTo>
                  <a:pt x="6821" y="2890"/>
                </a:lnTo>
                <a:lnTo>
                  <a:pt x="7579" y="2084"/>
                </a:lnTo>
                <a:lnTo>
                  <a:pt x="8052" y="1563"/>
                </a:lnTo>
                <a:lnTo>
                  <a:pt x="8242" y="1421"/>
                </a:lnTo>
                <a:lnTo>
                  <a:pt x="8336" y="1374"/>
                </a:lnTo>
                <a:lnTo>
                  <a:pt x="8384" y="1374"/>
                </a:lnTo>
                <a:lnTo>
                  <a:pt x="8573" y="1279"/>
                </a:lnTo>
                <a:lnTo>
                  <a:pt x="9047" y="1042"/>
                </a:lnTo>
                <a:lnTo>
                  <a:pt x="9757" y="664"/>
                </a:lnTo>
                <a:lnTo>
                  <a:pt x="10373" y="1753"/>
                </a:lnTo>
                <a:lnTo>
                  <a:pt x="10089" y="3126"/>
                </a:lnTo>
                <a:lnTo>
                  <a:pt x="9426" y="3411"/>
                </a:lnTo>
                <a:lnTo>
                  <a:pt x="9426" y="2748"/>
                </a:lnTo>
                <a:lnTo>
                  <a:pt x="9852" y="2416"/>
                </a:lnTo>
                <a:lnTo>
                  <a:pt x="9426" y="2321"/>
                </a:lnTo>
                <a:lnTo>
                  <a:pt x="8668" y="2842"/>
                </a:lnTo>
                <a:lnTo>
                  <a:pt x="9236" y="4026"/>
                </a:lnTo>
                <a:lnTo>
                  <a:pt x="9710" y="3932"/>
                </a:lnTo>
                <a:lnTo>
                  <a:pt x="10041" y="3837"/>
                </a:lnTo>
                <a:lnTo>
                  <a:pt x="10184" y="3742"/>
                </a:lnTo>
                <a:lnTo>
                  <a:pt x="10278" y="3647"/>
                </a:lnTo>
                <a:lnTo>
                  <a:pt x="10420" y="3458"/>
                </a:lnTo>
                <a:lnTo>
                  <a:pt x="10562" y="3174"/>
                </a:lnTo>
                <a:lnTo>
                  <a:pt x="10799" y="2558"/>
                </a:lnTo>
                <a:lnTo>
                  <a:pt x="10847" y="2416"/>
                </a:lnTo>
                <a:lnTo>
                  <a:pt x="10847" y="2179"/>
                </a:lnTo>
                <a:lnTo>
                  <a:pt x="10799" y="1658"/>
                </a:lnTo>
                <a:lnTo>
                  <a:pt x="10705" y="995"/>
                </a:lnTo>
                <a:lnTo>
                  <a:pt x="9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p9">
            <a:extLst>
              <a:ext uri="{FF2B5EF4-FFF2-40B4-BE49-F238E27FC236}">
                <a16:creationId xmlns:a16="http://schemas.microsoft.com/office/drawing/2014/main" id="{ED0458D3-4237-9DBB-B10E-057574E5DFA9}"/>
              </a:ext>
            </a:extLst>
          </p:cNvPr>
          <p:cNvSpPr/>
          <p:nvPr/>
        </p:nvSpPr>
        <p:spPr>
          <a:xfrm>
            <a:off x="-1719043" y="2418930"/>
            <a:ext cx="18051818" cy="2831036"/>
          </a:xfrm>
          <a:custGeom>
            <a:avLst/>
            <a:gdLst/>
            <a:ahLst/>
            <a:cxnLst/>
            <a:rect l="l" t="t" r="r" b="b"/>
            <a:pathLst>
              <a:path w="243787" h="54706" extrusionOk="0">
                <a:moveTo>
                  <a:pt x="242318" y="3647"/>
                </a:moveTo>
                <a:lnTo>
                  <a:pt x="242270" y="4452"/>
                </a:lnTo>
                <a:lnTo>
                  <a:pt x="242176" y="4263"/>
                </a:lnTo>
                <a:lnTo>
                  <a:pt x="242223" y="4026"/>
                </a:lnTo>
                <a:lnTo>
                  <a:pt x="242318" y="3647"/>
                </a:lnTo>
                <a:close/>
                <a:moveTo>
                  <a:pt x="240281" y="3884"/>
                </a:moveTo>
                <a:lnTo>
                  <a:pt x="239997" y="4547"/>
                </a:lnTo>
                <a:lnTo>
                  <a:pt x="239949" y="4405"/>
                </a:lnTo>
                <a:lnTo>
                  <a:pt x="239997" y="4263"/>
                </a:lnTo>
                <a:lnTo>
                  <a:pt x="240139" y="4074"/>
                </a:lnTo>
                <a:lnTo>
                  <a:pt x="240281" y="3884"/>
                </a:lnTo>
                <a:close/>
                <a:moveTo>
                  <a:pt x="243360" y="3742"/>
                </a:moveTo>
                <a:lnTo>
                  <a:pt x="243454" y="3979"/>
                </a:lnTo>
                <a:lnTo>
                  <a:pt x="243454" y="4216"/>
                </a:lnTo>
                <a:lnTo>
                  <a:pt x="243407" y="4405"/>
                </a:lnTo>
                <a:lnTo>
                  <a:pt x="243312" y="4642"/>
                </a:lnTo>
                <a:lnTo>
                  <a:pt x="243360" y="3742"/>
                </a:lnTo>
                <a:close/>
                <a:moveTo>
                  <a:pt x="241797" y="3268"/>
                </a:moveTo>
                <a:lnTo>
                  <a:pt x="241939" y="3884"/>
                </a:lnTo>
                <a:lnTo>
                  <a:pt x="241939" y="3931"/>
                </a:lnTo>
                <a:lnTo>
                  <a:pt x="241702" y="4689"/>
                </a:lnTo>
                <a:lnTo>
                  <a:pt x="241513" y="5163"/>
                </a:lnTo>
                <a:lnTo>
                  <a:pt x="241513" y="4689"/>
                </a:lnTo>
                <a:lnTo>
                  <a:pt x="241560" y="4216"/>
                </a:lnTo>
                <a:lnTo>
                  <a:pt x="241655" y="3742"/>
                </a:lnTo>
                <a:lnTo>
                  <a:pt x="241797" y="3268"/>
                </a:lnTo>
                <a:close/>
                <a:moveTo>
                  <a:pt x="240518" y="3789"/>
                </a:moveTo>
                <a:lnTo>
                  <a:pt x="240518" y="4547"/>
                </a:lnTo>
                <a:lnTo>
                  <a:pt x="240518" y="4831"/>
                </a:lnTo>
                <a:lnTo>
                  <a:pt x="240471" y="5068"/>
                </a:lnTo>
                <a:lnTo>
                  <a:pt x="240328" y="5258"/>
                </a:lnTo>
                <a:lnTo>
                  <a:pt x="240139" y="5494"/>
                </a:lnTo>
                <a:lnTo>
                  <a:pt x="239949" y="5779"/>
                </a:lnTo>
                <a:lnTo>
                  <a:pt x="239997" y="5258"/>
                </a:lnTo>
                <a:lnTo>
                  <a:pt x="240139" y="4784"/>
                </a:lnTo>
                <a:lnTo>
                  <a:pt x="240471" y="3789"/>
                </a:lnTo>
                <a:close/>
                <a:moveTo>
                  <a:pt x="243123" y="3032"/>
                </a:moveTo>
                <a:lnTo>
                  <a:pt x="242981" y="4737"/>
                </a:lnTo>
                <a:lnTo>
                  <a:pt x="242933" y="4642"/>
                </a:lnTo>
                <a:lnTo>
                  <a:pt x="242886" y="4642"/>
                </a:lnTo>
                <a:lnTo>
                  <a:pt x="242744" y="6110"/>
                </a:lnTo>
                <a:lnTo>
                  <a:pt x="242460" y="4547"/>
                </a:lnTo>
                <a:lnTo>
                  <a:pt x="242460" y="4405"/>
                </a:lnTo>
                <a:lnTo>
                  <a:pt x="242507" y="4263"/>
                </a:lnTo>
                <a:lnTo>
                  <a:pt x="242933" y="3363"/>
                </a:lnTo>
                <a:lnTo>
                  <a:pt x="243123" y="3032"/>
                </a:lnTo>
                <a:close/>
                <a:moveTo>
                  <a:pt x="238055" y="2274"/>
                </a:moveTo>
                <a:lnTo>
                  <a:pt x="238102" y="2416"/>
                </a:lnTo>
                <a:lnTo>
                  <a:pt x="238244" y="3032"/>
                </a:lnTo>
                <a:lnTo>
                  <a:pt x="238292" y="3647"/>
                </a:lnTo>
                <a:lnTo>
                  <a:pt x="238292" y="4216"/>
                </a:lnTo>
                <a:lnTo>
                  <a:pt x="238292" y="4784"/>
                </a:lnTo>
                <a:lnTo>
                  <a:pt x="238244" y="5116"/>
                </a:lnTo>
                <a:lnTo>
                  <a:pt x="238150" y="5400"/>
                </a:lnTo>
                <a:lnTo>
                  <a:pt x="237913" y="6252"/>
                </a:lnTo>
                <a:lnTo>
                  <a:pt x="237865" y="5731"/>
                </a:lnTo>
                <a:lnTo>
                  <a:pt x="237818" y="5210"/>
                </a:lnTo>
                <a:lnTo>
                  <a:pt x="237771" y="4689"/>
                </a:lnTo>
                <a:lnTo>
                  <a:pt x="237771" y="4121"/>
                </a:lnTo>
                <a:lnTo>
                  <a:pt x="237818" y="3553"/>
                </a:lnTo>
                <a:lnTo>
                  <a:pt x="237865" y="3032"/>
                </a:lnTo>
                <a:lnTo>
                  <a:pt x="238008" y="2511"/>
                </a:lnTo>
                <a:lnTo>
                  <a:pt x="238055" y="2274"/>
                </a:lnTo>
                <a:close/>
                <a:moveTo>
                  <a:pt x="219251" y="6394"/>
                </a:moveTo>
                <a:lnTo>
                  <a:pt x="219251" y="6394"/>
                </a:lnTo>
                <a:lnTo>
                  <a:pt x="219251" y="6394"/>
                </a:lnTo>
                <a:close/>
                <a:moveTo>
                  <a:pt x="219772" y="6300"/>
                </a:moveTo>
                <a:lnTo>
                  <a:pt x="219725" y="6347"/>
                </a:lnTo>
                <a:lnTo>
                  <a:pt x="219630" y="6489"/>
                </a:lnTo>
                <a:lnTo>
                  <a:pt x="219772" y="6300"/>
                </a:lnTo>
                <a:close/>
                <a:moveTo>
                  <a:pt x="219630" y="6489"/>
                </a:moveTo>
                <a:lnTo>
                  <a:pt x="219630" y="6489"/>
                </a:lnTo>
                <a:lnTo>
                  <a:pt x="219630" y="6489"/>
                </a:lnTo>
                <a:close/>
                <a:moveTo>
                  <a:pt x="242223" y="5210"/>
                </a:moveTo>
                <a:lnTo>
                  <a:pt x="242270" y="5589"/>
                </a:lnTo>
                <a:lnTo>
                  <a:pt x="242223" y="5921"/>
                </a:lnTo>
                <a:lnTo>
                  <a:pt x="242128" y="6631"/>
                </a:lnTo>
                <a:lnTo>
                  <a:pt x="242128" y="5637"/>
                </a:lnTo>
                <a:lnTo>
                  <a:pt x="242128" y="5447"/>
                </a:lnTo>
                <a:lnTo>
                  <a:pt x="242223" y="5210"/>
                </a:lnTo>
                <a:close/>
                <a:moveTo>
                  <a:pt x="222993" y="6726"/>
                </a:moveTo>
                <a:lnTo>
                  <a:pt x="222993" y="6726"/>
                </a:lnTo>
                <a:lnTo>
                  <a:pt x="222993" y="6726"/>
                </a:lnTo>
                <a:close/>
                <a:moveTo>
                  <a:pt x="242081" y="4500"/>
                </a:moveTo>
                <a:lnTo>
                  <a:pt x="242128" y="4737"/>
                </a:lnTo>
                <a:lnTo>
                  <a:pt x="242128" y="4926"/>
                </a:lnTo>
                <a:lnTo>
                  <a:pt x="242081" y="4784"/>
                </a:lnTo>
                <a:lnTo>
                  <a:pt x="242081" y="4973"/>
                </a:lnTo>
                <a:lnTo>
                  <a:pt x="242034" y="5210"/>
                </a:lnTo>
                <a:lnTo>
                  <a:pt x="241939" y="5400"/>
                </a:lnTo>
                <a:lnTo>
                  <a:pt x="241844" y="5637"/>
                </a:lnTo>
                <a:lnTo>
                  <a:pt x="241749" y="5826"/>
                </a:lnTo>
                <a:lnTo>
                  <a:pt x="241655" y="6300"/>
                </a:lnTo>
                <a:lnTo>
                  <a:pt x="241560" y="6821"/>
                </a:lnTo>
                <a:lnTo>
                  <a:pt x="241607" y="6252"/>
                </a:lnTo>
                <a:lnTo>
                  <a:pt x="241749" y="5684"/>
                </a:lnTo>
                <a:lnTo>
                  <a:pt x="242081" y="4500"/>
                </a:lnTo>
                <a:close/>
                <a:moveTo>
                  <a:pt x="231187" y="7010"/>
                </a:moveTo>
                <a:lnTo>
                  <a:pt x="231177" y="7105"/>
                </a:lnTo>
                <a:lnTo>
                  <a:pt x="231187" y="7058"/>
                </a:lnTo>
                <a:lnTo>
                  <a:pt x="231187" y="7010"/>
                </a:lnTo>
                <a:close/>
                <a:moveTo>
                  <a:pt x="231177" y="7105"/>
                </a:moveTo>
                <a:lnTo>
                  <a:pt x="231177" y="7105"/>
                </a:lnTo>
                <a:lnTo>
                  <a:pt x="231177" y="7105"/>
                </a:lnTo>
                <a:close/>
                <a:moveTo>
                  <a:pt x="214231" y="7010"/>
                </a:moveTo>
                <a:lnTo>
                  <a:pt x="214183" y="7152"/>
                </a:lnTo>
                <a:lnTo>
                  <a:pt x="214231" y="7058"/>
                </a:lnTo>
                <a:lnTo>
                  <a:pt x="214231" y="7010"/>
                </a:lnTo>
                <a:close/>
                <a:moveTo>
                  <a:pt x="235924" y="6394"/>
                </a:moveTo>
                <a:lnTo>
                  <a:pt x="235924" y="6442"/>
                </a:lnTo>
                <a:lnTo>
                  <a:pt x="235924" y="6584"/>
                </a:lnTo>
                <a:lnTo>
                  <a:pt x="235924" y="6726"/>
                </a:lnTo>
                <a:lnTo>
                  <a:pt x="235781" y="6963"/>
                </a:lnTo>
                <a:lnTo>
                  <a:pt x="235687" y="7152"/>
                </a:lnTo>
                <a:lnTo>
                  <a:pt x="235639" y="7152"/>
                </a:lnTo>
                <a:lnTo>
                  <a:pt x="235924" y="6394"/>
                </a:lnTo>
                <a:close/>
                <a:moveTo>
                  <a:pt x="213520" y="7152"/>
                </a:moveTo>
                <a:lnTo>
                  <a:pt x="213520" y="7152"/>
                </a:lnTo>
                <a:lnTo>
                  <a:pt x="213520" y="7152"/>
                </a:lnTo>
                <a:close/>
                <a:moveTo>
                  <a:pt x="241891" y="6584"/>
                </a:moveTo>
                <a:lnTo>
                  <a:pt x="241844" y="7579"/>
                </a:lnTo>
                <a:lnTo>
                  <a:pt x="241797" y="7342"/>
                </a:lnTo>
                <a:lnTo>
                  <a:pt x="241797" y="7105"/>
                </a:lnTo>
                <a:lnTo>
                  <a:pt x="241844" y="6821"/>
                </a:lnTo>
                <a:lnTo>
                  <a:pt x="241891" y="6584"/>
                </a:lnTo>
                <a:close/>
                <a:moveTo>
                  <a:pt x="239665" y="4831"/>
                </a:moveTo>
                <a:lnTo>
                  <a:pt x="239665" y="5068"/>
                </a:lnTo>
                <a:lnTo>
                  <a:pt x="239618" y="5447"/>
                </a:lnTo>
                <a:lnTo>
                  <a:pt x="239381" y="6347"/>
                </a:lnTo>
                <a:lnTo>
                  <a:pt x="239097" y="7200"/>
                </a:lnTo>
                <a:lnTo>
                  <a:pt x="238955" y="7531"/>
                </a:lnTo>
                <a:lnTo>
                  <a:pt x="238813" y="7768"/>
                </a:lnTo>
                <a:lnTo>
                  <a:pt x="238765" y="7579"/>
                </a:lnTo>
                <a:lnTo>
                  <a:pt x="238765" y="7436"/>
                </a:lnTo>
                <a:lnTo>
                  <a:pt x="238860" y="7105"/>
                </a:lnTo>
                <a:lnTo>
                  <a:pt x="239286" y="5637"/>
                </a:lnTo>
                <a:lnTo>
                  <a:pt x="239476" y="5210"/>
                </a:lnTo>
                <a:lnTo>
                  <a:pt x="239665" y="4831"/>
                </a:lnTo>
                <a:close/>
                <a:moveTo>
                  <a:pt x="222188" y="7768"/>
                </a:moveTo>
                <a:lnTo>
                  <a:pt x="222188" y="7768"/>
                </a:lnTo>
                <a:lnTo>
                  <a:pt x="222188" y="7768"/>
                </a:lnTo>
                <a:close/>
                <a:moveTo>
                  <a:pt x="225077" y="7768"/>
                </a:moveTo>
                <a:lnTo>
                  <a:pt x="225077" y="7768"/>
                </a:lnTo>
                <a:lnTo>
                  <a:pt x="225077" y="7768"/>
                </a:lnTo>
                <a:close/>
                <a:moveTo>
                  <a:pt x="222188" y="7768"/>
                </a:moveTo>
                <a:lnTo>
                  <a:pt x="222140" y="7863"/>
                </a:lnTo>
                <a:lnTo>
                  <a:pt x="222125" y="7926"/>
                </a:lnTo>
                <a:lnTo>
                  <a:pt x="222188" y="7768"/>
                </a:lnTo>
                <a:close/>
                <a:moveTo>
                  <a:pt x="211957" y="7957"/>
                </a:moveTo>
                <a:lnTo>
                  <a:pt x="211957" y="7957"/>
                </a:lnTo>
                <a:lnTo>
                  <a:pt x="211957" y="7957"/>
                </a:lnTo>
                <a:close/>
                <a:moveTo>
                  <a:pt x="240423" y="5163"/>
                </a:moveTo>
                <a:lnTo>
                  <a:pt x="240471" y="5210"/>
                </a:lnTo>
                <a:lnTo>
                  <a:pt x="240328" y="6063"/>
                </a:lnTo>
                <a:lnTo>
                  <a:pt x="240328" y="6442"/>
                </a:lnTo>
                <a:lnTo>
                  <a:pt x="240281" y="6773"/>
                </a:lnTo>
                <a:lnTo>
                  <a:pt x="240234" y="7152"/>
                </a:lnTo>
                <a:lnTo>
                  <a:pt x="240044" y="8147"/>
                </a:lnTo>
                <a:lnTo>
                  <a:pt x="239949" y="8478"/>
                </a:lnTo>
                <a:lnTo>
                  <a:pt x="239902" y="7768"/>
                </a:lnTo>
                <a:lnTo>
                  <a:pt x="239902" y="6063"/>
                </a:lnTo>
                <a:lnTo>
                  <a:pt x="239949" y="5921"/>
                </a:lnTo>
                <a:lnTo>
                  <a:pt x="240423" y="5163"/>
                </a:lnTo>
                <a:close/>
                <a:moveTo>
                  <a:pt x="243502" y="4405"/>
                </a:moveTo>
                <a:lnTo>
                  <a:pt x="243502" y="4689"/>
                </a:lnTo>
                <a:lnTo>
                  <a:pt x="243502" y="5589"/>
                </a:lnTo>
                <a:lnTo>
                  <a:pt x="243454" y="6537"/>
                </a:lnTo>
                <a:lnTo>
                  <a:pt x="243265" y="7910"/>
                </a:lnTo>
                <a:lnTo>
                  <a:pt x="243218" y="8478"/>
                </a:lnTo>
                <a:lnTo>
                  <a:pt x="243170" y="8100"/>
                </a:lnTo>
                <a:lnTo>
                  <a:pt x="243123" y="7579"/>
                </a:lnTo>
                <a:lnTo>
                  <a:pt x="243170" y="6394"/>
                </a:lnTo>
                <a:lnTo>
                  <a:pt x="243265" y="5258"/>
                </a:lnTo>
                <a:lnTo>
                  <a:pt x="243360" y="4784"/>
                </a:lnTo>
                <a:lnTo>
                  <a:pt x="243502" y="4405"/>
                </a:lnTo>
                <a:close/>
                <a:moveTo>
                  <a:pt x="223940" y="8100"/>
                </a:moveTo>
                <a:lnTo>
                  <a:pt x="223940" y="8573"/>
                </a:lnTo>
                <a:lnTo>
                  <a:pt x="223893" y="8478"/>
                </a:lnTo>
                <a:lnTo>
                  <a:pt x="223893" y="8336"/>
                </a:lnTo>
                <a:lnTo>
                  <a:pt x="223940" y="8100"/>
                </a:lnTo>
                <a:close/>
                <a:moveTo>
                  <a:pt x="235829" y="5589"/>
                </a:moveTo>
                <a:lnTo>
                  <a:pt x="235924" y="6252"/>
                </a:lnTo>
                <a:lnTo>
                  <a:pt x="235876" y="6394"/>
                </a:lnTo>
                <a:lnTo>
                  <a:pt x="235829" y="6537"/>
                </a:lnTo>
                <a:lnTo>
                  <a:pt x="235355" y="7863"/>
                </a:lnTo>
                <a:lnTo>
                  <a:pt x="235071" y="8573"/>
                </a:lnTo>
                <a:lnTo>
                  <a:pt x="235024" y="8621"/>
                </a:lnTo>
                <a:lnTo>
                  <a:pt x="235781" y="5589"/>
                </a:lnTo>
                <a:close/>
                <a:moveTo>
                  <a:pt x="218304" y="8147"/>
                </a:moveTo>
                <a:lnTo>
                  <a:pt x="218257" y="8952"/>
                </a:lnTo>
                <a:lnTo>
                  <a:pt x="218209" y="8763"/>
                </a:lnTo>
                <a:lnTo>
                  <a:pt x="218209" y="8573"/>
                </a:lnTo>
                <a:lnTo>
                  <a:pt x="218304" y="8147"/>
                </a:lnTo>
                <a:close/>
                <a:moveTo>
                  <a:pt x="219346" y="8100"/>
                </a:moveTo>
                <a:lnTo>
                  <a:pt x="219441" y="8336"/>
                </a:lnTo>
                <a:lnTo>
                  <a:pt x="219441" y="8573"/>
                </a:lnTo>
                <a:lnTo>
                  <a:pt x="219393" y="8810"/>
                </a:lnTo>
                <a:lnTo>
                  <a:pt x="219299" y="9047"/>
                </a:lnTo>
                <a:lnTo>
                  <a:pt x="219346" y="8100"/>
                </a:lnTo>
                <a:close/>
                <a:moveTo>
                  <a:pt x="231898" y="6915"/>
                </a:moveTo>
                <a:lnTo>
                  <a:pt x="231992" y="7152"/>
                </a:lnTo>
                <a:lnTo>
                  <a:pt x="232087" y="7389"/>
                </a:lnTo>
                <a:lnTo>
                  <a:pt x="232087" y="7626"/>
                </a:lnTo>
                <a:lnTo>
                  <a:pt x="232087" y="7910"/>
                </a:lnTo>
                <a:lnTo>
                  <a:pt x="232040" y="8431"/>
                </a:lnTo>
                <a:lnTo>
                  <a:pt x="231945" y="8999"/>
                </a:lnTo>
                <a:lnTo>
                  <a:pt x="231945" y="9047"/>
                </a:lnTo>
                <a:lnTo>
                  <a:pt x="231803" y="8431"/>
                </a:lnTo>
                <a:lnTo>
                  <a:pt x="231661" y="7768"/>
                </a:lnTo>
                <a:lnTo>
                  <a:pt x="231661" y="7673"/>
                </a:lnTo>
                <a:lnTo>
                  <a:pt x="231850" y="6963"/>
                </a:lnTo>
                <a:lnTo>
                  <a:pt x="231898" y="6915"/>
                </a:lnTo>
                <a:close/>
                <a:moveTo>
                  <a:pt x="216362" y="8668"/>
                </a:moveTo>
                <a:lnTo>
                  <a:pt x="216030" y="9378"/>
                </a:lnTo>
                <a:lnTo>
                  <a:pt x="216030" y="9236"/>
                </a:lnTo>
                <a:lnTo>
                  <a:pt x="216078" y="9094"/>
                </a:lnTo>
                <a:lnTo>
                  <a:pt x="216173" y="8857"/>
                </a:lnTo>
                <a:lnTo>
                  <a:pt x="216362" y="8668"/>
                </a:lnTo>
                <a:close/>
                <a:moveTo>
                  <a:pt x="236871" y="6726"/>
                </a:moveTo>
                <a:lnTo>
                  <a:pt x="236871" y="7673"/>
                </a:lnTo>
                <a:lnTo>
                  <a:pt x="236823" y="8100"/>
                </a:lnTo>
                <a:lnTo>
                  <a:pt x="236776" y="9378"/>
                </a:lnTo>
                <a:lnTo>
                  <a:pt x="236729" y="9520"/>
                </a:lnTo>
                <a:lnTo>
                  <a:pt x="236681" y="9142"/>
                </a:lnTo>
                <a:lnTo>
                  <a:pt x="236587" y="8478"/>
                </a:lnTo>
                <a:lnTo>
                  <a:pt x="236634" y="8242"/>
                </a:lnTo>
                <a:lnTo>
                  <a:pt x="236681" y="8005"/>
                </a:lnTo>
                <a:lnTo>
                  <a:pt x="236729" y="7721"/>
                </a:lnTo>
                <a:lnTo>
                  <a:pt x="236681" y="7863"/>
                </a:lnTo>
                <a:lnTo>
                  <a:pt x="236634" y="7863"/>
                </a:lnTo>
                <a:lnTo>
                  <a:pt x="236729" y="7436"/>
                </a:lnTo>
                <a:lnTo>
                  <a:pt x="236871" y="6726"/>
                </a:lnTo>
                <a:close/>
                <a:moveTo>
                  <a:pt x="236255" y="7342"/>
                </a:moveTo>
                <a:lnTo>
                  <a:pt x="236255" y="7484"/>
                </a:lnTo>
                <a:lnTo>
                  <a:pt x="236302" y="8242"/>
                </a:lnTo>
                <a:lnTo>
                  <a:pt x="236255" y="8478"/>
                </a:lnTo>
                <a:lnTo>
                  <a:pt x="235981" y="9712"/>
                </a:lnTo>
                <a:lnTo>
                  <a:pt x="236018" y="9189"/>
                </a:lnTo>
                <a:lnTo>
                  <a:pt x="236066" y="8573"/>
                </a:lnTo>
                <a:lnTo>
                  <a:pt x="236113" y="7957"/>
                </a:lnTo>
                <a:lnTo>
                  <a:pt x="236255" y="7342"/>
                </a:lnTo>
                <a:close/>
                <a:moveTo>
                  <a:pt x="8006" y="9047"/>
                </a:moveTo>
                <a:lnTo>
                  <a:pt x="7816" y="9757"/>
                </a:lnTo>
                <a:lnTo>
                  <a:pt x="7721" y="9473"/>
                </a:lnTo>
                <a:lnTo>
                  <a:pt x="7958" y="9047"/>
                </a:lnTo>
                <a:close/>
                <a:moveTo>
                  <a:pt x="235829" y="7152"/>
                </a:moveTo>
                <a:lnTo>
                  <a:pt x="235639" y="7815"/>
                </a:lnTo>
                <a:lnTo>
                  <a:pt x="235497" y="8478"/>
                </a:lnTo>
                <a:lnTo>
                  <a:pt x="235355" y="9142"/>
                </a:lnTo>
                <a:lnTo>
                  <a:pt x="235213" y="9805"/>
                </a:lnTo>
                <a:lnTo>
                  <a:pt x="235166" y="9805"/>
                </a:lnTo>
                <a:lnTo>
                  <a:pt x="235308" y="8668"/>
                </a:lnTo>
                <a:lnTo>
                  <a:pt x="235497" y="7863"/>
                </a:lnTo>
                <a:lnTo>
                  <a:pt x="235592" y="7579"/>
                </a:lnTo>
                <a:lnTo>
                  <a:pt x="235687" y="7342"/>
                </a:lnTo>
                <a:lnTo>
                  <a:pt x="235829" y="7152"/>
                </a:lnTo>
                <a:close/>
                <a:moveTo>
                  <a:pt x="217830" y="7815"/>
                </a:moveTo>
                <a:lnTo>
                  <a:pt x="217972" y="8431"/>
                </a:lnTo>
                <a:lnTo>
                  <a:pt x="217972" y="8478"/>
                </a:lnTo>
                <a:lnTo>
                  <a:pt x="217736" y="9284"/>
                </a:lnTo>
                <a:lnTo>
                  <a:pt x="217546" y="9852"/>
                </a:lnTo>
                <a:lnTo>
                  <a:pt x="217546" y="9331"/>
                </a:lnTo>
                <a:lnTo>
                  <a:pt x="217593" y="8810"/>
                </a:lnTo>
                <a:lnTo>
                  <a:pt x="217688" y="8336"/>
                </a:lnTo>
                <a:lnTo>
                  <a:pt x="217830" y="7815"/>
                </a:lnTo>
                <a:close/>
                <a:moveTo>
                  <a:pt x="223230" y="7247"/>
                </a:moveTo>
                <a:lnTo>
                  <a:pt x="223325" y="7484"/>
                </a:lnTo>
                <a:lnTo>
                  <a:pt x="223656" y="8478"/>
                </a:lnTo>
                <a:lnTo>
                  <a:pt x="223703" y="8621"/>
                </a:lnTo>
                <a:lnTo>
                  <a:pt x="223703" y="8810"/>
                </a:lnTo>
                <a:lnTo>
                  <a:pt x="223656" y="9189"/>
                </a:lnTo>
                <a:lnTo>
                  <a:pt x="223561" y="9710"/>
                </a:lnTo>
                <a:lnTo>
                  <a:pt x="223514" y="9805"/>
                </a:lnTo>
                <a:lnTo>
                  <a:pt x="223467" y="9852"/>
                </a:lnTo>
                <a:lnTo>
                  <a:pt x="223182" y="8526"/>
                </a:lnTo>
                <a:lnTo>
                  <a:pt x="223230" y="8763"/>
                </a:lnTo>
                <a:lnTo>
                  <a:pt x="223040" y="8289"/>
                </a:lnTo>
                <a:lnTo>
                  <a:pt x="223040" y="8194"/>
                </a:lnTo>
                <a:lnTo>
                  <a:pt x="223182" y="7294"/>
                </a:lnTo>
                <a:lnTo>
                  <a:pt x="223230" y="7247"/>
                </a:lnTo>
                <a:close/>
                <a:moveTo>
                  <a:pt x="211436" y="8763"/>
                </a:moveTo>
                <a:lnTo>
                  <a:pt x="211436" y="8952"/>
                </a:lnTo>
                <a:lnTo>
                  <a:pt x="211389" y="9142"/>
                </a:lnTo>
                <a:lnTo>
                  <a:pt x="211341" y="9331"/>
                </a:lnTo>
                <a:lnTo>
                  <a:pt x="211199" y="9568"/>
                </a:lnTo>
                <a:lnTo>
                  <a:pt x="211010" y="9899"/>
                </a:lnTo>
                <a:lnTo>
                  <a:pt x="210962" y="9899"/>
                </a:lnTo>
                <a:lnTo>
                  <a:pt x="211389" y="8763"/>
                </a:lnTo>
                <a:close/>
                <a:moveTo>
                  <a:pt x="7295" y="8621"/>
                </a:moveTo>
                <a:lnTo>
                  <a:pt x="7390" y="8763"/>
                </a:lnTo>
                <a:lnTo>
                  <a:pt x="7627" y="9473"/>
                </a:lnTo>
                <a:lnTo>
                  <a:pt x="7579" y="9520"/>
                </a:lnTo>
                <a:lnTo>
                  <a:pt x="7295" y="9947"/>
                </a:lnTo>
                <a:lnTo>
                  <a:pt x="7295" y="9615"/>
                </a:lnTo>
                <a:lnTo>
                  <a:pt x="7295" y="9189"/>
                </a:lnTo>
                <a:lnTo>
                  <a:pt x="7295" y="9094"/>
                </a:lnTo>
                <a:lnTo>
                  <a:pt x="7295" y="8621"/>
                </a:lnTo>
                <a:close/>
                <a:moveTo>
                  <a:pt x="212999" y="7436"/>
                </a:moveTo>
                <a:lnTo>
                  <a:pt x="212383" y="9994"/>
                </a:lnTo>
                <a:lnTo>
                  <a:pt x="212289" y="9994"/>
                </a:lnTo>
                <a:lnTo>
                  <a:pt x="212241" y="8952"/>
                </a:lnTo>
                <a:lnTo>
                  <a:pt x="212289" y="8810"/>
                </a:lnTo>
                <a:lnTo>
                  <a:pt x="212383" y="8668"/>
                </a:lnTo>
                <a:lnTo>
                  <a:pt x="212952" y="7436"/>
                </a:lnTo>
                <a:close/>
                <a:moveTo>
                  <a:pt x="229881" y="8431"/>
                </a:moveTo>
                <a:lnTo>
                  <a:pt x="229577" y="9994"/>
                </a:lnTo>
                <a:lnTo>
                  <a:pt x="229529" y="9852"/>
                </a:lnTo>
                <a:lnTo>
                  <a:pt x="229529" y="9757"/>
                </a:lnTo>
                <a:lnTo>
                  <a:pt x="229577" y="9473"/>
                </a:lnTo>
                <a:lnTo>
                  <a:pt x="229881" y="8431"/>
                </a:lnTo>
                <a:close/>
                <a:moveTo>
                  <a:pt x="216741" y="10136"/>
                </a:moveTo>
                <a:lnTo>
                  <a:pt x="216741" y="10136"/>
                </a:lnTo>
                <a:lnTo>
                  <a:pt x="216741" y="10136"/>
                </a:lnTo>
                <a:close/>
                <a:moveTo>
                  <a:pt x="1706" y="8621"/>
                </a:moveTo>
                <a:lnTo>
                  <a:pt x="1564" y="9189"/>
                </a:lnTo>
                <a:lnTo>
                  <a:pt x="1327" y="10041"/>
                </a:lnTo>
                <a:lnTo>
                  <a:pt x="1305" y="10150"/>
                </a:lnTo>
                <a:lnTo>
                  <a:pt x="1305" y="10150"/>
                </a:lnTo>
                <a:lnTo>
                  <a:pt x="1375" y="9805"/>
                </a:lnTo>
                <a:lnTo>
                  <a:pt x="1517" y="9189"/>
                </a:lnTo>
                <a:lnTo>
                  <a:pt x="1706" y="8621"/>
                </a:lnTo>
                <a:close/>
                <a:moveTo>
                  <a:pt x="212668" y="10184"/>
                </a:moveTo>
                <a:lnTo>
                  <a:pt x="212668" y="10184"/>
                </a:lnTo>
                <a:lnTo>
                  <a:pt x="212668" y="10184"/>
                </a:lnTo>
                <a:close/>
                <a:moveTo>
                  <a:pt x="212668" y="10184"/>
                </a:moveTo>
                <a:lnTo>
                  <a:pt x="212668" y="10184"/>
                </a:lnTo>
                <a:lnTo>
                  <a:pt x="212668" y="10184"/>
                </a:lnTo>
                <a:close/>
                <a:moveTo>
                  <a:pt x="229056" y="9426"/>
                </a:moveTo>
                <a:lnTo>
                  <a:pt x="229103" y="9615"/>
                </a:lnTo>
                <a:lnTo>
                  <a:pt x="229103" y="9805"/>
                </a:lnTo>
                <a:lnTo>
                  <a:pt x="229008" y="10231"/>
                </a:lnTo>
                <a:lnTo>
                  <a:pt x="228961" y="10231"/>
                </a:lnTo>
                <a:lnTo>
                  <a:pt x="229056" y="9426"/>
                </a:lnTo>
                <a:close/>
                <a:moveTo>
                  <a:pt x="234360" y="7389"/>
                </a:moveTo>
                <a:lnTo>
                  <a:pt x="234313" y="7768"/>
                </a:lnTo>
                <a:lnTo>
                  <a:pt x="234266" y="9378"/>
                </a:lnTo>
                <a:lnTo>
                  <a:pt x="234218" y="9805"/>
                </a:lnTo>
                <a:lnTo>
                  <a:pt x="234124" y="10231"/>
                </a:lnTo>
                <a:lnTo>
                  <a:pt x="234076" y="10326"/>
                </a:lnTo>
                <a:lnTo>
                  <a:pt x="234124" y="9142"/>
                </a:lnTo>
                <a:lnTo>
                  <a:pt x="234171" y="8336"/>
                </a:lnTo>
                <a:lnTo>
                  <a:pt x="234218" y="8005"/>
                </a:lnTo>
                <a:lnTo>
                  <a:pt x="234266" y="7673"/>
                </a:lnTo>
                <a:lnTo>
                  <a:pt x="234360" y="7389"/>
                </a:lnTo>
                <a:close/>
                <a:moveTo>
                  <a:pt x="228914" y="8905"/>
                </a:moveTo>
                <a:lnTo>
                  <a:pt x="229008" y="9142"/>
                </a:lnTo>
                <a:lnTo>
                  <a:pt x="229008" y="9236"/>
                </a:lnTo>
                <a:lnTo>
                  <a:pt x="229008" y="9331"/>
                </a:lnTo>
                <a:lnTo>
                  <a:pt x="229008" y="9520"/>
                </a:lnTo>
                <a:lnTo>
                  <a:pt x="228819" y="10420"/>
                </a:lnTo>
                <a:lnTo>
                  <a:pt x="228819" y="9663"/>
                </a:lnTo>
                <a:lnTo>
                  <a:pt x="228819" y="9284"/>
                </a:lnTo>
                <a:lnTo>
                  <a:pt x="228914" y="8905"/>
                </a:lnTo>
                <a:close/>
                <a:moveTo>
                  <a:pt x="235924" y="7105"/>
                </a:moveTo>
                <a:lnTo>
                  <a:pt x="235924" y="7389"/>
                </a:lnTo>
                <a:lnTo>
                  <a:pt x="235876" y="7673"/>
                </a:lnTo>
                <a:lnTo>
                  <a:pt x="235734" y="8621"/>
                </a:lnTo>
                <a:lnTo>
                  <a:pt x="235592" y="9378"/>
                </a:lnTo>
                <a:lnTo>
                  <a:pt x="235402" y="10136"/>
                </a:lnTo>
                <a:lnTo>
                  <a:pt x="235355" y="10420"/>
                </a:lnTo>
                <a:lnTo>
                  <a:pt x="235308" y="10420"/>
                </a:lnTo>
                <a:lnTo>
                  <a:pt x="235402" y="9947"/>
                </a:lnTo>
                <a:lnTo>
                  <a:pt x="235592" y="8715"/>
                </a:lnTo>
                <a:lnTo>
                  <a:pt x="235687" y="8052"/>
                </a:lnTo>
                <a:lnTo>
                  <a:pt x="235876" y="7342"/>
                </a:lnTo>
                <a:lnTo>
                  <a:pt x="235924" y="7105"/>
                </a:lnTo>
                <a:close/>
                <a:moveTo>
                  <a:pt x="219109" y="7389"/>
                </a:moveTo>
                <a:lnTo>
                  <a:pt x="218967" y="9189"/>
                </a:lnTo>
                <a:lnTo>
                  <a:pt x="218920" y="9094"/>
                </a:lnTo>
                <a:lnTo>
                  <a:pt x="218730" y="10610"/>
                </a:lnTo>
                <a:lnTo>
                  <a:pt x="218446" y="9047"/>
                </a:lnTo>
                <a:lnTo>
                  <a:pt x="218493" y="8905"/>
                </a:lnTo>
                <a:lnTo>
                  <a:pt x="218541" y="8715"/>
                </a:lnTo>
                <a:lnTo>
                  <a:pt x="218920" y="7768"/>
                </a:lnTo>
                <a:lnTo>
                  <a:pt x="219109" y="7389"/>
                </a:lnTo>
                <a:close/>
                <a:moveTo>
                  <a:pt x="221856" y="8763"/>
                </a:moveTo>
                <a:lnTo>
                  <a:pt x="221856" y="9236"/>
                </a:lnTo>
                <a:lnTo>
                  <a:pt x="221762" y="9757"/>
                </a:lnTo>
                <a:lnTo>
                  <a:pt x="221667" y="10184"/>
                </a:lnTo>
                <a:lnTo>
                  <a:pt x="221525" y="10657"/>
                </a:lnTo>
                <a:lnTo>
                  <a:pt x="221572" y="10184"/>
                </a:lnTo>
                <a:lnTo>
                  <a:pt x="221619" y="9710"/>
                </a:lnTo>
                <a:lnTo>
                  <a:pt x="221714" y="9236"/>
                </a:lnTo>
                <a:lnTo>
                  <a:pt x="221856" y="8763"/>
                </a:lnTo>
                <a:close/>
                <a:moveTo>
                  <a:pt x="6395" y="9568"/>
                </a:moveTo>
                <a:lnTo>
                  <a:pt x="6443" y="9615"/>
                </a:lnTo>
                <a:lnTo>
                  <a:pt x="6443" y="9852"/>
                </a:lnTo>
                <a:lnTo>
                  <a:pt x="6395" y="10041"/>
                </a:lnTo>
                <a:lnTo>
                  <a:pt x="6348" y="10184"/>
                </a:lnTo>
                <a:lnTo>
                  <a:pt x="6206" y="10373"/>
                </a:lnTo>
                <a:lnTo>
                  <a:pt x="6016" y="10657"/>
                </a:lnTo>
                <a:lnTo>
                  <a:pt x="5969" y="10610"/>
                </a:lnTo>
                <a:lnTo>
                  <a:pt x="6395" y="9568"/>
                </a:lnTo>
                <a:close/>
                <a:moveTo>
                  <a:pt x="216551" y="8526"/>
                </a:moveTo>
                <a:lnTo>
                  <a:pt x="216551" y="9284"/>
                </a:lnTo>
                <a:lnTo>
                  <a:pt x="216551" y="9615"/>
                </a:lnTo>
                <a:lnTo>
                  <a:pt x="216504" y="9852"/>
                </a:lnTo>
                <a:lnTo>
                  <a:pt x="216409" y="10089"/>
                </a:lnTo>
                <a:lnTo>
                  <a:pt x="216220" y="10373"/>
                </a:lnTo>
                <a:lnTo>
                  <a:pt x="215983" y="10657"/>
                </a:lnTo>
                <a:lnTo>
                  <a:pt x="216078" y="10136"/>
                </a:lnTo>
                <a:lnTo>
                  <a:pt x="216220" y="9568"/>
                </a:lnTo>
                <a:lnTo>
                  <a:pt x="216551" y="8526"/>
                </a:lnTo>
                <a:close/>
                <a:moveTo>
                  <a:pt x="230666" y="7058"/>
                </a:moveTo>
                <a:lnTo>
                  <a:pt x="230761" y="7957"/>
                </a:lnTo>
                <a:lnTo>
                  <a:pt x="230808" y="8857"/>
                </a:lnTo>
                <a:lnTo>
                  <a:pt x="230761" y="9757"/>
                </a:lnTo>
                <a:lnTo>
                  <a:pt x="230713" y="10657"/>
                </a:lnTo>
                <a:lnTo>
                  <a:pt x="230619" y="9663"/>
                </a:lnTo>
                <a:lnTo>
                  <a:pt x="230619" y="8668"/>
                </a:lnTo>
                <a:lnTo>
                  <a:pt x="230571" y="7673"/>
                </a:lnTo>
                <a:lnTo>
                  <a:pt x="230524" y="7673"/>
                </a:lnTo>
                <a:lnTo>
                  <a:pt x="230477" y="10657"/>
                </a:lnTo>
                <a:lnTo>
                  <a:pt x="230429" y="10657"/>
                </a:lnTo>
                <a:lnTo>
                  <a:pt x="230382" y="10136"/>
                </a:lnTo>
                <a:lnTo>
                  <a:pt x="230334" y="9568"/>
                </a:lnTo>
                <a:lnTo>
                  <a:pt x="230334" y="9047"/>
                </a:lnTo>
                <a:lnTo>
                  <a:pt x="230334" y="7863"/>
                </a:lnTo>
                <a:lnTo>
                  <a:pt x="230382" y="7768"/>
                </a:lnTo>
                <a:lnTo>
                  <a:pt x="230429" y="7626"/>
                </a:lnTo>
                <a:lnTo>
                  <a:pt x="230666" y="7058"/>
                </a:lnTo>
                <a:close/>
                <a:moveTo>
                  <a:pt x="227398" y="9142"/>
                </a:moveTo>
                <a:lnTo>
                  <a:pt x="227445" y="9899"/>
                </a:lnTo>
                <a:lnTo>
                  <a:pt x="227445" y="10705"/>
                </a:lnTo>
                <a:lnTo>
                  <a:pt x="227351" y="10326"/>
                </a:lnTo>
                <a:lnTo>
                  <a:pt x="227351" y="9899"/>
                </a:lnTo>
                <a:lnTo>
                  <a:pt x="227398" y="9142"/>
                </a:lnTo>
                <a:close/>
                <a:moveTo>
                  <a:pt x="220483" y="10231"/>
                </a:moveTo>
                <a:lnTo>
                  <a:pt x="220483" y="10562"/>
                </a:lnTo>
                <a:lnTo>
                  <a:pt x="220483" y="10752"/>
                </a:lnTo>
                <a:lnTo>
                  <a:pt x="220435" y="10894"/>
                </a:lnTo>
                <a:lnTo>
                  <a:pt x="220435" y="10562"/>
                </a:lnTo>
                <a:lnTo>
                  <a:pt x="220435" y="10373"/>
                </a:lnTo>
                <a:lnTo>
                  <a:pt x="220483" y="10231"/>
                </a:lnTo>
                <a:close/>
                <a:moveTo>
                  <a:pt x="231613" y="7863"/>
                </a:moveTo>
                <a:lnTo>
                  <a:pt x="231661" y="8526"/>
                </a:lnTo>
                <a:lnTo>
                  <a:pt x="231803" y="9473"/>
                </a:lnTo>
                <a:lnTo>
                  <a:pt x="231755" y="9663"/>
                </a:lnTo>
                <a:lnTo>
                  <a:pt x="231708" y="9852"/>
                </a:lnTo>
                <a:lnTo>
                  <a:pt x="231471" y="10847"/>
                </a:lnTo>
                <a:lnTo>
                  <a:pt x="231471" y="10894"/>
                </a:lnTo>
                <a:lnTo>
                  <a:pt x="231282" y="9473"/>
                </a:lnTo>
                <a:lnTo>
                  <a:pt x="231282" y="9189"/>
                </a:lnTo>
                <a:lnTo>
                  <a:pt x="231424" y="8573"/>
                </a:lnTo>
                <a:lnTo>
                  <a:pt x="231566" y="7957"/>
                </a:lnTo>
                <a:lnTo>
                  <a:pt x="231613" y="7863"/>
                </a:lnTo>
                <a:close/>
                <a:moveTo>
                  <a:pt x="2890" y="10894"/>
                </a:moveTo>
                <a:lnTo>
                  <a:pt x="2890" y="10894"/>
                </a:lnTo>
                <a:lnTo>
                  <a:pt x="2890" y="10894"/>
                </a:lnTo>
                <a:close/>
                <a:moveTo>
                  <a:pt x="2180" y="9757"/>
                </a:moveTo>
                <a:lnTo>
                  <a:pt x="2274" y="9899"/>
                </a:lnTo>
                <a:lnTo>
                  <a:pt x="2274" y="10041"/>
                </a:lnTo>
                <a:lnTo>
                  <a:pt x="2227" y="10278"/>
                </a:lnTo>
                <a:lnTo>
                  <a:pt x="2132" y="10515"/>
                </a:lnTo>
                <a:lnTo>
                  <a:pt x="1896" y="10941"/>
                </a:lnTo>
                <a:lnTo>
                  <a:pt x="1896" y="10657"/>
                </a:lnTo>
                <a:lnTo>
                  <a:pt x="1943" y="10373"/>
                </a:lnTo>
                <a:lnTo>
                  <a:pt x="2180" y="9757"/>
                </a:lnTo>
                <a:close/>
                <a:moveTo>
                  <a:pt x="3885" y="10705"/>
                </a:moveTo>
                <a:lnTo>
                  <a:pt x="3885" y="11178"/>
                </a:lnTo>
                <a:lnTo>
                  <a:pt x="3790" y="11036"/>
                </a:lnTo>
                <a:lnTo>
                  <a:pt x="3790" y="10941"/>
                </a:lnTo>
                <a:lnTo>
                  <a:pt x="3885" y="10705"/>
                </a:lnTo>
                <a:close/>
                <a:moveTo>
                  <a:pt x="1990" y="11036"/>
                </a:moveTo>
                <a:lnTo>
                  <a:pt x="1943" y="11226"/>
                </a:lnTo>
                <a:lnTo>
                  <a:pt x="1943" y="11131"/>
                </a:lnTo>
                <a:lnTo>
                  <a:pt x="1990" y="11036"/>
                </a:lnTo>
                <a:close/>
                <a:moveTo>
                  <a:pt x="6206" y="10752"/>
                </a:moveTo>
                <a:lnTo>
                  <a:pt x="6158" y="10847"/>
                </a:lnTo>
                <a:lnTo>
                  <a:pt x="6064" y="11226"/>
                </a:lnTo>
                <a:lnTo>
                  <a:pt x="5969" y="11083"/>
                </a:lnTo>
                <a:lnTo>
                  <a:pt x="6064" y="10941"/>
                </a:lnTo>
                <a:lnTo>
                  <a:pt x="6206" y="10752"/>
                </a:lnTo>
                <a:close/>
                <a:moveTo>
                  <a:pt x="7674" y="9568"/>
                </a:moveTo>
                <a:lnTo>
                  <a:pt x="7769" y="9994"/>
                </a:lnTo>
                <a:lnTo>
                  <a:pt x="7437" y="11226"/>
                </a:lnTo>
                <a:lnTo>
                  <a:pt x="7342" y="10989"/>
                </a:lnTo>
                <a:lnTo>
                  <a:pt x="7295" y="10847"/>
                </a:lnTo>
                <a:lnTo>
                  <a:pt x="7295" y="10610"/>
                </a:lnTo>
                <a:lnTo>
                  <a:pt x="7295" y="10231"/>
                </a:lnTo>
                <a:lnTo>
                  <a:pt x="7390" y="10041"/>
                </a:lnTo>
                <a:lnTo>
                  <a:pt x="7674" y="9568"/>
                </a:lnTo>
                <a:close/>
                <a:moveTo>
                  <a:pt x="218209" y="9805"/>
                </a:moveTo>
                <a:lnTo>
                  <a:pt x="218257" y="10136"/>
                </a:lnTo>
                <a:lnTo>
                  <a:pt x="218257" y="10515"/>
                </a:lnTo>
                <a:lnTo>
                  <a:pt x="218162" y="11226"/>
                </a:lnTo>
                <a:lnTo>
                  <a:pt x="218114" y="10184"/>
                </a:lnTo>
                <a:lnTo>
                  <a:pt x="218162" y="9994"/>
                </a:lnTo>
                <a:lnTo>
                  <a:pt x="218209" y="9805"/>
                </a:lnTo>
                <a:close/>
                <a:moveTo>
                  <a:pt x="8290" y="10657"/>
                </a:moveTo>
                <a:lnTo>
                  <a:pt x="8242" y="11273"/>
                </a:lnTo>
                <a:lnTo>
                  <a:pt x="8242" y="11226"/>
                </a:lnTo>
                <a:lnTo>
                  <a:pt x="8242" y="10941"/>
                </a:lnTo>
                <a:lnTo>
                  <a:pt x="8290" y="10657"/>
                </a:lnTo>
                <a:close/>
                <a:moveTo>
                  <a:pt x="222993" y="8763"/>
                </a:moveTo>
                <a:lnTo>
                  <a:pt x="223135" y="9426"/>
                </a:lnTo>
                <a:lnTo>
                  <a:pt x="223182" y="9757"/>
                </a:lnTo>
                <a:lnTo>
                  <a:pt x="223182" y="9947"/>
                </a:lnTo>
                <a:lnTo>
                  <a:pt x="223182" y="10089"/>
                </a:lnTo>
                <a:lnTo>
                  <a:pt x="223135" y="10468"/>
                </a:lnTo>
                <a:lnTo>
                  <a:pt x="223088" y="11273"/>
                </a:lnTo>
                <a:lnTo>
                  <a:pt x="223088" y="11320"/>
                </a:lnTo>
                <a:lnTo>
                  <a:pt x="222993" y="10705"/>
                </a:lnTo>
                <a:lnTo>
                  <a:pt x="222946" y="10041"/>
                </a:lnTo>
                <a:lnTo>
                  <a:pt x="222946" y="9426"/>
                </a:lnTo>
                <a:lnTo>
                  <a:pt x="222993" y="8763"/>
                </a:lnTo>
                <a:close/>
                <a:moveTo>
                  <a:pt x="225977" y="9615"/>
                </a:moveTo>
                <a:lnTo>
                  <a:pt x="225977" y="9757"/>
                </a:lnTo>
                <a:lnTo>
                  <a:pt x="226024" y="9899"/>
                </a:lnTo>
                <a:lnTo>
                  <a:pt x="225977" y="10231"/>
                </a:lnTo>
                <a:lnTo>
                  <a:pt x="225835" y="11036"/>
                </a:lnTo>
                <a:lnTo>
                  <a:pt x="225788" y="11368"/>
                </a:lnTo>
                <a:lnTo>
                  <a:pt x="225740" y="11131"/>
                </a:lnTo>
                <a:lnTo>
                  <a:pt x="225740" y="10941"/>
                </a:lnTo>
                <a:lnTo>
                  <a:pt x="225835" y="10515"/>
                </a:lnTo>
                <a:lnTo>
                  <a:pt x="225977" y="9615"/>
                </a:lnTo>
                <a:close/>
                <a:moveTo>
                  <a:pt x="223798" y="9094"/>
                </a:moveTo>
                <a:lnTo>
                  <a:pt x="223846" y="9189"/>
                </a:lnTo>
                <a:lnTo>
                  <a:pt x="223846" y="9331"/>
                </a:lnTo>
                <a:lnTo>
                  <a:pt x="223940" y="9710"/>
                </a:lnTo>
                <a:lnTo>
                  <a:pt x="223988" y="10041"/>
                </a:lnTo>
                <a:lnTo>
                  <a:pt x="223940" y="11368"/>
                </a:lnTo>
                <a:lnTo>
                  <a:pt x="223940" y="11415"/>
                </a:lnTo>
                <a:lnTo>
                  <a:pt x="223751" y="10705"/>
                </a:lnTo>
                <a:lnTo>
                  <a:pt x="223751" y="10562"/>
                </a:lnTo>
                <a:lnTo>
                  <a:pt x="223798" y="10420"/>
                </a:lnTo>
                <a:lnTo>
                  <a:pt x="223893" y="10184"/>
                </a:lnTo>
                <a:lnTo>
                  <a:pt x="223703" y="10515"/>
                </a:lnTo>
                <a:lnTo>
                  <a:pt x="223656" y="10326"/>
                </a:lnTo>
                <a:lnTo>
                  <a:pt x="223656" y="10089"/>
                </a:lnTo>
                <a:lnTo>
                  <a:pt x="223751" y="9663"/>
                </a:lnTo>
                <a:lnTo>
                  <a:pt x="223846" y="9331"/>
                </a:lnTo>
                <a:lnTo>
                  <a:pt x="223751" y="9520"/>
                </a:lnTo>
                <a:lnTo>
                  <a:pt x="223798" y="9094"/>
                </a:lnTo>
                <a:close/>
                <a:moveTo>
                  <a:pt x="229150" y="10089"/>
                </a:moveTo>
                <a:lnTo>
                  <a:pt x="228961" y="11415"/>
                </a:lnTo>
                <a:lnTo>
                  <a:pt x="228961" y="11083"/>
                </a:lnTo>
                <a:lnTo>
                  <a:pt x="229008" y="10752"/>
                </a:lnTo>
                <a:lnTo>
                  <a:pt x="229150" y="10089"/>
                </a:lnTo>
                <a:close/>
                <a:moveTo>
                  <a:pt x="214183" y="7294"/>
                </a:moveTo>
                <a:lnTo>
                  <a:pt x="214231" y="7436"/>
                </a:lnTo>
                <a:lnTo>
                  <a:pt x="214325" y="8052"/>
                </a:lnTo>
                <a:lnTo>
                  <a:pt x="214420" y="8715"/>
                </a:lnTo>
                <a:lnTo>
                  <a:pt x="214420" y="9284"/>
                </a:lnTo>
                <a:lnTo>
                  <a:pt x="214373" y="9852"/>
                </a:lnTo>
                <a:lnTo>
                  <a:pt x="214325" y="10184"/>
                </a:lnTo>
                <a:lnTo>
                  <a:pt x="214278" y="10515"/>
                </a:lnTo>
                <a:lnTo>
                  <a:pt x="214041" y="11462"/>
                </a:lnTo>
                <a:lnTo>
                  <a:pt x="213994" y="10894"/>
                </a:lnTo>
                <a:lnTo>
                  <a:pt x="213899" y="10373"/>
                </a:lnTo>
                <a:lnTo>
                  <a:pt x="213852" y="9852"/>
                </a:lnTo>
                <a:lnTo>
                  <a:pt x="213852" y="9284"/>
                </a:lnTo>
                <a:lnTo>
                  <a:pt x="213899" y="8668"/>
                </a:lnTo>
                <a:lnTo>
                  <a:pt x="213994" y="8100"/>
                </a:lnTo>
                <a:lnTo>
                  <a:pt x="214088" y="7531"/>
                </a:lnTo>
                <a:lnTo>
                  <a:pt x="214183" y="7294"/>
                </a:lnTo>
                <a:close/>
                <a:moveTo>
                  <a:pt x="7295" y="10894"/>
                </a:moveTo>
                <a:lnTo>
                  <a:pt x="7437" y="11320"/>
                </a:lnTo>
                <a:lnTo>
                  <a:pt x="7342" y="11510"/>
                </a:lnTo>
                <a:lnTo>
                  <a:pt x="7295" y="11462"/>
                </a:lnTo>
                <a:lnTo>
                  <a:pt x="7295" y="10894"/>
                </a:lnTo>
                <a:close/>
                <a:moveTo>
                  <a:pt x="12316" y="11131"/>
                </a:moveTo>
                <a:lnTo>
                  <a:pt x="12126" y="11462"/>
                </a:lnTo>
                <a:lnTo>
                  <a:pt x="12032" y="11557"/>
                </a:lnTo>
                <a:lnTo>
                  <a:pt x="12032" y="11462"/>
                </a:lnTo>
                <a:lnTo>
                  <a:pt x="12079" y="11368"/>
                </a:lnTo>
                <a:lnTo>
                  <a:pt x="12174" y="11226"/>
                </a:lnTo>
                <a:lnTo>
                  <a:pt x="12316" y="11131"/>
                </a:lnTo>
                <a:close/>
                <a:moveTo>
                  <a:pt x="218067" y="9094"/>
                </a:moveTo>
                <a:lnTo>
                  <a:pt x="218162" y="9331"/>
                </a:lnTo>
                <a:lnTo>
                  <a:pt x="218114" y="9473"/>
                </a:lnTo>
                <a:lnTo>
                  <a:pt x="218114" y="9520"/>
                </a:lnTo>
                <a:lnTo>
                  <a:pt x="218020" y="9757"/>
                </a:lnTo>
                <a:lnTo>
                  <a:pt x="217925" y="10041"/>
                </a:lnTo>
                <a:lnTo>
                  <a:pt x="217783" y="10515"/>
                </a:lnTo>
                <a:lnTo>
                  <a:pt x="217688" y="10989"/>
                </a:lnTo>
                <a:lnTo>
                  <a:pt x="217593" y="11557"/>
                </a:lnTo>
                <a:lnTo>
                  <a:pt x="217641" y="10941"/>
                </a:lnTo>
                <a:lnTo>
                  <a:pt x="217783" y="10326"/>
                </a:lnTo>
                <a:lnTo>
                  <a:pt x="218067" y="9094"/>
                </a:lnTo>
                <a:close/>
                <a:moveTo>
                  <a:pt x="12979" y="11510"/>
                </a:moveTo>
                <a:lnTo>
                  <a:pt x="12969" y="11595"/>
                </a:lnTo>
                <a:lnTo>
                  <a:pt x="12969" y="11595"/>
                </a:lnTo>
                <a:lnTo>
                  <a:pt x="12979" y="11557"/>
                </a:lnTo>
                <a:lnTo>
                  <a:pt x="12979" y="11510"/>
                </a:lnTo>
                <a:close/>
                <a:moveTo>
                  <a:pt x="6443" y="10657"/>
                </a:moveTo>
                <a:lnTo>
                  <a:pt x="6443" y="10847"/>
                </a:lnTo>
                <a:lnTo>
                  <a:pt x="6443" y="11083"/>
                </a:lnTo>
                <a:lnTo>
                  <a:pt x="6348" y="11462"/>
                </a:lnTo>
                <a:lnTo>
                  <a:pt x="6300" y="11604"/>
                </a:lnTo>
                <a:lnTo>
                  <a:pt x="6300" y="11273"/>
                </a:lnTo>
                <a:lnTo>
                  <a:pt x="6300" y="11131"/>
                </a:lnTo>
                <a:lnTo>
                  <a:pt x="6300" y="10989"/>
                </a:lnTo>
                <a:lnTo>
                  <a:pt x="6443" y="10657"/>
                </a:lnTo>
                <a:close/>
                <a:moveTo>
                  <a:pt x="228393" y="6868"/>
                </a:moveTo>
                <a:lnTo>
                  <a:pt x="228487" y="7152"/>
                </a:lnTo>
                <a:lnTo>
                  <a:pt x="228629" y="8005"/>
                </a:lnTo>
                <a:lnTo>
                  <a:pt x="228771" y="8526"/>
                </a:lnTo>
                <a:lnTo>
                  <a:pt x="228819" y="8621"/>
                </a:lnTo>
                <a:lnTo>
                  <a:pt x="228819" y="8621"/>
                </a:lnTo>
                <a:lnTo>
                  <a:pt x="228677" y="8526"/>
                </a:lnTo>
                <a:lnTo>
                  <a:pt x="228582" y="8384"/>
                </a:lnTo>
                <a:lnTo>
                  <a:pt x="228487" y="8194"/>
                </a:lnTo>
                <a:lnTo>
                  <a:pt x="228440" y="7957"/>
                </a:lnTo>
                <a:lnTo>
                  <a:pt x="228487" y="8242"/>
                </a:lnTo>
                <a:lnTo>
                  <a:pt x="228582" y="8478"/>
                </a:lnTo>
                <a:lnTo>
                  <a:pt x="228771" y="8763"/>
                </a:lnTo>
                <a:lnTo>
                  <a:pt x="228819" y="8810"/>
                </a:lnTo>
                <a:lnTo>
                  <a:pt x="228819" y="8857"/>
                </a:lnTo>
                <a:lnTo>
                  <a:pt x="228771" y="8952"/>
                </a:lnTo>
                <a:lnTo>
                  <a:pt x="228677" y="9378"/>
                </a:lnTo>
                <a:lnTo>
                  <a:pt x="228629" y="9805"/>
                </a:lnTo>
                <a:lnTo>
                  <a:pt x="228582" y="10941"/>
                </a:lnTo>
                <a:lnTo>
                  <a:pt x="228535" y="11604"/>
                </a:lnTo>
                <a:lnTo>
                  <a:pt x="228487" y="11604"/>
                </a:lnTo>
                <a:lnTo>
                  <a:pt x="228345" y="10515"/>
                </a:lnTo>
                <a:lnTo>
                  <a:pt x="228298" y="9284"/>
                </a:lnTo>
                <a:lnTo>
                  <a:pt x="228203" y="8242"/>
                </a:lnTo>
                <a:lnTo>
                  <a:pt x="228203" y="8005"/>
                </a:lnTo>
                <a:lnTo>
                  <a:pt x="228345" y="6915"/>
                </a:lnTo>
                <a:lnTo>
                  <a:pt x="228393" y="6868"/>
                </a:lnTo>
                <a:close/>
                <a:moveTo>
                  <a:pt x="2938" y="9615"/>
                </a:moveTo>
                <a:lnTo>
                  <a:pt x="3032" y="9899"/>
                </a:lnTo>
                <a:lnTo>
                  <a:pt x="3411" y="10752"/>
                </a:lnTo>
                <a:lnTo>
                  <a:pt x="3222" y="11273"/>
                </a:lnTo>
                <a:lnTo>
                  <a:pt x="3080" y="11652"/>
                </a:lnTo>
                <a:lnTo>
                  <a:pt x="2890" y="10894"/>
                </a:lnTo>
                <a:lnTo>
                  <a:pt x="2938" y="11131"/>
                </a:lnTo>
                <a:lnTo>
                  <a:pt x="2701" y="10610"/>
                </a:lnTo>
                <a:lnTo>
                  <a:pt x="2701" y="10562"/>
                </a:lnTo>
                <a:lnTo>
                  <a:pt x="2890" y="9663"/>
                </a:lnTo>
                <a:lnTo>
                  <a:pt x="2938" y="9615"/>
                </a:lnTo>
                <a:close/>
                <a:moveTo>
                  <a:pt x="6253" y="8242"/>
                </a:moveTo>
                <a:lnTo>
                  <a:pt x="6348" y="8810"/>
                </a:lnTo>
                <a:lnTo>
                  <a:pt x="6395" y="9331"/>
                </a:lnTo>
                <a:lnTo>
                  <a:pt x="6395" y="9426"/>
                </a:lnTo>
                <a:lnTo>
                  <a:pt x="6348" y="9520"/>
                </a:lnTo>
                <a:lnTo>
                  <a:pt x="6253" y="9710"/>
                </a:lnTo>
                <a:lnTo>
                  <a:pt x="5779" y="10799"/>
                </a:lnTo>
                <a:lnTo>
                  <a:pt x="5495" y="11557"/>
                </a:lnTo>
                <a:lnTo>
                  <a:pt x="5448" y="11652"/>
                </a:lnTo>
                <a:lnTo>
                  <a:pt x="5353" y="11273"/>
                </a:lnTo>
                <a:lnTo>
                  <a:pt x="6206" y="8242"/>
                </a:lnTo>
                <a:close/>
                <a:moveTo>
                  <a:pt x="221241" y="10468"/>
                </a:moveTo>
                <a:lnTo>
                  <a:pt x="221241" y="10705"/>
                </a:lnTo>
                <a:lnTo>
                  <a:pt x="221146" y="11652"/>
                </a:lnTo>
                <a:lnTo>
                  <a:pt x="221098" y="11652"/>
                </a:lnTo>
                <a:lnTo>
                  <a:pt x="221193" y="10468"/>
                </a:lnTo>
                <a:close/>
                <a:moveTo>
                  <a:pt x="229435" y="10231"/>
                </a:moveTo>
                <a:lnTo>
                  <a:pt x="229482" y="10420"/>
                </a:lnTo>
                <a:lnTo>
                  <a:pt x="229482" y="10799"/>
                </a:lnTo>
                <a:lnTo>
                  <a:pt x="229435" y="11273"/>
                </a:lnTo>
                <a:lnTo>
                  <a:pt x="229387" y="11841"/>
                </a:lnTo>
                <a:lnTo>
                  <a:pt x="229435" y="10231"/>
                </a:lnTo>
                <a:close/>
                <a:moveTo>
                  <a:pt x="232940" y="8621"/>
                </a:moveTo>
                <a:lnTo>
                  <a:pt x="232987" y="9615"/>
                </a:lnTo>
                <a:lnTo>
                  <a:pt x="233034" y="10799"/>
                </a:lnTo>
                <a:lnTo>
                  <a:pt x="232987" y="11273"/>
                </a:lnTo>
                <a:lnTo>
                  <a:pt x="232940" y="11699"/>
                </a:lnTo>
                <a:lnTo>
                  <a:pt x="232892" y="11841"/>
                </a:lnTo>
                <a:lnTo>
                  <a:pt x="232797" y="11036"/>
                </a:lnTo>
                <a:lnTo>
                  <a:pt x="232797" y="10278"/>
                </a:lnTo>
                <a:lnTo>
                  <a:pt x="232845" y="9426"/>
                </a:lnTo>
                <a:lnTo>
                  <a:pt x="232940" y="8621"/>
                </a:lnTo>
                <a:close/>
                <a:moveTo>
                  <a:pt x="220483" y="9378"/>
                </a:moveTo>
                <a:lnTo>
                  <a:pt x="220483" y="9805"/>
                </a:lnTo>
                <a:lnTo>
                  <a:pt x="220435" y="9994"/>
                </a:lnTo>
                <a:lnTo>
                  <a:pt x="220198" y="10705"/>
                </a:lnTo>
                <a:lnTo>
                  <a:pt x="220009" y="11462"/>
                </a:lnTo>
                <a:lnTo>
                  <a:pt x="219914" y="11936"/>
                </a:lnTo>
                <a:lnTo>
                  <a:pt x="219962" y="11320"/>
                </a:lnTo>
                <a:lnTo>
                  <a:pt x="220151" y="10657"/>
                </a:lnTo>
                <a:lnTo>
                  <a:pt x="220483" y="9378"/>
                </a:lnTo>
                <a:close/>
                <a:moveTo>
                  <a:pt x="222472" y="8810"/>
                </a:moveTo>
                <a:lnTo>
                  <a:pt x="222140" y="10373"/>
                </a:lnTo>
                <a:lnTo>
                  <a:pt x="222046" y="11131"/>
                </a:lnTo>
                <a:lnTo>
                  <a:pt x="221951" y="11936"/>
                </a:lnTo>
                <a:lnTo>
                  <a:pt x="221904" y="11936"/>
                </a:lnTo>
                <a:lnTo>
                  <a:pt x="221904" y="11794"/>
                </a:lnTo>
                <a:lnTo>
                  <a:pt x="221904" y="11652"/>
                </a:lnTo>
                <a:lnTo>
                  <a:pt x="221951" y="11036"/>
                </a:lnTo>
                <a:lnTo>
                  <a:pt x="222046" y="10420"/>
                </a:lnTo>
                <a:lnTo>
                  <a:pt x="222330" y="9189"/>
                </a:lnTo>
                <a:lnTo>
                  <a:pt x="222472" y="8810"/>
                </a:lnTo>
                <a:close/>
                <a:moveTo>
                  <a:pt x="228061" y="8905"/>
                </a:moveTo>
                <a:lnTo>
                  <a:pt x="227966" y="9663"/>
                </a:lnTo>
                <a:lnTo>
                  <a:pt x="227966" y="10468"/>
                </a:lnTo>
                <a:lnTo>
                  <a:pt x="227919" y="12031"/>
                </a:lnTo>
                <a:lnTo>
                  <a:pt x="227872" y="11841"/>
                </a:lnTo>
                <a:lnTo>
                  <a:pt x="227872" y="11557"/>
                </a:lnTo>
                <a:lnTo>
                  <a:pt x="227872" y="10989"/>
                </a:lnTo>
                <a:lnTo>
                  <a:pt x="227919" y="9899"/>
                </a:lnTo>
                <a:lnTo>
                  <a:pt x="227966" y="9236"/>
                </a:lnTo>
                <a:lnTo>
                  <a:pt x="228014" y="8905"/>
                </a:lnTo>
                <a:close/>
                <a:moveTo>
                  <a:pt x="211247" y="7626"/>
                </a:moveTo>
                <a:lnTo>
                  <a:pt x="211341" y="8100"/>
                </a:lnTo>
                <a:lnTo>
                  <a:pt x="211389" y="8526"/>
                </a:lnTo>
                <a:lnTo>
                  <a:pt x="211341" y="8763"/>
                </a:lnTo>
                <a:lnTo>
                  <a:pt x="211247" y="8952"/>
                </a:lnTo>
                <a:lnTo>
                  <a:pt x="210489" y="11036"/>
                </a:lnTo>
                <a:lnTo>
                  <a:pt x="210015" y="12173"/>
                </a:lnTo>
                <a:lnTo>
                  <a:pt x="209968" y="12220"/>
                </a:lnTo>
                <a:lnTo>
                  <a:pt x="209968" y="12220"/>
                </a:lnTo>
                <a:lnTo>
                  <a:pt x="211199" y="7673"/>
                </a:lnTo>
                <a:lnTo>
                  <a:pt x="211247" y="7626"/>
                </a:lnTo>
                <a:close/>
                <a:moveTo>
                  <a:pt x="217925" y="11273"/>
                </a:moveTo>
                <a:lnTo>
                  <a:pt x="217878" y="12268"/>
                </a:lnTo>
                <a:lnTo>
                  <a:pt x="217830" y="12268"/>
                </a:lnTo>
                <a:lnTo>
                  <a:pt x="217830" y="12031"/>
                </a:lnTo>
                <a:lnTo>
                  <a:pt x="217830" y="11794"/>
                </a:lnTo>
                <a:lnTo>
                  <a:pt x="217830" y="11510"/>
                </a:lnTo>
                <a:lnTo>
                  <a:pt x="217925" y="11273"/>
                </a:lnTo>
                <a:close/>
                <a:moveTo>
                  <a:pt x="199453" y="12315"/>
                </a:moveTo>
                <a:lnTo>
                  <a:pt x="199453" y="12315"/>
                </a:lnTo>
                <a:lnTo>
                  <a:pt x="199453" y="12315"/>
                </a:lnTo>
                <a:close/>
                <a:moveTo>
                  <a:pt x="7911" y="10657"/>
                </a:moveTo>
                <a:lnTo>
                  <a:pt x="8006" y="11226"/>
                </a:lnTo>
                <a:lnTo>
                  <a:pt x="7863" y="12504"/>
                </a:lnTo>
                <a:lnTo>
                  <a:pt x="7721" y="12031"/>
                </a:lnTo>
                <a:lnTo>
                  <a:pt x="7674" y="11936"/>
                </a:lnTo>
                <a:lnTo>
                  <a:pt x="7627" y="11794"/>
                </a:lnTo>
                <a:lnTo>
                  <a:pt x="7721" y="11462"/>
                </a:lnTo>
                <a:lnTo>
                  <a:pt x="7911" y="10657"/>
                </a:lnTo>
                <a:close/>
                <a:moveTo>
                  <a:pt x="5258" y="11652"/>
                </a:moveTo>
                <a:lnTo>
                  <a:pt x="5258" y="12078"/>
                </a:lnTo>
                <a:lnTo>
                  <a:pt x="5022" y="12599"/>
                </a:lnTo>
                <a:lnTo>
                  <a:pt x="4974" y="12599"/>
                </a:lnTo>
                <a:lnTo>
                  <a:pt x="5258" y="11652"/>
                </a:lnTo>
                <a:close/>
                <a:moveTo>
                  <a:pt x="222804" y="7957"/>
                </a:moveTo>
                <a:lnTo>
                  <a:pt x="222851" y="8100"/>
                </a:lnTo>
                <a:lnTo>
                  <a:pt x="222851" y="8242"/>
                </a:lnTo>
                <a:lnTo>
                  <a:pt x="222709" y="9189"/>
                </a:lnTo>
                <a:lnTo>
                  <a:pt x="222614" y="10610"/>
                </a:lnTo>
                <a:lnTo>
                  <a:pt x="222519" y="11320"/>
                </a:lnTo>
                <a:lnTo>
                  <a:pt x="222425" y="12173"/>
                </a:lnTo>
                <a:lnTo>
                  <a:pt x="222425" y="12599"/>
                </a:lnTo>
                <a:lnTo>
                  <a:pt x="222377" y="12599"/>
                </a:lnTo>
                <a:lnTo>
                  <a:pt x="222330" y="11747"/>
                </a:lnTo>
                <a:lnTo>
                  <a:pt x="222330" y="10941"/>
                </a:lnTo>
                <a:lnTo>
                  <a:pt x="222425" y="10089"/>
                </a:lnTo>
                <a:lnTo>
                  <a:pt x="222519" y="9284"/>
                </a:lnTo>
                <a:lnTo>
                  <a:pt x="222472" y="9331"/>
                </a:lnTo>
                <a:lnTo>
                  <a:pt x="222614" y="8668"/>
                </a:lnTo>
                <a:lnTo>
                  <a:pt x="222661" y="8336"/>
                </a:lnTo>
                <a:lnTo>
                  <a:pt x="222804" y="7957"/>
                </a:lnTo>
                <a:close/>
                <a:moveTo>
                  <a:pt x="6869" y="11320"/>
                </a:moveTo>
                <a:lnTo>
                  <a:pt x="6774" y="11889"/>
                </a:lnTo>
                <a:lnTo>
                  <a:pt x="6727" y="12504"/>
                </a:lnTo>
                <a:lnTo>
                  <a:pt x="6679" y="12647"/>
                </a:lnTo>
                <a:lnTo>
                  <a:pt x="6727" y="11983"/>
                </a:lnTo>
                <a:lnTo>
                  <a:pt x="6869" y="11320"/>
                </a:lnTo>
                <a:close/>
                <a:moveTo>
                  <a:pt x="5922" y="11178"/>
                </a:moveTo>
                <a:lnTo>
                  <a:pt x="6016" y="11273"/>
                </a:lnTo>
                <a:lnTo>
                  <a:pt x="6016" y="11368"/>
                </a:lnTo>
                <a:lnTo>
                  <a:pt x="5827" y="12031"/>
                </a:lnTo>
                <a:lnTo>
                  <a:pt x="5685" y="12694"/>
                </a:lnTo>
                <a:lnTo>
                  <a:pt x="5637" y="12552"/>
                </a:lnTo>
                <a:lnTo>
                  <a:pt x="5637" y="12362"/>
                </a:lnTo>
                <a:lnTo>
                  <a:pt x="5637" y="12125"/>
                </a:lnTo>
                <a:lnTo>
                  <a:pt x="5732" y="11841"/>
                </a:lnTo>
                <a:lnTo>
                  <a:pt x="5874" y="11368"/>
                </a:lnTo>
                <a:lnTo>
                  <a:pt x="5922" y="11178"/>
                </a:lnTo>
                <a:close/>
                <a:moveTo>
                  <a:pt x="1224" y="12424"/>
                </a:moveTo>
                <a:lnTo>
                  <a:pt x="1138" y="12789"/>
                </a:lnTo>
                <a:lnTo>
                  <a:pt x="1138" y="12741"/>
                </a:lnTo>
                <a:lnTo>
                  <a:pt x="1224" y="12424"/>
                </a:lnTo>
                <a:close/>
                <a:moveTo>
                  <a:pt x="18947" y="12125"/>
                </a:moveTo>
                <a:lnTo>
                  <a:pt x="18994" y="12173"/>
                </a:lnTo>
                <a:lnTo>
                  <a:pt x="18994" y="12315"/>
                </a:lnTo>
                <a:lnTo>
                  <a:pt x="18994" y="12457"/>
                </a:lnTo>
                <a:lnTo>
                  <a:pt x="18947" y="12552"/>
                </a:lnTo>
                <a:lnTo>
                  <a:pt x="18852" y="12647"/>
                </a:lnTo>
                <a:lnTo>
                  <a:pt x="18663" y="12836"/>
                </a:lnTo>
                <a:lnTo>
                  <a:pt x="18663" y="12836"/>
                </a:lnTo>
                <a:lnTo>
                  <a:pt x="18947" y="12125"/>
                </a:lnTo>
                <a:close/>
                <a:moveTo>
                  <a:pt x="215746" y="9710"/>
                </a:moveTo>
                <a:lnTo>
                  <a:pt x="215746" y="9947"/>
                </a:lnTo>
                <a:lnTo>
                  <a:pt x="215652" y="10373"/>
                </a:lnTo>
                <a:lnTo>
                  <a:pt x="215462" y="11320"/>
                </a:lnTo>
                <a:lnTo>
                  <a:pt x="215178" y="12268"/>
                </a:lnTo>
                <a:lnTo>
                  <a:pt x="215036" y="12647"/>
                </a:lnTo>
                <a:lnTo>
                  <a:pt x="214894" y="12883"/>
                </a:lnTo>
                <a:lnTo>
                  <a:pt x="214846" y="12694"/>
                </a:lnTo>
                <a:lnTo>
                  <a:pt x="214846" y="12552"/>
                </a:lnTo>
                <a:lnTo>
                  <a:pt x="214941" y="12173"/>
                </a:lnTo>
                <a:lnTo>
                  <a:pt x="215367" y="10610"/>
                </a:lnTo>
                <a:lnTo>
                  <a:pt x="215557" y="10184"/>
                </a:lnTo>
                <a:lnTo>
                  <a:pt x="215699" y="9710"/>
                </a:lnTo>
                <a:close/>
                <a:moveTo>
                  <a:pt x="220483" y="11036"/>
                </a:moveTo>
                <a:lnTo>
                  <a:pt x="220388" y="12978"/>
                </a:lnTo>
                <a:lnTo>
                  <a:pt x="220341" y="12978"/>
                </a:lnTo>
                <a:lnTo>
                  <a:pt x="220341" y="12268"/>
                </a:lnTo>
                <a:lnTo>
                  <a:pt x="220388" y="11368"/>
                </a:lnTo>
                <a:lnTo>
                  <a:pt x="220435" y="11226"/>
                </a:lnTo>
                <a:lnTo>
                  <a:pt x="220483" y="11036"/>
                </a:lnTo>
                <a:close/>
                <a:moveTo>
                  <a:pt x="2653" y="11083"/>
                </a:moveTo>
                <a:lnTo>
                  <a:pt x="2795" y="11841"/>
                </a:lnTo>
                <a:lnTo>
                  <a:pt x="2890" y="12173"/>
                </a:lnTo>
                <a:lnTo>
                  <a:pt x="2890" y="12268"/>
                </a:lnTo>
                <a:lnTo>
                  <a:pt x="2653" y="13025"/>
                </a:lnTo>
                <a:lnTo>
                  <a:pt x="2606" y="12078"/>
                </a:lnTo>
                <a:lnTo>
                  <a:pt x="2606" y="11557"/>
                </a:lnTo>
                <a:lnTo>
                  <a:pt x="2653" y="11083"/>
                </a:lnTo>
                <a:close/>
                <a:moveTo>
                  <a:pt x="219441" y="8763"/>
                </a:moveTo>
                <a:lnTo>
                  <a:pt x="219488" y="9047"/>
                </a:lnTo>
                <a:lnTo>
                  <a:pt x="219488" y="9994"/>
                </a:lnTo>
                <a:lnTo>
                  <a:pt x="219441" y="10989"/>
                </a:lnTo>
                <a:lnTo>
                  <a:pt x="219251" y="12410"/>
                </a:lnTo>
                <a:lnTo>
                  <a:pt x="219204" y="13025"/>
                </a:lnTo>
                <a:lnTo>
                  <a:pt x="219156" y="12647"/>
                </a:lnTo>
                <a:lnTo>
                  <a:pt x="219109" y="12125"/>
                </a:lnTo>
                <a:lnTo>
                  <a:pt x="219156" y="10894"/>
                </a:lnTo>
                <a:lnTo>
                  <a:pt x="219251" y="9663"/>
                </a:lnTo>
                <a:lnTo>
                  <a:pt x="219346" y="9142"/>
                </a:lnTo>
                <a:lnTo>
                  <a:pt x="219441" y="8763"/>
                </a:lnTo>
                <a:close/>
                <a:moveTo>
                  <a:pt x="1659" y="11936"/>
                </a:moveTo>
                <a:lnTo>
                  <a:pt x="1659" y="12268"/>
                </a:lnTo>
                <a:lnTo>
                  <a:pt x="1469" y="13215"/>
                </a:lnTo>
                <a:lnTo>
                  <a:pt x="1611" y="12125"/>
                </a:lnTo>
                <a:lnTo>
                  <a:pt x="1659" y="11936"/>
                </a:lnTo>
                <a:close/>
                <a:moveTo>
                  <a:pt x="20226" y="11794"/>
                </a:moveTo>
                <a:lnTo>
                  <a:pt x="19752" y="13404"/>
                </a:lnTo>
                <a:lnTo>
                  <a:pt x="19705" y="13404"/>
                </a:lnTo>
                <a:lnTo>
                  <a:pt x="19657" y="12647"/>
                </a:lnTo>
                <a:lnTo>
                  <a:pt x="19705" y="12552"/>
                </a:lnTo>
                <a:lnTo>
                  <a:pt x="19752" y="12457"/>
                </a:lnTo>
                <a:lnTo>
                  <a:pt x="20226" y="11794"/>
                </a:lnTo>
                <a:close/>
                <a:moveTo>
                  <a:pt x="211957" y="9852"/>
                </a:moveTo>
                <a:lnTo>
                  <a:pt x="211957" y="10089"/>
                </a:lnTo>
                <a:lnTo>
                  <a:pt x="212004" y="11131"/>
                </a:lnTo>
                <a:lnTo>
                  <a:pt x="211957" y="11462"/>
                </a:lnTo>
                <a:lnTo>
                  <a:pt x="211531" y="13404"/>
                </a:lnTo>
                <a:lnTo>
                  <a:pt x="211483" y="13499"/>
                </a:lnTo>
                <a:lnTo>
                  <a:pt x="211578" y="12599"/>
                </a:lnTo>
                <a:lnTo>
                  <a:pt x="211626" y="11699"/>
                </a:lnTo>
                <a:lnTo>
                  <a:pt x="211720" y="10799"/>
                </a:lnTo>
                <a:lnTo>
                  <a:pt x="211815" y="10326"/>
                </a:lnTo>
                <a:lnTo>
                  <a:pt x="211957" y="9852"/>
                </a:lnTo>
                <a:close/>
                <a:moveTo>
                  <a:pt x="216504" y="9994"/>
                </a:moveTo>
                <a:lnTo>
                  <a:pt x="216362" y="10894"/>
                </a:lnTo>
                <a:lnTo>
                  <a:pt x="216362" y="11320"/>
                </a:lnTo>
                <a:lnTo>
                  <a:pt x="216362" y="11699"/>
                </a:lnTo>
                <a:lnTo>
                  <a:pt x="216267" y="12078"/>
                </a:lnTo>
                <a:lnTo>
                  <a:pt x="216078" y="13120"/>
                </a:lnTo>
                <a:lnTo>
                  <a:pt x="216030" y="13499"/>
                </a:lnTo>
                <a:lnTo>
                  <a:pt x="215983" y="12741"/>
                </a:lnTo>
                <a:lnTo>
                  <a:pt x="215983" y="10941"/>
                </a:lnTo>
                <a:lnTo>
                  <a:pt x="216030" y="10847"/>
                </a:lnTo>
                <a:lnTo>
                  <a:pt x="216504" y="9994"/>
                </a:lnTo>
                <a:close/>
                <a:moveTo>
                  <a:pt x="2369" y="10231"/>
                </a:moveTo>
                <a:lnTo>
                  <a:pt x="2417" y="10373"/>
                </a:lnTo>
                <a:lnTo>
                  <a:pt x="2417" y="10515"/>
                </a:lnTo>
                <a:lnTo>
                  <a:pt x="2322" y="10989"/>
                </a:lnTo>
                <a:lnTo>
                  <a:pt x="2274" y="11462"/>
                </a:lnTo>
                <a:lnTo>
                  <a:pt x="2180" y="12883"/>
                </a:lnTo>
                <a:lnTo>
                  <a:pt x="2038" y="13594"/>
                </a:lnTo>
                <a:lnTo>
                  <a:pt x="2038" y="13262"/>
                </a:lnTo>
                <a:lnTo>
                  <a:pt x="1943" y="12078"/>
                </a:lnTo>
                <a:lnTo>
                  <a:pt x="2085" y="11510"/>
                </a:lnTo>
                <a:lnTo>
                  <a:pt x="2038" y="11557"/>
                </a:lnTo>
                <a:lnTo>
                  <a:pt x="2180" y="10894"/>
                </a:lnTo>
                <a:lnTo>
                  <a:pt x="2227" y="10562"/>
                </a:lnTo>
                <a:lnTo>
                  <a:pt x="2369" y="10231"/>
                </a:lnTo>
                <a:close/>
                <a:moveTo>
                  <a:pt x="3695" y="11652"/>
                </a:moveTo>
                <a:lnTo>
                  <a:pt x="3743" y="11794"/>
                </a:lnTo>
                <a:lnTo>
                  <a:pt x="3743" y="11889"/>
                </a:lnTo>
                <a:lnTo>
                  <a:pt x="3837" y="12173"/>
                </a:lnTo>
                <a:lnTo>
                  <a:pt x="3790" y="13499"/>
                </a:lnTo>
                <a:lnTo>
                  <a:pt x="3743" y="13689"/>
                </a:lnTo>
                <a:lnTo>
                  <a:pt x="3648" y="13262"/>
                </a:lnTo>
                <a:lnTo>
                  <a:pt x="3648" y="13168"/>
                </a:lnTo>
                <a:lnTo>
                  <a:pt x="3695" y="13025"/>
                </a:lnTo>
                <a:lnTo>
                  <a:pt x="3790" y="12789"/>
                </a:lnTo>
                <a:lnTo>
                  <a:pt x="3601" y="13120"/>
                </a:lnTo>
                <a:lnTo>
                  <a:pt x="3553" y="12978"/>
                </a:lnTo>
                <a:lnTo>
                  <a:pt x="3553" y="12362"/>
                </a:lnTo>
                <a:lnTo>
                  <a:pt x="3601" y="12220"/>
                </a:lnTo>
                <a:lnTo>
                  <a:pt x="3743" y="11889"/>
                </a:lnTo>
                <a:lnTo>
                  <a:pt x="3743" y="11889"/>
                </a:lnTo>
                <a:lnTo>
                  <a:pt x="3648" y="12078"/>
                </a:lnTo>
                <a:lnTo>
                  <a:pt x="3695" y="11652"/>
                </a:lnTo>
                <a:close/>
                <a:moveTo>
                  <a:pt x="13879" y="11604"/>
                </a:moveTo>
                <a:lnTo>
                  <a:pt x="14021" y="11841"/>
                </a:lnTo>
                <a:lnTo>
                  <a:pt x="14116" y="12125"/>
                </a:lnTo>
                <a:lnTo>
                  <a:pt x="14163" y="12362"/>
                </a:lnTo>
                <a:lnTo>
                  <a:pt x="14163" y="12647"/>
                </a:lnTo>
                <a:lnTo>
                  <a:pt x="14163" y="12931"/>
                </a:lnTo>
                <a:lnTo>
                  <a:pt x="14116" y="13168"/>
                </a:lnTo>
                <a:lnTo>
                  <a:pt x="13973" y="13689"/>
                </a:lnTo>
                <a:lnTo>
                  <a:pt x="13973" y="13783"/>
                </a:lnTo>
                <a:lnTo>
                  <a:pt x="13831" y="13120"/>
                </a:lnTo>
                <a:lnTo>
                  <a:pt x="13595" y="12362"/>
                </a:lnTo>
                <a:lnTo>
                  <a:pt x="13595" y="12268"/>
                </a:lnTo>
                <a:lnTo>
                  <a:pt x="13879" y="11652"/>
                </a:lnTo>
                <a:lnTo>
                  <a:pt x="13879" y="11604"/>
                </a:lnTo>
                <a:close/>
                <a:moveTo>
                  <a:pt x="211247" y="9805"/>
                </a:moveTo>
                <a:lnTo>
                  <a:pt x="211057" y="10326"/>
                </a:lnTo>
                <a:lnTo>
                  <a:pt x="210915" y="10799"/>
                </a:lnTo>
                <a:lnTo>
                  <a:pt x="210726" y="11841"/>
                </a:lnTo>
                <a:lnTo>
                  <a:pt x="210489" y="12836"/>
                </a:lnTo>
                <a:lnTo>
                  <a:pt x="210252" y="13831"/>
                </a:lnTo>
                <a:lnTo>
                  <a:pt x="210205" y="13831"/>
                </a:lnTo>
                <a:lnTo>
                  <a:pt x="210441" y="12173"/>
                </a:lnTo>
                <a:lnTo>
                  <a:pt x="210583" y="11557"/>
                </a:lnTo>
                <a:lnTo>
                  <a:pt x="210726" y="10941"/>
                </a:lnTo>
                <a:lnTo>
                  <a:pt x="210868" y="10562"/>
                </a:lnTo>
                <a:lnTo>
                  <a:pt x="211057" y="10136"/>
                </a:lnTo>
                <a:lnTo>
                  <a:pt x="211247" y="9805"/>
                </a:lnTo>
                <a:close/>
                <a:moveTo>
                  <a:pt x="29604" y="14067"/>
                </a:moveTo>
                <a:lnTo>
                  <a:pt x="29604" y="14067"/>
                </a:lnTo>
                <a:lnTo>
                  <a:pt x="29604" y="14067"/>
                </a:lnTo>
                <a:close/>
                <a:moveTo>
                  <a:pt x="11416" y="12504"/>
                </a:moveTo>
                <a:lnTo>
                  <a:pt x="10990" y="14115"/>
                </a:lnTo>
                <a:lnTo>
                  <a:pt x="10942" y="13973"/>
                </a:lnTo>
                <a:lnTo>
                  <a:pt x="10942" y="13831"/>
                </a:lnTo>
                <a:lnTo>
                  <a:pt x="10990" y="13594"/>
                </a:lnTo>
                <a:lnTo>
                  <a:pt x="11368" y="12504"/>
                </a:lnTo>
                <a:close/>
                <a:moveTo>
                  <a:pt x="18852" y="11273"/>
                </a:moveTo>
                <a:lnTo>
                  <a:pt x="18899" y="11652"/>
                </a:lnTo>
                <a:lnTo>
                  <a:pt x="18947" y="11983"/>
                </a:lnTo>
                <a:lnTo>
                  <a:pt x="18899" y="12125"/>
                </a:lnTo>
                <a:lnTo>
                  <a:pt x="18852" y="12220"/>
                </a:lnTo>
                <a:lnTo>
                  <a:pt x="18236" y="13452"/>
                </a:lnTo>
                <a:lnTo>
                  <a:pt x="17905" y="14115"/>
                </a:lnTo>
                <a:lnTo>
                  <a:pt x="17857" y="14162"/>
                </a:lnTo>
                <a:lnTo>
                  <a:pt x="17857" y="14162"/>
                </a:lnTo>
                <a:lnTo>
                  <a:pt x="18805" y="11273"/>
                </a:lnTo>
                <a:close/>
                <a:moveTo>
                  <a:pt x="10326" y="13404"/>
                </a:moveTo>
                <a:lnTo>
                  <a:pt x="10374" y="13499"/>
                </a:lnTo>
                <a:lnTo>
                  <a:pt x="10421" y="13594"/>
                </a:lnTo>
                <a:lnTo>
                  <a:pt x="10374" y="13783"/>
                </a:lnTo>
                <a:lnTo>
                  <a:pt x="10326" y="13973"/>
                </a:lnTo>
                <a:lnTo>
                  <a:pt x="10279" y="14162"/>
                </a:lnTo>
                <a:lnTo>
                  <a:pt x="10232" y="14162"/>
                </a:lnTo>
                <a:lnTo>
                  <a:pt x="10326" y="13404"/>
                </a:lnTo>
                <a:close/>
                <a:moveTo>
                  <a:pt x="8290" y="12978"/>
                </a:moveTo>
                <a:lnTo>
                  <a:pt x="8337" y="13594"/>
                </a:lnTo>
                <a:lnTo>
                  <a:pt x="8290" y="14257"/>
                </a:lnTo>
                <a:lnTo>
                  <a:pt x="8195" y="13878"/>
                </a:lnTo>
                <a:lnTo>
                  <a:pt x="8195" y="13452"/>
                </a:lnTo>
                <a:lnTo>
                  <a:pt x="8242" y="13073"/>
                </a:lnTo>
                <a:lnTo>
                  <a:pt x="8290" y="12978"/>
                </a:lnTo>
                <a:close/>
                <a:moveTo>
                  <a:pt x="204994" y="11320"/>
                </a:moveTo>
                <a:lnTo>
                  <a:pt x="205184" y="11604"/>
                </a:lnTo>
                <a:lnTo>
                  <a:pt x="205279" y="11889"/>
                </a:lnTo>
                <a:lnTo>
                  <a:pt x="205326" y="12220"/>
                </a:lnTo>
                <a:lnTo>
                  <a:pt x="205326" y="12599"/>
                </a:lnTo>
                <a:lnTo>
                  <a:pt x="205326" y="12978"/>
                </a:lnTo>
                <a:lnTo>
                  <a:pt x="205231" y="13357"/>
                </a:lnTo>
                <a:lnTo>
                  <a:pt x="205089" y="14162"/>
                </a:lnTo>
                <a:lnTo>
                  <a:pt x="205042" y="14257"/>
                </a:lnTo>
                <a:lnTo>
                  <a:pt x="204852" y="13499"/>
                </a:lnTo>
                <a:lnTo>
                  <a:pt x="204616" y="12599"/>
                </a:lnTo>
                <a:lnTo>
                  <a:pt x="204568" y="12504"/>
                </a:lnTo>
                <a:lnTo>
                  <a:pt x="204947" y="11415"/>
                </a:lnTo>
                <a:lnTo>
                  <a:pt x="204994" y="11320"/>
                </a:lnTo>
                <a:close/>
                <a:moveTo>
                  <a:pt x="10137" y="12836"/>
                </a:moveTo>
                <a:lnTo>
                  <a:pt x="10279" y="13120"/>
                </a:lnTo>
                <a:lnTo>
                  <a:pt x="10279" y="13215"/>
                </a:lnTo>
                <a:lnTo>
                  <a:pt x="10279" y="13310"/>
                </a:lnTo>
                <a:lnTo>
                  <a:pt x="10232" y="13499"/>
                </a:lnTo>
                <a:lnTo>
                  <a:pt x="10042" y="14352"/>
                </a:lnTo>
                <a:lnTo>
                  <a:pt x="9995" y="13973"/>
                </a:lnTo>
                <a:lnTo>
                  <a:pt x="9995" y="13594"/>
                </a:lnTo>
                <a:lnTo>
                  <a:pt x="10042" y="13215"/>
                </a:lnTo>
                <a:lnTo>
                  <a:pt x="10137" y="12836"/>
                </a:lnTo>
                <a:close/>
                <a:moveTo>
                  <a:pt x="7627" y="12268"/>
                </a:moveTo>
                <a:lnTo>
                  <a:pt x="7769" y="13215"/>
                </a:lnTo>
                <a:lnTo>
                  <a:pt x="7769" y="13499"/>
                </a:lnTo>
                <a:lnTo>
                  <a:pt x="7721" y="13736"/>
                </a:lnTo>
                <a:lnTo>
                  <a:pt x="7674" y="14399"/>
                </a:lnTo>
                <a:lnTo>
                  <a:pt x="7627" y="14115"/>
                </a:lnTo>
                <a:lnTo>
                  <a:pt x="7485" y="13073"/>
                </a:lnTo>
                <a:lnTo>
                  <a:pt x="7485" y="12883"/>
                </a:lnTo>
                <a:lnTo>
                  <a:pt x="7532" y="12694"/>
                </a:lnTo>
                <a:lnTo>
                  <a:pt x="7579" y="12362"/>
                </a:lnTo>
                <a:lnTo>
                  <a:pt x="7627" y="12268"/>
                </a:lnTo>
                <a:close/>
                <a:moveTo>
                  <a:pt x="24867" y="14494"/>
                </a:moveTo>
                <a:lnTo>
                  <a:pt x="24867" y="14494"/>
                </a:lnTo>
                <a:lnTo>
                  <a:pt x="24867" y="14494"/>
                </a:lnTo>
                <a:close/>
                <a:moveTo>
                  <a:pt x="211436" y="9710"/>
                </a:moveTo>
                <a:lnTo>
                  <a:pt x="211436" y="9899"/>
                </a:lnTo>
                <a:lnTo>
                  <a:pt x="211436" y="10089"/>
                </a:lnTo>
                <a:lnTo>
                  <a:pt x="211341" y="10515"/>
                </a:lnTo>
                <a:lnTo>
                  <a:pt x="211199" y="11226"/>
                </a:lnTo>
                <a:lnTo>
                  <a:pt x="211105" y="11889"/>
                </a:lnTo>
                <a:lnTo>
                  <a:pt x="210915" y="13025"/>
                </a:lnTo>
                <a:lnTo>
                  <a:pt x="210773" y="13594"/>
                </a:lnTo>
                <a:lnTo>
                  <a:pt x="210631" y="14162"/>
                </a:lnTo>
                <a:lnTo>
                  <a:pt x="210489" y="14636"/>
                </a:lnTo>
                <a:lnTo>
                  <a:pt x="210441" y="14636"/>
                </a:lnTo>
                <a:lnTo>
                  <a:pt x="210583" y="13925"/>
                </a:lnTo>
                <a:lnTo>
                  <a:pt x="210868" y="12125"/>
                </a:lnTo>
                <a:lnTo>
                  <a:pt x="211057" y="11131"/>
                </a:lnTo>
                <a:lnTo>
                  <a:pt x="211294" y="10089"/>
                </a:lnTo>
                <a:lnTo>
                  <a:pt x="211436" y="9710"/>
                </a:lnTo>
                <a:close/>
                <a:moveTo>
                  <a:pt x="208926" y="10799"/>
                </a:moveTo>
                <a:lnTo>
                  <a:pt x="208878" y="11368"/>
                </a:lnTo>
                <a:lnTo>
                  <a:pt x="208784" y="13641"/>
                </a:lnTo>
                <a:lnTo>
                  <a:pt x="208736" y="13925"/>
                </a:lnTo>
                <a:lnTo>
                  <a:pt x="208689" y="14257"/>
                </a:lnTo>
                <a:lnTo>
                  <a:pt x="208547" y="14920"/>
                </a:lnTo>
                <a:lnTo>
                  <a:pt x="208452" y="15062"/>
                </a:lnTo>
                <a:lnTo>
                  <a:pt x="208452" y="15062"/>
                </a:lnTo>
                <a:lnTo>
                  <a:pt x="208547" y="13404"/>
                </a:lnTo>
                <a:lnTo>
                  <a:pt x="208547" y="12836"/>
                </a:lnTo>
                <a:lnTo>
                  <a:pt x="208594" y="12268"/>
                </a:lnTo>
                <a:lnTo>
                  <a:pt x="208689" y="11747"/>
                </a:lnTo>
                <a:lnTo>
                  <a:pt x="208784" y="11226"/>
                </a:lnTo>
                <a:lnTo>
                  <a:pt x="208926" y="10799"/>
                </a:lnTo>
                <a:close/>
                <a:moveTo>
                  <a:pt x="12363" y="11415"/>
                </a:moveTo>
                <a:lnTo>
                  <a:pt x="12505" y="12362"/>
                </a:lnTo>
                <a:lnTo>
                  <a:pt x="12553" y="13262"/>
                </a:lnTo>
                <a:lnTo>
                  <a:pt x="12505" y="14210"/>
                </a:lnTo>
                <a:lnTo>
                  <a:pt x="12458" y="15109"/>
                </a:lnTo>
                <a:lnTo>
                  <a:pt x="12316" y="14067"/>
                </a:lnTo>
                <a:lnTo>
                  <a:pt x="12268" y="13025"/>
                </a:lnTo>
                <a:lnTo>
                  <a:pt x="12221" y="11983"/>
                </a:lnTo>
                <a:lnTo>
                  <a:pt x="12174" y="11983"/>
                </a:lnTo>
                <a:lnTo>
                  <a:pt x="12126" y="15015"/>
                </a:lnTo>
                <a:lnTo>
                  <a:pt x="12032" y="14494"/>
                </a:lnTo>
                <a:lnTo>
                  <a:pt x="11984" y="13925"/>
                </a:lnTo>
                <a:lnTo>
                  <a:pt x="11937" y="13310"/>
                </a:lnTo>
                <a:lnTo>
                  <a:pt x="11937" y="12741"/>
                </a:lnTo>
                <a:lnTo>
                  <a:pt x="11937" y="12173"/>
                </a:lnTo>
                <a:lnTo>
                  <a:pt x="11984" y="12031"/>
                </a:lnTo>
                <a:lnTo>
                  <a:pt x="12032" y="11889"/>
                </a:lnTo>
                <a:lnTo>
                  <a:pt x="12363" y="11415"/>
                </a:lnTo>
                <a:close/>
                <a:moveTo>
                  <a:pt x="23399" y="14683"/>
                </a:moveTo>
                <a:lnTo>
                  <a:pt x="23162" y="15204"/>
                </a:lnTo>
                <a:lnTo>
                  <a:pt x="23115" y="15062"/>
                </a:lnTo>
                <a:lnTo>
                  <a:pt x="23162" y="14967"/>
                </a:lnTo>
                <a:lnTo>
                  <a:pt x="23257" y="14825"/>
                </a:lnTo>
                <a:lnTo>
                  <a:pt x="23399" y="14683"/>
                </a:lnTo>
                <a:close/>
                <a:moveTo>
                  <a:pt x="10468" y="14067"/>
                </a:moveTo>
                <a:lnTo>
                  <a:pt x="10232" y="15394"/>
                </a:lnTo>
                <a:lnTo>
                  <a:pt x="10232" y="15062"/>
                </a:lnTo>
                <a:lnTo>
                  <a:pt x="10326" y="14731"/>
                </a:lnTo>
                <a:lnTo>
                  <a:pt x="10374" y="14399"/>
                </a:lnTo>
                <a:lnTo>
                  <a:pt x="10468" y="14067"/>
                </a:lnTo>
                <a:close/>
                <a:moveTo>
                  <a:pt x="18852" y="12836"/>
                </a:moveTo>
                <a:lnTo>
                  <a:pt x="18615" y="13452"/>
                </a:lnTo>
                <a:lnTo>
                  <a:pt x="18473" y="14115"/>
                </a:lnTo>
                <a:lnTo>
                  <a:pt x="18284" y="14778"/>
                </a:lnTo>
                <a:lnTo>
                  <a:pt x="18142" y="15441"/>
                </a:lnTo>
                <a:lnTo>
                  <a:pt x="18094" y="15394"/>
                </a:lnTo>
                <a:lnTo>
                  <a:pt x="18236" y="14257"/>
                </a:lnTo>
                <a:lnTo>
                  <a:pt x="18331" y="13878"/>
                </a:lnTo>
                <a:lnTo>
                  <a:pt x="18473" y="13499"/>
                </a:lnTo>
                <a:lnTo>
                  <a:pt x="18568" y="13262"/>
                </a:lnTo>
                <a:lnTo>
                  <a:pt x="18710" y="13025"/>
                </a:lnTo>
                <a:lnTo>
                  <a:pt x="18852" y="12836"/>
                </a:lnTo>
                <a:close/>
                <a:moveTo>
                  <a:pt x="9426" y="10562"/>
                </a:moveTo>
                <a:lnTo>
                  <a:pt x="9569" y="10941"/>
                </a:lnTo>
                <a:lnTo>
                  <a:pt x="9805" y="11794"/>
                </a:lnTo>
                <a:lnTo>
                  <a:pt x="9947" y="12410"/>
                </a:lnTo>
                <a:lnTo>
                  <a:pt x="9995" y="12504"/>
                </a:lnTo>
                <a:lnTo>
                  <a:pt x="9853" y="12410"/>
                </a:lnTo>
                <a:lnTo>
                  <a:pt x="9758" y="12220"/>
                </a:lnTo>
                <a:lnTo>
                  <a:pt x="9616" y="11983"/>
                </a:lnTo>
                <a:lnTo>
                  <a:pt x="9521" y="11747"/>
                </a:lnTo>
                <a:lnTo>
                  <a:pt x="9569" y="12031"/>
                </a:lnTo>
                <a:lnTo>
                  <a:pt x="9711" y="12268"/>
                </a:lnTo>
                <a:lnTo>
                  <a:pt x="9947" y="12647"/>
                </a:lnTo>
                <a:lnTo>
                  <a:pt x="9995" y="12694"/>
                </a:lnTo>
                <a:lnTo>
                  <a:pt x="9995" y="12741"/>
                </a:lnTo>
                <a:lnTo>
                  <a:pt x="9947" y="12836"/>
                </a:lnTo>
                <a:lnTo>
                  <a:pt x="9853" y="13262"/>
                </a:lnTo>
                <a:lnTo>
                  <a:pt x="9805" y="13641"/>
                </a:lnTo>
                <a:lnTo>
                  <a:pt x="9758" y="14257"/>
                </a:lnTo>
                <a:lnTo>
                  <a:pt x="9758" y="14825"/>
                </a:lnTo>
                <a:lnTo>
                  <a:pt x="9663" y="15488"/>
                </a:lnTo>
                <a:lnTo>
                  <a:pt x="9474" y="14304"/>
                </a:lnTo>
                <a:lnTo>
                  <a:pt x="9332" y="13025"/>
                </a:lnTo>
                <a:lnTo>
                  <a:pt x="9237" y="11936"/>
                </a:lnTo>
                <a:lnTo>
                  <a:pt x="9237" y="11699"/>
                </a:lnTo>
                <a:lnTo>
                  <a:pt x="9426" y="10657"/>
                </a:lnTo>
                <a:lnTo>
                  <a:pt x="9426" y="10562"/>
                </a:lnTo>
                <a:close/>
                <a:moveTo>
                  <a:pt x="13500" y="12504"/>
                </a:moveTo>
                <a:lnTo>
                  <a:pt x="13642" y="13168"/>
                </a:lnTo>
                <a:lnTo>
                  <a:pt x="13737" y="13641"/>
                </a:lnTo>
                <a:lnTo>
                  <a:pt x="13784" y="14162"/>
                </a:lnTo>
                <a:lnTo>
                  <a:pt x="13784" y="14352"/>
                </a:lnTo>
                <a:lnTo>
                  <a:pt x="13689" y="14541"/>
                </a:lnTo>
                <a:lnTo>
                  <a:pt x="13405" y="15488"/>
                </a:lnTo>
                <a:lnTo>
                  <a:pt x="13405" y="15536"/>
                </a:lnTo>
                <a:lnTo>
                  <a:pt x="13168" y="14067"/>
                </a:lnTo>
                <a:lnTo>
                  <a:pt x="13168" y="13783"/>
                </a:lnTo>
                <a:lnTo>
                  <a:pt x="13310" y="13120"/>
                </a:lnTo>
                <a:lnTo>
                  <a:pt x="13500" y="12552"/>
                </a:lnTo>
                <a:lnTo>
                  <a:pt x="13500" y="12504"/>
                </a:lnTo>
                <a:close/>
                <a:moveTo>
                  <a:pt x="28562" y="15536"/>
                </a:moveTo>
                <a:lnTo>
                  <a:pt x="28562" y="15536"/>
                </a:lnTo>
                <a:lnTo>
                  <a:pt x="28562" y="15536"/>
                </a:lnTo>
                <a:close/>
                <a:moveTo>
                  <a:pt x="25057" y="14873"/>
                </a:moveTo>
                <a:lnTo>
                  <a:pt x="25009" y="15583"/>
                </a:lnTo>
                <a:lnTo>
                  <a:pt x="24962" y="15394"/>
                </a:lnTo>
                <a:lnTo>
                  <a:pt x="24962" y="15204"/>
                </a:lnTo>
                <a:lnTo>
                  <a:pt x="25057" y="14873"/>
                </a:lnTo>
                <a:close/>
                <a:moveTo>
                  <a:pt x="19420" y="13168"/>
                </a:moveTo>
                <a:lnTo>
                  <a:pt x="19420" y="13357"/>
                </a:lnTo>
                <a:lnTo>
                  <a:pt x="19468" y="14115"/>
                </a:lnTo>
                <a:lnTo>
                  <a:pt x="19468" y="14352"/>
                </a:lnTo>
                <a:lnTo>
                  <a:pt x="19136" y="15583"/>
                </a:lnTo>
                <a:lnTo>
                  <a:pt x="19089" y="15630"/>
                </a:lnTo>
                <a:lnTo>
                  <a:pt x="19089" y="15630"/>
                </a:lnTo>
                <a:lnTo>
                  <a:pt x="19136" y="15015"/>
                </a:lnTo>
                <a:lnTo>
                  <a:pt x="19184" y="14399"/>
                </a:lnTo>
                <a:lnTo>
                  <a:pt x="19278" y="13783"/>
                </a:lnTo>
                <a:lnTo>
                  <a:pt x="19326" y="13452"/>
                </a:lnTo>
                <a:lnTo>
                  <a:pt x="19420" y="13168"/>
                </a:lnTo>
                <a:close/>
                <a:moveTo>
                  <a:pt x="17052" y="12694"/>
                </a:moveTo>
                <a:lnTo>
                  <a:pt x="17005" y="13120"/>
                </a:lnTo>
                <a:lnTo>
                  <a:pt x="16957" y="14731"/>
                </a:lnTo>
                <a:lnTo>
                  <a:pt x="16910" y="14920"/>
                </a:lnTo>
                <a:lnTo>
                  <a:pt x="16863" y="15109"/>
                </a:lnTo>
                <a:lnTo>
                  <a:pt x="16768" y="15583"/>
                </a:lnTo>
                <a:lnTo>
                  <a:pt x="16721" y="15630"/>
                </a:lnTo>
                <a:lnTo>
                  <a:pt x="16768" y="14446"/>
                </a:lnTo>
                <a:lnTo>
                  <a:pt x="16768" y="14067"/>
                </a:lnTo>
                <a:lnTo>
                  <a:pt x="16768" y="13641"/>
                </a:lnTo>
                <a:lnTo>
                  <a:pt x="16863" y="13310"/>
                </a:lnTo>
                <a:lnTo>
                  <a:pt x="16910" y="12978"/>
                </a:lnTo>
                <a:lnTo>
                  <a:pt x="17005" y="12694"/>
                </a:lnTo>
                <a:close/>
                <a:moveTo>
                  <a:pt x="9048" y="12552"/>
                </a:moveTo>
                <a:lnTo>
                  <a:pt x="8953" y="13357"/>
                </a:lnTo>
                <a:lnTo>
                  <a:pt x="8953" y="14162"/>
                </a:lnTo>
                <a:lnTo>
                  <a:pt x="8953" y="15773"/>
                </a:lnTo>
                <a:lnTo>
                  <a:pt x="8905" y="15536"/>
                </a:lnTo>
                <a:lnTo>
                  <a:pt x="8858" y="15252"/>
                </a:lnTo>
                <a:lnTo>
                  <a:pt x="8858" y="14636"/>
                </a:lnTo>
                <a:lnTo>
                  <a:pt x="8905" y="13594"/>
                </a:lnTo>
                <a:lnTo>
                  <a:pt x="8953" y="12883"/>
                </a:lnTo>
                <a:lnTo>
                  <a:pt x="9048" y="12552"/>
                </a:lnTo>
                <a:close/>
                <a:moveTo>
                  <a:pt x="10800" y="14304"/>
                </a:moveTo>
                <a:lnTo>
                  <a:pt x="10847" y="14541"/>
                </a:lnTo>
                <a:lnTo>
                  <a:pt x="10895" y="14873"/>
                </a:lnTo>
                <a:lnTo>
                  <a:pt x="10847" y="15346"/>
                </a:lnTo>
                <a:lnTo>
                  <a:pt x="10753" y="15915"/>
                </a:lnTo>
                <a:lnTo>
                  <a:pt x="10753" y="15915"/>
                </a:lnTo>
                <a:lnTo>
                  <a:pt x="10800" y="14304"/>
                </a:lnTo>
                <a:close/>
                <a:moveTo>
                  <a:pt x="25909" y="15204"/>
                </a:moveTo>
                <a:lnTo>
                  <a:pt x="25957" y="15394"/>
                </a:lnTo>
                <a:lnTo>
                  <a:pt x="25957" y="15583"/>
                </a:lnTo>
                <a:lnTo>
                  <a:pt x="25957" y="15773"/>
                </a:lnTo>
                <a:lnTo>
                  <a:pt x="25862" y="15962"/>
                </a:lnTo>
                <a:lnTo>
                  <a:pt x="25909" y="15204"/>
                </a:lnTo>
                <a:close/>
                <a:moveTo>
                  <a:pt x="24630" y="14446"/>
                </a:moveTo>
                <a:lnTo>
                  <a:pt x="24725" y="15015"/>
                </a:lnTo>
                <a:lnTo>
                  <a:pt x="24725" y="15062"/>
                </a:lnTo>
                <a:lnTo>
                  <a:pt x="24536" y="15678"/>
                </a:lnTo>
                <a:lnTo>
                  <a:pt x="24394" y="16057"/>
                </a:lnTo>
                <a:lnTo>
                  <a:pt x="24441" y="15204"/>
                </a:lnTo>
                <a:lnTo>
                  <a:pt x="24536" y="14825"/>
                </a:lnTo>
                <a:lnTo>
                  <a:pt x="24630" y="14446"/>
                </a:lnTo>
                <a:close/>
                <a:moveTo>
                  <a:pt x="18994" y="12836"/>
                </a:moveTo>
                <a:lnTo>
                  <a:pt x="18994" y="12978"/>
                </a:lnTo>
                <a:lnTo>
                  <a:pt x="18994" y="13120"/>
                </a:lnTo>
                <a:lnTo>
                  <a:pt x="18947" y="13404"/>
                </a:lnTo>
                <a:lnTo>
                  <a:pt x="18852" y="13878"/>
                </a:lnTo>
                <a:lnTo>
                  <a:pt x="18757" y="14352"/>
                </a:lnTo>
                <a:lnTo>
                  <a:pt x="18615" y="15062"/>
                </a:lnTo>
                <a:lnTo>
                  <a:pt x="18520" y="15441"/>
                </a:lnTo>
                <a:lnTo>
                  <a:pt x="18426" y="15820"/>
                </a:lnTo>
                <a:lnTo>
                  <a:pt x="18284" y="16104"/>
                </a:lnTo>
                <a:lnTo>
                  <a:pt x="18378" y="15630"/>
                </a:lnTo>
                <a:lnTo>
                  <a:pt x="18615" y="14399"/>
                </a:lnTo>
                <a:lnTo>
                  <a:pt x="18710" y="13736"/>
                </a:lnTo>
                <a:lnTo>
                  <a:pt x="18899" y="13073"/>
                </a:lnTo>
                <a:lnTo>
                  <a:pt x="18994" y="12836"/>
                </a:lnTo>
                <a:close/>
                <a:moveTo>
                  <a:pt x="23588" y="14636"/>
                </a:moveTo>
                <a:lnTo>
                  <a:pt x="23588" y="15299"/>
                </a:lnTo>
                <a:lnTo>
                  <a:pt x="23541" y="15583"/>
                </a:lnTo>
                <a:lnTo>
                  <a:pt x="23541" y="15725"/>
                </a:lnTo>
                <a:lnTo>
                  <a:pt x="23446" y="15915"/>
                </a:lnTo>
                <a:lnTo>
                  <a:pt x="23257" y="16104"/>
                </a:lnTo>
                <a:lnTo>
                  <a:pt x="23115" y="16246"/>
                </a:lnTo>
                <a:lnTo>
                  <a:pt x="23162" y="15820"/>
                </a:lnTo>
                <a:lnTo>
                  <a:pt x="23257" y="15441"/>
                </a:lnTo>
                <a:lnTo>
                  <a:pt x="23541" y="14636"/>
                </a:lnTo>
                <a:close/>
                <a:moveTo>
                  <a:pt x="20646" y="13896"/>
                </a:moveTo>
                <a:lnTo>
                  <a:pt x="20605" y="16294"/>
                </a:lnTo>
                <a:lnTo>
                  <a:pt x="20510" y="15678"/>
                </a:lnTo>
                <a:lnTo>
                  <a:pt x="20415" y="15062"/>
                </a:lnTo>
                <a:lnTo>
                  <a:pt x="20462" y="14731"/>
                </a:lnTo>
                <a:lnTo>
                  <a:pt x="20462" y="14446"/>
                </a:lnTo>
                <a:lnTo>
                  <a:pt x="20557" y="14162"/>
                </a:lnTo>
                <a:lnTo>
                  <a:pt x="20646" y="13896"/>
                </a:lnTo>
                <a:close/>
                <a:moveTo>
                  <a:pt x="189080" y="16578"/>
                </a:moveTo>
                <a:lnTo>
                  <a:pt x="189080" y="16578"/>
                </a:lnTo>
                <a:lnTo>
                  <a:pt x="189080" y="16578"/>
                </a:lnTo>
                <a:close/>
                <a:moveTo>
                  <a:pt x="201868" y="14162"/>
                </a:moveTo>
                <a:lnTo>
                  <a:pt x="201300" y="16672"/>
                </a:lnTo>
                <a:lnTo>
                  <a:pt x="201205" y="16530"/>
                </a:lnTo>
                <a:lnTo>
                  <a:pt x="201205" y="16388"/>
                </a:lnTo>
                <a:lnTo>
                  <a:pt x="201205" y="16199"/>
                </a:lnTo>
                <a:lnTo>
                  <a:pt x="201253" y="16009"/>
                </a:lnTo>
                <a:lnTo>
                  <a:pt x="201821" y="14257"/>
                </a:lnTo>
                <a:lnTo>
                  <a:pt x="201868" y="14162"/>
                </a:lnTo>
                <a:close/>
                <a:moveTo>
                  <a:pt x="15205" y="13594"/>
                </a:moveTo>
                <a:lnTo>
                  <a:pt x="15300" y="14636"/>
                </a:lnTo>
                <a:lnTo>
                  <a:pt x="15347" y="15252"/>
                </a:lnTo>
                <a:lnTo>
                  <a:pt x="15394" y="15867"/>
                </a:lnTo>
                <a:lnTo>
                  <a:pt x="15347" y="16294"/>
                </a:lnTo>
                <a:lnTo>
                  <a:pt x="15300" y="16720"/>
                </a:lnTo>
                <a:lnTo>
                  <a:pt x="15252" y="16909"/>
                </a:lnTo>
                <a:lnTo>
                  <a:pt x="15110" y="16057"/>
                </a:lnTo>
                <a:lnTo>
                  <a:pt x="15063" y="15252"/>
                </a:lnTo>
                <a:lnTo>
                  <a:pt x="15110" y="14399"/>
                </a:lnTo>
                <a:lnTo>
                  <a:pt x="15205" y="13594"/>
                </a:lnTo>
                <a:close/>
                <a:moveTo>
                  <a:pt x="29083" y="16767"/>
                </a:moveTo>
                <a:lnTo>
                  <a:pt x="29119" y="16957"/>
                </a:lnTo>
                <a:lnTo>
                  <a:pt x="29130" y="16957"/>
                </a:lnTo>
                <a:lnTo>
                  <a:pt x="29083" y="16767"/>
                </a:lnTo>
                <a:close/>
                <a:moveTo>
                  <a:pt x="206605" y="13262"/>
                </a:moveTo>
                <a:lnTo>
                  <a:pt x="206747" y="14636"/>
                </a:lnTo>
                <a:lnTo>
                  <a:pt x="206794" y="15441"/>
                </a:lnTo>
                <a:lnTo>
                  <a:pt x="206794" y="16246"/>
                </a:lnTo>
                <a:lnTo>
                  <a:pt x="206700" y="17004"/>
                </a:lnTo>
                <a:lnTo>
                  <a:pt x="206510" y="17051"/>
                </a:lnTo>
                <a:lnTo>
                  <a:pt x="206463" y="16151"/>
                </a:lnTo>
                <a:lnTo>
                  <a:pt x="206415" y="15204"/>
                </a:lnTo>
                <a:lnTo>
                  <a:pt x="206510" y="14257"/>
                </a:lnTo>
                <a:lnTo>
                  <a:pt x="206605" y="13262"/>
                </a:lnTo>
                <a:close/>
                <a:moveTo>
                  <a:pt x="25673" y="14494"/>
                </a:moveTo>
                <a:lnTo>
                  <a:pt x="25578" y="15962"/>
                </a:lnTo>
                <a:lnTo>
                  <a:pt x="25530" y="15867"/>
                </a:lnTo>
                <a:lnTo>
                  <a:pt x="25388" y="17099"/>
                </a:lnTo>
                <a:lnTo>
                  <a:pt x="25151" y="15678"/>
                </a:lnTo>
                <a:lnTo>
                  <a:pt x="25151" y="15583"/>
                </a:lnTo>
                <a:lnTo>
                  <a:pt x="25199" y="15441"/>
                </a:lnTo>
                <a:lnTo>
                  <a:pt x="25530" y="14731"/>
                </a:lnTo>
                <a:lnTo>
                  <a:pt x="25673" y="14494"/>
                </a:lnTo>
                <a:close/>
                <a:moveTo>
                  <a:pt x="29746" y="16672"/>
                </a:moveTo>
                <a:lnTo>
                  <a:pt x="29746" y="17099"/>
                </a:lnTo>
                <a:lnTo>
                  <a:pt x="29698" y="16957"/>
                </a:lnTo>
                <a:lnTo>
                  <a:pt x="29698" y="16862"/>
                </a:lnTo>
                <a:lnTo>
                  <a:pt x="29746" y="16672"/>
                </a:lnTo>
                <a:close/>
                <a:moveTo>
                  <a:pt x="204521" y="12789"/>
                </a:moveTo>
                <a:lnTo>
                  <a:pt x="204663" y="13641"/>
                </a:lnTo>
                <a:lnTo>
                  <a:pt x="204758" y="14304"/>
                </a:lnTo>
                <a:lnTo>
                  <a:pt x="204805" y="14920"/>
                </a:lnTo>
                <a:lnTo>
                  <a:pt x="204758" y="15204"/>
                </a:lnTo>
                <a:lnTo>
                  <a:pt x="204710" y="15536"/>
                </a:lnTo>
                <a:lnTo>
                  <a:pt x="204331" y="17051"/>
                </a:lnTo>
                <a:lnTo>
                  <a:pt x="204284" y="17099"/>
                </a:lnTo>
                <a:lnTo>
                  <a:pt x="204047" y="15204"/>
                </a:lnTo>
                <a:lnTo>
                  <a:pt x="204047" y="15015"/>
                </a:lnTo>
                <a:lnTo>
                  <a:pt x="204047" y="14778"/>
                </a:lnTo>
                <a:lnTo>
                  <a:pt x="204189" y="13878"/>
                </a:lnTo>
                <a:lnTo>
                  <a:pt x="204473" y="12883"/>
                </a:lnTo>
                <a:lnTo>
                  <a:pt x="204521" y="12789"/>
                </a:lnTo>
                <a:close/>
                <a:moveTo>
                  <a:pt x="189080" y="16578"/>
                </a:moveTo>
                <a:lnTo>
                  <a:pt x="188891" y="17004"/>
                </a:lnTo>
                <a:lnTo>
                  <a:pt x="188860" y="17106"/>
                </a:lnTo>
                <a:lnTo>
                  <a:pt x="189080" y="16578"/>
                </a:lnTo>
                <a:close/>
                <a:moveTo>
                  <a:pt x="189506" y="17051"/>
                </a:moveTo>
                <a:lnTo>
                  <a:pt x="189483" y="17146"/>
                </a:lnTo>
                <a:lnTo>
                  <a:pt x="189506" y="17099"/>
                </a:lnTo>
                <a:lnTo>
                  <a:pt x="189506" y="17051"/>
                </a:lnTo>
                <a:close/>
                <a:moveTo>
                  <a:pt x="189483" y="17146"/>
                </a:moveTo>
                <a:lnTo>
                  <a:pt x="189483" y="17146"/>
                </a:lnTo>
                <a:lnTo>
                  <a:pt x="189483" y="17146"/>
                </a:lnTo>
                <a:lnTo>
                  <a:pt x="189483" y="17146"/>
                </a:lnTo>
                <a:close/>
                <a:moveTo>
                  <a:pt x="203053" y="12125"/>
                </a:moveTo>
                <a:lnTo>
                  <a:pt x="203147" y="12694"/>
                </a:lnTo>
                <a:lnTo>
                  <a:pt x="203195" y="13310"/>
                </a:lnTo>
                <a:lnTo>
                  <a:pt x="203242" y="14541"/>
                </a:lnTo>
                <a:lnTo>
                  <a:pt x="203195" y="15820"/>
                </a:lnTo>
                <a:lnTo>
                  <a:pt x="203100" y="17146"/>
                </a:lnTo>
                <a:lnTo>
                  <a:pt x="202958" y="15773"/>
                </a:lnTo>
                <a:lnTo>
                  <a:pt x="202958" y="14352"/>
                </a:lnTo>
                <a:lnTo>
                  <a:pt x="202863" y="12978"/>
                </a:lnTo>
                <a:lnTo>
                  <a:pt x="202816" y="12978"/>
                </a:lnTo>
                <a:lnTo>
                  <a:pt x="202721" y="17241"/>
                </a:lnTo>
                <a:lnTo>
                  <a:pt x="202674" y="17241"/>
                </a:lnTo>
                <a:lnTo>
                  <a:pt x="202579" y="16530"/>
                </a:lnTo>
                <a:lnTo>
                  <a:pt x="202532" y="15773"/>
                </a:lnTo>
                <a:lnTo>
                  <a:pt x="202484" y="15015"/>
                </a:lnTo>
                <a:lnTo>
                  <a:pt x="202484" y="14210"/>
                </a:lnTo>
                <a:lnTo>
                  <a:pt x="202532" y="13404"/>
                </a:lnTo>
                <a:lnTo>
                  <a:pt x="202579" y="13215"/>
                </a:lnTo>
                <a:lnTo>
                  <a:pt x="202674" y="12978"/>
                </a:lnTo>
                <a:lnTo>
                  <a:pt x="203053" y="12125"/>
                </a:lnTo>
                <a:close/>
                <a:moveTo>
                  <a:pt x="200447" y="16151"/>
                </a:moveTo>
                <a:lnTo>
                  <a:pt x="200542" y="16294"/>
                </a:lnTo>
                <a:lnTo>
                  <a:pt x="200542" y="16388"/>
                </a:lnTo>
                <a:lnTo>
                  <a:pt x="200495" y="16672"/>
                </a:lnTo>
                <a:lnTo>
                  <a:pt x="200447" y="17004"/>
                </a:lnTo>
                <a:lnTo>
                  <a:pt x="200353" y="17288"/>
                </a:lnTo>
                <a:lnTo>
                  <a:pt x="200305" y="17288"/>
                </a:lnTo>
                <a:lnTo>
                  <a:pt x="200447" y="16151"/>
                </a:lnTo>
                <a:close/>
                <a:moveTo>
                  <a:pt x="32008" y="17146"/>
                </a:moveTo>
                <a:lnTo>
                  <a:pt x="32019" y="17193"/>
                </a:lnTo>
                <a:lnTo>
                  <a:pt x="32059" y="17343"/>
                </a:lnTo>
                <a:lnTo>
                  <a:pt x="32019" y="17146"/>
                </a:lnTo>
                <a:close/>
                <a:moveTo>
                  <a:pt x="192348" y="16720"/>
                </a:moveTo>
                <a:lnTo>
                  <a:pt x="192348" y="17383"/>
                </a:lnTo>
                <a:lnTo>
                  <a:pt x="192301" y="17288"/>
                </a:lnTo>
                <a:lnTo>
                  <a:pt x="192253" y="17241"/>
                </a:lnTo>
                <a:lnTo>
                  <a:pt x="192253" y="17051"/>
                </a:lnTo>
                <a:lnTo>
                  <a:pt x="192348" y="16720"/>
                </a:lnTo>
                <a:close/>
                <a:moveTo>
                  <a:pt x="24962" y="16246"/>
                </a:moveTo>
                <a:lnTo>
                  <a:pt x="25009" y="16578"/>
                </a:lnTo>
                <a:lnTo>
                  <a:pt x="24962" y="16862"/>
                </a:lnTo>
                <a:lnTo>
                  <a:pt x="24915" y="17430"/>
                </a:lnTo>
                <a:lnTo>
                  <a:pt x="24867" y="16578"/>
                </a:lnTo>
                <a:lnTo>
                  <a:pt x="24915" y="16388"/>
                </a:lnTo>
                <a:lnTo>
                  <a:pt x="24962" y="16246"/>
                </a:lnTo>
                <a:close/>
                <a:moveTo>
                  <a:pt x="24820" y="15583"/>
                </a:moveTo>
                <a:lnTo>
                  <a:pt x="24867" y="15820"/>
                </a:lnTo>
                <a:lnTo>
                  <a:pt x="24820" y="15962"/>
                </a:lnTo>
                <a:lnTo>
                  <a:pt x="24820" y="16199"/>
                </a:lnTo>
                <a:lnTo>
                  <a:pt x="24725" y="16341"/>
                </a:lnTo>
                <a:lnTo>
                  <a:pt x="24583" y="16672"/>
                </a:lnTo>
                <a:lnTo>
                  <a:pt x="24488" y="17051"/>
                </a:lnTo>
                <a:lnTo>
                  <a:pt x="24441" y="17525"/>
                </a:lnTo>
                <a:lnTo>
                  <a:pt x="24488" y="17004"/>
                </a:lnTo>
                <a:lnTo>
                  <a:pt x="24583" y="16530"/>
                </a:lnTo>
                <a:lnTo>
                  <a:pt x="24820" y="15583"/>
                </a:lnTo>
                <a:close/>
                <a:moveTo>
                  <a:pt x="200211" y="15536"/>
                </a:moveTo>
                <a:lnTo>
                  <a:pt x="200353" y="15820"/>
                </a:lnTo>
                <a:lnTo>
                  <a:pt x="200400" y="15915"/>
                </a:lnTo>
                <a:lnTo>
                  <a:pt x="200400" y="16057"/>
                </a:lnTo>
                <a:lnTo>
                  <a:pt x="200353" y="16341"/>
                </a:lnTo>
                <a:lnTo>
                  <a:pt x="200069" y="17620"/>
                </a:lnTo>
                <a:lnTo>
                  <a:pt x="200069" y="17193"/>
                </a:lnTo>
                <a:lnTo>
                  <a:pt x="200069" y="16625"/>
                </a:lnTo>
                <a:lnTo>
                  <a:pt x="200116" y="16104"/>
                </a:lnTo>
                <a:lnTo>
                  <a:pt x="200211" y="15536"/>
                </a:lnTo>
                <a:close/>
                <a:moveTo>
                  <a:pt x="22878" y="15394"/>
                </a:moveTo>
                <a:lnTo>
                  <a:pt x="22878" y="15583"/>
                </a:lnTo>
                <a:lnTo>
                  <a:pt x="22831" y="15915"/>
                </a:lnTo>
                <a:lnTo>
                  <a:pt x="22641" y="16625"/>
                </a:lnTo>
                <a:lnTo>
                  <a:pt x="22404" y="17336"/>
                </a:lnTo>
                <a:lnTo>
                  <a:pt x="22262" y="17620"/>
                </a:lnTo>
                <a:lnTo>
                  <a:pt x="22168" y="17762"/>
                </a:lnTo>
                <a:lnTo>
                  <a:pt x="22120" y="17620"/>
                </a:lnTo>
                <a:lnTo>
                  <a:pt x="22168" y="17478"/>
                </a:lnTo>
                <a:lnTo>
                  <a:pt x="22215" y="17193"/>
                </a:lnTo>
                <a:lnTo>
                  <a:pt x="22594" y="16009"/>
                </a:lnTo>
                <a:lnTo>
                  <a:pt x="22736" y="15678"/>
                </a:lnTo>
                <a:lnTo>
                  <a:pt x="22878" y="15394"/>
                </a:lnTo>
                <a:close/>
                <a:moveTo>
                  <a:pt x="26857" y="17383"/>
                </a:moveTo>
                <a:lnTo>
                  <a:pt x="26857" y="17667"/>
                </a:lnTo>
                <a:lnTo>
                  <a:pt x="26857" y="17809"/>
                </a:lnTo>
                <a:lnTo>
                  <a:pt x="26762" y="17904"/>
                </a:lnTo>
                <a:lnTo>
                  <a:pt x="26762" y="17620"/>
                </a:lnTo>
                <a:lnTo>
                  <a:pt x="26809" y="17478"/>
                </a:lnTo>
                <a:lnTo>
                  <a:pt x="26857" y="17383"/>
                </a:lnTo>
                <a:close/>
                <a:moveTo>
                  <a:pt x="29130" y="15725"/>
                </a:moveTo>
                <a:lnTo>
                  <a:pt x="29225" y="15962"/>
                </a:lnTo>
                <a:lnTo>
                  <a:pt x="29509" y="16909"/>
                </a:lnTo>
                <a:lnTo>
                  <a:pt x="29509" y="17051"/>
                </a:lnTo>
                <a:lnTo>
                  <a:pt x="29556" y="17193"/>
                </a:lnTo>
                <a:lnTo>
                  <a:pt x="29509" y="17478"/>
                </a:lnTo>
                <a:lnTo>
                  <a:pt x="29414" y="17904"/>
                </a:lnTo>
                <a:lnTo>
                  <a:pt x="29367" y="17999"/>
                </a:lnTo>
                <a:lnTo>
                  <a:pt x="29320" y="17999"/>
                </a:lnTo>
                <a:lnTo>
                  <a:pt x="29119" y="16957"/>
                </a:lnTo>
                <a:lnTo>
                  <a:pt x="29083" y="16957"/>
                </a:lnTo>
                <a:lnTo>
                  <a:pt x="28988" y="16530"/>
                </a:lnTo>
                <a:lnTo>
                  <a:pt x="28988" y="16436"/>
                </a:lnTo>
                <a:lnTo>
                  <a:pt x="29083" y="15773"/>
                </a:lnTo>
                <a:lnTo>
                  <a:pt x="29130" y="15725"/>
                </a:lnTo>
                <a:close/>
                <a:moveTo>
                  <a:pt x="27993" y="16578"/>
                </a:moveTo>
                <a:lnTo>
                  <a:pt x="27946" y="16957"/>
                </a:lnTo>
                <a:lnTo>
                  <a:pt x="27899" y="17336"/>
                </a:lnTo>
                <a:lnTo>
                  <a:pt x="27804" y="17714"/>
                </a:lnTo>
                <a:lnTo>
                  <a:pt x="27709" y="18046"/>
                </a:lnTo>
                <a:lnTo>
                  <a:pt x="27709" y="17667"/>
                </a:lnTo>
                <a:lnTo>
                  <a:pt x="27804" y="17288"/>
                </a:lnTo>
                <a:lnTo>
                  <a:pt x="27993" y="16578"/>
                </a:lnTo>
                <a:close/>
                <a:moveTo>
                  <a:pt x="35761" y="18093"/>
                </a:moveTo>
                <a:lnTo>
                  <a:pt x="35748" y="18188"/>
                </a:lnTo>
                <a:lnTo>
                  <a:pt x="35748" y="18188"/>
                </a:lnTo>
                <a:lnTo>
                  <a:pt x="35761" y="18141"/>
                </a:lnTo>
                <a:lnTo>
                  <a:pt x="35761" y="18093"/>
                </a:lnTo>
                <a:close/>
                <a:moveTo>
                  <a:pt x="24678" y="17383"/>
                </a:moveTo>
                <a:lnTo>
                  <a:pt x="24678" y="18235"/>
                </a:lnTo>
                <a:lnTo>
                  <a:pt x="24630" y="18235"/>
                </a:lnTo>
                <a:lnTo>
                  <a:pt x="24630" y="17809"/>
                </a:lnTo>
                <a:lnTo>
                  <a:pt x="24630" y="17572"/>
                </a:lnTo>
                <a:lnTo>
                  <a:pt x="24678" y="17383"/>
                </a:lnTo>
                <a:close/>
                <a:moveTo>
                  <a:pt x="35240" y="18425"/>
                </a:moveTo>
                <a:lnTo>
                  <a:pt x="35240" y="18425"/>
                </a:lnTo>
                <a:lnTo>
                  <a:pt x="35240" y="18425"/>
                </a:lnTo>
                <a:close/>
                <a:moveTo>
                  <a:pt x="26857" y="16625"/>
                </a:moveTo>
                <a:lnTo>
                  <a:pt x="26857" y="17004"/>
                </a:lnTo>
                <a:lnTo>
                  <a:pt x="26809" y="17146"/>
                </a:lnTo>
                <a:lnTo>
                  <a:pt x="26572" y="17667"/>
                </a:lnTo>
                <a:lnTo>
                  <a:pt x="26430" y="18235"/>
                </a:lnTo>
                <a:lnTo>
                  <a:pt x="26336" y="18614"/>
                </a:lnTo>
                <a:lnTo>
                  <a:pt x="26430" y="18093"/>
                </a:lnTo>
                <a:lnTo>
                  <a:pt x="26572" y="17620"/>
                </a:lnTo>
                <a:lnTo>
                  <a:pt x="26857" y="16625"/>
                </a:lnTo>
                <a:close/>
                <a:moveTo>
                  <a:pt x="201063" y="17099"/>
                </a:moveTo>
                <a:lnTo>
                  <a:pt x="201111" y="17288"/>
                </a:lnTo>
                <a:lnTo>
                  <a:pt x="201111" y="17620"/>
                </a:lnTo>
                <a:lnTo>
                  <a:pt x="201111" y="18046"/>
                </a:lnTo>
                <a:lnTo>
                  <a:pt x="201063" y="18614"/>
                </a:lnTo>
                <a:lnTo>
                  <a:pt x="200969" y="18614"/>
                </a:lnTo>
                <a:lnTo>
                  <a:pt x="201063" y="17099"/>
                </a:lnTo>
                <a:close/>
                <a:moveTo>
                  <a:pt x="23494" y="15867"/>
                </a:moveTo>
                <a:lnTo>
                  <a:pt x="23399" y="16578"/>
                </a:lnTo>
                <a:lnTo>
                  <a:pt x="23399" y="16909"/>
                </a:lnTo>
                <a:lnTo>
                  <a:pt x="23399" y="17241"/>
                </a:lnTo>
                <a:lnTo>
                  <a:pt x="23304" y="17525"/>
                </a:lnTo>
                <a:lnTo>
                  <a:pt x="23162" y="18378"/>
                </a:lnTo>
                <a:lnTo>
                  <a:pt x="23115" y="18662"/>
                </a:lnTo>
                <a:lnTo>
                  <a:pt x="23067" y="17999"/>
                </a:lnTo>
                <a:lnTo>
                  <a:pt x="23067" y="16483"/>
                </a:lnTo>
                <a:lnTo>
                  <a:pt x="23115" y="16388"/>
                </a:lnTo>
                <a:lnTo>
                  <a:pt x="23494" y="15867"/>
                </a:lnTo>
                <a:close/>
                <a:moveTo>
                  <a:pt x="197842" y="16530"/>
                </a:moveTo>
                <a:lnTo>
                  <a:pt x="197890" y="17051"/>
                </a:lnTo>
                <a:lnTo>
                  <a:pt x="197890" y="17572"/>
                </a:lnTo>
                <a:lnTo>
                  <a:pt x="197890" y="18709"/>
                </a:lnTo>
                <a:lnTo>
                  <a:pt x="197795" y="18472"/>
                </a:lnTo>
                <a:lnTo>
                  <a:pt x="197748" y="18188"/>
                </a:lnTo>
                <a:lnTo>
                  <a:pt x="197700" y="17667"/>
                </a:lnTo>
                <a:lnTo>
                  <a:pt x="197842" y="16530"/>
                </a:lnTo>
                <a:close/>
                <a:moveTo>
                  <a:pt x="27472" y="17762"/>
                </a:moveTo>
                <a:lnTo>
                  <a:pt x="27472" y="17999"/>
                </a:lnTo>
                <a:lnTo>
                  <a:pt x="27378" y="18756"/>
                </a:lnTo>
                <a:lnTo>
                  <a:pt x="27425" y="17762"/>
                </a:lnTo>
                <a:close/>
                <a:moveTo>
                  <a:pt x="192111" y="18141"/>
                </a:moveTo>
                <a:lnTo>
                  <a:pt x="192159" y="18283"/>
                </a:lnTo>
                <a:lnTo>
                  <a:pt x="192159" y="18425"/>
                </a:lnTo>
                <a:lnTo>
                  <a:pt x="192017" y="18756"/>
                </a:lnTo>
                <a:lnTo>
                  <a:pt x="192111" y="18141"/>
                </a:lnTo>
                <a:close/>
                <a:moveTo>
                  <a:pt x="200637" y="17004"/>
                </a:moveTo>
                <a:lnTo>
                  <a:pt x="200305" y="18851"/>
                </a:lnTo>
                <a:lnTo>
                  <a:pt x="200353" y="18378"/>
                </a:lnTo>
                <a:lnTo>
                  <a:pt x="200447" y="17951"/>
                </a:lnTo>
                <a:lnTo>
                  <a:pt x="200542" y="17478"/>
                </a:lnTo>
                <a:lnTo>
                  <a:pt x="200590" y="17004"/>
                </a:lnTo>
                <a:close/>
                <a:moveTo>
                  <a:pt x="28941" y="16909"/>
                </a:moveTo>
                <a:lnTo>
                  <a:pt x="29035" y="17525"/>
                </a:lnTo>
                <a:lnTo>
                  <a:pt x="29083" y="17809"/>
                </a:lnTo>
                <a:lnTo>
                  <a:pt x="29083" y="18093"/>
                </a:lnTo>
                <a:lnTo>
                  <a:pt x="29035" y="18378"/>
                </a:lnTo>
                <a:lnTo>
                  <a:pt x="28988" y="19041"/>
                </a:lnTo>
                <a:lnTo>
                  <a:pt x="28988" y="19088"/>
                </a:lnTo>
                <a:lnTo>
                  <a:pt x="28893" y="17999"/>
                </a:lnTo>
                <a:lnTo>
                  <a:pt x="28893" y="17430"/>
                </a:lnTo>
                <a:lnTo>
                  <a:pt x="28941" y="16909"/>
                </a:lnTo>
                <a:close/>
                <a:moveTo>
                  <a:pt x="199405" y="12883"/>
                </a:moveTo>
                <a:lnTo>
                  <a:pt x="199548" y="13262"/>
                </a:lnTo>
                <a:lnTo>
                  <a:pt x="199784" y="14352"/>
                </a:lnTo>
                <a:lnTo>
                  <a:pt x="200021" y="15015"/>
                </a:lnTo>
                <a:lnTo>
                  <a:pt x="200069" y="15157"/>
                </a:lnTo>
                <a:lnTo>
                  <a:pt x="199879" y="15062"/>
                </a:lnTo>
                <a:lnTo>
                  <a:pt x="199737" y="14920"/>
                </a:lnTo>
                <a:lnTo>
                  <a:pt x="199595" y="14683"/>
                </a:lnTo>
                <a:lnTo>
                  <a:pt x="199453" y="14446"/>
                </a:lnTo>
                <a:lnTo>
                  <a:pt x="199500" y="14588"/>
                </a:lnTo>
                <a:lnTo>
                  <a:pt x="199548" y="14778"/>
                </a:lnTo>
                <a:lnTo>
                  <a:pt x="199690" y="15015"/>
                </a:lnTo>
                <a:lnTo>
                  <a:pt x="200021" y="15346"/>
                </a:lnTo>
                <a:lnTo>
                  <a:pt x="200069" y="15394"/>
                </a:lnTo>
                <a:lnTo>
                  <a:pt x="200069" y="15488"/>
                </a:lnTo>
                <a:lnTo>
                  <a:pt x="200021" y="15630"/>
                </a:lnTo>
                <a:lnTo>
                  <a:pt x="199879" y="16294"/>
                </a:lnTo>
                <a:lnTo>
                  <a:pt x="199784" y="16862"/>
                </a:lnTo>
                <a:lnTo>
                  <a:pt x="199737" y="17714"/>
                </a:lnTo>
                <a:lnTo>
                  <a:pt x="199690" y="18520"/>
                </a:lnTo>
                <a:lnTo>
                  <a:pt x="199642" y="19041"/>
                </a:lnTo>
                <a:lnTo>
                  <a:pt x="199500" y="19088"/>
                </a:lnTo>
                <a:lnTo>
                  <a:pt x="199358" y="17999"/>
                </a:lnTo>
                <a:lnTo>
                  <a:pt x="199216" y="16294"/>
                </a:lnTo>
                <a:lnTo>
                  <a:pt x="199074" y="14920"/>
                </a:lnTo>
                <a:lnTo>
                  <a:pt x="199074" y="14541"/>
                </a:lnTo>
                <a:lnTo>
                  <a:pt x="199358" y="12978"/>
                </a:lnTo>
                <a:lnTo>
                  <a:pt x="199405" y="12883"/>
                </a:lnTo>
                <a:close/>
                <a:moveTo>
                  <a:pt x="28467" y="16815"/>
                </a:moveTo>
                <a:lnTo>
                  <a:pt x="28230" y="17999"/>
                </a:lnTo>
                <a:lnTo>
                  <a:pt x="28135" y="18614"/>
                </a:lnTo>
                <a:lnTo>
                  <a:pt x="28088" y="19230"/>
                </a:lnTo>
                <a:lnTo>
                  <a:pt x="28041" y="19230"/>
                </a:lnTo>
                <a:lnTo>
                  <a:pt x="27993" y="18993"/>
                </a:lnTo>
                <a:lnTo>
                  <a:pt x="28135" y="17999"/>
                </a:lnTo>
                <a:lnTo>
                  <a:pt x="28372" y="17051"/>
                </a:lnTo>
                <a:lnTo>
                  <a:pt x="28467" y="16815"/>
                </a:lnTo>
                <a:close/>
                <a:moveTo>
                  <a:pt x="26004" y="15773"/>
                </a:moveTo>
                <a:lnTo>
                  <a:pt x="26004" y="16009"/>
                </a:lnTo>
                <a:lnTo>
                  <a:pt x="26004" y="16815"/>
                </a:lnTo>
                <a:lnTo>
                  <a:pt x="25957" y="17620"/>
                </a:lnTo>
                <a:lnTo>
                  <a:pt x="25815" y="18804"/>
                </a:lnTo>
                <a:lnTo>
                  <a:pt x="25767" y="19325"/>
                </a:lnTo>
                <a:lnTo>
                  <a:pt x="25720" y="18946"/>
                </a:lnTo>
                <a:lnTo>
                  <a:pt x="25720" y="18472"/>
                </a:lnTo>
                <a:lnTo>
                  <a:pt x="25720" y="17478"/>
                </a:lnTo>
                <a:lnTo>
                  <a:pt x="25815" y="16483"/>
                </a:lnTo>
                <a:lnTo>
                  <a:pt x="25909" y="16057"/>
                </a:lnTo>
                <a:lnTo>
                  <a:pt x="26004" y="15773"/>
                </a:lnTo>
                <a:close/>
                <a:moveTo>
                  <a:pt x="33156" y="18662"/>
                </a:moveTo>
                <a:lnTo>
                  <a:pt x="33061" y="19325"/>
                </a:lnTo>
                <a:lnTo>
                  <a:pt x="33061" y="18946"/>
                </a:lnTo>
                <a:lnTo>
                  <a:pt x="33109" y="18662"/>
                </a:lnTo>
                <a:close/>
                <a:moveTo>
                  <a:pt x="191164" y="15867"/>
                </a:moveTo>
                <a:lnTo>
                  <a:pt x="191306" y="16104"/>
                </a:lnTo>
                <a:lnTo>
                  <a:pt x="191590" y="16720"/>
                </a:lnTo>
                <a:lnTo>
                  <a:pt x="191875" y="17336"/>
                </a:lnTo>
                <a:lnTo>
                  <a:pt x="191922" y="17572"/>
                </a:lnTo>
                <a:lnTo>
                  <a:pt x="191969" y="17809"/>
                </a:lnTo>
                <a:lnTo>
                  <a:pt x="191922" y="18046"/>
                </a:lnTo>
                <a:lnTo>
                  <a:pt x="191875" y="18330"/>
                </a:lnTo>
                <a:lnTo>
                  <a:pt x="191685" y="19135"/>
                </a:lnTo>
                <a:lnTo>
                  <a:pt x="191638" y="19325"/>
                </a:lnTo>
                <a:lnTo>
                  <a:pt x="191590" y="19325"/>
                </a:lnTo>
                <a:lnTo>
                  <a:pt x="191117" y="17620"/>
                </a:lnTo>
                <a:lnTo>
                  <a:pt x="191164" y="17951"/>
                </a:lnTo>
                <a:lnTo>
                  <a:pt x="191117" y="17951"/>
                </a:lnTo>
                <a:lnTo>
                  <a:pt x="190880" y="17383"/>
                </a:lnTo>
                <a:lnTo>
                  <a:pt x="190880" y="17241"/>
                </a:lnTo>
                <a:lnTo>
                  <a:pt x="191117" y="15915"/>
                </a:lnTo>
                <a:lnTo>
                  <a:pt x="191164" y="15867"/>
                </a:lnTo>
                <a:close/>
                <a:moveTo>
                  <a:pt x="198884" y="15867"/>
                </a:moveTo>
                <a:lnTo>
                  <a:pt x="198742" y="16767"/>
                </a:lnTo>
                <a:lnTo>
                  <a:pt x="198695" y="17620"/>
                </a:lnTo>
                <a:lnTo>
                  <a:pt x="198695" y="19372"/>
                </a:lnTo>
                <a:lnTo>
                  <a:pt x="198553" y="19420"/>
                </a:lnTo>
                <a:lnTo>
                  <a:pt x="198553" y="18899"/>
                </a:lnTo>
                <a:lnTo>
                  <a:pt x="198648" y="17336"/>
                </a:lnTo>
                <a:lnTo>
                  <a:pt x="198695" y="16388"/>
                </a:lnTo>
                <a:lnTo>
                  <a:pt x="198742" y="16151"/>
                </a:lnTo>
                <a:lnTo>
                  <a:pt x="198837" y="15867"/>
                </a:lnTo>
                <a:close/>
                <a:moveTo>
                  <a:pt x="29604" y="17478"/>
                </a:moveTo>
                <a:lnTo>
                  <a:pt x="29651" y="17572"/>
                </a:lnTo>
                <a:lnTo>
                  <a:pt x="29651" y="17667"/>
                </a:lnTo>
                <a:lnTo>
                  <a:pt x="29746" y="17999"/>
                </a:lnTo>
                <a:lnTo>
                  <a:pt x="29746" y="18330"/>
                </a:lnTo>
                <a:lnTo>
                  <a:pt x="29746" y="19420"/>
                </a:lnTo>
                <a:lnTo>
                  <a:pt x="29698" y="19467"/>
                </a:lnTo>
                <a:lnTo>
                  <a:pt x="29556" y="18804"/>
                </a:lnTo>
                <a:lnTo>
                  <a:pt x="29556" y="18709"/>
                </a:lnTo>
                <a:lnTo>
                  <a:pt x="29604" y="18567"/>
                </a:lnTo>
                <a:lnTo>
                  <a:pt x="29651" y="18378"/>
                </a:lnTo>
                <a:lnTo>
                  <a:pt x="29651" y="18378"/>
                </a:lnTo>
                <a:lnTo>
                  <a:pt x="29509" y="18662"/>
                </a:lnTo>
                <a:lnTo>
                  <a:pt x="29462" y="18425"/>
                </a:lnTo>
                <a:lnTo>
                  <a:pt x="29462" y="18283"/>
                </a:lnTo>
                <a:lnTo>
                  <a:pt x="29556" y="17951"/>
                </a:lnTo>
                <a:lnTo>
                  <a:pt x="29651" y="17667"/>
                </a:lnTo>
                <a:lnTo>
                  <a:pt x="29556" y="17809"/>
                </a:lnTo>
                <a:lnTo>
                  <a:pt x="29604" y="17478"/>
                </a:lnTo>
                <a:close/>
                <a:moveTo>
                  <a:pt x="26809" y="17999"/>
                </a:moveTo>
                <a:lnTo>
                  <a:pt x="26857" y="18046"/>
                </a:lnTo>
                <a:lnTo>
                  <a:pt x="26762" y="19656"/>
                </a:lnTo>
                <a:lnTo>
                  <a:pt x="26715" y="19656"/>
                </a:lnTo>
                <a:lnTo>
                  <a:pt x="26715" y="18993"/>
                </a:lnTo>
                <a:lnTo>
                  <a:pt x="26762" y="18283"/>
                </a:lnTo>
                <a:lnTo>
                  <a:pt x="26809" y="17999"/>
                </a:lnTo>
                <a:close/>
                <a:moveTo>
                  <a:pt x="39692" y="19135"/>
                </a:moveTo>
                <a:lnTo>
                  <a:pt x="39740" y="19278"/>
                </a:lnTo>
                <a:lnTo>
                  <a:pt x="39692" y="19372"/>
                </a:lnTo>
                <a:lnTo>
                  <a:pt x="39598" y="19514"/>
                </a:lnTo>
                <a:lnTo>
                  <a:pt x="39503" y="19656"/>
                </a:lnTo>
                <a:lnTo>
                  <a:pt x="39456" y="19656"/>
                </a:lnTo>
                <a:lnTo>
                  <a:pt x="39692" y="19135"/>
                </a:lnTo>
                <a:close/>
                <a:moveTo>
                  <a:pt x="41019" y="19230"/>
                </a:moveTo>
                <a:lnTo>
                  <a:pt x="40687" y="19704"/>
                </a:lnTo>
                <a:lnTo>
                  <a:pt x="40734" y="19467"/>
                </a:lnTo>
                <a:lnTo>
                  <a:pt x="40829" y="19420"/>
                </a:lnTo>
                <a:lnTo>
                  <a:pt x="41019" y="19230"/>
                </a:lnTo>
                <a:close/>
                <a:moveTo>
                  <a:pt x="174823" y="19799"/>
                </a:moveTo>
                <a:lnTo>
                  <a:pt x="174823" y="19799"/>
                </a:lnTo>
                <a:lnTo>
                  <a:pt x="174823" y="19799"/>
                </a:lnTo>
                <a:close/>
                <a:moveTo>
                  <a:pt x="40355" y="19183"/>
                </a:moveTo>
                <a:lnTo>
                  <a:pt x="40308" y="19467"/>
                </a:lnTo>
                <a:lnTo>
                  <a:pt x="40261" y="19656"/>
                </a:lnTo>
                <a:lnTo>
                  <a:pt x="40261" y="19751"/>
                </a:lnTo>
                <a:lnTo>
                  <a:pt x="40213" y="19846"/>
                </a:lnTo>
                <a:lnTo>
                  <a:pt x="40166" y="19893"/>
                </a:lnTo>
                <a:lnTo>
                  <a:pt x="40166" y="19562"/>
                </a:lnTo>
                <a:lnTo>
                  <a:pt x="40166" y="19514"/>
                </a:lnTo>
                <a:lnTo>
                  <a:pt x="40213" y="19467"/>
                </a:lnTo>
                <a:lnTo>
                  <a:pt x="40355" y="19183"/>
                </a:lnTo>
                <a:close/>
                <a:moveTo>
                  <a:pt x="28751" y="16199"/>
                </a:moveTo>
                <a:lnTo>
                  <a:pt x="28799" y="16294"/>
                </a:lnTo>
                <a:lnTo>
                  <a:pt x="28799" y="16436"/>
                </a:lnTo>
                <a:lnTo>
                  <a:pt x="28656" y="17193"/>
                </a:lnTo>
                <a:lnTo>
                  <a:pt x="28609" y="18330"/>
                </a:lnTo>
                <a:lnTo>
                  <a:pt x="28514" y="18946"/>
                </a:lnTo>
                <a:lnTo>
                  <a:pt x="28467" y="19609"/>
                </a:lnTo>
                <a:lnTo>
                  <a:pt x="28420" y="19941"/>
                </a:lnTo>
                <a:lnTo>
                  <a:pt x="28372" y="19230"/>
                </a:lnTo>
                <a:lnTo>
                  <a:pt x="28372" y="18567"/>
                </a:lnTo>
                <a:lnTo>
                  <a:pt x="28420" y="17857"/>
                </a:lnTo>
                <a:lnTo>
                  <a:pt x="28562" y="17193"/>
                </a:lnTo>
                <a:lnTo>
                  <a:pt x="28514" y="17241"/>
                </a:lnTo>
                <a:lnTo>
                  <a:pt x="28609" y="16720"/>
                </a:lnTo>
                <a:lnTo>
                  <a:pt x="28656" y="16436"/>
                </a:lnTo>
                <a:lnTo>
                  <a:pt x="28751" y="16199"/>
                </a:lnTo>
                <a:close/>
                <a:moveTo>
                  <a:pt x="196658" y="14731"/>
                </a:moveTo>
                <a:lnTo>
                  <a:pt x="196800" y="15252"/>
                </a:lnTo>
                <a:lnTo>
                  <a:pt x="196943" y="15773"/>
                </a:lnTo>
                <a:lnTo>
                  <a:pt x="197132" y="16672"/>
                </a:lnTo>
                <a:lnTo>
                  <a:pt x="197227" y="17572"/>
                </a:lnTo>
                <a:lnTo>
                  <a:pt x="197227" y="17951"/>
                </a:lnTo>
                <a:lnTo>
                  <a:pt x="197179" y="18378"/>
                </a:lnTo>
                <a:lnTo>
                  <a:pt x="197037" y="19893"/>
                </a:lnTo>
                <a:lnTo>
                  <a:pt x="196943" y="19941"/>
                </a:lnTo>
                <a:lnTo>
                  <a:pt x="196943" y="19751"/>
                </a:lnTo>
                <a:lnTo>
                  <a:pt x="196706" y="18046"/>
                </a:lnTo>
                <a:lnTo>
                  <a:pt x="196611" y="17383"/>
                </a:lnTo>
                <a:lnTo>
                  <a:pt x="196564" y="16720"/>
                </a:lnTo>
                <a:lnTo>
                  <a:pt x="196564" y="16009"/>
                </a:lnTo>
                <a:lnTo>
                  <a:pt x="196564" y="15346"/>
                </a:lnTo>
                <a:lnTo>
                  <a:pt x="196611" y="14731"/>
                </a:lnTo>
                <a:close/>
                <a:moveTo>
                  <a:pt x="32588" y="18662"/>
                </a:moveTo>
                <a:lnTo>
                  <a:pt x="32635" y="19325"/>
                </a:lnTo>
                <a:lnTo>
                  <a:pt x="32635" y="19988"/>
                </a:lnTo>
                <a:lnTo>
                  <a:pt x="32540" y="19656"/>
                </a:lnTo>
                <a:lnTo>
                  <a:pt x="32540" y="19325"/>
                </a:lnTo>
                <a:lnTo>
                  <a:pt x="32588" y="18662"/>
                </a:lnTo>
                <a:close/>
                <a:moveTo>
                  <a:pt x="39408" y="17620"/>
                </a:moveTo>
                <a:lnTo>
                  <a:pt x="39550" y="18141"/>
                </a:lnTo>
                <a:lnTo>
                  <a:pt x="39550" y="18235"/>
                </a:lnTo>
                <a:lnTo>
                  <a:pt x="39077" y="19278"/>
                </a:lnTo>
                <a:lnTo>
                  <a:pt x="38887" y="19799"/>
                </a:lnTo>
                <a:lnTo>
                  <a:pt x="38792" y="19988"/>
                </a:lnTo>
                <a:lnTo>
                  <a:pt x="39219" y="18093"/>
                </a:lnTo>
                <a:lnTo>
                  <a:pt x="39408" y="17620"/>
                </a:lnTo>
                <a:close/>
                <a:moveTo>
                  <a:pt x="31404" y="18567"/>
                </a:moveTo>
                <a:lnTo>
                  <a:pt x="31451" y="18709"/>
                </a:lnTo>
                <a:lnTo>
                  <a:pt x="31451" y="18851"/>
                </a:lnTo>
                <a:lnTo>
                  <a:pt x="31404" y="19135"/>
                </a:lnTo>
                <a:lnTo>
                  <a:pt x="31309" y="19751"/>
                </a:lnTo>
                <a:lnTo>
                  <a:pt x="31262" y="20035"/>
                </a:lnTo>
                <a:lnTo>
                  <a:pt x="31214" y="19846"/>
                </a:lnTo>
                <a:lnTo>
                  <a:pt x="31214" y="19656"/>
                </a:lnTo>
                <a:lnTo>
                  <a:pt x="31262" y="19278"/>
                </a:lnTo>
                <a:lnTo>
                  <a:pt x="31404" y="18567"/>
                </a:lnTo>
                <a:close/>
                <a:moveTo>
                  <a:pt x="36330" y="18235"/>
                </a:moveTo>
                <a:lnTo>
                  <a:pt x="36424" y="18472"/>
                </a:lnTo>
                <a:lnTo>
                  <a:pt x="36472" y="18709"/>
                </a:lnTo>
                <a:lnTo>
                  <a:pt x="36519" y="19135"/>
                </a:lnTo>
                <a:lnTo>
                  <a:pt x="36472" y="19562"/>
                </a:lnTo>
                <a:lnTo>
                  <a:pt x="36377" y="19988"/>
                </a:lnTo>
                <a:lnTo>
                  <a:pt x="36377" y="20035"/>
                </a:lnTo>
                <a:lnTo>
                  <a:pt x="36282" y="19514"/>
                </a:lnTo>
                <a:lnTo>
                  <a:pt x="36140" y="18851"/>
                </a:lnTo>
                <a:lnTo>
                  <a:pt x="36140" y="18804"/>
                </a:lnTo>
                <a:lnTo>
                  <a:pt x="36330" y="18283"/>
                </a:lnTo>
                <a:lnTo>
                  <a:pt x="36330" y="18235"/>
                </a:lnTo>
                <a:close/>
                <a:moveTo>
                  <a:pt x="33961" y="19420"/>
                </a:moveTo>
                <a:lnTo>
                  <a:pt x="34009" y="19609"/>
                </a:lnTo>
                <a:lnTo>
                  <a:pt x="34009" y="19799"/>
                </a:lnTo>
                <a:lnTo>
                  <a:pt x="33914" y="20083"/>
                </a:lnTo>
                <a:lnTo>
                  <a:pt x="33961" y="19420"/>
                </a:lnTo>
                <a:close/>
                <a:moveTo>
                  <a:pt x="34719" y="18756"/>
                </a:moveTo>
                <a:lnTo>
                  <a:pt x="34435" y="20083"/>
                </a:lnTo>
                <a:lnTo>
                  <a:pt x="34340" y="19846"/>
                </a:lnTo>
                <a:lnTo>
                  <a:pt x="34388" y="19656"/>
                </a:lnTo>
                <a:lnTo>
                  <a:pt x="34672" y="18804"/>
                </a:lnTo>
                <a:lnTo>
                  <a:pt x="34719" y="18756"/>
                </a:lnTo>
                <a:close/>
                <a:moveTo>
                  <a:pt x="33867" y="18946"/>
                </a:moveTo>
                <a:lnTo>
                  <a:pt x="33914" y="19183"/>
                </a:lnTo>
                <a:lnTo>
                  <a:pt x="33961" y="19372"/>
                </a:lnTo>
                <a:lnTo>
                  <a:pt x="33914" y="19514"/>
                </a:lnTo>
                <a:lnTo>
                  <a:pt x="33772" y="20177"/>
                </a:lnTo>
                <a:lnTo>
                  <a:pt x="33772" y="19562"/>
                </a:lnTo>
                <a:lnTo>
                  <a:pt x="33772" y="19278"/>
                </a:lnTo>
                <a:lnTo>
                  <a:pt x="33867" y="18946"/>
                </a:lnTo>
                <a:close/>
                <a:moveTo>
                  <a:pt x="39977" y="19988"/>
                </a:moveTo>
                <a:lnTo>
                  <a:pt x="39977" y="20130"/>
                </a:lnTo>
                <a:lnTo>
                  <a:pt x="39929" y="20177"/>
                </a:lnTo>
                <a:lnTo>
                  <a:pt x="39977" y="19988"/>
                </a:lnTo>
                <a:close/>
                <a:moveTo>
                  <a:pt x="185007" y="18851"/>
                </a:moveTo>
                <a:lnTo>
                  <a:pt x="185101" y="19135"/>
                </a:lnTo>
                <a:lnTo>
                  <a:pt x="185101" y="19467"/>
                </a:lnTo>
                <a:lnTo>
                  <a:pt x="185054" y="19799"/>
                </a:lnTo>
                <a:lnTo>
                  <a:pt x="184912" y="20177"/>
                </a:lnTo>
                <a:lnTo>
                  <a:pt x="185007" y="18851"/>
                </a:lnTo>
                <a:close/>
                <a:moveTo>
                  <a:pt x="40213" y="20083"/>
                </a:moveTo>
                <a:lnTo>
                  <a:pt x="40213" y="20177"/>
                </a:lnTo>
                <a:lnTo>
                  <a:pt x="40213" y="20225"/>
                </a:lnTo>
                <a:lnTo>
                  <a:pt x="40166" y="20225"/>
                </a:lnTo>
                <a:lnTo>
                  <a:pt x="40166" y="20130"/>
                </a:lnTo>
                <a:lnTo>
                  <a:pt x="40213" y="20083"/>
                </a:lnTo>
                <a:close/>
                <a:moveTo>
                  <a:pt x="38414" y="19420"/>
                </a:moveTo>
                <a:lnTo>
                  <a:pt x="38366" y="19751"/>
                </a:lnTo>
                <a:lnTo>
                  <a:pt x="38366" y="19846"/>
                </a:lnTo>
                <a:lnTo>
                  <a:pt x="38224" y="20320"/>
                </a:lnTo>
                <a:lnTo>
                  <a:pt x="38224" y="20177"/>
                </a:lnTo>
                <a:lnTo>
                  <a:pt x="38319" y="19656"/>
                </a:lnTo>
                <a:lnTo>
                  <a:pt x="38414" y="19420"/>
                </a:lnTo>
                <a:close/>
                <a:moveTo>
                  <a:pt x="43671" y="19514"/>
                </a:moveTo>
                <a:lnTo>
                  <a:pt x="43624" y="20367"/>
                </a:lnTo>
                <a:lnTo>
                  <a:pt x="43529" y="20225"/>
                </a:lnTo>
                <a:lnTo>
                  <a:pt x="43529" y="20130"/>
                </a:lnTo>
                <a:lnTo>
                  <a:pt x="43529" y="19941"/>
                </a:lnTo>
                <a:lnTo>
                  <a:pt x="43671" y="19514"/>
                </a:lnTo>
                <a:close/>
                <a:moveTo>
                  <a:pt x="195522" y="17857"/>
                </a:moveTo>
                <a:lnTo>
                  <a:pt x="195569" y="18046"/>
                </a:lnTo>
                <a:lnTo>
                  <a:pt x="195616" y="18283"/>
                </a:lnTo>
                <a:lnTo>
                  <a:pt x="195522" y="18756"/>
                </a:lnTo>
                <a:lnTo>
                  <a:pt x="195427" y="19325"/>
                </a:lnTo>
                <a:lnTo>
                  <a:pt x="195332" y="19893"/>
                </a:lnTo>
                <a:lnTo>
                  <a:pt x="195237" y="20414"/>
                </a:lnTo>
                <a:lnTo>
                  <a:pt x="195190" y="20130"/>
                </a:lnTo>
                <a:lnTo>
                  <a:pt x="195190" y="19799"/>
                </a:lnTo>
                <a:lnTo>
                  <a:pt x="195285" y="19183"/>
                </a:lnTo>
                <a:lnTo>
                  <a:pt x="195522" y="17857"/>
                </a:lnTo>
                <a:close/>
                <a:moveTo>
                  <a:pt x="38129" y="16909"/>
                </a:moveTo>
                <a:lnTo>
                  <a:pt x="38177" y="17099"/>
                </a:lnTo>
                <a:lnTo>
                  <a:pt x="38366" y="17762"/>
                </a:lnTo>
                <a:lnTo>
                  <a:pt x="38414" y="18141"/>
                </a:lnTo>
                <a:lnTo>
                  <a:pt x="38414" y="18472"/>
                </a:lnTo>
                <a:lnTo>
                  <a:pt x="38414" y="18756"/>
                </a:lnTo>
                <a:lnTo>
                  <a:pt x="38366" y="18851"/>
                </a:lnTo>
                <a:lnTo>
                  <a:pt x="38035" y="19846"/>
                </a:lnTo>
                <a:lnTo>
                  <a:pt x="37845" y="20462"/>
                </a:lnTo>
                <a:lnTo>
                  <a:pt x="37750" y="19941"/>
                </a:lnTo>
                <a:lnTo>
                  <a:pt x="37703" y="19467"/>
                </a:lnTo>
                <a:lnTo>
                  <a:pt x="37703" y="18851"/>
                </a:lnTo>
                <a:lnTo>
                  <a:pt x="37750" y="18235"/>
                </a:lnTo>
                <a:lnTo>
                  <a:pt x="37893" y="17667"/>
                </a:lnTo>
                <a:lnTo>
                  <a:pt x="38035" y="17146"/>
                </a:lnTo>
                <a:lnTo>
                  <a:pt x="38129" y="16909"/>
                </a:lnTo>
                <a:close/>
                <a:moveTo>
                  <a:pt x="183349" y="19372"/>
                </a:moveTo>
                <a:lnTo>
                  <a:pt x="183254" y="20556"/>
                </a:lnTo>
                <a:lnTo>
                  <a:pt x="183207" y="20462"/>
                </a:lnTo>
                <a:lnTo>
                  <a:pt x="183159" y="20320"/>
                </a:lnTo>
                <a:lnTo>
                  <a:pt x="183159" y="20035"/>
                </a:lnTo>
                <a:lnTo>
                  <a:pt x="183349" y="19372"/>
                </a:lnTo>
                <a:close/>
                <a:moveTo>
                  <a:pt x="39598" y="18378"/>
                </a:moveTo>
                <a:lnTo>
                  <a:pt x="39692" y="18993"/>
                </a:lnTo>
                <a:lnTo>
                  <a:pt x="39645" y="19088"/>
                </a:lnTo>
                <a:lnTo>
                  <a:pt x="39598" y="19183"/>
                </a:lnTo>
                <a:lnTo>
                  <a:pt x="39219" y="20130"/>
                </a:lnTo>
                <a:lnTo>
                  <a:pt x="38982" y="20698"/>
                </a:lnTo>
                <a:lnTo>
                  <a:pt x="38935" y="20698"/>
                </a:lnTo>
                <a:lnTo>
                  <a:pt x="39598" y="18378"/>
                </a:lnTo>
                <a:close/>
                <a:moveTo>
                  <a:pt x="37182" y="20035"/>
                </a:moveTo>
                <a:lnTo>
                  <a:pt x="37229" y="20746"/>
                </a:lnTo>
                <a:lnTo>
                  <a:pt x="37182" y="20272"/>
                </a:lnTo>
                <a:lnTo>
                  <a:pt x="37182" y="20035"/>
                </a:lnTo>
                <a:close/>
                <a:moveTo>
                  <a:pt x="45045" y="19941"/>
                </a:moveTo>
                <a:lnTo>
                  <a:pt x="45139" y="20177"/>
                </a:lnTo>
                <a:lnTo>
                  <a:pt x="45139" y="20414"/>
                </a:lnTo>
                <a:lnTo>
                  <a:pt x="45092" y="20651"/>
                </a:lnTo>
                <a:lnTo>
                  <a:pt x="44950" y="20841"/>
                </a:lnTo>
                <a:lnTo>
                  <a:pt x="44950" y="20841"/>
                </a:lnTo>
                <a:lnTo>
                  <a:pt x="45045" y="19941"/>
                </a:lnTo>
                <a:close/>
                <a:moveTo>
                  <a:pt x="39692" y="19704"/>
                </a:moveTo>
                <a:lnTo>
                  <a:pt x="39692" y="19941"/>
                </a:lnTo>
                <a:lnTo>
                  <a:pt x="39645" y="20130"/>
                </a:lnTo>
                <a:lnTo>
                  <a:pt x="39550" y="20698"/>
                </a:lnTo>
                <a:lnTo>
                  <a:pt x="39456" y="20841"/>
                </a:lnTo>
                <a:lnTo>
                  <a:pt x="39550" y="20367"/>
                </a:lnTo>
                <a:lnTo>
                  <a:pt x="39645" y="19893"/>
                </a:lnTo>
                <a:lnTo>
                  <a:pt x="39692" y="19704"/>
                </a:lnTo>
                <a:close/>
                <a:moveTo>
                  <a:pt x="43008" y="18993"/>
                </a:moveTo>
                <a:lnTo>
                  <a:pt x="43197" y="19656"/>
                </a:lnTo>
                <a:lnTo>
                  <a:pt x="43150" y="19704"/>
                </a:lnTo>
                <a:lnTo>
                  <a:pt x="42866" y="20462"/>
                </a:lnTo>
                <a:lnTo>
                  <a:pt x="42629" y="20935"/>
                </a:lnTo>
                <a:lnTo>
                  <a:pt x="42629" y="20462"/>
                </a:lnTo>
                <a:lnTo>
                  <a:pt x="42724" y="19941"/>
                </a:lnTo>
                <a:lnTo>
                  <a:pt x="42818" y="19467"/>
                </a:lnTo>
                <a:lnTo>
                  <a:pt x="43008" y="18993"/>
                </a:lnTo>
                <a:close/>
                <a:moveTo>
                  <a:pt x="36566" y="20509"/>
                </a:moveTo>
                <a:lnTo>
                  <a:pt x="36566" y="20983"/>
                </a:lnTo>
                <a:lnTo>
                  <a:pt x="36519" y="20793"/>
                </a:lnTo>
                <a:lnTo>
                  <a:pt x="36566" y="20509"/>
                </a:lnTo>
                <a:close/>
                <a:moveTo>
                  <a:pt x="35335" y="17999"/>
                </a:moveTo>
                <a:lnTo>
                  <a:pt x="35430" y="18756"/>
                </a:lnTo>
                <a:lnTo>
                  <a:pt x="35430" y="19514"/>
                </a:lnTo>
                <a:lnTo>
                  <a:pt x="35430" y="20272"/>
                </a:lnTo>
                <a:lnTo>
                  <a:pt x="35335" y="21030"/>
                </a:lnTo>
                <a:lnTo>
                  <a:pt x="35287" y="20177"/>
                </a:lnTo>
                <a:lnTo>
                  <a:pt x="35287" y="19278"/>
                </a:lnTo>
                <a:lnTo>
                  <a:pt x="35240" y="18425"/>
                </a:lnTo>
                <a:lnTo>
                  <a:pt x="35145" y="20935"/>
                </a:lnTo>
                <a:lnTo>
                  <a:pt x="35098" y="20509"/>
                </a:lnTo>
                <a:lnTo>
                  <a:pt x="35051" y="19514"/>
                </a:lnTo>
                <a:lnTo>
                  <a:pt x="35051" y="18567"/>
                </a:lnTo>
                <a:lnTo>
                  <a:pt x="35145" y="18378"/>
                </a:lnTo>
                <a:lnTo>
                  <a:pt x="35335" y="17999"/>
                </a:lnTo>
                <a:close/>
                <a:moveTo>
                  <a:pt x="33961" y="20556"/>
                </a:moveTo>
                <a:lnTo>
                  <a:pt x="33867" y="21077"/>
                </a:lnTo>
                <a:lnTo>
                  <a:pt x="33914" y="20793"/>
                </a:lnTo>
                <a:lnTo>
                  <a:pt x="33961" y="20556"/>
                </a:lnTo>
                <a:close/>
                <a:moveTo>
                  <a:pt x="41303" y="19183"/>
                </a:moveTo>
                <a:lnTo>
                  <a:pt x="41350" y="19230"/>
                </a:lnTo>
                <a:lnTo>
                  <a:pt x="41303" y="19988"/>
                </a:lnTo>
                <a:lnTo>
                  <a:pt x="41303" y="20320"/>
                </a:lnTo>
                <a:lnTo>
                  <a:pt x="41255" y="20556"/>
                </a:lnTo>
                <a:lnTo>
                  <a:pt x="41113" y="20746"/>
                </a:lnTo>
                <a:lnTo>
                  <a:pt x="40829" y="20983"/>
                </a:lnTo>
                <a:lnTo>
                  <a:pt x="40687" y="21077"/>
                </a:lnTo>
                <a:lnTo>
                  <a:pt x="40782" y="20651"/>
                </a:lnTo>
                <a:lnTo>
                  <a:pt x="40782" y="20320"/>
                </a:lnTo>
                <a:lnTo>
                  <a:pt x="41019" y="19751"/>
                </a:lnTo>
                <a:lnTo>
                  <a:pt x="41303" y="19183"/>
                </a:lnTo>
                <a:close/>
                <a:moveTo>
                  <a:pt x="33440" y="17051"/>
                </a:moveTo>
                <a:lnTo>
                  <a:pt x="33488" y="17336"/>
                </a:lnTo>
                <a:lnTo>
                  <a:pt x="33630" y="18093"/>
                </a:lnTo>
                <a:lnTo>
                  <a:pt x="33724" y="18567"/>
                </a:lnTo>
                <a:lnTo>
                  <a:pt x="33772" y="18709"/>
                </a:lnTo>
                <a:lnTo>
                  <a:pt x="33582" y="18425"/>
                </a:lnTo>
                <a:lnTo>
                  <a:pt x="33440" y="17999"/>
                </a:lnTo>
                <a:lnTo>
                  <a:pt x="33488" y="18235"/>
                </a:lnTo>
                <a:lnTo>
                  <a:pt x="33582" y="18472"/>
                </a:lnTo>
                <a:lnTo>
                  <a:pt x="33772" y="18756"/>
                </a:lnTo>
                <a:lnTo>
                  <a:pt x="33772" y="18851"/>
                </a:lnTo>
                <a:lnTo>
                  <a:pt x="33724" y="18946"/>
                </a:lnTo>
                <a:lnTo>
                  <a:pt x="33630" y="19609"/>
                </a:lnTo>
                <a:lnTo>
                  <a:pt x="33582" y="20556"/>
                </a:lnTo>
                <a:lnTo>
                  <a:pt x="33535" y="21125"/>
                </a:lnTo>
                <a:lnTo>
                  <a:pt x="33393" y="20130"/>
                </a:lnTo>
                <a:lnTo>
                  <a:pt x="33346" y="19041"/>
                </a:lnTo>
                <a:lnTo>
                  <a:pt x="33251" y="18141"/>
                </a:lnTo>
                <a:lnTo>
                  <a:pt x="33251" y="17951"/>
                </a:lnTo>
                <a:lnTo>
                  <a:pt x="33393" y="17099"/>
                </a:lnTo>
                <a:lnTo>
                  <a:pt x="33440" y="17051"/>
                </a:lnTo>
                <a:close/>
                <a:moveTo>
                  <a:pt x="33061" y="19467"/>
                </a:moveTo>
                <a:lnTo>
                  <a:pt x="33061" y="19941"/>
                </a:lnTo>
                <a:lnTo>
                  <a:pt x="33061" y="21314"/>
                </a:lnTo>
                <a:lnTo>
                  <a:pt x="33014" y="21077"/>
                </a:lnTo>
                <a:lnTo>
                  <a:pt x="32967" y="20841"/>
                </a:lnTo>
                <a:lnTo>
                  <a:pt x="32967" y="20367"/>
                </a:lnTo>
                <a:lnTo>
                  <a:pt x="33061" y="19467"/>
                </a:lnTo>
                <a:close/>
                <a:moveTo>
                  <a:pt x="39645" y="19704"/>
                </a:moveTo>
                <a:lnTo>
                  <a:pt x="39503" y="20035"/>
                </a:lnTo>
                <a:lnTo>
                  <a:pt x="39408" y="20414"/>
                </a:lnTo>
                <a:lnTo>
                  <a:pt x="39266" y="21172"/>
                </a:lnTo>
                <a:lnTo>
                  <a:pt x="39124" y="21314"/>
                </a:lnTo>
                <a:lnTo>
                  <a:pt x="39219" y="20841"/>
                </a:lnTo>
                <a:lnTo>
                  <a:pt x="39361" y="20177"/>
                </a:lnTo>
                <a:lnTo>
                  <a:pt x="39408" y="19988"/>
                </a:lnTo>
                <a:lnTo>
                  <a:pt x="39503" y="19846"/>
                </a:lnTo>
                <a:lnTo>
                  <a:pt x="39645" y="19704"/>
                </a:lnTo>
                <a:close/>
                <a:moveTo>
                  <a:pt x="192206" y="18425"/>
                </a:moveTo>
                <a:lnTo>
                  <a:pt x="192301" y="18899"/>
                </a:lnTo>
                <a:lnTo>
                  <a:pt x="192348" y="19135"/>
                </a:lnTo>
                <a:lnTo>
                  <a:pt x="192348" y="19420"/>
                </a:lnTo>
                <a:lnTo>
                  <a:pt x="192301" y="21267"/>
                </a:lnTo>
                <a:lnTo>
                  <a:pt x="192301" y="21362"/>
                </a:lnTo>
                <a:lnTo>
                  <a:pt x="192159" y="20888"/>
                </a:lnTo>
                <a:lnTo>
                  <a:pt x="192017" y="20414"/>
                </a:lnTo>
                <a:lnTo>
                  <a:pt x="192017" y="20225"/>
                </a:lnTo>
                <a:lnTo>
                  <a:pt x="192111" y="19988"/>
                </a:lnTo>
                <a:lnTo>
                  <a:pt x="192206" y="19609"/>
                </a:lnTo>
                <a:lnTo>
                  <a:pt x="191969" y="20177"/>
                </a:lnTo>
                <a:lnTo>
                  <a:pt x="191875" y="20083"/>
                </a:lnTo>
                <a:lnTo>
                  <a:pt x="191827" y="19941"/>
                </a:lnTo>
                <a:lnTo>
                  <a:pt x="191827" y="19656"/>
                </a:lnTo>
                <a:lnTo>
                  <a:pt x="191922" y="19325"/>
                </a:lnTo>
                <a:lnTo>
                  <a:pt x="192017" y="18993"/>
                </a:lnTo>
                <a:lnTo>
                  <a:pt x="192206" y="18425"/>
                </a:lnTo>
                <a:close/>
                <a:moveTo>
                  <a:pt x="188985" y="18614"/>
                </a:moveTo>
                <a:lnTo>
                  <a:pt x="188938" y="19278"/>
                </a:lnTo>
                <a:lnTo>
                  <a:pt x="188843" y="19988"/>
                </a:lnTo>
                <a:lnTo>
                  <a:pt x="188701" y="20698"/>
                </a:lnTo>
                <a:lnTo>
                  <a:pt x="188464" y="21409"/>
                </a:lnTo>
                <a:lnTo>
                  <a:pt x="188464" y="21409"/>
                </a:lnTo>
                <a:lnTo>
                  <a:pt x="188512" y="20746"/>
                </a:lnTo>
                <a:lnTo>
                  <a:pt x="188606" y="20035"/>
                </a:lnTo>
                <a:lnTo>
                  <a:pt x="188796" y="19325"/>
                </a:lnTo>
                <a:lnTo>
                  <a:pt x="188985" y="18614"/>
                </a:lnTo>
                <a:close/>
                <a:moveTo>
                  <a:pt x="36093" y="18946"/>
                </a:moveTo>
                <a:lnTo>
                  <a:pt x="36187" y="19514"/>
                </a:lnTo>
                <a:lnTo>
                  <a:pt x="36235" y="20367"/>
                </a:lnTo>
                <a:lnTo>
                  <a:pt x="36235" y="20509"/>
                </a:lnTo>
                <a:lnTo>
                  <a:pt x="36187" y="20651"/>
                </a:lnTo>
                <a:lnTo>
                  <a:pt x="35998" y="21409"/>
                </a:lnTo>
                <a:lnTo>
                  <a:pt x="35998" y="21456"/>
                </a:lnTo>
                <a:lnTo>
                  <a:pt x="35856" y="20225"/>
                </a:lnTo>
                <a:lnTo>
                  <a:pt x="35856" y="19988"/>
                </a:lnTo>
                <a:lnTo>
                  <a:pt x="35951" y="19467"/>
                </a:lnTo>
                <a:lnTo>
                  <a:pt x="36093" y="18993"/>
                </a:lnTo>
                <a:lnTo>
                  <a:pt x="36093" y="18946"/>
                </a:lnTo>
                <a:close/>
                <a:moveTo>
                  <a:pt x="34293" y="20225"/>
                </a:moveTo>
                <a:lnTo>
                  <a:pt x="34340" y="20414"/>
                </a:lnTo>
                <a:lnTo>
                  <a:pt x="34340" y="20746"/>
                </a:lnTo>
                <a:lnTo>
                  <a:pt x="34245" y="21551"/>
                </a:lnTo>
                <a:lnTo>
                  <a:pt x="34293" y="20225"/>
                </a:lnTo>
                <a:close/>
                <a:moveTo>
                  <a:pt x="190833" y="18046"/>
                </a:moveTo>
                <a:lnTo>
                  <a:pt x="190975" y="18946"/>
                </a:lnTo>
                <a:lnTo>
                  <a:pt x="191069" y="19372"/>
                </a:lnTo>
                <a:lnTo>
                  <a:pt x="191117" y="19609"/>
                </a:lnTo>
                <a:lnTo>
                  <a:pt x="191069" y="19846"/>
                </a:lnTo>
                <a:lnTo>
                  <a:pt x="191022" y="20367"/>
                </a:lnTo>
                <a:lnTo>
                  <a:pt x="190927" y="21504"/>
                </a:lnTo>
                <a:lnTo>
                  <a:pt x="190927" y="21598"/>
                </a:lnTo>
                <a:lnTo>
                  <a:pt x="190785" y="20746"/>
                </a:lnTo>
                <a:lnTo>
                  <a:pt x="190738" y="19893"/>
                </a:lnTo>
                <a:lnTo>
                  <a:pt x="190738" y="18993"/>
                </a:lnTo>
                <a:lnTo>
                  <a:pt x="190785" y="18046"/>
                </a:lnTo>
                <a:close/>
                <a:moveTo>
                  <a:pt x="37514" y="18851"/>
                </a:moveTo>
                <a:lnTo>
                  <a:pt x="37466" y="19135"/>
                </a:lnTo>
                <a:lnTo>
                  <a:pt x="37514" y="19893"/>
                </a:lnTo>
                <a:lnTo>
                  <a:pt x="37561" y="20651"/>
                </a:lnTo>
                <a:lnTo>
                  <a:pt x="37514" y="21172"/>
                </a:lnTo>
                <a:lnTo>
                  <a:pt x="37466" y="21693"/>
                </a:lnTo>
                <a:lnTo>
                  <a:pt x="37419" y="20841"/>
                </a:lnTo>
                <a:lnTo>
                  <a:pt x="37372" y="19656"/>
                </a:lnTo>
                <a:lnTo>
                  <a:pt x="37324" y="19467"/>
                </a:lnTo>
                <a:lnTo>
                  <a:pt x="37372" y="19278"/>
                </a:lnTo>
                <a:lnTo>
                  <a:pt x="37514" y="18851"/>
                </a:lnTo>
                <a:close/>
                <a:moveTo>
                  <a:pt x="39977" y="20414"/>
                </a:moveTo>
                <a:lnTo>
                  <a:pt x="40024" y="20793"/>
                </a:lnTo>
                <a:lnTo>
                  <a:pt x="39977" y="20983"/>
                </a:lnTo>
                <a:lnTo>
                  <a:pt x="39882" y="21504"/>
                </a:lnTo>
                <a:lnTo>
                  <a:pt x="39787" y="21788"/>
                </a:lnTo>
                <a:lnTo>
                  <a:pt x="39787" y="21788"/>
                </a:lnTo>
                <a:lnTo>
                  <a:pt x="39834" y="20651"/>
                </a:lnTo>
                <a:lnTo>
                  <a:pt x="39977" y="20414"/>
                </a:lnTo>
                <a:close/>
                <a:moveTo>
                  <a:pt x="182544" y="19135"/>
                </a:moveTo>
                <a:lnTo>
                  <a:pt x="182781" y="19941"/>
                </a:lnTo>
                <a:lnTo>
                  <a:pt x="182733" y="20035"/>
                </a:lnTo>
                <a:lnTo>
                  <a:pt x="182402" y="21267"/>
                </a:lnTo>
                <a:lnTo>
                  <a:pt x="182117" y="22119"/>
                </a:lnTo>
                <a:lnTo>
                  <a:pt x="182117" y="21409"/>
                </a:lnTo>
                <a:lnTo>
                  <a:pt x="182212" y="20651"/>
                </a:lnTo>
                <a:lnTo>
                  <a:pt x="182354" y="19941"/>
                </a:lnTo>
                <a:lnTo>
                  <a:pt x="182544" y="19135"/>
                </a:lnTo>
                <a:close/>
                <a:moveTo>
                  <a:pt x="180175" y="21030"/>
                </a:moveTo>
                <a:lnTo>
                  <a:pt x="179702" y="22167"/>
                </a:lnTo>
                <a:lnTo>
                  <a:pt x="179702" y="21977"/>
                </a:lnTo>
                <a:lnTo>
                  <a:pt x="179749" y="21788"/>
                </a:lnTo>
                <a:lnTo>
                  <a:pt x="179939" y="21409"/>
                </a:lnTo>
                <a:lnTo>
                  <a:pt x="180175" y="21030"/>
                </a:lnTo>
                <a:close/>
                <a:moveTo>
                  <a:pt x="44713" y="19041"/>
                </a:moveTo>
                <a:lnTo>
                  <a:pt x="44524" y="20888"/>
                </a:lnTo>
                <a:lnTo>
                  <a:pt x="44476" y="20746"/>
                </a:lnTo>
                <a:lnTo>
                  <a:pt x="44429" y="20746"/>
                </a:lnTo>
                <a:lnTo>
                  <a:pt x="44239" y="22261"/>
                </a:lnTo>
                <a:lnTo>
                  <a:pt x="44192" y="22261"/>
                </a:lnTo>
                <a:lnTo>
                  <a:pt x="43860" y="20509"/>
                </a:lnTo>
                <a:lnTo>
                  <a:pt x="43860" y="20367"/>
                </a:lnTo>
                <a:lnTo>
                  <a:pt x="43955" y="20225"/>
                </a:lnTo>
                <a:lnTo>
                  <a:pt x="44476" y="19372"/>
                </a:lnTo>
                <a:lnTo>
                  <a:pt x="44713" y="19041"/>
                </a:lnTo>
                <a:close/>
                <a:moveTo>
                  <a:pt x="186807" y="21314"/>
                </a:moveTo>
                <a:lnTo>
                  <a:pt x="186807" y="21551"/>
                </a:lnTo>
                <a:lnTo>
                  <a:pt x="186807" y="21788"/>
                </a:lnTo>
                <a:lnTo>
                  <a:pt x="186807" y="22025"/>
                </a:lnTo>
                <a:lnTo>
                  <a:pt x="186712" y="22261"/>
                </a:lnTo>
                <a:lnTo>
                  <a:pt x="186664" y="22072"/>
                </a:lnTo>
                <a:lnTo>
                  <a:pt x="186712" y="21788"/>
                </a:lnTo>
                <a:lnTo>
                  <a:pt x="186759" y="21504"/>
                </a:lnTo>
                <a:lnTo>
                  <a:pt x="186807" y="21314"/>
                </a:lnTo>
                <a:close/>
                <a:moveTo>
                  <a:pt x="39361" y="21788"/>
                </a:moveTo>
                <a:lnTo>
                  <a:pt x="39266" y="22119"/>
                </a:lnTo>
                <a:lnTo>
                  <a:pt x="39219" y="22309"/>
                </a:lnTo>
                <a:lnTo>
                  <a:pt x="39219" y="22119"/>
                </a:lnTo>
                <a:lnTo>
                  <a:pt x="39361" y="21788"/>
                </a:lnTo>
                <a:close/>
                <a:moveTo>
                  <a:pt x="51202" y="21835"/>
                </a:moveTo>
                <a:lnTo>
                  <a:pt x="51202" y="22309"/>
                </a:lnTo>
                <a:lnTo>
                  <a:pt x="51155" y="22167"/>
                </a:lnTo>
                <a:lnTo>
                  <a:pt x="51155" y="22072"/>
                </a:lnTo>
                <a:lnTo>
                  <a:pt x="51202" y="21835"/>
                </a:lnTo>
                <a:close/>
                <a:moveTo>
                  <a:pt x="190454" y="17051"/>
                </a:moveTo>
                <a:lnTo>
                  <a:pt x="190548" y="17193"/>
                </a:lnTo>
                <a:lnTo>
                  <a:pt x="190548" y="17383"/>
                </a:lnTo>
                <a:lnTo>
                  <a:pt x="190406" y="18093"/>
                </a:lnTo>
                <a:lnTo>
                  <a:pt x="190311" y="18804"/>
                </a:lnTo>
                <a:lnTo>
                  <a:pt x="190169" y="20841"/>
                </a:lnTo>
                <a:lnTo>
                  <a:pt x="190075" y="21362"/>
                </a:lnTo>
                <a:lnTo>
                  <a:pt x="190027" y="21883"/>
                </a:lnTo>
                <a:lnTo>
                  <a:pt x="189933" y="22451"/>
                </a:lnTo>
                <a:lnTo>
                  <a:pt x="189743" y="22498"/>
                </a:lnTo>
                <a:lnTo>
                  <a:pt x="189743" y="21409"/>
                </a:lnTo>
                <a:lnTo>
                  <a:pt x="189790" y="20841"/>
                </a:lnTo>
                <a:lnTo>
                  <a:pt x="189838" y="20225"/>
                </a:lnTo>
                <a:lnTo>
                  <a:pt x="190075" y="18993"/>
                </a:lnTo>
                <a:lnTo>
                  <a:pt x="190075" y="18993"/>
                </a:lnTo>
                <a:lnTo>
                  <a:pt x="189980" y="19135"/>
                </a:lnTo>
                <a:lnTo>
                  <a:pt x="190169" y="18093"/>
                </a:lnTo>
                <a:lnTo>
                  <a:pt x="190311" y="17572"/>
                </a:lnTo>
                <a:lnTo>
                  <a:pt x="190454" y="17051"/>
                </a:lnTo>
                <a:close/>
                <a:moveTo>
                  <a:pt x="184580" y="17951"/>
                </a:moveTo>
                <a:lnTo>
                  <a:pt x="184344" y="20509"/>
                </a:lnTo>
                <a:lnTo>
                  <a:pt x="184296" y="20414"/>
                </a:lnTo>
                <a:lnTo>
                  <a:pt x="184012" y="22640"/>
                </a:lnTo>
                <a:lnTo>
                  <a:pt x="183586" y="20556"/>
                </a:lnTo>
                <a:lnTo>
                  <a:pt x="183586" y="20367"/>
                </a:lnTo>
                <a:lnTo>
                  <a:pt x="183680" y="20130"/>
                </a:lnTo>
                <a:lnTo>
                  <a:pt x="184296" y="18567"/>
                </a:lnTo>
                <a:lnTo>
                  <a:pt x="184580" y="17951"/>
                </a:lnTo>
                <a:close/>
                <a:moveTo>
                  <a:pt x="43529" y="21219"/>
                </a:moveTo>
                <a:lnTo>
                  <a:pt x="43576" y="21409"/>
                </a:lnTo>
                <a:lnTo>
                  <a:pt x="43576" y="21598"/>
                </a:lnTo>
                <a:lnTo>
                  <a:pt x="43576" y="21977"/>
                </a:lnTo>
                <a:lnTo>
                  <a:pt x="43482" y="22309"/>
                </a:lnTo>
                <a:lnTo>
                  <a:pt x="43434" y="22688"/>
                </a:lnTo>
                <a:lnTo>
                  <a:pt x="43387" y="21598"/>
                </a:lnTo>
                <a:lnTo>
                  <a:pt x="43434" y="21409"/>
                </a:lnTo>
                <a:lnTo>
                  <a:pt x="43529" y="21219"/>
                </a:lnTo>
                <a:close/>
                <a:moveTo>
                  <a:pt x="43339" y="20414"/>
                </a:moveTo>
                <a:lnTo>
                  <a:pt x="43434" y="20651"/>
                </a:lnTo>
                <a:lnTo>
                  <a:pt x="43434" y="20746"/>
                </a:lnTo>
                <a:lnTo>
                  <a:pt x="43387" y="20841"/>
                </a:lnTo>
                <a:lnTo>
                  <a:pt x="43387" y="20651"/>
                </a:lnTo>
                <a:lnTo>
                  <a:pt x="43339" y="20888"/>
                </a:lnTo>
                <a:lnTo>
                  <a:pt x="43292" y="21125"/>
                </a:lnTo>
                <a:lnTo>
                  <a:pt x="43150" y="21314"/>
                </a:lnTo>
                <a:lnTo>
                  <a:pt x="43008" y="21504"/>
                </a:lnTo>
                <a:lnTo>
                  <a:pt x="42913" y="21740"/>
                </a:lnTo>
                <a:lnTo>
                  <a:pt x="42818" y="22214"/>
                </a:lnTo>
                <a:lnTo>
                  <a:pt x="42676" y="22735"/>
                </a:lnTo>
                <a:lnTo>
                  <a:pt x="42676" y="22735"/>
                </a:lnTo>
                <a:lnTo>
                  <a:pt x="42724" y="22451"/>
                </a:lnTo>
                <a:lnTo>
                  <a:pt x="42771" y="22167"/>
                </a:lnTo>
                <a:lnTo>
                  <a:pt x="42961" y="21551"/>
                </a:lnTo>
                <a:lnTo>
                  <a:pt x="43150" y="20983"/>
                </a:lnTo>
                <a:lnTo>
                  <a:pt x="43339" y="20414"/>
                </a:lnTo>
                <a:close/>
                <a:moveTo>
                  <a:pt x="189933" y="18378"/>
                </a:moveTo>
                <a:lnTo>
                  <a:pt x="189696" y="19514"/>
                </a:lnTo>
                <a:lnTo>
                  <a:pt x="189459" y="20604"/>
                </a:lnTo>
                <a:lnTo>
                  <a:pt x="189269" y="21646"/>
                </a:lnTo>
                <a:lnTo>
                  <a:pt x="189175" y="22735"/>
                </a:lnTo>
                <a:lnTo>
                  <a:pt x="189033" y="22782"/>
                </a:lnTo>
                <a:lnTo>
                  <a:pt x="189033" y="22640"/>
                </a:lnTo>
                <a:lnTo>
                  <a:pt x="189127" y="21740"/>
                </a:lnTo>
                <a:lnTo>
                  <a:pt x="189269" y="20841"/>
                </a:lnTo>
                <a:lnTo>
                  <a:pt x="189506" y="19893"/>
                </a:lnTo>
                <a:lnTo>
                  <a:pt x="189743" y="18946"/>
                </a:lnTo>
                <a:lnTo>
                  <a:pt x="189933" y="18378"/>
                </a:lnTo>
                <a:close/>
                <a:moveTo>
                  <a:pt x="187991" y="21267"/>
                </a:moveTo>
                <a:lnTo>
                  <a:pt x="187991" y="21646"/>
                </a:lnTo>
                <a:lnTo>
                  <a:pt x="187849" y="22925"/>
                </a:lnTo>
                <a:lnTo>
                  <a:pt x="187801" y="22972"/>
                </a:lnTo>
                <a:lnTo>
                  <a:pt x="187943" y="21267"/>
                </a:lnTo>
                <a:close/>
                <a:moveTo>
                  <a:pt x="51013" y="22830"/>
                </a:moveTo>
                <a:lnTo>
                  <a:pt x="51060" y="22925"/>
                </a:lnTo>
                <a:lnTo>
                  <a:pt x="51060" y="23019"/>
                </a:lnTo>
                <a:lnTo>
                  <a:pt x="50918" y="23209"/>
                </a:lnTo>
                <a:lnTo>
                  <a:pt x="51013" y="22830"/>
                </a:lnTo>
                <a:close/>
                <a:moveTo>
                  <a:pt x="62143" y="23256"/>
                </a:moveTo>
                <a:lnTo>
                  <a:pt x="62143" y="23256"/>
                </a:lnTo>
                <a:lnTo>
                  <a:pt x="62143" y="23256"/>
                </a:lnTo>
                <a:close/>
                <a:moveTo>
                  <a:pt x="46560" y="22593"/>
                </a:moveTo>
                <a:lnTo>
                  <a:pt x="46560" y="22782"/>
                </a:lnTo>
                <a:lnTo>
                  <a:pt x="46560" y="22972"/>
                </a:lnTo>
                <a:lnTo>
                  <a:pt x="46560" y="23161"/>
                </a:lnTo>
                <a:lnTo>
                  <a:pt x="46466" y="23303"/>
                </a:lnTo>
                <a:lnTo>
                  <a:pt x="46466" y="23114"/>
                </a:lnTo>
                <a:lnTo>
                  <a:pt x="46466" y="22925"/>
                </a:lnTo>
                <a:lnTo>
                  <a:pt x="46513" y="22735"/>
                </a:lnTo>
                <a:lnTo>
                  <a:pt x="46560" y="22593"/>
                </a:lnTo>
                <a:close/>
                <a:moveTo>
                  <a:pt x="50207" y="20651"/>
                </a:moveTo>
                <a:lnTo>
                  <a:pt x="50349" y="20935"/>
                </a:lnTo>
                <a:lnTo>
                  <a:pt x="50823" y="22072"/>
                </a:lnTo>
                <a:lnTo>
                  <a:pt x="50870" y="22309"/>
                </a:lnTo>
                <a:lnTo>
                  <a:pt x="50870" y="22451"/>
                </a:lnTo>
                <a:lnTo>
                  <a:pt x="50870" y="22640"/>
                </a:lnTo>
                <a:lnTo>
                  <a:pt x="50823" y="22830"/>
                </a:lnTo>
                <a:lnTo>
                  <a:pt x="50634" y="23303"/>
                </a:lnTo>
                <a:lnTo>
                  <a:pt x="50586" y="23446"/>
                </a:lnTo>
                <a:lnTo>
                  <a:pt x="50160" y="21930"/>
                </a:lnTo>
                <a:lnTo>
                  <a:pt x="50207" y="22214"/>
                </a:lnTo>
                <a:lnTo>
                  <a:pt x="49970" y="21646"/>
                </a:lnTo>
                <a:lnTo>
                  <a:pt x="49970" y="21551"/>
                </a:lnTo>
                <a:lnTo>
                  <a:pt x="50207" y="20698"/>
                </a:lnTo>
                <a:lnTo>
                  <a:pt x="50207" y="20651"/>
                </a:lnTo>
                <a:close/>
                <a:moveTo>
                  <a:pt x="41208" y="20698"/>
                </a:moveTo>
                <a:lnTo>
                  <a:pt x="41066" y="21598"/>
                </a:lnTo>
                <a:lnTo>
                  <a:pt x="41066" y="21788"/>
                </a:lnTo>
                <a:lnTo>
                  <a:pt x="41066" y="21977"/>
                </a:lnTo>
                <a:lnTo>
                  <a:pt x="41066" y="22214"/>
                </a:lnTo>
                <a:lnTo>
                  <a:pt x="41019" y="22404"/>
                </a:lnTo>
                <a:lnTo>
                  <a:pt x="40924" y="22735"/>
                </a:lnTo>
                <a:lnTo>
                  <a:pt x="40734" y="23493"/>
                </a:lnTo>
                <a:lnTo>
                  <a:pt x="40734" y="22782"/>
                </a:lnTo>
                <a:lnTo>
                  <a:pt x="40687" y="22167"/>
                </a:lnTo>
                <a:lnTo>
                  <a:pt x="40640" y="21740"/>
                </a:lnTo>
                <a:lnTo>
                  <a:pt x="40640" y="21267"/>
                </a:lnTo>
                <a:lnTo>
                  <a:pt x="41208" y="20698"/>
                </a:lnTo>
                <a:close/>
                <a:moveTo>
                  <a:pt x="48407" y="21646"/>
                </a:moveTo>
                <a:lnTo>
                  <a:pt x="48360" y="22167"/>
                </a:lnTo>
                <a:lnTo>
                  <a:pt x="48265" y="22640"/>
                </a:lnTo>
                <a:lnTo>
                  <a:pt x="48123" y="23067"/>
                </a:lnTo>
                <a:lnTo>
                  <a:pt x="47934" y="23493"/>
                </a:lnTo>
                <a:lnTo>
                  <a:pt x="47981" y="23019"/>
                </a:lnTo>
                <a:lnTo>
                  <a:pt x="48076" y="22546"/>
                </a:lnTo>
                <a:lnTo>
                  <a:pt x="48218" y="22119"/>
                </a:lnTo>
                <a:lnTo>
                  <a:pt x="48407" y="21646"/>
                </a:lnTo>
                <a:close/>
                <a:moveTo>
                  <a:pt x="43103" y="22593"/>
                </a:moveTo>
                <a:lnTo>
                  <a:pt x="43055" y="23635"/>
                </a:lnTo>
                <a:lnTo>
                  <a:pt x="43008" y="23351"/>
                </a:lnTo>
                <a:lnTo>
                  <a:pt x="43008" y="23114"/>
                </a:lnTo>
                <a:lnTo>
                  <a:pt x="43055" y="22830"/>
                </a:lnTo>
                <a:lnTo>
                  <a:pt x="43103" y="22593"/>
                </a:lnTo>
                <a:close/>
                <a:moveTo>
                  <a:pt x="60154" y="23256"/>
                </a:moveTo>
                <a:lnTo>
                  <a:pt x="59917" y="23588"/>
                </a:lnTo>
                <a:lnTo>
                  <a:pt x="59822" y="23682"/>
                </a:lnTo>
                <a:lnTo>
                  <a:pt x="59870" y="23588"/>
                </a:lnTo>
                <a:lnTo>
                  <a:pt x="59917" y="23493"/>
                </a:lnTo>
                <a:lnTo>
                  <a:pt x="60012" y="23351"/>
                </a:lnTo>
                <a:lnTo>
                  <a:pt x="60154" y="23256"/>
                </a:lnTo>
                <a:close/>
                <a:moveTo>
                  <a:pt x="186807" y="22404"/>
                </a:moveTo>
                <a:lnTo>
                  <a:pt x="186759" y="23682"/>
                </a:lnTo>
                <a:lnTo>
                  <a:pt x="186617" y="23730"/>
                </a:lnTo>
                <a:lnTo>
                  <a:pt x="186617" y="22972"/>
                </a:lnTo>
                <a:lnTo>
                  <a:pt x="186664" y="22688"/>
                </a:lnTo>
                <a:lnTo>
                  <a:pt x="186759" y="22404"/>
                </a:lnTo>
                <a:close/>
                <a:moveTo>
                  <a:pt x="183159" y="21740"/>
                </a:moveTo>
                <a:lnTo>
                  <a:pt x="183254" y="21977"/>
                </a:lnTo>
                <a:lnTo>
                  <a:pt x="183254" y="22214"/>
                </a:lnTo>
                <a:lnTo>
                  <a:pt x="183254" y="22735"/>
                </a:lnTo>
                <a:lnTo>
                  <a:pt x="183159" y="23256"/>
                </a:lnTo>
                <a:lnTo>
                  <a:pt x="183065" y="23777"/>
                </a:lnTo>
                <a:lnTo>
                  <a:pt x="183017" y="22356"/>
                </a:lnTo>
                <a:lnTo>
                  <a:pt x="183112" y="22072"/>
                </a:lnTo>
                <a:lnTo>
                  <a:pt x="183159" y="21740"/>
                </a:lnTo>
                <a:close/>
                <a:moveTo>
                  <a:pt x="180554" y="20746"/>
                </a:moveTo>
                <a:lnTo>
                  <a:pt x="180554" y="21835"/>
                </a:lnTo>
                <a:lnTo>
                  <a:pt x="180507" y="22309"/>
                </a:lnTo>
                <a:lnTo>
                  <a:pt x="180460" y="22640"/>
                </a:lnTo>
                <a:lnTo>
                  <a:pt x="180270" y="22972"/>
                </a:lnTo>
                <a:lnTo>
                  <a:pt x="179986" y="23493"/>
                </a:lnTo>
                <a:lnTo>
                  <a:pt x="179654" y="23967"/>
                </a:lnTo>
                <a:lnTo>
                  <a:pt x="179654" y="23967"/>
                </a:lnTo>
                <a:lnTo>
                  <a:pt x="179797" y="23209"/>
                </a:lnTo>
                <a:lnTo>
                  <a:pt x="179986" y="22404"/>
                </a:lnTo>
                <a:lnTo>
                  <a:pt x="180223" y="21598"/>
                </a:lnTo>
                <a:lnTo>
                  <a:pt x="180507" y="20793"/>
                </a:lnTo>
                <a:lnTo>
                  <a:pt x="180554" y="20746"/>
                </a:lnTo>
                <a:close/>
                <a:moveTo>
                  <a:pt x="186807" y="20130"/>
                </a:moveTo>
                <a:lnTo>
                  <a:pt x="186807" y="20698"/>
                </a:lnTo>
                <a:lnTo>
                  <a:pt x="186759" y="20841"/>
                </a:lnTo>
                <a:lnTo>
                  <a:pt x="186712" y="20983"/>
                </a:lnTo>
                <a:lnTo>
                  <a:pt x="186333" y="22119"/>
                </a:lnTo>
                <a:lnTo>
                  <a:pt x="186049" y="23209"/>
                </a:lnTo>
                <a:lnTo>
                  <a:pt x="185859" y="23967"/>
                </a:lnTo>
                <a:lnTo>
                  <a:pt x="185907" y="23493"/>
                </a:lnTo>
                <a:lnTo>
                  <a:pt x="186001" y="23019"/>
                </a:lnTo>
                <a:lnTo>
                  <a:pt x="186238" y="22072"/>
                </a:lnTo>
                <a:lnTo>
                  <a:pt x="186807" y="20130"/>
                </a:lnTo>
                <a:close/>
                <a:moveTo>
                  <a:pt x="46560" y="21693"/>
                </a:moveTo>
                <a:lnTo>
                  <a:pt x="46560" y="21740"/>
                </a:lnTo>
                <a:lnTo>
                  <a:pt x="46560" y="22167"/>
                </a:lnTo>
                <a:lnTo>
                  <a:pt x="46513" y="22261"/>
                </a:lnTo>
                <a:lnTo>
                  <a:pt x="46466" y="22309"/>
                </a:lnTo>
                <a:lnTo>
                  <a:pt x="46134" y="22972"/>
                </a:lnTo>
                <a:lnTo>
                  <a:pt x="45897" y="23682"/>
                </a:lnTo>
                <a:lnTo>
                  <a:pt x="45755" y="24156"/>
                </a:lnTo>
                <a:lnTo>
                  <a:pt x="45755" y="24156"/>
                </a:lnTo>
                <a:lnTo>
                  <a:pt x="45802" y="23824"/>
                </a:lnTo>
                <a:lnTo>
                  <a:pt x="45897" y="23493"/>
                </a:lnTo>
                <a:lnTo>
                  <a:pt x="46087" y="22925"/>
                </a:lnTo>
                <a:lnTo>
                  <a:pt x="46560" y="21693"/>
                </a:lnTo>
                <a:close/>
                <a:moveTo>
                  <a:pt x="47508" y="23114"/>
                </a:moveTo>
                <a:lnTo>
                  <a:pt x="47555" y="23161"/>
                </a:lnTo>
                <a:lnTo>
                  <a:pt x="47555" y="23446"/>
                </a:lnTo>
                <a:lnTo>
                  <a:pt x="47460" y="24345"/>
                </a:lnTo>
                <a:lnTo>
                  <a:pt x="47413" y="24345"/>
                </a:lnTo>
                <a:lnTo>
                  <a:pt x="47508" y="23114"/>
                </a:lnTo>
                <a:close/>
                <a:moveTo>
                  <a:pt x="182970" y="20793"/>
                </a:moveTo>
                <a:lnTo>
                  <a:pt x="183065" y="21077"/>
                </a:lnTo>
                <a:lnTo>
                  <a:pt x="183065" y="21219"/>
                </a:lnTo>
                <a:lnTo>
                  <a:pt x="183017" y="21314"/>
                </a:lnTo>
                <a:lnTo>
                  <a:pt x="183017" y="21125"/>
                </a:lnTo>
                <a:lnTo>
                  <a:pt x="182970" y="21409"/>
                </a:lnTo>
                <a:lnTo>
                  <a:pt x="182923" y="21788"/>
                </a:lnTo>
                <a:lnTo>
                  <a:pt x="182733" y="22214"/>
                </a:lnTo>
                <a:lnTo>
                  <a:pt x="182591" y="22546"/>
                </a:lnTo>
                <a:lnTo>
                  <a:pt x="182496" y="22925"/>
                </a:lnTo>
                <a:lnTo>
                  <a:pt x="182354" y="23635"/>
                </a:lnTo>
                <a:lnTo>
                  <a:pt x="182165" y="24488"/>
                </a:lnTo>
                <a:lnTo>
                  <a:pt x="182212" y="24061"/>
                </a:lnTo>
                <a:lnTo>
                  <a:pt x="182307" y="23588"/>
                </a:lnTo>
                <a:lnTo>
                  <a:pt x="182496" y="22688"/>
                </a:lnTo>
                <a:lnTo>
                  <a:pt x="182733" y="21740"/>
                </a:lnTo>
                <a:lnTo>
                  <a:pt x="182970" y="20793"/>
                </a:lnTo>
                <a:close/>
                <a:moveTo>
                  <a:pt x="185149" y="19704"/>
                </a:moveTo>
                <a:lnTo>
                  <a:pt x="185196" y="20083"/>
                </a:lnTo>
                <a:lnTo>
                  <a:pt x="185243" y="21409"/>
                </a:lnTo>
                <a:lnTo>
                  <a:pt x="185196" y="22119"/>
                </a:lnTo>
                <a:lnTo>
                  <a:pt x="185149" y="22830"/>
                </a:lnTo>
                <a:lnTo>
                  <a:pt x="184912" y="24440"/>
                </a:lnTo>
                <a:lnTo>
                  <a:pt x="184628" y="24582"/>
                </a:lnTo>
                <a:lnTo>
                  <a:pt x="184628" y="23303"/>
                </a:lnTo>
                <a:lnTo>
                  <a:pt x="184722" y="21977"/>
                </a:lnTo>
                <a:lnTo>
                  <a:pt x="184912" y="20698"/>
                </a:lnTo>
                <a:lnTo>
                  <a:pt x="185007" y="20130"/>
                </a:lnTo>
                <a:lnTo>
                  <a:pt x="185149" y="19704"/>
                </a:lnTo>
                <a:close/>
                <a:moveTo>
                  <a:pt x="49923" y="22119"/>
                </a:moveTo>
                <a:lnTo>
                  <a:pt x="50065" y="22877"/>
                </a:lnTo>
                <a:lnTo>
                  <a:pt x="50160" y="23209"/>
                </a:lnTo>
                <a:lnTo>
                  <a:pt x="50160" y="23398"/>
                </a:lnTo>
                <a:lnTo>
                  <a:pt x="50160" y="23588"/>
                </a:lnTo>
                <a:lnTo>
                  <a:pt x="50113" y="23919"/>
                </a:lnTo>
                <a:lnTo>
                  <a:pt x="50018" y="24724"/>
                </a:lnTo>
                <a:lnTo>
                  <a:pt x="50018" y="24819"/>
                </a:lnTo>
                <a:lnTo>
                  <a:pt x="49923" y="24109"/>
                </a:lnTo>
                <a:lnTo>
                  <a:pt x="49876" y="23446"/>
                </a:lnTo>
                <a:lnTo>
                  <a:pt x="49828" y="22782"/>
                </a:lnTo>
                <a:lnTo>
                  <a:pt x="49876" y="22119"/>
                </a:lnTo>
                <a:close/>
                <a:moveTo>
                  <a:pt x="49213" y="21977"/>
                </a:moveTo>
                <a:lnTo>
                  <a:pt x="48976" y="22688"/>
                </a:lnTo>
                <a:lnTo>
                  <a:pt x="48786" y="23446"/>
                </a:lnTo>
                <a:lnTo>
                  <a:pt x="48597" y="24203"/>
                </a:lnTo>
                <a:lnTo>
                  <a:pt x="48550" y="24961"/>
                </a:lnTo>
                <a:lnTo>
                  <a:pt x="48455" y="24961"/>
                </a:lnTo>
                <a:lnTo>
                  <a:pt x="48455" y="24819"/>
                </a:lnTo>
                <a:lnTo>
                  <a:pt x="48407" y="24630"/>
                </a:lnTo>
                <a:lnTo>
                  <a:pt x="48502" y="24061"/>
                </a:lnTo>
                <a:lnTo>
                  <a:pt x="48644" y="23446"/>
                </a:lnTo>
                <a:lnTo>
                  <a:pt x="48834" y="22830"/>
                </a:lnTo>
                <a:lnTo>
                  <a:pt x="49023" y="22261"/>
                </a:lnTo>
                <a:lnTo>
                  <a:pt x="49213" y="21977"/>
                </a:lnTo>
                <a:close/>
                <a:moveTo>
                  <a:pt x="45187" y="20604"/>
                </a:moveTo>
                <a:lnTo>
                  <a:pt x="45234" y="20935"/>
                </a:lnTo>
                <a:lnTo>
                  <a:pt x="45234" y="21930"/>
                </a:lnTo>
                <a:lnTo>
                  <a:pt x="45234" y="22451"/>
                </a:lnTo>
                <a:lnTo>
                  <a:pt x="45187" y="22925"/>
                </a:lnTo>
                <a:lnTo>
                  <a:pt x="44902" y="24393"/>
                </a:lnTo>
                <a:lnTo>
                  <a:pt x="44855" y="25009"/>
                </a:lnTo>
                <a:lnTo>
                  <a:pt x="44760" y="24535"/>
                </a:lnTo>
                <a:lnTo>
                  <a:pt x="44713" y="23967"/>
                </a:lnTo>
                <a:lnTo>
                  <a:pt x="44713" y="23351"/>
                </a:lnTo>
                <a:lnTo>
                  <a:pt x="44760" y="22735"/>
                </a:lnTo>
                <a:lnTo>
                  <a:pt x="44808" y="22119"/>
                </a:lnTo>
                <a:lnTo>
                  <a:pt x="44902" y="21504"/>
                </a:lnTo>
                <a:lnTo>
                  <a:pt x="45045" y="21030"/>
                </a:lnTo>
                <a:lnTo>
                  <a:pt x="45187" y="20604"/>
                </a:lnTo>
                <a:close/>
                <a:moveTo>
                  <a:pt x="51060" y="23067"/>
                </a:moveTo>
                <a:lnTo>
                  <a:pt x="51202" y="23493"/>
                </a:lnTo>
                <a:lnTo>
                  <a:pt x="51202" y="23872"/>
                </a:lnTo>
                <a:lnTo>
                  <a:pt x="51202" y="25198"/>
                </a:lnTo>
                <a:lnTo>
                  <a:pt x="51155" y="25293"/>
                </a:lnTo>
                <a:lnTo>
                  <a:pt x="50918" y="24440"/>
                </a:lnTo>
                <a:lnTo>
                  <a:pt x="50965" y="24298"/>
                </a:lnTo>
                <a:lnTo>
                  <a:pt x="51013" y="24203"/>
                </a:lnTo>
                <a:lnTo>
                  <a:pt x="51060" y="23967"/>
                </a:lnTo>
                <a:lnTo>
                  <a:pt x="51060" y="23967"/>
                </a:lnTo>
                <a:lnTo>
                  <a:pt x="50870" y="24251"/>
                </a:lnTo>
                <a:lnTo>
                  <a:pt x="50776" y="24014"/>
                </a:lnTo>
                <a:lnTo>
                  <a:pt x="50776" y="23777"/>
                </a:lnTo>
                <a:lnTo>
                  <a:pt x="50823" y="23588"/>
                </a:lnTo>
                <a:lnTo>
                  <a:pt x="50918" y="23398"/>
                </a:lnTo>
                <a:lnTo>
                  <a:pt x="51060" y="23067"/>
                </a:lnTo>
                <a:close/>
                <a:moveTo>
                  <a:pt x="182686" y="23919"/>
                </a:moveTo>
                <a:lnTo>
                  <a:pt x="182638" y="25388"/>
                </a:lnTo>
                <a:lnTo>
                  <a:pt x="182591" y="25388"/>
                </a:lnTo>
                <a:lnTo>
                  <a:pt x="182544" y="25056"/>
                </a:lnTo>
                <a:lnTo>
                  <a:pt x="182544" y="24724"/>
                </a:lnTo>
                <a:lnTo>
                  <a:pt x="182591" y="24345"/>
                </a:lnTo>
                <a:lnTo>
                  <a:pt x="182686" y="23919"/>
                </a:lnTo>
                <a:close/>
                <a:moveTo>
                  <a:pt x="46513" y="23398"/>
                </a:moveTo>
                <a:lnTo>
                  <a:pt x="46560" y="23446"/>
                </a:lnTo>
                <a:lnTo>
                  <a:pt x="46466" y="25435"/>
                </a:lnTo>
                <a:lnTo>
                  <a:pt x="46371" y="25388"/>
                </a:lnTo>
                <a:lnTo>
                  <a:pt x="46371" y="24630"/>
                </a:lnTo>
                <a:lnTo>
                  <a:pt x="46418" y="23777"/>
                </a:lnTo>
                <a:lnTo>
                  <a:pt x="46466" y="23588"/>
                </a:lnTo>
                <a:lnTo>
                  <a:pt x="46513" y="23398"/>
                </a:lnTo>
                <a:close/>
                <a:moveTo>
                  <a:pt x="148299" y="25530"/>
                </a:moveTo>
                <a:lnTo>
                  <a:pt x="148299" y="25530"/>
                </a:lnTo>
                <a:lnTo>
                  <a:pt x="148299" y="25530"/>
                </a:lnTo>
                <a:close/>
                <a:moveTo>
                  <a:pt x="67164" y="25056"/>
                </a:moveTo>
                <a:lnTo>
                  <a:pt x="67211" y="25103"/>
                </a:lnTo>
                <a:lnTo>
                  <a:pt x="67211" y="25245"/>
                </a:lnTo>
                <a:lnTo>
                  <a:pt x="67211" y="25340"/>
                </a:lnTo>
                <a:lnTo>
                  <a:pt x="67116" y="25482"/>
                </a:lnTo>
                <a:lnTo>
                  <a:pt x="67022" y="25577"/>
                </a:lnTo>
                <a:lnTo>
                  <a:pt x="66832" y="25719"/>
                </a:lnTo>
                <a:lnTo>
                  <a:pt x="67164" y="25056"/>
                </a:lnTo>
                <a:close/>
                <a:moveTo>
                  <a:pt x="49639" y="21219"/>
                </a:moveTo>
                <a:lnTo>
                  <a:pt x="49686" y="21362"/>
                </a:lnTo>
                <a:lnTo>
                  <a:pt x="49686" y="21504"/>
                </a:lnTo>
                <a:lnTo>
                  <a:pt x="49592" y="21977"/>
                </a:lnTo>
                <a:lnTo>
                  <a:pt x="49497" y="22404"/>
                </a:lnTo>
                <a:lnTo>
                  <a:pt x="49402" y="23872"/>
                </a:lnTo>
                <a:lnTo>
                  <a:pt x="49307" y="24251"/>
                </a:lnTo>
                <a:lnTo>
                  <a:pt x="49260" y="24582"/>
                </a:lnTo>
                <a:lnTo>
                  <a:pt x="49165" y="25435"/>
                </a:lnTo>
                <a:lnTo>
                  <a:pt x="49118" y="25814"/>
                </a:lnTo>
                <a:lnTo>
                  <a:pt x="49071" y="25814"/>
                </a:lnTo>
                <a:lnTo>
                  <a:pt x="49023" y="24961"/>
                </a:lnTo>
                <a:lnTo>
                  <a:pt x="49023" y="24109"/>
                </a:lnTo>
                <a:lnTo>
                  <a:pt x="49118" y="23256"/>
                </a:lnTo>
                <a:lnTo>
                  <a:pt x="49307" y="22451"/>
                </a:lnTo>
                <a:lnTo>
                  <a:pt x="49213" y="22498"/>
                </a:lnTo>
                <a:lnTo>
                  <a:pt x="49402" y="21835"/>
                </a:lnTo>
                <a:lnTo>
                  <a:pt x="49497" y="21504"/>
                </a:lnTo>
                <a:lnTo>
                  <a:pt x="49639" y="21219"/>
                </a:lnTo>
                <a:close/>
                <a:moveTo>
                  <a:pt x="53854" y="24203"/>
                </a:moveTo>
                <a:lnTo>
                  <a:pt x="53949" y="24393"/>
                </a:lnTo>
                <a:lnTo>
                  <a:pt x="53949" y="24582"/>
                </a:lnTo>
                <a:lnTo>
                  <a:pt x="53854" y="24914"/>
                </a:lnTo>
                <a:lnTo>
                  <a:pt x="53807" y="25245"/>
                </a:lnTo>
                <a:lnTo>
                  <a:pt x="53712" y="25624"/>
                </a:lnTo>
                <a:lnTo>
                  <a:pt x="53618" y="26003"/>
                </a:lnTo>
                <a:lnTo>
                  <a:pt x="53618" y="25766"/>
                </a:lnTo>
                <a:lnTo>
                  <a:pt x="53618" y="25530"/>
                </a:lnTo>
                <a:lnTo>
                  <a:pt x="53665" y="25103"/>
                </a:lnTo>
                <a:lnTo>
                  <a:pt x="53854" y="24203"/>
                </a:lnTo>
                <a:close/>
                <a:moveTo>
                  <a:pt x="55796" y="24345"/>
                </a:moveTo>
                <a:lnTo>
                  <a:pt x="55844" y="24772"/>
                </a:lnTo>
                <a:lnTo>
                  <a:pt x="55891" y="25151"/>
                </a:lnTo>
                <a:lnTo>
                  <a:pt x="55844" y="26003"/>
                </a:lnTo>
                <a:lnTo>
                  <a:pt x="55796" y="25766"/>
                </a:lnTo>
                <a:lnTo>
                  <a:pt x="55749" y="25530"/>
                </a:lnTo>
                <a:lnTo>
                  <a:pt x="55702" y="25151"/>
                </a:lnTo>
                <a:lnTo>
                  <a:pt x="55796" y="24345"/>
                </a:lnTo>
                <a:close/>
                <a:moveTo>
                  <a:pt x="176718" y="20130"/>
                </a:moveTo>
                <a:lnTo>
                  <a:pt x="176813" y="20320"/>
                </a:lnTo>
                <a:lnTo>
                  <a:pt x="177002" y="21125"/>
                </a:lnTo>
                <a:lnTo>
                  <a:pt x="177049" y="21551"/>
                </a:lnTo>
                <a:lnTo>
                  <a:pt x="177097" y="21977"/>
                </a:lnTo>
                <a:lnTo>
                  <a:pt x="177097" y="22830"/>
                </a:lnTo>
                <a:lnTo>
                  <a:pt x="177097" y="23635"/>
                </a:lnTo>
                <a:lnTo>
                  <a:pt x="177002" y="24109"/>
                </a:lnTo>
                <a:lnTo>
                  <a:pt x="176860" y="24582"/>
                </a:lnTo>
                <a:lnTo>
                  <a:pt x="176481" y="26051"/>
                </a:lnTo>
                <a:lnTo>
                  <a:pt x="176434" y="25293"/>
                </a:lnTo>
                <a:lnTo>
                  <a:pt x="176339" y="24582"/>
                </a:lnTo>
                <a:lnTo>
                  <a:pt x="176244" y="23872"/>
                </a:lnTo>
                <a:lnTo>
                  <a:pt x="176244" y="23019"/>
                </a:lnTo>
                <a:lnTo>
                  <a:pt x="176292" y="22167"/>
                </a:lnTo>
                <a:lnTo>
                  <a:pt x="176434" y="21362"/>
                </a:lnTo>
                <a:lnTo>
                  <a:pt x="176623" y="20509"/>
                </a:lnTo>
                <a:lnTo>
                  <a:pt x="176718" y="20130"/>
                </a:lnTo>
                <a:close/>
                <a:moveTo>
                  <a:pt x="58022" y="25340"/>
                </a:moveTo>
                <a:lnTo>
                  <a:pt x="58070" y="25435"/>
                </a:lnTo>
                <a:lnTo>
                  <a:pt x="58070" y="25577"/>
                </a:lnTo>
                <a:lnTo>
                  <a:pt x="58070" y="25766"/>
                </a:lnTo>
                <a:lnTo>
                  <a:pt x="57975" y="25956"/>
                </a:lnTo>
                <a:lnTo>
                  <a:pt x="57928" y="26098"/>
                </a:lnTo>
                <a:lnTo>
                  <a:pt x="57880" y="26098"/>
                </a:lnTo>
                <a:lnTo>
                  <a:pt x="58022" y="25340"/>
                </a:lnTo>
                <a:close/>
                <a:moveTo>
                  <a:pt x="59129" y="24646"/>
                </a:moveTo>
                <a:lnTo>
                  <a:pt x="58733" y="26098"/>
                </a:lnTo>
                <a:lnTo>
                  <a:pt x="58638" y="25956"/>
                </a:lnTo>
                <a:lnTo>
                  <a:pt x="58638" y="25861"/>
                </a:lnTo>
                <a:lnTo>
                  <a:pt x="58638" y="25719"/>
                </a:lnTo>
                <a:lnTo>
                  <a:pt x="58686" y="25577"/>
                </a:lnTo>
                <a:lnTo>
                  <a:pt x="59129" y="24646"/>
                </a:lnTo>
                <a:close/>
                <a:moveTo>
                  <a:pt x="61812" y="23919"/>
                </a:moveTo>
                <a:lnTo>
                  <a:pt x="61954" y="24203"/>
                </a:lnTo>
                <a:lnTo>
                  <a:pt x="62048" y="24488"/>
                </a:lnTo>
                <a:lnTo>
                  <a:pt x="62096" y="24724"/>
                </a:lnTo>
                <a:lnTo>
                  <a:pt x="62096" y="25009"/>
                </a:lnTo>
                <a:lnTo>
                  <a:pt x="62096" y="25293"/>
                </a:lnTo>
                <a:lnTo>
                  <a:pt x="62048" y="25530"/>
                </a:lnTo>
                <a:lnTo>
                  <a:pt x="61906" y="26051"/>
                </a:lnTo>
                <a:lnTo>
                  <a:pt x="61859" y="26098"/>
                </a:lnTo>
                <a:lnTo>
                  <a:pt x="61717" y="25482"/>
                </a:lnTo>
                <a:lnTo>
                  <a:pt x="61480" y="24677"/>
                </a:lnTo>
                <a:lnTo>
                  <a:pt x="61480" y="24582"/>
                </a:lnTo>
                <a:lnTo>
                  <a:pt x="61764" y="23967"/>
                </a:lnTo>
                <a:lnTo>
                  <a:pt x="61812" y="23919"/>
                </a:lnTo>
                <a:close/>
                <a:moveTo>
                  <a:pt x="57786" y="24724"/>
                </a:moveTo>
                <a:lnTo>
                  <a:pt x="57928" y="25009"/>
                </a:lnTo>
                <a:lnTo>
                  <a:pt x="57975" y="25151"/>
                </a:lnTo>
                <a:lnTo>
                  <a:pt x="57975" y="25245"/>
                </a:lnTo>
                <a:lnTo>
                  <a:pt x="57928" y="25435"/>
                </a:lnTo>
                <a:lnTo>
                  <a:pt x="57691" y="26240"/>
                </a:lnTo>
                <a:lnTo>
                  <a:pt x="57691" y="26287"/>
                </a:lnTo>
                <a:lnTo>
                  <a:pt x="57644" y="25861"/>
                </a:lnTo>
                <a:lnTo>
                  <a:pt x="57691" y="25482"/>
                </a:lnTo>
                <a:lnTo>
                  <a:pt x="57691" y="25103"/>
                </a:lnTo>
                <a:lnTo>
                  <a:pt x="57786" y="24724"/>
                </a:lnTo>
                <a:close/>
                <a:moveTo>
                  <a:pt x="67069" y="24156"/>
                </a:moveTo>
                <a:lnTo>
                  <a:pt x="67116" y="24535"/>
                </a:lnTo>
                <a:lnTo>
                  <a:pt x="67164" y="24914"/>
                </a:lnTo>
                <a:lnTo>
                  <a:pt x="67116" y="25009"/>
                </a:lnTo>
                <a:lnTo>
                  <a:pt x="67022" y="25151"/>
                </a:lnTo>
                <a:lnTo>
                  <a:pt x="66406" y="26287"/>
                </a:lnTo>
                <a:lnTo>
                  <a:pt x="66548" y="25435"/>
                </a:lnTo>
                <a:lnTo>
                  <a:pt x="66643" y="25103"/>
                </a:lnTo>
                <a:lnTo>
                  <a:pt x="66974" y="24156"/>
                </a:lnTo>
                <a:close/>
                <a:moveTo>
                  <a:pt x="68490" y="24819"/>
                </a:moveTo>
                <a:lnTo>
                  <a:pt x="68537" y="24866"/>
                </a:lnTo>
                <a:lnTo>
                  <a:pt x="67969" y="26430"/>
                </a:lnTo>
                <a:lnTo>
                  <a:pt x="67922" y="26430"/>
                </a:lnTo>
                <a:lnTo>
                  <a:pt x="67922" y="25624"/>
                </a:lnTo>
                <a:lnTo>
                  <a:pt x="67922" y="25530"/>
                </a:lnTo>
                <a:lnTo>
                  <a:pt x="67969" y="25482"/>
                </a:lnTo>
                <a:lnTo>
                  <a:pt x="68490" y="24819"/>
                </a:lnTo>
                <a:close/>
                <a:moveTo>
                  <a:pt x="180460" y="22830"/>
                </a:moveTo>
                <a:lnTo>
                  <a:pt x="180270" y="24156"/>
                </a:lnTo>
                <a:lnTo>
                  <a:pt x="180223" y="24440"/>
                </a:lnTo>
                <a:lnTo>
                  <a:pt x="180223" y="24724"/>
                </a:lnTo>
                <a:lnTo>
                  <a:pt x="180223" y="24961"/>
                </a:lnTo>
                <a:lnTo>
                  <a:pt x="180175" y="25245"/>
                </a:lnTo>
                <a:lnTo>
                  <a:pt x="180081" y="25814"/>
                </a:lnTo>
                <a:lnTo>
                  <a:pt x="179939" y="26619"/>
                </a:lnTo>
                <a:lnTo>
                  <a:pt x="179607" y="26761"/>
                </a:lnTo>
                <a:lnTo>
                  <a:pt x="179607" y="24393"/>
                </a:lnTo>
                <a:lnTo>
                  <a:pt x="179654" y="24203"/>
                </a:lnTo>
                <a:lnTo>
                  <a:pt x="180412" y="22830"/>
                </a:lnTo>
                <a:close/>
                <a:moveTo>
                  <a:pt x="54849" y="22451"/>
                </a:moveTo>
                <a:lnTo>
                  <a:pt x="54944" y="22877"/>
                </a:lnTo>
                <a:lnTo>
                  <a:pt x="55086" y="23351"/>
                </a:lnTo>
                <a:lnTo>
                  <a:pt x="55323" y="24866"/>
                </a:lnTo>
                <a:lnTo>
                  <a:pt x="55323" y="25103"/>
                </a:lnTo>
                <a:lnTo>
                  <a:pt x="55275" y="25388"/>
                </a:lnTo>
                <a:lnTo>
                  <a:pt x="55133" y="26619"/>
                </a:lnTo>
                <a:lnTo>
                  <a:pt x="55086" y="26808"/>
                </a:lnTo>
                <a:lnTo>
                  <a:pt x="55038" y="26287"/>
                </a:lnTo>
                <a:lnTo>
                  <a:pt x="54849" y="24914"/>
                </a:lnTo>
                <a:lnTo>
                  <a:pt x="54754" y="24393"/>
                </a:lnTo>
                <a:lnTo>
                  <a:pt x="54754" y="23872"/>
                </a:lnTo>
                <a:lnTo>
                  <a:pt x="54707" y="23351"/>
                </a:lnTo>
                <a:lnTo>
                  <a:pt x="54754" y="22830"/>
                </a:lnTo>
                <a:lnTo>
                  <a:pt x="54802" y="22451"/>
                </a:lnTo>
                <a:close/>
                <a:moveTo>
                  <a:pt x="78910" y="26856"/>
                </a:moveTo>
                <a:lnTo>
                  <a:pt x="78910" y="26856"/>
                </a:lnTo>
                <a:lnTo>
                  <a:pt x="78910" y="26856"/>
                </a:lnTo>
                <a:close/>
                <a:moveTo>
                  <a:pt x="154978" y="26856"/>
                </a:moveTo>
                <a:lnTo>
                  <a:pt x="154978" y="26856"/>
                </a:lnTo>
                <a:lnTo>
                  <a:pt x="154978" y="26856"/>
                </a:lnTo>
                <a:close/>
                <a:moveTo>
                  <a:pt x="163219" y="26856"/>
                </a:moveTo>
                <a:lnTo>
                  <a:pt x="163219" y="26856"/>
                </a:lnTo>
                <a:lnTo>
                  <a:pt x="163219" y="26856"/>
                </a:lnTo>
                <a:close/>
                <a:moveTo>
                  <a:pt x="66501" y="25530"/>
                </a:moveTo>
                <a:lnTo>
                  <a:pt x="66359" y="26051"/>
                </a:lnTo>
                <a:lnTo>
                  <a:pt x="66264" y="26524"/>
                </a:lnTo>
                <a:lnTo>
                  <a:pt x="66027" y="26951"/>
                </a:lnTo>
                <a:lnTo>
                  <a:pt x="65980" y="26951"/>
                </a:lnTo>
                <a:lnTo>
                  <a:pt x="66501" y="25530"/>
                </a:lnTo>
                <a:close/>
                <a:moveTo>
                  <a:pt x="173829" y="25861"/>
                </a:moveTo>
                <a:lnTo>
                  <a:pt x="173829" y="25909"/>
                </a:lnTo>
                <a:lnTo>
                  <a:pt x="173876" y="26098"/>
                </a:lnTo>
                <a:lnTo>
                  <a:pt x="173829" y="26240"/>
                </a:lnTo>
                <a:lnTo>
                  <a:pt x="173781" y="26430"/>
                </a:lnTo>
                <a:lnTo>
                  <a:pt x="173687" y="26619"/>
                </a:lnTo>
                <a:lnTo>
                  <a:pt x="173497" y="26951"/>
                </a:lnTo>
                <a:lnTo>
                  <a:pt x="173450" y="26903"/>
                </a:lnTo>
                <a:lnTo>
                  <a:pt x="173829" y="25861"/>
                </a:lnTo>
                <a:close/>
                <a:moveTo>
                  <a:pt x="80473" y="26856"/>
                </a:moveTo>
                <a:lnTo>
                  <a:pt x="80521" y="27045"/>
                </a:lnTo>
                <a:lnTo>
                  <a:pt x="80521" y="26856"/>
                </a:lnTo>
                <a:close/>
                <a:moveTo>
                  <a:pt x="174918" y="25482"/>
                </a:moveTo>
                <a:lnTo>
                  <a:pt x="174918" y="26287"/>
                </a:lnTo>
                <a:lnTo>
                  <a:pt x="174681" y="27282"/>
                </a:lnTo>
                <a:lnTo>
                  <a:pt x="174634" y="27282"/>
                </a:lnTo>
                <a:lnTo>
                  <a:pt x="174586" y="26240"/>
                </a:lnTo>
                <a:lnTo>
                  <a:pt x="174634" y="26145"/>
                </a:lnTo>
                <a:lnTo>
                  <a:pt x="174681" y="26003"/>
                </a:lnTo>
                <a:lnTo>
                  <a:pt x="174918" y="25482"/>
                </a:lnTo>
                <a:close/>
                <a:moveTo>
                  <a:pt x="60201" y="23540"/>
                </a:moveTo>
                <a:lnTo>
                  <a:pt x="60296" y="24535"/>
                </a:lnTo>
                <a:lnTo>
                  <a:pt x="60343" y="25482"/>
                </a:lnTo>
                <a:lnTo>
                  <a:pt x="60296" y="26382"/>
                </a:lnTo>
                <a:lnTo>
                  <a:pt x="60201" y="27329"/>
                </a:lnTo>
                <a:lnTo>
                  <a:pt x="60106" y="26240"/>
                </a:lnTo>
                <a:lnTo>
                  <a:pt x="60106" y="25198"/>
                </a:lnTo>
                <a:lnTo>
                  <a:pt x="60012" y="24109"/>
                </a:lnTo>
                <a:lnTo>
                  <a:pt x="59917" y="27187"/>
                </a:lnTo>
                <a:lnTo>
                  <a:pt x="59870" y="27187"/>
                </a:lnTo>
                <a:lnTo>
                  <a:pt x="59822" y="26619"/>
                </a:lnTo>
                <a:lnTo>
                  <a:pt x="59728" y="26051"/>
                </a:lnTo>
                <a:lnTo>
                  <a:pt x="59680" y="25435"/>
                </a:lnTo>
                <a:lnTo>
                  <a:pt x="59728" y="24866"/>
                </a:lnTo>
                <a:lnTo>
                  <a:pt x="59728" y="24251"/>
                </a:lnTo>
                <a:lnTo>
                  <a:pt x="59775" y="24156"/>
                </a:lnTo>
                <a:lnTo>
                  <a:pt x="59870" y="24014"/>
                </a:lnTo>
                <a:lnTo>
                  <a:pt x="60201" y="23540"/>
                </a:lnTo>
                <a:close/>
                <a:moveTo>
                  <a:pt x="57123" y="22356"/>
                </a:moveTo>
                <a:lnTo>
                  <a:pt x="57265" y="22735"/>
                </a:lnTo>
                <a:lnTo>
                  <a:pt x="57454" y="23682"/>
                </a:lnTo>
                <a:lnTo>
                  <a:pt x="57644" y="24251"/>
                </a:lnTo>
                <a:lnTo>
                  <a:pt x="57691" y="24393"/>
                </a:lnTo>
                <a:lnTo>
                  <a:pt x="57549" y="24251"/>
                </a:lnTo>
                <a:lnTo>
                  <a:pt x="57407" y="24061"/>
                </a:lnTo>
                <a:lnTo>
                  <a:pt x="57265" y="23824"/>
                </a:lnTo>
                <a:lnTo>
                  <a:pt x="57170" y="23588"/>
                </a:lnTo>
                <a:lnTo>
                  <a:pt x="57170" y="23588"/>
                </a:lnTo>
                <a:lnTo>
                  <a:pt x="57217" y="23824"/>
                </a:lnTo>
                <a:lnTo>
                  <a:pt x="57359" y="24109"/>
                </a:lnTo>
                <a:lnTo>
                  <a:pt x="57644" y="24488"/>
                </a:lnTo>
                <a:lnTo>
                  <a:pt x="57691" y="24582"/>
                </a:lnTo>
                <a:lnTo>
                  <a:pt x="57644" y="24630"/>
                </a:lnTo>
                <a:lnTo>
                  <a:pt x="57644" y="24724"/>
                </a:lnTo>
                <a:lnTo>
                  <a:pt x="57501" y="25151"/>
                </a:lnTo>
                <a:lnTo>
                  <a:pt x="57454" y="25530"/>
                </a:lnTo>
                <a:lnTo>
                  <a:pt x="57407" y="26145"/>
                </a:lnTo>
                <a:lnTo>
                  <a:pt x="57359" y="26714"/>
                </a:lnTo>
                <a:lnTo>
                  <a:pt x="57312" y="27377"/>
                </a:lnTo>
                <a:lnTo>
                  <a:pt x="57265" y="27377"/>
                </a:lnTo>
                <a:lnTo>
                  <a:pt x="57075" y="26145"/>
                </a:lnTo>
                <a:lnTo>
                  <a:pt x="56980" y="24866"/>
                </a:lnTo>
                <a:lnTo>
                  <a:pt x="56838" y="23730"/>
                </a:lnTo>
                <a:lnTo>
                  <a:pt x="56886" y="23493"/>
                </a:lnTo>
                <a:lnTo>
                  <a:pt x="57075" y="22451"/>
                </a:lnTo>
                <a:lnTo>
                  <a:pt x="57123" y="22356"/>
                </a:lnTo>
                <a:close/>
                <a:moveTo>
                  <a:pt x="58165" y="26051"/>
                </a:moveTo>
                <a:lnTo>
                  <a:pt x="57880" y="27377"/>
                </a:lnTo>
                <a:lnTo>
                  <a:pt x="57880" y="26998"/>
                </a:lnTo>
                <a:lnTo>
                  <a:pt x="57975" y="26666"/>
                </a:lnTo>
                <a:lnTo>
                  <a:pt x="58070" y="26382"/>
                </a:lnTo>
                <a:lnTo>
                  <a:pt x="58117" y="26051"/>
                </a:lnTo>
                <a:close/>
                <a:moveTo>
                  <a:pt x="56649" y="24345"/>
                </a:moveTo>
                <a:lnTo>
                  <a:pt x="56554" y="25151"/>
                </a:lnTo>
                <a:lnTo>
                  <a:pt x="56507" y="25956"/>
                </a:lnTo>
                <a:lnTo>
                  <a:pt x="56507" y="27566"/>
                </a:lnTo>
                <a:lnTo>
                  <a:pt x="56459" y="27329"/>
                </a:lnTo>
                <a:lnTo>
                  <a:pt x="56412" y="27045"/>
                </a:lnTo>
                <a:lnTo>
                  <a:pt x="56412" y="26714"/>
                </a:lnTo>
                <a:lnTo>
                  <a:pt x="56412" y="26430"/>
                </a:lnTo>
                <a:lnTo>
                  <a:pt x="56507" y="25340"/>
                </a:lnTo>
                <a:lnTo>
                  <a:pt x="56554" y="24677"/>
                </a:lnTo>
                <a:lnTo>
                  <a:pt x="56602" y="24488"/>
                </a:lnTo>
                <a:lnTo>
                  <a:pt x="56649" y="24345"/>
                </a:lnTo>
                <a:close/>
                <a:moveTo>
                  <a:pt x="179228" y="22782"/>
                </a:moveTo>
                <a:lnTo>
                  <a:pt x="179228" y="23114"/>
                </a:lnTo>
                <a:lnTo>
                  <a:pt x="179133" y="23682"/>
                </a:lnTo>
                <a:lnTo>
                  <a:pt x="178802" y="25056"/>
                </a:lnTo>
                <a:lnTo>
                  <a:pt x="178328" y="26524"/>
                </a:lnTo>
                <a:lnTo>
                  <a:pt x="178139" y="27093"/>
                </a:lnTo>
                <a:lnTo>
                  <a:pt x="177949" y="27519"/>
                </a:lnTo>
                <a:lnTo>
                  <a:pt x="177855" y="27566"/>
                </a:lnTo>
                <a:lnTo>
                  <a:pt x="177807" y="27377"/>
                </a:lnTo>
                <a:lnTo>
                  <a:pt x="177855" y="27093"/>
                </a:lnTo>
                <a:lnTo>
                  <a:pt x="177997" y="26619"/>
                </a:lnTo>
                <a:lnTo>
                  <a:pt x="178328" y="25388"/>
                </a:lnTo>
                <a:lnTo>
                  <a:pt x="178660" y="24203"/>
                </a:lnTo>
                <a:lnTo>
                  <a:pt x="178897" y="23493"/>
                </a:lnTo>
                <a:lnTo>
                  <a:pt x="179181" y="22830"/>
                </a:lnTo>
                <a:lnTo>
                  <a:pt x="179228" y="22782"/>
                </a:lnTo>
                <a:close/>
                <a:moveTo>
                  <a:pt x="150478" y="27566"/>
                </a:moveTo>
                <a:lnTo>
                  <a:pt x="150478" y="27566"/>
                </a:lnTo>
                <a:lnTo>
                  <a:pt x="150478" y="27566"/>
                </a:lnTo>
                <a:close/>
                <a:moveTo>
                  <a:pt x="84973" y="27614"/>
                </a:moveTo>
                <a:lnTo>
                  <a:pt x="84973" y="27614"/>
                </a:lnTo>
                <a:lnTo>
                  <a:pt x="84973" y="27614"/>
                </a:lnTo>
                <a:close/>
                <a:moveTo>
                  <a:pt x="61385" y="24772"/>
                </a:moveTo>
                <a:lnTo>
                  <a:pt x="61527" y="25482"/>
                </a:lnTo>
                <a:lnTo>
                  <a:pt x="61575" y="26003"/>
                </a:lnTo>
                <a:lnTo>
                  <a:pt x="61670" y="26477"/>
                </a:lnTo>
                <a:lnTo>
                  <a:pt x="61622" y="26714"/>
                </a:lnTo>
                <a:lnTo>
                  <a:pt x="61575" y="26903"/>
                </a:lnTo>
                <a:lnTo>
                  <a:pt x="61243" y="27803"/>
                </a:lnTo>
                <a:lnTo>
                  <a:pt x="61243" y="27850"/>
                </a:lnTo>
                <a:lnTo>
                  <a:pt x="61006" y="26335"/>
                </a:lnTo>
                <a:lnTo>
                  <a:pt x="61006" y="26051"/>
                </a:lnTo>
                <a:lnTo>
                  <a:pt x="61149" y="25435"/>
                </a:lnTo>
                <a:lnTo>
                  <a:pt x="61385" y="24819"/>
                </a:lnTo>
                <a:lnTo>
                  <a:pt x="61385" y="24772"/>
                </a:lnTo>
                <a:close/>
                <a:moveTo>
                  <a:pt x="67069" y="25766"/>
                </a:moveTo>
                <a:lnTo>
                  <a:pt x="66832" y="26287"/>
                </a:lnTo>
                <a:lnTo>
                  <a:pt x="66643" y="26808"/>
                </a:lnTo>
                <a:lnTo>
                  <a:pt x="66359" y="27898"/>
                </a:lnTo>
                <a:lnTo>
                  <a:pt x="66359" y="27377"/>
                </a:lnTo>
                <a:lnTo>
                  <a:pt x="66359" y="27140"/>
                </a:lnTo>
                <a:lnTo>
                  <a:pt x="66501" y="26761"/>
                </a:lnTo>
                <a:lnTo>
                  <a:pt x="66595" y="26382"/>
                </a:lnTo>
                <a:lnTo>
                  <a:pt x="66738" y="26145"/>
                </a:lnTo>
                <a:lnTo>
                  <a:pt x="66880" y="25909"/>
                </a:lnTo>
                <a:lnTo>
                  <a:pt x="67069" y="25766"/>
                </a:lnTo>
                <a:close/>
                <a:moveTo>
                  <a:pt x="58496" y="26287"/>
                </a:moveTo>
                <a:lnTo>
                  <a:pt x="58543" y="26524"/>
                </a:lnTo>
                <a:lnTo>
                  <a:pt x="58543" y="26903"/>
                </a:lnTo>
                <a:lnTo>
                  <a:pt x="58543" y="27377"/>
                </a:lnTo>
                <a:lnTo>
                  <a:pt x="58449" y="27945"/>
                </a:lnTo>
                <a:lnTo>
                  <a:pt x="58496" y="26287"/>
                </a:lnTo>
                <a:close/>
                <a:moveTo>
                  <a:pt x="65127" y="25388"/>
                </a:moveTo>
                <a:lnTo>
                  <a:pt x="65080" y="25814"/>
                </a:lnTo>
                <a:lnTo>
                  <a:pt x="64985" y="27424"/>
                </a:lnTo>
                <a:lnTo>
                  <a:pt x="64938" y="27661"/>
                </a:lnTo>
                <a:lnTo>
                  <a:pt x="64890" y="27850"/>
                </a:lnTo>
                <a:lnTo>
                  <a:pt x="64796" y="28277"/>
                </a:lnTo>
                <a:lnTo>
                  <a:pt x="64701" y="28371"/>
                </a:lnTo>
                <a:lnTo>
                  <a:pt x="64796" y="27140"/>
                </a:lnTo>
                <a:lnTo>
                  <a:pt x="64796" y="26714"/>
                </a:lnTo>
                <a:lnTo>
                  <a:pt x="64843" y="26335"/>
                </a:lnTo>
                <a:lnTo>
                  <a:pt x="64890" y="26003"/>
                </a:lnTo>
                <a:lnTo>
                  <a:pt x="64985" y="25672"/>
                </a:lnTo>
                <a:lnTo>
                  <a:pt x="65080" y="25388"/>
                </a:lnTo>
                <a:close/>
                <a:moveTo>
                  <a:pt x="67637" y="26145"/>
                </a:moveTo>
                <a:lnTo>
                  <a:pt x="67637" y="26335"/>
                </a:lnTo>
                <a:lnTo>
                  <a:pt x="67685" y="27093"/>
                </a:lnTo>
                <a:lnTo>
                  <a:pt x="67637" y="27377"/>
                </a:lnTo>
                <a:lnTo>
                  <a:pt x="67306" y="28561"/>
                </a:lnTo>
                <a:lnTo>
                  <a:pt x="67259" y="28608"/>
                </a:lnTo>
                <a:lnTo>
                  <a:pt x="67353" y="27993"/>
                </a:lnTo>
                <a:lnTo>
                  <a:pt x="67401" y="27377"/>
                </a:lnTo>
                <a:lnTo>
                  <a:pt x="67448" y="26761"/>
                </a:lnTo>
                <a:lnTo>
                  <a:pt x="67543" y="26430"/>
                </a:lnTo>
                <a:lnTo>
                  <a:pt x="67637" y="26145"/>
                </a:lnTo>
                <a:close/>
                <a:moveTo>
                  <a:pt x="67211" y="25766"/>
                </a:moveTo>
                <a:lnTo>
                  <a:pt x="67211" y="25909"/>
                </a:lnTo>
                <a:lnTo>
                  <a:pt x="67211" y="26051"/>
                </a:lnTo>
                <a:lnTo>
                  <a:pt x="67116" y="26335"/>
                </a:lnTo>
                <a:lnTo>
                  <a:pt x="67022" y="26808"/>
                </a:lnTo>
                <a:lnTo>
                  <a:pt x="66927" y="27235"/>
                </a:lnTo>
                <a:lnTo>
                  <a:pt x="66785" y="27993"/>
                </a:lnTo>
                <a:lnTo>
                  <a:pt x="66643" y="28371"/>
                </a:lnTo>
                <a:lnTo>
                  <a:pt x="66501" y="28703"/>
                </a:lnTo>
                <a:lnTo>
                  <a:pt x="66501" y="28750"/>
                </a:lnTo>
                <a:lnTo>
                  <a:pt x="66453" y="28656"/>
                </a:lnTo>
                <a:lnTo>
                  <a:pt x="66501" y="28514"/>
                </a:lnTo>
                <a:lnTo>
                  <a:pt x="66738" y="27329"/>
                </a:lnTo>
                <a:lnTo>
                  <a:pt x="66880" y="26666"/>
                </a:lnTo>
                <a:lnTo>
                  <a:pt x="67116" y="26003"/>
                </a:lnTo>
                <a:lnTo>
                  <a:pt x="67211" y="25766"/>
                </a:lnTo>
                <a:close/>
                <a:moveTo>
                  <a:pt x="70621" y="28135"/>
                </a:moveTo>
                <a:lnTo>
                  <a:pt x="70242" y="28845"/>
                </a:lnTo>
                <a:lnTo>
                  <a:pt x="70195" y="28703"/>
                </a:lnTo>
                <a:lnTo>
                  <a:pt x="70242" y="28561"/>
                </a:lnTo>
                <a:lnTo>
                  <a:pt x="70432" y="28324"/>
                </a:lnTo>
                <a:lnTo>
                  <a:pt x="70621" y="28135"/>
                </a:lnTo>
                <a:close/>
                <a:moveTo>
                  <a:pt x="173687" y="24724"/>
                </a:moveTo>
                <a:lnTo>
                  <a:pt x="173781" y="25198"/>
                </a:lnTo>
                <a:lnTo>
                  <a:pt x="173829" y="25672"/>
                </a:lnTo>
                <a:lnTo>
                  <a:pt x="173781" y="25861"/>
                </a:lnTo>
                <a:lnTo>
                  <a:pt x="173687" y="26051"/>
                </a:lnTo>
                <a:lnTo>
                  <a:pt x="173023" y="27898"/>
                </a:lnTo>
                <a:lnTo>
                  <a:pt x="172645" y="28940"/>
                </a:lnTo>
                <a:lnTo>
                  <a:pt x="172597" y="28987"/>
                </a:lnTo>
                <a:lnTo>
                  <a:pt x="172597" y="28987"/>
                </a:lnTo>
                <a:lnTo>
                  <a:pt x="173639" y="24724"/>
                </a:lnTo>
                <a:close/>
                <a:moveTo>
                  <a:pt x="163456" y="28987"/>
                </a:moveTo>
                <a:lnTo>
                  <a:pt x="163456" y="28987"/>
                </a:lnTo>
                <a:lnTo>
                  <a:pt x="163456" y="28987"/>
                </a:lnTo>
                <a:close/>
                <a:moveTo>
                  <a:pt x="174871" y="27945"/>
                </a:moveTo>
                <a:lnTo>
                  <a:pt x="174871" y="28987"/>
                </a:lnTo>
                <a:lnTo>
                  <a:pt x="174823" y="29035"/>
                </a:lnTo>
                <a:lnTo>
                  <a:pt x="174776" y="28608"/>
                </a:lnTo>
                <a:lnTo>
                  <a:pt x="174776" y="28466"/>
                </a:lnTo>
                <a:lnTo>
                  <a:pt x="174776" y="28277"/>
                </a:lnTo>
                <a:lnTo>
                  <a:pt x="174871" y="27945"/>
                </a:lnTo>
                <a:close/>
                <a:moveTo>
                  <a:pt x="73369" y="28135"/>
                </a:moveTo>
                <a:lnTo>
                  <a:pt x="73321" y="29082"/>
                </a:lnTo>
                <a:lnTo>
                  <a:pt x="73226" y="28940"/>
                </a:lnTo>
                <a:lnTo>
                  <a:pt x="73226" y="28845"/>
                </a:lnTo>
                <a:lnTo>
                  <a:pt x="73226" y="28608"/>
                </a:lnTo>
                <a:lnTo>
                  <a:pt x="73369" y="28135"/>
                </a:lnTo>
                <a:close/>
                <a:moveTo>
                  <a:pt x="81799" y="29319"/>
                </a:moveTo>
                <a:lnTo>
                  <a:pt x="81799" y="29319"/>
                </a:lnTo>
                <a:lnTo>
                  <a:pt x="81799" y="29319"/>
                </a:lnTo>
                <a:close/>
                <a:moveTo>
                  <a:pt x="174302" y="27045"/>
                </a:moveTo>
                <a:lnTo>
                  <a:pt x="174302" y="27282"/>
                </a:lnTo>
                <a:lnTo>
                  <a:pt x="174350" y="28324"/>
                </a:lnTo>
                <a:lnTo>
                  <a:pt x="174302" y="28656"/>
                </a:lnTo>
                <a:lnTo>
                  <a:pt x="174160" y="29366"/>
                </a:lnTo>
                <a:lnTo>
                  <a:pt x="174018" y="29413"/>
                </a:lnTo>
                <a:lnTo>
                  <a:pt x="174065" y="28277"/>
                </a:lnTo>
                <a:lnTo>
                  <a:pt x="174160" y="27661"/>
                </a:lnTo>
                <a:lnTo>
                  <a:pt x="174302" y="27045"/>
                </a:lnTo>
                <a:close/>
                <a:moveTo>
                  <a:pt x="74837" y="28466"/>
                </a:moveTo>
                <a:lnTo>
                  <a:pt x="74884" y="28703"/>
                </a:lnTo>
                <a:lnTo>
                  <a:pt x="74932" y="28987"/>
                </a:lnTo>
                <a:lnTo>
                  <a:pt x="74884" y="29224"/>
                </a:lnTo>
                <a:lnTo>
                  <a:pt x="74742" y="29461"/>
                </a:lnTo>
                <a:lnTo>
                  <a:pt x="74742" y="29461"/>
                </a:lnTo>
                <a:lnTo>
                  <a:pt x="74837" y="28466"/>
                </a:lnTo>
                <a:close/>
                <a:moveTo>
                  <a:pt x="63185" y="26098"/>
                </a:moveTo>
                <a:lnTo>
                  <a:pt x="63280" y="27187"/>
                </a:lnTo>
                <a:lnTo>
                  <a:pt x="63280" y="27803"/>
                </a:lnTo>
                <a:lnTo>
                  <a:pt x="63327" y="28419"/>
                </a:lnTo>
                <a:lnTo>
                  <a:pt x="63280" y="28845"/>
                </a:lnTo>
                <a:lnTo>
                  <a:pt x="63185" y="29319"/>
                </a:lnTo>
                <a:lnTo>
                  <a:pt x="63138" y="29461"/>
                </a:lnTo>
                <a:lnTo>
                  <a:pt x="63043" y="28608"/>
                </a:lnTo>
                <a:lnTo>
                  <a:pt x="62996" y="27756"/>
                </a:lnTo>
                <a:lnTo>
                  <a:pt x="63043" y="26903"/>
                </a:lnTo>
                <a:lnTo>
                  <a:pt x="63185" y="26098"/>
                </a:lnTo>
                <a:close/>
                <a:moveTo>
                  <a:pt x="72658" y="27661"/>
                </a:moveTo>
                <a:lnTo>
                  <a:pt x="72848" y="28371"/>
                </a:lnTo>
                <a:lnTo>
                  <a:pt x="72848" y="28419"/>
                </a:lnTo>
                <a:lnTo>
                  <a:pt x="72563" y="29271"/>
                </a:lnTo>
                <a:lnTo>
                  <a:pt x="72279" y="29792"/>
                </a:lnTo>
                <a:lnTo>
                  <a:pt x="72327" y="29271"/>
                </a:lnTo>
                <a:lnTo>
                  <a:pt x="72374" y="28703"/>
                </a:lnTo>
                <a:lnTo>
                  <a:pt x="72516" y="28182"/>
                </a:lnTo>
                <a:lnTo>
                  <a:pt x="72658" y="27661"/>
                </a:lnTo>
                <a:close/>
                <a:moveTo>
                  <a:pt x="173829" y="26808"/>
                </a:moveTo>
                <a:lnTo>
                  <a:pt x="173876" y="26998"/>
                </a:lnTo>
                <a:lnTo>
                  <a:pt x="173829" y="27187"/>
                </a:lnTo>
                <a:lnTo>
                  <a:pt x="173781" y="27566"/>
                </a:lnTo>
                <a:lnTo>
                  <a:pt x="173639" y="28229"/>
                </a:lnTo>
                <a:lnTo>
                  <a:pt x="173544" y="28892"/>
                </a:lnTo>
                <a:lnTo>
                  <a:pt x="173450" y="29698"/>
                </a:lnTo>
                <a:lnTo>
                  <a:pt x="173260" y="29792"/>
                </a:lnTo>
                <a:lnTo>
                  <a:pt x="173402" y="29082"/>
                </a:lnTo>
                <a:lnTo>
                  <a:pt x="173544" y="28135"/>
                </a:lnTo>
                <a:lnTo>
                  <a:pt x="173734" y="27140"/>
                </a:lnTo>
                <a:lnTo>
                  <a:pt x="173829" y="26808"/>
                </a:lnTo>
                <a:close/>
                <a:moveTo>
                  <a:pt x="82747" y="29792"/>
                </a:moveTo>
                <a:lnTo>
                  <a:pt x="82747" y="29792"/>
                </a:lnTo>
                <a:lnTo>
                  <a:pt x="82747" y="29792"/>
                </a:lnTo>
                <a:close/>
                <a:moveTo>
                  <a:pt x="83220" y="29792"/>
                </a:moveTo>
                <a:lnTo>
                  <a:pt x="83220" y="29792"/>
                </a:lnTo>
                <a:lnTo>
                  <a:pt x="83220" y="29792"/>
                </a:lnTo>
                <a:close/>
                <a:moveTo>
                  <a:pt x="168240" y="27093"/>
                </a:moveTo>
                <a:lnTo>
                  <a:pt x="168429" y="27377"/>
                </a:lnTo>
                <a:lnTo>
                  <a:pt x="168524" y="27708"/>
                </a:lnTo>
                <a:lnTo>
                  <a:pt x="168571" y="28040"/>
                </a:lnTo>
                <a:lnTo>
                  <a:pt x="168571" y="28371"/>
                </a:lnTo>
                <a:lnTo>
                  <a:pt x="168524" y="28750"/>
                </a:lnTo>
                <a:lnTo>
                  <a:pt x="168476" y="29129"/>
                </a:lnTo>
                <a:lnTo>
                  <a:pt x="168334" y="29887"/>
                </a:lnTo>
                <a:lnTo>
                  <a:pt x="168287" y="29982"/>
                </a:lnTo>
                <a:lnTo>
                  <a:pt x="168145" y="29177"/>
                </a:lnTo>
                <a:lnTo>
                  <a:pt x="167908" y="28229"/>
                </a:lnTo>
                <a:lnTo>
                  <a:pt x="167908" y="28135"/>
                </a:lnTo>
                <a:lnTo>
                  <a:pt x="168240" y="27140"/>
                </a:lnTo>
                <a:lnTo>
                  <a:pt x="168240" y="27093"/>
                </a:lnTo>
                <a:close/>
                <a:moveTo>
                  <a:pt x="173687" y="26856"/>
                </a:moveTo>
                <a:lnTo>
                  <a:pt x="173450" y="27614"/>
                </a:lnTo>
                <a:lnTo>
                  <a:pt x="173308" y="28371"/>
                </a:lnTo>
                <a:lnTo>
                  <a:pt x="172976" y="29934"/>
                </a:lnTo>
                <a:lnTo>
                  <a:pt x="172881" y="29982"/>
                </a:lnTo>
                <a:lnTo>
                  <a:pt x="173023" y="29035"/>
                </a:lnTo>
                <a:lnTo>
                  <a:pt x="173118" y="28466"/>
                </a:lnTo>
                <a:lnTo>
                  <a:pt x="173260" y="27898"/>
                </a:lnTo>
                <a:lnTo>
                  <a:pt x="173402" y="27519"/>
                </a:lnTo>
                <a:lnTo>
                  <a:pt x="173544" y="27140"/>
                </a:lnTo>
                <a:lnTo>
                  <a:pt x="173687" y="26856"/>
                </a:lnTo>
                <a:close/>
                <a:moveTo>
                  <a:pt x="133285" y="30077"/>
                </a:moveTo>
                <a:lnTo>
                  <a:pt x="133285" y="30077"/>
                </a:lnTo>
                <a:lnTo>
                  <a:pt x="133285" y="30077"/>
                </a:lnTo>
                <a:close/>
                <a:moveTo>
                  <a:pt x="70953" y="28087"/>
                </a:moveTo>
                <a:lnTo>
                  <a:pt x="70953" y="28892"/>
                </a:lnTo>
                <a:lnTo>
                  <a:pt x="70906" y="29271"/>
                </a:lnTo>
                <a:lnTo>
                  <a:pt x="70858" y="29508"/>
                </a:lnTo>
                <a:lnTo>
                  <a:pt x="70716" y="29745"/>
                </a:lnTo>
                <a:lnTo>
                  <a:pt x="70432" y="29982"/>
                </a:lnTo>
                <a:lnTo>
                  <a:pt x="70148" y="30266"/>
                </a:lnTo>
                <a:lnTo>
                  <a:pt x="70290" y="29698"/>
                </a:lnTo>
                <a:lnTo>
                  <a:pt x="70432" y="29129"/>
                </a:lnTo>
                <a:lnTo>
                  <a:pt x="70669" y="28608"/>
                </a:lnTo>
                <a:lnTo>
                  <a:pt x="70906" y="28087"/>
                </a:lnTo>
                <a:close/>
                <a:moveTo>
                  <a:pt x="81184" y="29840"/>
                </a:moveTo>
                <a:lnTo>
                  <a:pt x="81184" y="30361"/>
                </a:lnTo>
                <a:lnTo>
                  <a:pt x="81136" y="30219"/>
                </a:lnTo>
                <a:lnTo>
                  <a:pt x="81136" y="30077"/>
                </a:lnTo>
                <a:lnTo>
                  <a:pt x="81184" y="29840"/>
                </a:lnTo>
                <a:close/>
                <a:moveTo>
                  <a:pt x="157251" y="29698"/>
                </a:moveTo>
                <a:lnTo>
                  <a:pt x="157251" y="30361"/>
                </a:lnTo>
                <a:lnTo>
                  <a:pt x="157204" y="30219"/>
                </a:lnTo>
                <a:lnTo>
                  <a:pt x="157204" y="30029"/>
                </a:lnTo>
                <a:lnTo>
                  <a:pt x="157251" y="29698"/>
                </a:lnTo>
                <a:close/>
                <a:moveTo>
                  <a:pt x="99592" y="30506"/>
                </a:moveTo>
                <a:lnTo>
                  <a:pt x="99577" y="30550"/>
                </a:lnTo>
                <a:lnTo>
                  <a:pt x="99592" y="30506"/>
                </a:lnTo>
                <a:close/>
                <a:moveTo>
                  <a:pt x="99577" y="30550"/>
                </a:moveTo>
                <a:lnTo>
                  <a:pt x="99577" y="30550"/>
                </a:lnTo>
                <a:lnTo>
                  <a:pt x="99577" y="30550"/>
                </a:lnTo>
                <a:close/>
                <a:moveTo>
                  <a:pt x="109744" y="30550"/>
                </a:moveTo>
                <a:lnTo>
                  <a:pt x="109744" y="30550"/>
                </a:lnTo>
                <a:lnTo>
                  <a:pt x="109744" y="30550"/>
                </a:lnTo>
                <a:close/>
                <a:moveTo>
                  <a:pt x="132858" y="30550"/>
                </a:moveTo>
                <a:lnTo>
                  <a:pt x="132858" y="30550"/>
                </a:lnTo>
                <a:lnTo>
                  <a:pt x="132858" y="30550"/>
                </a:lnTo>
                <a:close/>
                <a:moveTo>
                  <a:pt x="99577" y="30550"/>
                </a:moveTo>
                <a:lnTo>
                  <a:pt x="99561" y="30598"/>
                </a:lnTo>
                <a:lnTo>
                  <a:pt x="99577" y="30550"/>
                </a:lnTo>
                <a:close/>
                <a:moveTo>
                  <a:pt x="99561" y="30598"/>
                </a:moveTo>
                <a:lnTo>
                  <a:pt x="99545" y="30645"/>
                </a:lnTo>
                <a:lnTo>
                  <a:pt x="99561" y="30598"/>
                </a:lnTo>
                <a:close/>
                <a:moveTo>
                  <a:pt x="99545" y="30645"/>
                </a:moveTo>
                <a:lnTo>
                  <a:pt x="99530" y="30692"/>
                </a:lnTo>
                <a:lnTo>
                  <a:pt x="99545" y="30645"/>
                </a:lnTo>
                <a:close/>
                <a:moveTo>
                  <a:pt x="88288" y="30692"/>
                </a:moveTo>
                <a:lnTo>
                  <a:pt x="88288" y="30692"/>
                </a:lnTo>
                <a:lnTo>
                  <a:pt x="88288" y="30692"/>
                </a:lnTo>
                <a:close/>
                <a:moveTo>
                  <a:pt x="171697" y="27377"/>
                </a:moveTo>
                <a:lnTo>
                  <a:pt x="171650" y="27898"/>
                </a:lnTo>
                <a:lnTo>
                  <a:pt x="171555" y="30124"/>
                </a:lnTo>
                <a:lnTo>
                  <a:pt x="171508" y="30408"/>
                </a:lnTo>
                <a:lnTo>
                  <a:pt x="171460" y="30692"/>
                </a:lnTo>
                <a:lnTo>
                  <a:pt x="171318" y="30740"/>
                </a:lnTo>
                <a:lnTo>
                  <a:pt x="171366" y="29840"/>
                </a:lnTo>
                <a:lnTo>
                  <a:pt x="171366" y="29271"/>
                </a:lnTo>
                <a:lnTo>
                  <a:pt x="171413" y="28703"/>
                </a:lnTo>
                <a:lnTo>
                  <a:pt x="171460" y="28229"/>
                </a:lnTo>
                <a:lnTo>
                  <a:pt x="171555" y="27756"/>
                </a:lnTo>
                <a:lnTo>
                  <a:pt x="171697" y="27377"/>
                </a:lnTo>
                <a:close/>
                <a:moveTo>
                  <a:pt x="99530" y="30692"/>
                </a:moveTo>
                <a:lnTo>
                  <a:pt x="99482" y="30834"/>
                </a:lnTo>
                <a:lnTo>
                  <a:pt x="99530" y="30692"/>
                </a:lnTo>
                <a:close/>
                <a:moveTo>
                  <a:pt x="99482" y="30834"/>
                </a:moveTo>
                <a:lnTo>
                  <a:pt x="99466" y="30882"/>
                </a:lnTo>
                <a:lnTo>
                  <a:pt x="99482" y="30834"/>
                </a:lnTo>
                <a:close/>
                <a:moveTo>
                  <a:pt x="99466" y="30882"/>
                </a:moveTo>
                <a:lnTo>
                  <a:pt x="99466" y="30882"/>
                </a:lnTo>
                <a:lnTo>
                  <a:pt x="99466" y="30882"/>
                </a:lnTo>
                <a:close/>
                <a:moveTo>
                  <a:pt x="74458" y="27566"/>
                </a:moveTo>
                <a:lnTo>
                  <a:pt x="74268" y="29508"/>
                </a:lnTo>
                <a:lnTo>
                  <a:pt x="74221" y="29366"/>
                </a:lnTo>
                <a:lnTo>
                  <a:pt x="74174" y="29366"/>
                </a:lnTo>
                <a:lnTo>
                  <a:pt x="73937" y="31024"/>
                </a:lnTo>
                <a:lnTo>
                  <a:pt x="73558" y="29224"/>
                </a:lnTo>
                <a:lnTo>
                  <a:pt x="73605" y="29035"/>
                </a:lnTo>
                <a:lnTo>
                  <a:pt x="73653" y="28892"/>
                </a:lnTo>
                <a:lnTo>
                  <a:pt x="74221" y="27898"/>
                </a:lnTo>
                <a:lnTo>
                  <a:pt x="74458" y="27566"/>
                </a:lnTo>
                <a:close/>
                <a:moveTo>
                  <a:pt x="80994" y="30882"/>
                </a:moveTo>
                <a:lnTo>
                  <a:pt x="81042" y="31024"/>
                </a:lnTo>
                <a:lnTo>
                  <a:pt x="81042" y="31119"/>
                </a:lnTo>
                <a:lnTo>
                  <a:pt x="80900" y="31308"/>
                </a:lnTo>
                <a:lnTo>
                  <a:pt x="80994" y="30882"/>
                </a:lnTo>
                <a:close/>
                <a:moveTo>
                  <a:pt x="73226" y="29982"/>
                </a:moveTo>
                <a:lnTo>
                  <a:pt x="73274" y="30171"/>
                </a:lnTo>
                <a:lnTo>
                  <a:pt x="73321" y="30408"/>
                </a:lnTo>
                <a:lnTo>
                  <a:pt x="73274" y="30787"/>
                </a:lnTo>
                <a:lnTo>
                  <a:pt x="73226" y="31166"/>
                </a:lnTo>
                <a:lnTo>
                  <a:pt x="73132" y="31545"/>
                </a:lnTo>
                <a:lnTo>
                  <a:pt x="73132" y="30408"/>
                </a:lnTo>
                <a:lnTo>
                  <a:pt x="73132" y="30171"/>
                </a:lnTo>
                <a:lnTo>
                  <a:pt x="73226" y="29982"/>
                </a:lnTo>
                <a:close/>
                <a:moveTo>
                  <a:pt x="165540" y="29224"/>
                </a:moveTo>
                <a:lnTo>
                  <a:pt x="165066" y="31545"/>
                </a:lnTo>
                <a:lnTo>
                  <a:pt x="164971" y="31403"/>
                </a:lnTo>
                <a:lnTo>
                  <a:pt x="164971" y="31213"/>
                </a:lnTo>
                <a:lnTo>
                  <a:pt x="164971" y="31071"/>
                </a:lnTo>
                <a:lnTo>
                  <a:pt x="165019" y="30882"/>
                </a:lnTo>
                <a:lnTo>
                  <a:pt x="165492" y="29271"/>
                </a:lnTo>
                <a:lnTo>
                  <a:pt x="165540" y="29224"/>
                </a:lnTo>
                <a:close/>
                <a:moveTo>
                  <a:pt x="80189" y="28656"/>
                </a:moveTo>
                <a:lnTo>
                  <a:pt x="80331" y="28940"/>
                </a:lnTo>
                <a:lnTo>
                  <a:pt x="80805" y="30171"/>
                </a:lnTo>
                <a:lnTo>
                  <a:pt x="80852" y="30361"/>
                </a:lnTo>
                <a:lnTo>
                  <a:pt x="80852" y="30550"/>
                </a:lnTo>
                <a:lnTo>
                  <a:pt x="80852" y="30740"/>
                </a:lnTo>
                <a:lnTo>
                  <a:pt x="80805" y="30929"/>
                </a:lnTo>
                <a:lnTo>
                  <a:pt x="80615" y="31497"/>
                </a:lnTo>
                <a:lnTo>
                  <a:pt x="80568" y="31592"/>
                </a:lnTo>
                <a:lnTo>
                  <a:pt x="80521" y="31592"/>
                </a:lnTo>
                <a:lnTo>
                  <a:pt x="80142" y="30029"/>
                </a:lnTo>
                <a:lnTo>
                  <a:pt x="80094" y="30029"/>
                </a:lnTo>
                <a:lnTo>
                  <a:pt x="80142" y="30313"/>
                </a:lnTo>
                <a:lnTo>
                  <a:pt x="79905" y="29745"/>
                </a:lnTo>
                <a:lnTo>
                  <a:pt x="79905" y="29650"/>
                </a:lnTo>
                <a:lnTo>
                  <a:pt x="80142" y="28703"/>
                </a:lnTo>
                <a:lnTo>
                  <a:pt x="80189" y="28656"/>
                </a:lnTo>
                <a:close/>
                <a:moveTo>
                  <a:pt x="149436" y="30455"/>
                </a:moveTo>
                <a:lnTo>
                  <a:pt x="149389" y="31592"/>
                </a:lnTo>
                <a:lnTo>
                  <a:pt x="149294" y="31497"/>
                </a:lnTo>
                <a:lnTo>
                  <a:pt x="149294" y="31355"/>
                </a:lnTo>
                <a:lnTo>
                  <a:pt x="149294" y="31071"/>
                </a:lnTo>
                <a:lnTo>
                  <a:pt x="149436" y="30455"/>
                </a:lnTo>
                <a:close/>
                <a:moveTo>
                  <a:pt x="150904" y="30313"/>
                </a:moveTo>
                <a:lnTo>
                  <a:pt x="150952" y="30598"/>
                </a:lnTo>
                <a:lnTo>
                  <a:pt x="150999" y="30929"/>
                </a:lnTo>
                <a:lnTo>
                  <a:pt x="150952" y="31213"/>
                </a:lnTo>
                <a:lnTo>
                  <a:pt x="150810" y="31592"/>
                </a:lnTo>
                <a:lnTo>
                  <a:pt x="150904" y="30313"/>
                </a:lnTo>
                <a:close/>
                <a:moveTo>
                  <a:pt x="169661" y="29271"/>
                </a:moveTo>
                <a:lnTo>
                  <a:pt x="169755" y="30645"/>
                </a:lnTo>
                <a:lnTo>
                  <a:pt x="169803" y="31450"/>
                </a:lnTo>
                <a:lnTo>
                  <a:pt x="169518" y="31592"/>
                </a:lnTo>
                <a:lnTo>
                  <a:pt x="169566" y="30455"/>
                </a:lnTo>
                <a:lnTo>
                  <a:pt x="169661" y="29271"/>
                </a:lnTo>
                <a:close/>
                <a:moveTo>
                  <a:pt x="157062" y="31119"/>
                </a:moveTo>
                <a:lnTo>
                  <a:pt x="157109" y="31261"/>
                </a:lnTo>
                <a:lnTo>
                  <a:pt x="157109" y="31355"/>
                </a:lnTo>
                <a:lnTo>
                  <a:pt x="156967" y="31640"/>
                </a:lnTo>
                <a:lnTo>
                  <a:pt x="156967" y="31640"/>
                </a:lnTo>
                <a:lnTo>
                  <a:pt x="157062" y="31119"/>
                </a:lnTo>
                <a:close/>
                <a:moveTo>
                  <a:pt x="73037" y="29129"/>
                </a:moveTo>
                <a:lnTo>
                  <a:pt x="73132" y="29413"/>
                </a:lnTo>
                <a:lnTo>
                  <a:pt x="73132" y="29508"/>
                </a:lnTo>
                <a:lnTo>
                  <a:pt x="73084" y="29603"/>
                </a:lnTo>
                <a:lnTo>
                  <a:pt x="73084" y="29413"/>
                </a:lnTo>
                <a:lnTo>
                  <a:pt x="73037" y="29650"/>
                </a:lnTo>
                <a:lnTo>
                  <a:pt x="72990" y="29887"/>
                </a:lnTo>
                <a:lnTo>
                  <a:pt x="72848" y="30124"/>
                </a:lnTo>
                <a:lnTo>
                  <a:pt x="72705" y="30361"/>
                </a:lnTo>
                <a:lnTo>
                  <a:pt x="72611" y="30598"/>
                </a:lnTo>
                <a:lnTo>
                  <a:pt x="72516" y="31119"/>
                </a:lnTo>
                <a:lnTo>
                  <a:pt x="72374" y="31734"/>
                </a:lnTo>
                <a:lnTo>
                  <a:pt x="72374" y="31403"/>
                </a:lnTo>
                <a:lnTo>
                  <a:pt x="72469" y="31071"/>
                </a:lnTo>
                <a:lnTo>
                  <a:pt x="72611" y="30408"/>
                </a:lnTo>
                <a:lnTo>
                  <a:pt x="72848" y="29792"/>
                </a:lnTo>
                <a:lnTo>
                  <a:pt x="73037" y="29129"/>
                </a:lnTo>
                <a:close/>
                <a:moveTo>
                  <a:pt x="76400" y="31166"/>
                </a:moveTo>
                <a:lnTo>
                  <a:pt x="76400" y="31355"/>
                </a:lnTo>
                <a:lnTo>
                  <a:pt x="76400" y="31545"/>
                </a:lnTo>
                <a:lnTo>
                  <a:pt x="76400" y="31734"/>
                </a:lnTo>
                <a:lnTo>
                  <a:pt x="76305" y="31876"/>
                </a:lnTo>
                <a:lnTo>
                  <a:pt x="76258" y="31734"/>
                </a:lnTo>
                <a:lnTo>
                  <a:pt x="76305" y="31497"/>
                </a:lnTo>
                <a:lnTo>
                  <a:pt x="76353" y="31308"/>
                </a:lnTo>
                <a:lnTo>
                  <a:pt x="76400" y="31166"/>
                </a:lnTo>
                <a:close/>
                <a:moveTo>
                  <a:pt x="78294" y="29934"/>
                </a:moveTo>
                <a:lnTo>
                  <a:pt x="78247" y="30455"/>
                </a:lnTo>
                <a:lnTo>
                  <a:pt x="78152" y="30976"/>
                </a:lnTo>
                <a:lnTo>
                  <a:pt x="78010" y="31450"/>
                </a:lnTo>
                <a:lnTo>
                  <a:pt x="77821" y="31924"/>
                </a:lnTo>
                <a:lnTo>
                  <a:pt x="77868" y="31403"/>
                </a:lnTo>
                <a:lnTo>
                  <a:pt x="77963" y="30929"/>
                </a:lnTo>
                <a:lnTo>
                  <a:pt x="78105" y="30455"/>
                </a:lnTo>
                <a:lnTo>
                  <a:pt x="78294" y="29934"/>
                </a:lnTo>
                <a:close/>
                <a:moveTo>
                  <a:pt x="164308" y="30882"/>
                </a:moveTo>
                <a:lnTo>
                  <a:pt x="164356" y="30976"/>
                </a:lnTo>
                <a:lnTo>
                  <a:pt x="164403" y="31119"/>
                </a:lnTo>
                <a:lnTo>
                  <a:pt x="164356" y="31403"/>
                </a:lnTo>
                <a:lnTo>
                  <a:pt x="164308" y="31687"/>
                </a:lnTo>
                <a:lnTo>
                  <a:pt x="164214" y="31971"/>
                </a:lnTo>
                <a:lnTo>
                  <a:pt x="164214" y="31971"/>
                </a:lnTo>
                <a:lnTo>
                  <a:pt x="164308" y="30882"/>
                </a:lnTo>
                <a:close/>
                <a:moveTo>
                  <a:pt x="69816" y="29129"/>
                </a:moveTo>
                <a:lnTo>
                  <a:pt x="69769" y="29366"/>
                </a:lnTo>
                <a:lnTo>
                  <a:pt x="69721" y="29698"/>
                </a:lnTo>
                <a:lnTo>
                  <a:pt x="69485" y="30503"/>
                </a:lnTo>
                <a:lnTo>
                  <a:pt x="69153" y="31403"/>
                </a:lnTo>
                <a:lnTo>
                  <a:pt x="68822" y="32113"/>
                </a:lnTo>
                <a:lnTo>
                  <a:pt x="68869" y="31261"/>
                </a:lnTo>
                <a:lnTo>
                  <a:pt x="69295" y="30029"/>
                </a:lnTo>
                <a:lnTo>
                  <a:pt x="69532" y="29556"/>
                </a:lnTo>
                <a:lnTo>
                  <a:pt x="69769" y="29129"/>
                </a:lnTo>
                <a:close/>
                <a:moveTo>
                  <a:pt x="156256" y="28608"/>
                </a:moveTo>
                <a:lnTo>
                  <a:pt x="156399" y="28940"/>
                </a:lnTo>
                <a:lnTo>
                  <a:pt x="156635" y="29603"/>
                </a:lnTo>
                <a:lnTo>
                  <a:pt x="156872" y="30266"/>
                </a:lnTo>
                <a:lnTo>
                  <a:pt x="156920" y="30455"/>
                </a:lnTo>
                <a:lnTo>
                  <a:pt x="156920" y="30692"/>
                </a:lnTo>
                <a:lnTo>
                  <a:pt x="156920" y="30929"/>
                </a:lnTo>
                <a:lnTo>
                  <a:pt x="156872" y="31213"/>
                </a:lnTo>
                <a:lnTo>
                  <a:pt x="156683" y="31924"/>
                </a:lnTo>
                <a:lnTo>
                  <a:pt x="156635" y="32113"/>
                </a:lnTo>
                <a:lnTo>
                  <a:pt x="156588" y="32161"/>
                </a:lnTo>
                <a:lnTo>
                  <a:pt x="156209" y="30361"/>
                </a:lnTo>
                <a:lnTo>
                  <a:pt x="156162" y="30361"/>
                </a:lnTo>
                <a:lnTo>
                  <a:pt x="156209" y="30692"/>
                </a:lnTo>
                <a:lnTo>
                  <a:pt x="155972" y="30077"/>
                </a:lnTo>
                <a:lnTo>
                  <a:pt x="155972" y="29934"/>
                </a:lnTo>
                <a:lnTo>
                  <a:pt x="156209" y="28703"/>
                </a:lnTo>
                <a:lnTo>
                  <a:pt x="156256" y="28608"/>
                </a:lnTo>
                <a:close/>
                <a:moveTo>
                  <a:pt x="164119" y="30171"/>
                </a:moveTo>
                <a:lnTo>
                  <a:pt x="164261" y="30503"/>
                </a:lnTo>
                <a:lnTo>
                  <a:pt x="164308" y="30645"/>
                </a:lnTo>
                <a:lnTo>
                  <a:pt x="164308" y="30740"/>
                </a:lnTo>
                <a:lnTo>
                  <a:pt x="164214" y="31024"/>
                </a:lnTo>
                <a:lnTo>
                  <a:pt x="163977" y="32255"/>
                </a:lnTo>
                <a:lnTo>
                  <a:pt x="163977" y="31782"/>
                </a:lnTo>
                <a:lnTo>
                  <a:pt x="163977" y="31261"/>
                </a:lnTo>
                <a:lnTo>
                  <a:pt x="164024" y="30740"/>
                </a:lnTo>
                <a:lnTo>
                  <a:pt x="164119" y="30171"/>
                </a:lnTo>
                <a:close/>
                <a:moveTo>
                  <a:pt x="97761" y="31592"/>
                </a:moveTo>
                <a:lnTo>
                  <a:pt x="97809" y="31782"/>
                </a:lnTo>
                <a:lnTo>
                  <a:pt x="97761" y="31876"/>
                </a:lnTo>
                <a:lnTo>
                  <a:pt x="97714" y="32019"/>
                </a:lnTo>
                <a:lnTo>
                  <a:pt x="97619" y="32113"/>
                </a:lnTo>
                <a:lnTo>
                  <a:pt x="97430" y="32350"/>
                </a:lnTo>
                <a:lnTo>
                  <a:pt x="97382" y="32350"/>
                </a:lnTo>
                <a:lnTo>
                  <a:pt x="97761" y="31592"/>
                </a:lnTo>
                <a:close/>
                <a:moveTo>
                  <a:pt x="167861" y="28419"/>
                </a:moveTo>
                <a:lnTo>
                  <a:pt x="167955" y="29271"/>
                </a:lnTo>
                <a:lnTo>
                  <a:pt x="168050" y="29934"/>
                </a:lnTo>
                <a:lnTo>
                  <a:pt x="168098" y="30550"/>
                </a:lnTo>
                <a:lnTo>
                  <a:pt x="168050" y="30834"/>
                </a:lnTo>
                <a:lnTo>
                  <a:pt x="168003" y="31119"/>
                </a:lnTo>
                <a:lnTo>
                  <a:pt x="167719" y="32303"/>
                </a:lnTo>
                <a:lnTo>
                  <a:pt x="167624" y="32350"/>
                </a:lnTo>
                <a:lnTo>
                  <a:pt x="167434" y="30692"/>
                </a:lnTo>
                <a:lnTo>
                  <a:pt x="167434" y="30266"/>
                </a:lnTo>
                <a:lnTo>
                  <a:pt x="167577" y="29413"/>
                </a:lnTo>
                <a:lnTo>
                  <a:pt x="167813" y="28514"/>
                </a:lnTo>
                <a:lnTo>
                  <a:pt x="167861" y="28419"/>
                </a:lnTo>
                <a:close/>
                <a:moveTo>
                  <a:pt x="166582" y="27424"/>
                </a:moveTo>
                <a:lnTo>
                  <a:pt x="166724" y="28656"/>
                </a:lnTo>
                <a:lnTo>
                  <a:pt x="166724" y="29887"/>
                </a:lnTo>
                <a:lnTo>
                  <a:pt x="166724" y="31119"/>
                </a:lnTo>
                <a:lnTo>
                  <a:pt x="166629" y="32350"/>
                </a:lnTo>
                <a:lnTo>
                  <a:pt x="166535" y="31024"/>
                </a:lnTo>
                <a:lnTo>
                  <a:pt x="166487" y="29603"/>
                </a:lnTo>
                <a:lnTo>
                  <a:pt x="166392" y="28229"/>
                </a:lnTo>
                <a:lnTo>
                  <a:pt x="166298" y="32397"/>
                </a:lnTo>
                <a:lnTo>
                  <a:pt x="166250" y="32397"/>
                </a:lnTo>
                <a:lnTo>
                  <a:pt x="166156" y="31687"/>
                </a:lnTo>
                <a:lnTo>
                  <a:pt x="166108" y="30929"/>
                </a:lnTo>
                <a:lnTo>
                  <a:pt x="166061" y="30171"/>
                </a:lnTo>
                <a:lnTo>
                  <a:pt x="166061" y="29366"/>
                </a:lnTo>
                <a:lnTo>
                  <a:pt x="166108" y="28561"/>
                </a:lnTo>
                <a:lnTo>
                  <a:pt x="166156" y="28371"/>
                </a:lnTo>
                <a:lnTo>
                  <a:pt x="166250" y="28182"/>
                </a:lnTo>
                <a:lnTo>
                  <a:pt x="166582" y="27424"/>
                </a:lnTo>
                <a:close/>
                <a:moveTo>
                  <a:pt x="146689" y="31450"/>
                </a:moveTo>
                <a:lnTo>
                  <a:pt x="146310" y="32445"/>
                </a:lnTo>
                <a:lnTo>
                  <a:pt x="146263" y="32255"/>
                </a:lnTo>
                <a:lnTo>
                  <a:pt x="146310" y="32113"/>
                </a:lnTo>
                <a:lnTo>
                  <a:pt x="146499" y="31734"/>
                </a:lnTo>
                <a:lnTo>
                  <a:pt x="146689" y="31450"/>
                </a:lnTo>
                <a:close/>
                <a:moveTo>
                  <a:pt x="72800" y="31497"/>
                </a:moveTo>
                <a:lnTo>
                  <a:pt x="72753" y="32634"/>
                </a:lnTo>
                <a:lnTo>
                  <a:pt x="72705" y="32634"/>
                </a:lnTo>
                <a:lnTo>
                  <a:pt x="72705" y="32350"/>
                </a:lnTo>
                <a:lnTo>
                  <a:pt x="72658" y="32066"/>
                </a:lnTo>
                <a:lnTo>
                  <a:pt x="72705" y="31782"/>
                </a:lnTo>
                <a:lnTo>
                  <a:pt x="72800" y="31497"/>
                </a:lnTo>
                <a:close/>
                <a:moveTo>
                  <a:pt x="162035" y="30692"/>
                </a:moveTo>
                <a:lnTo>
                  <a:pt x="162082" y="31213"/>
                </a:lnTo>
                <a:lnTo>
                  <a:pt x="162082" y="31734"/>
                </a:lnTo>
                <a:lnTo>
                  <a:pt x="162082" y="32824"/>
                </a:lnTo>
                <a:lnTo>
                  <a:pt x="161988" y="32587"/>
                </a:lnTo>
                <a:lnTo>
                  <a:pt x="161940" y="32303"/>
                </a:lnTo>
                <a:lnTo>
                  <a:pt x="161940" y="31782"/>
                </a:lnTo>
                <a:lnTo>
                  <a:pt x="162035" y="30692"/>
                </a:lnTo>
                <a:close/>
                <a:moveTo>
                  <a:pt x="76400" y="30219"/>
                </a:moveTo>
                <a:lnTo>
                  <a:pt x="76400" y="30645"/>
                </a:lnTo>
                <a:lnTo>
                  <a:pt x="76353" y="30787"/>
                </a:lnTo>
                <a:lnTo>
                  <a:pt x="76305" y="30882"/>
                </a:lnTo>
                <a:lnTo>
                  <a:pt x="75974" y="31592"/>
                </a:lnTo>
                <a:lnTo>
                  <a:pt x="75689" y="32350"/>
                </a:lnTo>
                <a:lnTo>
                  <a:pt x="75547" y="32871"/>
                </a:lnTo>
                <a:lnTo>
                  <a:pt x="75547" y="32871"/>
                </a:lnTo>
                <a:lnTo>
                  <a:pt x="75595" y="32540"/>
                </a:lnTo>
                <a:lnTo>
                  <a:pt x="75689" y="32161"/>
                </a:lnTo>
                <a:lnTo>
                  <a:pt x="75879" y="31497"/>
                </a:lnTo>
                <a:lnTo>
                  <a:pt x="76353" y="30219"/>
                </a:lnTo>
                <a:close/>
                <a:moveTo>
                  <a:pt x="148725" y="30077"/>
                </a:moveTo>
                <a:lnTo>
                  <a:pt x="148915" y="30882"/>
                </a:lnTo>
                <a:lnTo>
                  <a:pt x="148915" y="30976"/>
                </a:lnTo>
                <a:lnTo>
                  <a:pt x="148631" y="32161"/>
                </a:lnTo>
                <a:lnTo>
                  <a:pt x="148347" y="32918"/>
                </a:lnTo>
                <a:lnTo>
                  <a:pt x="148394" y="32208"/>
                </a:lnTo>
                <a:lnTo>
                  <a:pt x="148441" y="31497"/>
                </a:lnTo>
                <a:lnTo>
                  <a:pt x="148583" y="30787"/>
                </a:lnTo>
                <a:lnTo>
                  <a:pt x="148725" y="30077"/>
                </a:lnTo>
                <a:close/>
                <a:moveTo>
                  <a:pt x="77442" y="31592"/>
                </a:moveTo>
                <a:lnTo>
                  <a:pt x="77442" y="31924"/>
                </a:lnTo>
                <a:lnTo>
                  <a:pt x="77300" y="32918"/>
                </a:lnTo>
                <a:lnTo>
                  <a:pt x="77252" y="32871"/>
                </a:lnTo>
                <a:lnTo>
                  <a:pt x="77347" y="31592"/>
                </a:lnTo>
                <a:close/>
                <a:moveTo>
                  <a:pt x="99182" y="31213"/>
                </a:moveTo>
                <a:lnTo>
                  <a:pt x="98614" y="32966"/>
                </a:lnTo>
                <a:lnTo>
                  <a:pt x="98566" y="32966"/>
                </a:lnTo>
                <a:lnTo>
                  <a:pt x="98519" y="32113"/>
                </a:lnTo>
                <a:lnTo>
                  <a:pt x="98566" y="32019"/>
                </a:lnTo>
                <a:lnTo>
                  <a:pt x="98614" y="31924"/>
                </a:lnTo>
                <a:lnTo>
                  <a:pt x="99135" y="31213"/>
                </a:lnTo>
                <a:close/>
                <a:moveTo>
                  <a:pt x="98945" y="32729"/>
                </a:moveTo>
                <a:lnTo>
                  <a:pt x="98945" y="32966"/>
                </a:lnTo>
                <a:lnTo>
                  <a:pt x="98898" y="32918"/>
                </a:lnTo>
                <a:lnTo>
                  <a:pt x="98945" y="32729"/>
                </a:lnTo>
                <a:close/>
                <a:moveTo>
                  <a:pt x="79857" y="30266"/>
                </a:moveTo>
                <a:lnTo>
                  <a:pt x="80000" y="31071"/>
                </a:lnTo>
                <a:lnTo>
                  <a:pt x="80094" y="31403"/>
                </a:lnTo>
                <a:lnTo>
                  <a:pt x="80142" y="31640"/>
                </a:lnTo>
                <a:lnTo>
                  <a:pt x="80094" y="31829"/>
                </a:lnTo>
                <a:lnTo>
                  <a:pt x="80047" y="32208"/>
                </a:lnTo>
                <a:lnTo>
                  <a:pt x="79952" y="33061"/>
                </a:lnTo>
                <a:lnTo>
                  <a:pt x="79952" y="33155"/>
                </a:lnTo>
                <a:lnTo>
                  <a:pt x="79857" y="32397"/>
                </a:lnTo>
                <a:lnTo>
                  <a:pt x="79810" y="31687"/>
                </a:lnTo>
                <a:lnTo>
                  <a:pt x="79810" y="30976"/>
                </a:lnTo>
                <a:lnTo>
                  <a:pt x="79857" y="30266"/>
                </a:lnTo>
                <a:close/>
                <a:moveTo>
                  <a:pt x="92172" y="30929"/>
                </a:moveTo>
                <a:lnTo>
                  <a:pt x="92362" y="31213"/>
                </a:lnTo>
                <a:lnTo>
                  <a:pt x="92456" y="31497"/>
                </a:lnTo>
                <a:lnTo>
                  <a:pt x="92504" y="31782"/>
                </a:lnTo>
                <a:lnTo>
                  <a:pt x="92504" y="32066"/>
                </a:lnTo>
                <a:lnTo>
                  <a:pt x="92456" y="32350"/>
                </a:lnTo>
                <a:lnTo>
                  <a:pt x="92409" y="32634"/>
                </a:lnTo>
                <a:lnTo>
                  <a:pt x="92267" y="33203"/>
                </a:lnTo>
                <a:lnTo>
                  <a:pt x="92220" y="33297"/>
                </a:lnTo>
                <a:lnTo>
                  <a:pt x="92078" y="32587"/>
                </a:lnTo>
                <a:lnTo>
                  <a:pt x="91841" y="31782"/>
                </a:lnTo>
                <a:lnTo>
                  <a:pt x="91841" y="31640"/>
                </a:lnTo>
                <a:lnTo>
                  <a:pt x="92172" y="30976"/>
                </a:lnTo>
                <a:lnTo>
                  <a:pt x="92172" y="30929"/>
                </a:lnTo>
                <a:close/>
                <a:moveTo>
                  <a:pt x="70858" y="29650"/>
                </a:moveTo>
                <a:lnTo>
                  <a:pt x="70669" y="30645"/>
                </a:lnTo>
                <a:lnTo>
                  <a:pt x="70669" y="30882"/>
                </a:lnTo>
                <a:lnTo>
                  <a:pt x="70669" y="31071"/>
                </a:lnTo>
                <a:lnTo>
                  <a:pt x="70669" y="31308"/>
                </a:lnTo>
                <a:lnTo>
                  <a:pt x="70621" y="31497"/>
                </a:lnTo>
                <a:lnTo>
                  <a:pt x="70527" y="31924"/>
                </a:lnTo>
                <a:lnTo>
                  <a:pt x="70290" y="33013"/>
                </a:lnTo>
                <a:lnTo>
                  <a:pt x="70195" y="33345"/>
                </a:lnTo>
                <a:lnTo>
                  <a:pt x="70148" y="32540"/>
                </a:lnTo>
                <a:lnTo>
                  <a:pt x="70148" y="30598"/>
                </a:lnTo>
                <a:lnTo>
                  <a:pt x="70195" y="30455"/>
                </a:lnTo>
                <a:lnTo>
                  <a:pt x="70811" y="29650"/>
                </a:lnTo>
                <a:close/>
                <a:moveTo>
                  <a:pt x="140389" y="32587"/>
                </a:moveTo>
                <a:lnTo>
                  <a:pt x="140389" y="32776"/>
                </a:lnTo>
                <a:lnTo>
                  <a:pt x="140389" y="32918"/>
                </a:lnTo>
                <a:lnTo>
                  <a:pt x="140295" y="33013"/>
                </a:lnTo>
                <a:lnTo>
                  <a:pt x="140152" y="33155"/>
                </a:lnTo>
                <a:lnTo>
                  <a:pt x="139916" y="33392"/>
                </a:lnTo>
                <a:lnTo>
                  <a:pt x="139868" y="33392"/>
                </a:lnTo>
                <a:lnTo>
                  <a:pt x="140342" y="32587"/>
                </a:lnTo>
                <a:close/>
                <a:moveTo>
                  <a:pt x="164829" y="31924"/>
                </a:moveTo>
                <a:lnTo>
                  <a:pt x="164877" y="32113"/>
                </a:lnTo>
                <a:lnTo>
                  <a:pt x="164924" y="32445"/>
                </a:lnTo>
                <a:lnTo>
                  <a:pt x="164829" y="33392"/>
                </a:lnTo>
                <a:lnTo>
                  <a:pt x="164782" y="33392"/>
                </a:lnTo>
                <a:lnTo>
                  <a:pt x="164829" y="31924"/>
                </a:lnTo>
                <a:close/>
                <a:moveTo>
                  <a:pt x="79100" y="30171"/>
                </a:moveTo>
                <a:lnTo>
                  <a:pt x="78863" y="30976"/>
                </a:lnTo>
                <a:lnTo>
                  <a:pt x="78673" y="31782"/>
                </a:lnTo>
                <a:lnTo>
                  <a:pt x="78531" y="32634"/>
                </a:lnTo>
                <a:lnTo>
                  <a:pt x="78437" y="33439"/>
                </a:lnTo>
                <a:lnTo>
                  <a:pt x="78342" y="33439"/>
                </a:lnTo>
                <a:lnTo>
                  <a:pt x="78342" y="33297"/>
                </a:lnTo>
                <a:lnTo>
                  <a:pt x="78294" y="33155"/>
                </a:lnTo>
                <a:lnTo>
                  <a:pt x="78389" y="32492"/>
                </a:lnTo>
                <a:lnTo>
                  <a:pt x="78531" y="31829"/>
                </a:lnTo>
                <a:lnTo>
                  <a:pt x="78721" y="31166"/>
                </a:lnTo>
                <a:lnTo>
                  <a:pt x="78958" y="30503"/>
                </a:lnTo>
                <a:lnTo>
                  <a:pt x="79100" y="30171"/>
                </a:lnTo>
                <a:close/>
                <a:moveTo>
                  <a:pt x="154362" y="30882"/>
                </a:moveTo>
                <a:lnTo>
                  <a:pt x="154314" y="31545"/>
                </a:lnTo>
                <a:lnTo>
                  <a:pt x="154220" y="32208"/>
                </a:lnTo>
                <a:lnTo>
                  <a:pt x="154078" y="32871"/>
                </a:lnTo>
                <a:lnTo>
                  <a:pt x="153888" y="33534"/>
                </a:lnTo>
                <a:lnTo>
                  <a:pt x="153936" y="32871"/>
                </a:lnTo>
                <a:lnTo>
                  <a:pt x="154030" y="32208"/>
                </a:lnTo>
                <a:lnTo>
                  <a:pt x="154172" y="31545"/>
                </a:lnTo>
                <a:lnTo>
                  <a:pt x="154362" y="30882"/>
                </a:lnTo>
                <a:close/>
                <a:moveTo>
                  <a:pt x="81089" y="31166"/>
                </a:moveTo>
                <a:lnTo>
                  <a:pt x="81184" y="31592"/>
                </a:lnTo>
                <a:lnTo>
                  <a:pt x="81231" y="32019"/>
                </a:lnTo>
                <a:lnTo>
                  <a:pt x="81184" y="33439"/>
                </a:lnTo>
                <a:lnTo>
                  <a:pt x="81184" y="33534"/>
                </a:lnTo>
                <a:lnTo>
                  <a:pt x="80900" y="32634"/>
                </a:lnTo>
                <a:lnTo>
                  <a:pt x="80947" y="32492"/>
                </a:lnTo>
                <a:lnTo>
                  <a:pt x="80994" y="32350"/>
                </a:lnTo>
                <a:lnTo>
                  <a:pt x="81089" y="32113"/>
                </a:lnTo>
                <a:lnTo>
                  <a:pt x="80852" y="32445"/>
                </a:lnTo>
                <a:lnTo>
                  <a:pt x="80757" y="32208"/>
                </a:lnTo>
                <a:lnTo>
                  <a:pt x="80757" y="31971"/>
                </a:lnTo>
                <a:lnTo>
                  <a:pt x="80805" y="31734"/>
                </a:lnTo>
                <a:lnTo>
                  <a:pt x="80900" y="31497"/>
                </a:lnTo>
                <a:lnTo>
                  <a:pt x="81089" y="31166"/>
                </a:lnTo>
                <a:close/>
                <a:moveTo>
                  <a:pt x="89472" y="31876"/>
                </a:moveTo>
                <a:lnTo>
                  <a:pt x="88999" y="33582"/>
                </a:lnTo>
                <a:lnTo>
                  <a:pt x="88904" y="33439"/>
                </a:lnTo>
                <a:lnTo>
                  <a:pt x="88904" y="33297"/>
                </a:lnTo>
                <a:lnTo>
                  <a:pt x="88904" y="33203"/>
                </a:lnTo>
                <a:lnTo>
                  <a:pt x="88951" y="33061"/>
                </a:lnTo>
                <a:lnTo>
                  <a:pt x="89425" y="31924"/>
                </a:lnTo>
                <a:lnTo>
                  <a:pt x="89472" y="31876"/>
                </a:lnTo>
                <a:close/>
                <a:moveTo>
                  <a:pt x="108371" y="32729"/>
                </a:moveTo>
                <a:lnTo>
                  <a:pt x="108276" y="33629"/>
                </a:lnTo>
                <a:lnTo>
                  <a:pt x="108229" y="33534"/>
                </a:lnTo>
                <a:lnTo>
                  <a:pt x="108181" y="33392"/>
                </a:lnTo>
                <a:lnTo>
                  <a:pt x="108181" y="33297"/>
                </a:lnTo>
                <a:lnTo>
                  <a:pt x="108181" y="33203"/>
                </a:lnTo>
                <a:lnTo>
                  <a:pt x="108371" y="32729"/>
                </a:lnTo>
                <a:close/>
                <a:moveTo>
                  <a:pt x="164498" y="31734"/>
                </a:moveTo>
                <a:lnTo>
                  <a:pt x="164166" y="33629"/>
                </a:lnTo>
                <a:lnTo>
                  <a:pt x="164214" y="33155"/>
                </a:lnTo>
                <a:lnTo>
                  <a:pt x="164261" y="32682"/>
                </a:lnTo>
                <a:lnTo>
                  <a:pt x="164356" y="32208"/>
                </a:lnTo>
                <a:lnTo>
                  <a:pt x="164450" y="31734"/>
                </a:lnTo>
                <a:close/>
                <a:moveTo>
                  <a:pt x="117228" y="33629"/>
                </a:moveTo>
                <a:lnTo>
                  <a:pt x="117228" y="33629"/>
                </a:lnTo>
                <a:lnTo>
                  <a:pt x="117228" y="33629"/>
                </a:lnTo>
                <a:close/>
                <a:moveTo>
                  <a:pt x="88241" y="32824"/>
                </a:moveTo>
                <a:lnTo>
                  <a:pt x="88288" y="32966"/>
                </a:lnTo>
                <a:lnTo>
                  <a:pt x="88336" y="33061"/>
                </a:lnTo>
                <a:lnTo>
                  <a:pt x="88288" y="33297"/>
                </a:lnTo>
                <a:lnTo>
                  <a:pt x="88241" y="33487"/>
                </a:lnTo>
                <a:lnTo>
                  <a:pt x="88146" y="33676"/>
                </a:lnTo>
                <a:lnTo>
                  <a:pt x="88241" y="32824"/>
                </a:lnTo>
                <a:close/>
                <a:moveTo>
                  <a:pt x="97572" y="30598"/>
                </a:moveTo>
                <a:lnTo>
                  <a:pt x="97619" y="30645"/>
                </a:lnTo>
                <a:lnTo>
                  <a:pt x="97714" y="31024"/>
                </a:lnTo>
                <a:lnTo>
                  <a:pt x="97761" y="31403"/>
                </a:lnTo>
                <a:lnTo>
                  <a:pt x="97714" y="31545"/>
                </a:lnTo>
                <a:lnTo>
                  <a:pt x="97619" y="31687"/>
                </a:lnTo>
                <a:lnTo>
                  <a:pt x="96956" y="33013"/>
                </a:lnTo>
                <a:lnTo>
                  <a:pt x="96577" y="33724"/>
                </a:lnTo>
                <a:lnTo>
                  <a:pt x="96530" y="33724"/>
                </a:lnTo>
                <a:lnTo>
                  <a:pt x="97572" y="30598"/>
                </a:lnTo>
                <a:close/>
                <a:moveTo>
                  <a:pt x="85968" y="32019"/>
                </a:moveTo>
                <a:lnTo>
                  <a:pt x="86015" y="32445"/>
                </a:lnTo>
                <a:lnTo>
                  <a:pt x="86015" y="32871"/>
                </a:lnTo>
                <a:lnTo>
                  <a:pt x="86015" y="33771"/>
                </a:lnTo>
                <a:lnTo>
                  <a:pt x="85920" y="33534"/>
                </a:lnTo>
                <a:lnTo>
                  <a:pt x="85873" y="33297"/>
                </a:lnTo>
                <a:lnTo>
                  <a:pt x="85873" y="32871"/>
                </a:lnTo>
                <a:lnTo>
                  <a:pt x="85968" y="32019"/>
                </a:lnTo>
                <a:close/>
                <a:moveTo>
                  <a:pt x="118649" y="33250"/>
                </a:moveTo>
                <a:lnTo>
                  <a:pt x="118602" y="33771"/>
                </a:lnTo>
                <a:lnTo>
                  <a:pt x="118554" y="33629"/>
                </a:lnTo>
                <a:lnTo>
                  <a:pt x="118554" y="33534"/>
                </a:lnTo>
                <a:lnTo>
                  <a:pt x="118649" y="33250"/>
                </a:lnTo>
                <a:close/>
                <a:moveTo>
                  <a:pt x="110265" y="32776"/>
                </a:moveTo>
                <a:lnTo>
                  <a:pt x="110360" y="33061"/>
                </a:lnTo>
                <a:lnTo>
                  <a:pt x="110408" y="33297"/>
                </a:lnTo>
                <a:lnTo>
                  <a:pt x="110360" y="33534"/>
                </a:lnTo>
                <a:lnTo>
                  <a:pt x="110265" y="33676"/>
                </a:lnTo>
                <a:lnTo>
                  <a:pt x="110171" y="33818"/>
                </a:lnTo>
                <a:lnTo>
                  <a:pt x="110171" y="33818"/>
                </a:lnTo>
                <a:lnTo>
                  <a:pt x="110265" y="32776"/>
                </a:lnTo>
                <a:close/>
                <a:moveTo>
                  <a:pt x="142142" y="32019"/>
                </a:moveTo>
                <a:lnTo>
                  <a:pt x="142142" y="32161"/>
                </a:lnTo>
                <a:lnTo>
                  <a:pt x="141431" y="33818"/>
                </a:lnTo>
                <a:lnTo>
                  <a:pt x="141384" y="33818"/>
                </a:lnTo>
                <a:lnTo>
                  <a:pt x="141337" y="33013"/>
                </a:lnTo>
                <a:lnTo>
                  <a:pt x="141384" y="32918"/>
                </a:lnTo>
                <a:lnTo>
                  <a:pt x="141479" y="32824"/>
                </a:lnTo>
                <a:lnTo>
                  <a:pt x="142142" y="32019"/>
                </a:lnTo>
                <a:close/>
                <a:moveTo>
                  <a:pt x="150525" y="29319"/>
                </a:moveTo>
                <a:lnTo>
                  <a:pt x="150336" y="31829"/>
                </a:lnTo>
                <a:lnTo>
                  <a:pt x="150288" y="31687"/>
                </a:lnTo>
                <a:lnTo>
                  <a:pt x="150241" y="31687"/>
                </a:lnTo>
                <a:lnTo>
                  <a:pt x="150004" y="33818"/>
                </a:lnTo>
                <a:lnTo>
                  <a:pt x="149625" y="31687"/>
                </a:lnTo>
                <a:lnTo>
                  <a:pt x="149673" y="31497"/>
                </a:lnTo>
                <a:lnTo>
                  <a:pt x="149720" y="31261"/>
                </a:lnTo>
                <a:lnTo>
                  <a:pt x="150288" y="29887"/>
                </a:lnTo>
                <a:lnTo>
                  <a:pt x="150525" y="29319"/>
                </a:lnTo>
                <a:close/>
                <a:moveTo>
                  <a:pt x="163408" y="27424"/>
                </a:moveTo>
                <a:lnTo>
                  <a:pt x="163551" y="27803"/>
                </a:lnTo>
                <a:lnTo>
                  <a:pt x="163740" y="28940"/>
                </a:lnTo>
                <a:lnTo>
                  <a:pt x="163929" y="29650"/>
                </a:lnTo>
                <a:lnTo>
                  <a:pt x="163977" y="29792"/>
                </a:lnTo>
                <a:lnTo>
                  <a:pt x="163835" y="29698"/>
                </a:lnTo>
                <a:lnTo>
                  <a:pt x="163693" y="29508"/>
                </a:lnTo>
                <a:lnTo>
                  <a:pt x="163551" y="29271"/>
                </a:lnTo>
                <a:lnTo>
                  <a:pt x="163456" y="28987"/>
                </a:lnTo>
                <a:lnTo>
                  <a:pt x="163503" y="29319"/>
                </a:lnTo>
                <a:lnTo>
                  <a:pt x="163693" y="29603"/>
                </a:lnTo>
                <a:lnTo>
                  <a:pt x="163929" y="29982"/>
                </a:lnTo>
                <a:lnTo>
                  <a:pt x="163977" y="30029"/>
                </a:lnTo>
                <a:lnTo>
                  <a:pt x="163977" y="30124"/>
                </a:lnTo>
                <a:lnTo>
                  <a:pt x="163929" y="30266"/>
                </a:lnTo>
                <a:lnTo>
                  <a:pt x="163835" y="30834"/>
                </a:lnTo>
                <a:lnTo>
                  <a:pt x="163740" y="31450"/>
                </a:lnTo>
                <a:lnTo>
                  <a:pt x="163693" y="32208"/>
                </a:lnTo>
                <a:lnTo>
                  <a:pt x="163645" y="33013"/>
                </a:lnTo>
                <a:lnTo>
                  <a:pt x="163598" y="33818"/>
                </a:lnTo>
                <a:lnTo>
                  <a:pt x="163551" y="33818"/>
                </a:lnTo>
                <a:lnTo>
                  <a:pt x="163361" y="32445"/>
                </a:lnTo>
                <a:lnTo>
                  <a:pt x="163266" y="30740"/>
                </a:lnTo>
                <a:lnTo>
                  <a:pt x="163124" y="29366"/>
                </a:lnTo>
                <a:lnTo>
                  <a:pt x="163124" y="28987"/>
                </a:lnTo>
                <a:lnTo>
                  <a:pt x="163361" y="27519"/>
                </a:lnTo>
                <a:lnTo>
                  <a:pt x="163408" y="27424"/>
                </a:lnTo>
                <a:close/>
                <a:moveTo>
                  <a:pt x="74979" y="29177"/>
                </a:moveTo>
                <a:lnTo>
                  <a:pt x="74979" y="29508"/>
                </a:lnTo>
                <a:lnTo>
                  <a:pt x="75026" y="30598"/>
                </a:lnTo>
                <a:lnTo>
                  <a:pt x="74979" y="31119"/>
                </a:lnTo>
                <a:lnTo>
                  <a:pt x="74932" y="31640"/>
                </a:lnTo>
                <a:lnTo>
                  <a:pt x="74695" y="33203"/>
                </a:lnTo>
                <a:lnTo>
                  <a:pt x="74600" y="33866"/>
                </a:lnTo>
                <a:lnTo>
                  <a:pt x="74553" y="33392"/>
                </a:lnTo>
                <a:lnTo>
                  <a:pt x="74505" y="32824"/>
                </a:lnTo>
                <a:lnTo>
                  <a:pt x="74458" y="32161"/>
                </a:lnTo>
                <a:lnTo>
                  <a:pt x="74505" y="31450"/>
                </a:lnTo>
                <a:lnTo>
                  <a:pt x="74600" y="30787"/>
                </a:lnTo>
                <a:lnTo>
                  <a:pt x="74695" y="30171"/>
                </a:lnTo>
                <a:lnTo>
                  <a:pt x="74789" y="29603"/>
                </a:lnTo>
                <a:lnTo>
                  <a:pt x="74979" y="29177"/>
                </a:lnTo>
                <a:close/>
                <a:moveTo>
                  <a:pt x="104771" y="33108"/>
                </a:moveTo>
                <a:lnTo>
                  <a:pt x="104250" y="33866"/>
                </a:lnTo>
                <a:lnTo>
                  <a:pt x="104203" y="33724"/>
                </a:lnTo>
                <a:lnTo>
                  <a:pt x="104250" y="33582"/>
                </a:lnTo>
                <a:lnTo>
                  <a:pt x="104392" y="33439"/>
                </a:lnTo>
                <a:lnTo>
                  <a:pt x="104487" y="33345"/>
                </a:lnTo>
                <a:lnTo>
                  <a:pt x="104771" y="33108"/>
                </a:lnTo>
                <a:close/>
                <a:moveTo>
                  <a:pt x="88052" y="32208"/>
                </a:moveTo>
                <a:lnTo>
                  <a:pt x="88194" y="32540"/>
                </a:lnTo>
                <a:lnTo>
                  <a:pt x="88241" y="32634"/>
                </a:lnTo>
                <a:lnTo>
                  <a:pt x="88241" y="32729"/>
                </a:lnTo>
                <a:lnTo>
                  <a:pt x="88146" y="32966"/>
                </a:lnTo>
                <a:lnTo>
                  <a:pt x="87957" y="33866"/>
                </a:lnTo>
                <a:lnTo>
                  <a:pt x="87909" y="33913"/>
                </a:lnTo>
                <a:lnTo>
                  <a:pt x="87909" y="33487"/>
                </a:lnTo>
                <a:lnTo>
                  <a:pt x="87909" y="33061"/>
                </a:lnTo>
                <a:lnTo>
                  <a:pt x="87957" y="32634"/>
                </a:lnTo>
                <a:lnTo>
                  <a:pt x="88052" y="32208"/>
                </a:lnTo>
                <a:close/>
                <a:moveTo>
                  <a:pt x="160046" y="31497"/>
                </a:moveTo>
                <a:lnTo>
                  <a:pt x="160093" y="31687"/>
                </a:lnTo>
                <a:lnTo>
                  <a:pt x="160093" y="31924"/>
                </a:lnTo>
                <a:lnTo>
                  <a:pt x="160046" y="32397"/>
                </a:lnTo>
                <a:lnTo>
                  <a:pt x="159856" y="33439"/>
                </a:lnTo>
                <a:lnTo>
                  <a:pt x="159761" y="33960"/>
                </a:lnTo>
                <a:lnTo>
                  <a:pt x="159761" y="33676"/>
                </a:lnTo>
                <a:lnTo>
                  <a:pt x="159761" y="33345"/>
                </a:lnTo>
                <a:lnTo>
                  <a:pt x="159856" y="32729"/>
                </a:lnTo>
                <a:lnTo>
                  <a:pt x="160046" y="31497"/>
                </a:lnTo>
                <a:close/>
                <a:moveTo>
                  <a:pt x="83978" y="32113"/>
                </a:moveTo>
                <a:lnTo>
                  <a:pt x="84026" y="32255"/>
                </a:lnTo>
                <a:lnTo>
                  <a:pt x="84026" y="32445"/>
                </a:lnTo>
                <a:lnTo>
                  <a:pt x="83978" y="32824"/>
                </a:lnTo>
                <a:lnTo>
                  <a:pt x="83883" y="33203"/>
                </a:lnTo>
                <a:lnTo>
                  <a:pt x="83789" y="33629"/>
                </a:lnTo>
                <a:lnTo>
                  <a:pt x="83741" y="34008"/>
                </a:lnTo>
                <a:lnTo>
                  <a:pt x="83694" y="33771"/>
                </a:lnTo>
                <a:lnTo>
                  <a:pt x="83694" y="33534"/>
                </a:lnTo>
                <a:lnTo>
                  <a:pt x="83789" y="33061"/>
                </a:lnTo>
                <a:lnTo>
                  <a:pt x="83978" y="32113"/>
                </a:lnTo>
                <a:close/>
                <a:moveTo>
                  <a:pt x="152467" y="33061"/>
                </a:moveTo>
                <a:lnTo>
                  <a:pt x="152467" y="33345"/>
                </a:lnTo>
                <a:lnTo>
                  <a:pt x="152467" y="33534"/>
                </a:lnTo>
                <a:lnTo>
                  <a:pt x="152467" y="33771"/>
                </a:lnTo>
                <a:lnTo>
                  <a:pt x="152373" y="34008"/>
                </a:lnTo>
                <a:lnTo>
                  <a:pt x="152325" y="33818"/>
                </a:lnTo>
                <a:lnTo>
                  <a:pt x="152373" y="33534"/>
                </a:lnTo>
                <a:lnTo>
                  <a:pt x="152420" y="33250"/>
                </a:lnTo>
                <a:lnTo>
                  <a:pt x="152467" y="33061"/>
                </a:lnTo>
                <a:close/>
                <a:moveTo>
                  <a:pt x="162935" y="30266"/>
                </a:moveTo>
                <a:lnTo>
                  <a:pt x="162840" y="31213"/>
                </a:lnTo>
                <a:lnTo>
                  <a:pt x="162793" y="32161"/>
                </a:lnTo>
                <a:lnTo>
                  <a:pt x="162793" y="34103"/>
                </a:lnTo>
                <a:lnTo>
                  <a:pt x="162651" y="34103"/>
                </a:lnTo>
                <a:lnTo>
                  <a:pt x="162651" y="33582"/>
                </a:lnTo>
                <a:lnTo>
                  <a:pt x="162651" y="33155"/>
                </a:lnTo>
                <a:lnTo>
                  <a:pt x="162745" y="31687"/>
                </a:lnTo>
                <a:lnTo>
                  <a:pt x="162793" y="30740"/>
                </a:lnTo>
                <a:lnTo>
                  <a:pt x="162840" y="30503"/>
                </a:lnTo>
                <a:lnTo>
                  <a:pt x="162887" y="30266"/>
                </a:lnTo>
                <a:close/>
                <a:moveTo>
                  <a:pt x="76400" y="32019"/>
                </a:moveTo>
                <a:lnTo>
                  <a:pt x="76258" y="34150"/>
                </a:lnTo>
                <a:lnTo>
                  <a:pt x="76210" y="34150"/>
                </a:lnTo>
                <a:lnTo>
                  <a:pt x="76210" y="33345"/>
                </a:lnTo>
                <a:lnTo>
                  <a:pt x="76210" y="32397"/>
                </a:lnTo>
                <a:lnTo>
                  <a:pt x="76258" y="32208"/>
                </a:lnTo>
                <a:lnTo>
                  <a:pt x="76353" y="32019"/>
                </a:lnTo>
                <a:close/>
                <a:moveTo>
                  <a:pt x="147020" y="31261"/>
                </a:moveTo>
                <a:lnTo>
                  <a:pt x="147020" y="32303"/>
                </a:lnTo>
                <a:lnTo>
                  <a:pt x="146973" y="32729"/>
                </a:lnTo>
                <a:lnTo>
                  <a:pt x="146926" y="33061"/>
                </a:lnTo>
                <a:lnTo>
                  <a:pt x="146784" y="33392"/>
                </a:lnTo>
                <a:lnTo>
                  <a:pt x="146499" y="33818"/>
                </a:lnTo>
                <a:lnTo>
                  <a:pt x="146215" y="34245"/>
                </a:lnTo>
                <a:lnTo>
                  <a:pt x="146215" y="34245"/>
                </a:lnTo>
                <a:lnTo>
                  <a:pt x="146357" y="33487"/>
                </a:lnTo>
                <a:lnTo>
                  <a:pt x="146499" y="32729"/>
                </a:lnTo>
                <a:lnTo>
                  <a:pt x="146736" y="31971"/>
                </a:lnTo>
                <a:lnTo>
                  <a:pt x="146973" y="31261"/>
                </a:lnTo>
                <a:close/>
                <a:moveTo>
                  <a:pt x="155925" y="30740"/>
                </a:moveTo>
                <a:lnTo>
                  <a:pt x="156067" y="31640"/>
                </a:lnTo>
                <a:lnTo>
                  <a:pt x="156162" y="32066"/>
                </a:lnTo>
                <a:lnTo>
                  <a:pt x="156209" y="32303"/>
                </a:lnTo>
                <a:lnTo>
                  <a:pt x="156162" y="32540"/>
                </a:lnTo>
                <a:lnTo>
                  <a:pt x="156114" y="33061"/>
                </a:lnTo>
                <a:lnTo>
                  <a:pt x="156020" y="34150"/>
                </a:lnTo>
                <a:lnTo>
                  <a:pt x="156020" y="34245"/>
                </a:lnTo>
                <a:lnTo>
                  <a:pt x="155925" y="33392"/>
                </a:lnTo>
                <a:lnTo>
                  <a:pt x="155878" y="32492"/>
                </a:lnTo>
                <a:lnTo>
                  <a:pt x="155878" y="31640"/>
                </a:lnTo>
                <a:lnTo>
                  <a:pt x="155925" y="30740"/>
                </a:lnTo>
                <a:close/>
                <a:moveTo>
                  <a:pt x="157156" y="31403"/>
                </a:moveTo>
                <a:lnTo>
                  <a:pt x="157251" y="31876"/>
                </a:lnTo>
                <a:lnTo>
                  <a:pt x="157298" y="32397"/>
                </a:lnTo>
                <a:lnTo>
                  <a:pt x="157251" y="34150"/>
                </a:lnTo>
                <a:lnTo>
                  <a:pt x="157251" y="34292"/>
                </a:lnTo>
                <a:lnTo>
                  <a:pt x="157109" y="33771"/>
                </a:lnTo>
                <a:lnTo>
                  <a:pt x="156967" y="33297"/>
                </a:lnTo>
                <a:lnTo>
                  <a:pt x="157014" y="33108"/>
                </a:lnTo>
                <a:lnTo>
                  <a:pt x="157062" y="32918"/>
                </a:lnTo>
                <a:lnTo>
                  <a:pt x="157156" y="32540"/>
                </a:lnTo>
                <a:lnTo>
                  <a:pt x="156920" y="33061"/>
                </a:lnTo>
                <a:lnTo>
                  <a:pt x="156872" y="32918"/>
                </a:lnTo>
                <a:lnTo>
                  <a:pt x="156825" y="32776"/>
                </a:lnTo>
                <a:lnTo>
                  <a:pt x="156825" y="32492"/>
                </a:lnTo>
                <a:lnTo>
                  <a:pt x="156872" y="32208"/>
                </a:lnTo>
                <a:lnTo>
                  <a:pt x="156967" y="31876"/>
                </a:lnTo>
                <a:lnTo>
                  <a:pt x="157156" y="31403"/>
                </a:lnTo>
                <a:close/>
                <a:moveTo>
                  <a:pt x="79573" y="29319"/>
                </a:moveTo>
                <a:lnTo>
                  <a:pt x="79621" y="29461"/>
                </a:lnTo>
                <a:lnTo>
                  <a:pt x="79621" y="29650"/>
                </a:lnTo>
                <a:lnTo>
                  <a:pt x="79526" y="30124"/>
                </a:lnTo>
                <a:lnTo>
                  <a:pt x="79431" y="30645"/>
                </a:lnTo>
                <a:lnTo>
                  <a:pt x="79289" y="32208"/>
                </a:lnTo>
                <a:lnTo>
                  <a:pt x="79242" y="32587"/>
                </a:lnTo>
                <a:lnTo>
                  <a:pt x="79147" y="32966"/>
                </a:lnTo>
                <a:lnTo>
                  <a:pt x="79052" y="33866"/>
                </a:lnTo>
                <a:lnTo>
                  <a:pt x="79052" y="34339"/>
                </a:lnTo>
                <a:lnTo>
                  <a:pt x="79005" y="34339"/>
                </a:lnTo>
                <a:lnTo>
                  <a:pt x="78958" y="33392"/>
                </a:lnTo>
                <a:lnTo>
                  <a:pt x="78958" y="32492"/>
                </a:lnTo>
                <a:lnTo>
                  <a:pt x="79052" y="31592"/>
                </a:lnTo>
                <a:lnTo>
                  <a:pt x="79194" y="30692"/>
                </a:lnTo>
                <a:lnTo>
                  <a:pt x="79194" y="30692"/>
                </a:lnTo>
                <a:lnTo>
                  <a:pt x="79147" y="30787"/>
                </a:lnTo>
                <a:lnTo>
                  <a:pt x="79336" y="30029"/>
                </a:lnTo>
                <a:lnTo>
                  <a:pt x="79431" y="29698"/>
                </a:lnTo>
                <a:lnTo>
                  <a:pt x="79573" y="29319"/>
                </a:lnTo>
                <a:close/>
                <a:moveTo>
                  <a:pt x="98803" y="33629"/>
                </a:moveTo>
                <a:lnTo>
                  <a:pt x="98756" y="34387"/>
                </a:lnTo>
                <a:lnTo>
                  <a:pt x="98709" y="34103"/>
                </a:lnTo>
                <a:lnTo>
                  <a:pt x="98709" y="33866"/>
                </a:lnTo>
                <a:lnTo>
                  <a:pt x="98803" y="33629"/>
                </a:lnTo>
                <a:close/>
                <a:moveTo>
                  <a:pt x="107471" y="32303"/>
                </a:moveTo>
                <a:lnTo>
                  <a:pt x="107708" y="33013"/>
                </a:lnTo>
                <a:lnTo>
                  <a:pt x="107708" y="33061"/>
                </a:lnTo>
                <a:lnTo>
                  <a:pt x="107282" y="33960"/>
                </a:lnTo>
                <a:lnTo>
                  <a:pt x="106950" y="34529"/>
                </a:lnTo>
                <a:lnTo>
                  <a:pt x="106950" y="34529"/>
                </a:lnTo>
                <a:lnTo>
                  <a:pt x="106997" y="33960"/>
                </a:lnTo>
                <a:lnTo>
                  <a:pt x="107092" y="33392"/>
                </a:lnTo>
                <a:lnTo>
                  <a:pt x="107234" y="32871"/>
                </a:lnTo>
                <a:lnTo>
                  <a:pt x="107471" y="32303"/>
                </a:lnTo>
                <a:close/>
                <a:moveTo>
                  <a:pt x="90515" y="30740"/>
                </a:moveTo>
                <a:lnTo>
                  <a:pt x="90657" y="31734"/>
                </a:lnTo>
                <a:lnTo>
                  <a:pt x="90657" y="32729"/>
                </a:lnTo>
                <a:lnTo>
                  <a:pt x="90657" y="33724"/>
                </a:lnTo>
                <a:lnTo>
                  <a:pt x="90562" y="34718"/>
                </a:lnTo>
                <a:lnTo>
                  <a:pt x="90467" y="33582"/>
                </a:lnTo>
                <a:lnTo>
                  <a:pt x="90420" y="32445"/>
                </a:lnTo>
                <a:lnTo>
                  <a:pt x="90325" y="31308"/>
                </a:lnTo>
                <a:lnTo>
                  <a:pt x="90230" y="34624"/>
                </a:lnTo>
                <a:lnTo>
                  <a:pt x="90183" y="34624"/>
                </a:lnTo>
                <a:lnTo>
                  <a:pt x="90136" y="34055"/>
                </a:lnTo>
                <a:lnTo>
                  <a:pt x="90041" y="33392"/>
                </a:lnTo>
                <a:lnTo>
                  <a:pt x="89993" y="32776"/>
                </a:lnTo>
                <a:lnTo>
                  <a:pt x="90041" y="32161"/>
                </a:lnTo>
                <a:lnTo>
                  <a:pt x="90041" y="31497"/>
                </a:lnTo>
                <a:lnTo>
                  <a:pt x="90088" y="31355"/>
                </a:lnTo>
                <a:lnTo>
                  <a:pt x="90183" y="31261"/>
                </a:lnTo>
                <a:lnTo>
                  <a:pt x="90515" y="30740"/>
                </a:lnTo>
                <a:close/>
                <a:moveTo>
                  <a:pt x="118365" y="34339"/>
                </a:moveTo>
                <a:lnTo>
                  <a:pt x="118412" y="34481"/>
                </a:lnTo>
                <a:lnTo>
                  <a:pt x="118412" y="34576"/>
                </a:lnTo>
                <a:lnTo>
                  <a:pt x="118270" y="34766"/>
                </a:lnTo>
                <a:lnTo>
                  <a:pt x="118270" y="34766"/>
                </a:lnTo>
                <a:lnTo>
                  <a:pt x="118365" y="34339"/>
                </a:lnTo>
                <a:close/>
                <a:moveTo>
                  <a:pt x="149294" y="32776"/>
                </a:moveTo>
                <a:lnTo>
                  <a:pt x="149341" y="33013"/>
                </a:lnTo>
                <a:lnTo>
                  <a:pt x="149389" y="33250"/>
                </a:lnTo>
                <a:lnTo>
                  <a:pt x="149341" y="33771"/>
                </a:lnTo>
                <a:lnTo>
                  <a:pt x="149294" y="34245"/>
                </a:lnTo>
                <a:lnTo>
                  <a:pt x="149199" y="34766"/>
                </a:lnTo>
                <a:lnTo>
                  <a:pt x="149199" y="33345"/>
                </a:lnTo>
                <a:lnTo>
                  <a:pt x="149199" y="33061"/>
                </a:lnTo>
                <a:lnTo>
                  <a:pt x="149294" y="32776"/>
                </a:lnTo>
                <a:close/>
                <a:moveTo>
                  <a:pt x="140200" y="31640"/>
                </a:moveTo>
                <a:lnTo>
                  <a:pt x="140247" y="32019"/>
                </a:lnTo>
                <a:lnTo>
                  <a:pt x="140342" y="32397"/>
                </a:lnTo>
                <a:lnTo>
                  <a:pt x="140342" y="32492"/>
                </a:lnTo>
                <a:lnTo>
                  <a:pt x="140295" y="32540"/>
                </a:lnTo>
                <a:lnTo>
                  <a:pt x="140152" y="32682"/>
                </a:lnTo>
                <a:lnTo>
                  <a:pt x="139300" y="34103"/>
                </a:lnTo>
                <a:lnTo>
                  <a:pt x="138779" y="34908"/>
                </a:lnTo>
                <a:lnTo>
                  <a:pt x="138732" y="34908"/>
                </a:lnTo>
                <a:lnTo>
                  <a:pt x="140105" y="31640"/>
                </a:lnTo>
                <a:close/>
                <a:moveTo>
                  <a:pt x="153509" y="33297"/>
                </a:moveTo>
                <a:lnTo>
                  <a:pt x="153509" y="33629"/>
                </a:lnTo>
                <a:lnTo>
                  <a:pt x="153367" y="34908"/>
                </a:lnTo>
                <a:lnTo>
                  <a:pt x="153320" y="34908"/>
                </a:lnTo>
                <a:lnTo>
                  <a:pt x="153415" y="33297"/>
                </a:lnTo>
                <a:close/>
                <a:moveTo>
                  <a:pt x="88430" y="33582"/>
                </a:moveTo>
                <a:lnTo>
                  <a:pt x="88099" y="35002"/>
                </a:lnTo>
                <a:lnTo>
                  <a:pt x="88146" y="34671"/>
                </a:lnTo>
                <a:lnTo>
                  <a:pt x="88194" y="34292"/>
                </a:lnTo>
                <a:lnTo>
                  <a:pt x="88288" y="33960"/>
                </a:lnTo>
                <a:lnTo>
                  <a:pt x="88383" y="33582"/>
                </a:lnTo>
                <a:close/>
                <a:moveTo>
                  <a:pt x="87341" y="29792"/>
                </a:moveTo>
                <a:lnTo>
                  <a:pt x="87483" y="30124"/>
                </a:lnTo>
                <a:lnTo>
                  <a:pt x="87673" y="31119"/>
                </a:lnTo>
                <a:lnTo>
                  <a:pt x="87862" y="31734"/>
                </a:lnTo>
                <a:lnTo>
                  <a:pt x="87909" y="31876"/>
                </a:lnTo>
                <a:lnTo>
                  <a:pt x="87767" y="31734"/>
                </a:lnTo>
                <a:lnTo>
                  <a:pt x="87625" y="31545"/>
                </a:lnTo>
                <a:lnTo>
                  <a:pt x="87483" y="31308"/>
                </a:lnTo>
                <a:lnTo>
                  <a:pt x="87388" y="31024"/>
                </a:lnTo>
                <a:lnTo>
                  <a:pt x="87436" y="31355"/>
                </a:lnTo>
                <a:lnTo>
                  <a:pt x="87625" y="31640"/>
                </a:lnTo>
                <a:lnTo>
                  <a:pt x="87862" y="32019"/>
                </a:lnTo>
                <a:lnTo>
                  <a:pt x="87909" y="32066"/>
                </a:lnTo>
                <a:lnTo>
                  <a:pt x="87909" y="32113"/>
                </a:lnTo>
                <a:lnTo>
                  <a:pt x="87862" y="32255"/>
                </a:lnTo>
                <a:lnTo>
                  <a:pt x="87767" y="32682"/>
                </a:lnTo>
                <a:lnTo>
                  <a:pt x="87673" y="33108"/>
                </a:lnTo>
                <a:lnTo>
                  <a:pt x="87625" y="33771"/>
                </a:lnTo>
                <a:lnTo>
                  <a:pt x="87578" y="34387"/>
                </a:lnTo>
                <a:lnTo>
                  <a:pt x="87531" y="35097"/>
                </a:lnTo>
                <a:lnTo>
                  <a:pt x="87483" y="35097"/>
                </a:lnTo>
                <a:lnTo>
                  <a:pt x="87294" y="33818"/>
                </a:lnTo>
                <a:lnTo>
                  <a:pt x="87199" y="32445"/>
                </a:lnTo>
                <a:lnTo>
                  <a:pt x="87057" y="31261"/>
                </a:lnTo>
                <a:lnTo>
                  <a:pt x="87057" y="30976"/>
                </a:lnTo>
                <a:lnTo>
                  <a:pt x="87294" y="29887"/>
                </a:lnTo>
                <a:lnTo>
                  <a:pt x="87341" y="29792"/>
                </a:lnTo>
                <a:close/>
                <a:moveTo>
                  <a:pt x="117275" y="32208"/>
                </a:moveTo>
                <a:lnTo>
                  <a:pt x="117465" y="32492"/>
                </a:lnTo>
                <a:lnTo>
                  <a:pt x="117796" y="33061"/>
                </a:lnTo>
                <a:lnTo>
                  <a:pt x="118081" y="33629"/>
                </a:lnTo>
                <a:lnTo>
                  <a:pt x="118175" y="33818"/>
                </a:lnTo>
                <a:lnTo>
                  <a:pt x="118175" y="34008"/>
                </a:lnTo>
                <a:lnTo>
                  <a:pt x="118175" y="34197"/>
                </a:lnTo>
                <a:lnTo>
                  <a:pt x="118081" y="34387"/>
                </a:lnTo>
                <a:lnTo>
                  <a:pt x="117891" y="34955"/>
                </a:lnTo>
                <a:lnTo>
                  <a:pt x="117844" y="35097"/>
                </a:lnTo>
                <a:lnTo>
                  <a:pt x="117749" y="35097"/>
                </a:lnTo>
                <a:lnTo>
                  <a:pt x="117228" y="33629"/>
                </a:lnTo>
                <a:lnTo>
                  <a:pt x="117275" y="33866"/>
                </a:lnTo>
                <a:lnTo>
                  <a:pt x="117275" y="33866"/>
                </a:lnTo>
                <a:lnTo>
                  <a:pt x="116944" y="33345"/>
                </a:lnTo>
                <a:lnTo>
                  <a:pt x="116944" y="33250"/>
                </a:lnTo>
                <a:lnTo>
                  <a:pt x="117228" y="32303"/>
                </a:lnTo>
                <a:lnTo>
                  <a:pt x="117275" y="32208"/>
                </a:lnTo>
                <a:close/>
                <a:moveTo>
                  <a:pt x="133048" y="32729"/>
                </a:moveTo>
                <a:lnTo>
                  <a:pt x="133237" y="33013"/>
                </a:lnTo>
                <a:lnTo>
                  <a:pt x="133379" y="33250"/>
                </a:lnTo>
                <a:lnTo>
                  <a:pt x="133427" y="33534"/>
                </a:lnTo>
                <a:lnTo>
                  <a:pt x="133427" y="33818"/>
                </a:lnTo>
                <a:lnTo>
                  <a:pt x="133427" y="34150"/>
                </a:lnTo>
                <a:lnTo>
                  <a:pt x="133332" y="34434"/>
                </a:lnTo>
                <a:lnTo>
                  <a:pt x="133143" y="35002"/>
                </a:lnTo>
                <a:lnTo>
                  <a:pt x="133095" y="35097"/>
                </a:lnTo>
                <a:lnTo>
                  <a:pt x="132906" y="34434"/>
                </a:lnTo>
                <a:lnTo>
                  <a:pt x="132574" y="33629"/>
                </a:lnTo>
                <a:lnTo>
                  <a:pt x="132574" y="33534"/>
                </a:lnTo>
                <a:lnTo>
                  <a:pt x="133000" y="32776"/>
                </a:lnTo>
                <a:lnTo>
                  <a:pt x="133048" y="32729"/>
                </a:lnTo>
                <a:close/>
                <a:moveTo>
                  <a:pt x="97619" y="32350"/>
                </a:moveTo>
                <a:lnTo>
                  <a:pt x="97477" y="32682"/>
                </a:lnTo>
                <a:lnTo>
                  <a:pt x="97382" y="33013"/>
                </a:lnTo>
                <a:lnTo>
                  <a:pt x="97146" y="33724"/>
                </a:lnTo>
                <a:lnTo>
                  <a:pt x="97003" y="34434"/>
                </a:lnTo>
                <a:lnTo>
                  <a:pt x="96767" y="35145"/>
                </a:lnTo>
                <a:lnTo>
                  <a:pt x="96719" y="35097"/>
                </a:lnTo>
                <a:lnTo>
                  <a:pt x="96956" y="33866"/>
                </a:lnTo>
                <a:lnTo>
                  <a:pt x="97051" y="33439"/>
                </a:lnTo>
                <a:lnTo>
                  <a:pt x="97193" y="33061"/>
                </a:lnTo>
                <a:lnTo>
                  <a:pt x="97335" y="32776"/>
                </a:lnTo>
                <a:lnTo>
                  <a:pt x="97477" y="32540"/>
                </a:lnTo>
                <a:lnTo>
                  <a:pt x="97619" y="32350"/>
                </a:lnTo>
                <a:close/>
                <a:moveTo>
                  <a:pt x="91793" y="31876"/>
                </a:moveTo>
                <a:lnTo>
                  <a:pt x="91888" y="32634"/>
                </a:lnTo>
                <a:lnTo>
                  <a:pt x="91983" y="33155"/>
                </a:lnTo>
                <a:lnTo>
                  <a:pt x="92030" y="33676"/>
                </a:lnTo>
                <a:lnTo>
                  <a:pt x="92030" y="33913"/>
                </a:lnTo>
                <a:lnTo>
                  <a:pt x="91935" y="34103"/>
                </a:lnTo>
                <a:lnTo>
                  <a:pt x="91604" y="35145"/>
                </a:lnTo>
                <a:lnTo>
                  <a:pt x="91604" y="35192"/>
                </a:lnTo>
                <a:lnTo>
                  <a:pt x="91367" y="33582"/>
                </a:lnTo>
                <a:lnTo>
                  <a:pt x="91367" y="33250"/>
                </a:lnTo>
                <a:lnTo>
                  <a:pt x="91509" y="32587"/>
                </a:lnTo>
                <a:lnTo>
                  <a:pt x="91746" y="31924"/>
                </a:lnTo>
                <a:lnTo>
                  <a:pt x="91793" y="31876"/>
                </a:lnTo>
                <a:close/>
                <a:moveTo>
                  <a:pt x="155167" y="30882"/>
                </a:moveTo>
                <a:lnTo>
                  <a:pt x="154930" y="31971"/>
                </a:lnTo>
                <a:lnTo>
                  <a:pt x="154741" y="33061"/>
                </a:lnTo>
                <a:lnTo>
                  <a:pt x="154599" y="34103"/>
                </a:lnTo>
                <a:lnTo>
                  <a:pt x="154504" y="35192"/>
                </a:lnTo>
                <a:lnTo>
                  <a:pt x="154409" y="35192"/>
                </a:lnTo>
                <a:lnTo>
                  <a:pt x="154409" y="35002"/>
                </a:lnTo>
                <a:lnTo>
                  <a:pt x="154362" y="34813"/>
                </a:lnTo>
                <a:lnTo>
                  <a:pt x="154457" y="33960"/>
                </a:lnTo>
                <a:lnTo>
                  <a:pt x="154599" y="33108"/>
                </a:lnTo>
                <a:lnTo>
                  <a:pt x="154788" y="32255"/>
                </a:lnTo>
                <a:lnTo>
                  <a:pt x="155025" y="31355"/>
                </a:lnTo>
                <a:lnTo>
                  <a:pt x="155167" y="30882"/>
                </a:lnTo>
                <a:close/>
                <a:moveTo>
                  <a:pt x="149104" y="31782"/>
                </a:moveTo>
                <a:lnTo>
                  <a:pt x="149199" y="32113"/>
                </a:lnTo>
                <a:lnTo>
                  <a:pt x="149199" y="32208"/>
                </a:lnTo>
                <a:lnTo>
                  <a:pt x="149152" y="32350"/>
                </a:lnTo>
                <a:lnTo>
                  <a:pt x="149152" y="32113"/>
                </a:lnTo>
                <a:lnTo>
                  <a:pt x="149104" y="32397"/>
                </a:lnTo>
                <a:lnTo>
                  <a:pt x="149057" y="32776"/>
                </a:lnTo>
                <a:lnTo>
                  <a:pt x="148915" y="33108"/>
                </a:lnTo>
                <a:lnTo>
                  <a:pt x="148773" y="33439"/>
                </a:lnTo>
                <a:lnTo>
                  <a:pt x="148678" y="33771"/>
                </a:lnTo>
                <a:lnTo>
                  <a:pt x="148583" y="34434"/>
                </a:lnTo>
                <a:lnTo>
                  <a:pt x="148441" y="35239"/>
                </a:lnTo>
                <a:lnTo>
                  <a:pt x="148441" y="34813"/>
                </a:lnTo>
                <a:lnTo>
                  <a:pt x="148536" y="34387"/>
                </a:lnTo>
                <a:lnTo>
                  <a:pt x="148678" y="33534"/>
                </a:lnTo>
                <a:lnTo>
                  <a:pt x="148915" y="32682"/>
                </a:lnTo>
                <a:lnTo>
                  <a:pt x="149104" y="31782"/>
                </a:lnTo>
                <a:close/>
                <a:moveTo>
                  <a:pt x="105197" y="32966"/>
                </a:moveTo>
                <a:lnTo>
                  <a:pt x="105197" y="33818"/>
                </a:lnTo>
                <a:lnTo>
                  <a:pt x="105150" y="34197"/>
                </a:lnTo>
                <a:lnTo>
                  <a:pt x="105055" y="34434"/>
                </a:lnTo>
                <a:lnTo>
                  <a:pt x="104866" y="34671"/>
                </a:lnTo>
                <a:lnTo>
                  <a:pt x="104534" y="35002"/>
                </a:lnTo>
                <a:lnTo>
                  <a:pt x="104155" y="35287"/>
                </a:lnTo>
                <a:lnTo>
                  <a:pt x="104155" y="35287"/>
                </a:lnTo>
                <a:lnTo>
                  <a:pt x="104298" y="34671"/>
                </a:lnTo>
                <a:lnTo>
                  <a:pt x="104534" y="34103"/>
                </a:lnTo>
                <a:lnTo>
                  <a:pt x="104819" y="33534"/>
                </a:lnTo>
                <a:lnTo>
                  <a:pt x="105150" y="32966"/>
                </a:lnTo>
                <a:close/>
                <a:moveTo>
                  <a:pt x="98235" y="32682"/>
                </a:moveTo>
                <a:lnTo>
                  <a:pt x="98235" y="32871"/>
                </a:lnTo>
                <a:lnTo>
                  <a:pt x="98282" y="33724"/>
                </a:lnTo>
                <a:lnTo>
                  <a:pt x="98235" y="33960"/>
                </a:lnTo>
                <a:lnTo>
                  <a:pt x="97861" y="35317"/>
                </a:lnTo>
                <a:lnTo>
                  <a:pt x="97903" y="34718"/>
                </a:lnTo>
                <a:lnTo>
                  <a:pt x="97998" y="34008"/>
                </a:lnTo>
                <a:lnTo>
                  <a:pt x="98045" y="33345"/>
                </a:lnTo>
                <a:lnTo>
                  <a:pt x="98140" y="33013"/>
                </a:lnTo>
                <a:lnTo>
                  <a:pt x="98235" y="32682"/>
                </a:lnTo>
                <a:close/>
                <a:moveTo>
                  <a:pt x="95630" y="32161"/>
                </a:moveTo>
                <a:lnTo>
                  <a:pt x="95583" y="32587"/>
                </a:lnTo>
                <a:lnTo>
                  <a:pt x="95488" y="34339"/>
                </a:lnTo>
                <a:lnTo>
                  <a:pt x="95440" y="34576"/>
                </a:lnTo>
                <a:lnTo>
                  <a:pt x="95393" y="34813"/>
                </a:lnTo>
                <a:lnTo>
                  <a:pt x="95298" y="35287"/>
                </a:lnTo>
                <a:lnTo>
                  <a:pt x="95204" y="35334"/>
                </a:lnTo>
                <a:lnTo>
                  <a:pt x="95204" y="35334"/>
                </a:lnTo>
                <a:lnTo>
                  <a:pt x="95298" y="34055"/>
                </a:lnTo>
                <a:lnTo>
                  <a:pt x="95298" y="33629"/>
                </a:lnTo>
                <a:lnTo>
                  <a:pt x="95346" y="33155"/>
                </a:lnTo>
                <a:lnTo>
                  <a:pt x="95393" y="32824"/>
                </a:lnTo>
                <a:lnTo>
                  <a:pt x="95488" y="32445"/>
                </a:lnTo>
                <a:lnTo>
                  <a:pt x="95630" y="32161"/>
                </a:lnTo>
                <a:close/>
                <a:moveTo>
                  <a:pt x="86867" y="31924"/>
                </a:moveTo>
                <a:lnTo>
                  <a:pt x="86773" y="32776"/>
                </a:lnTo>
                <a:lnTo>
                  <a:pt x="86725" y="33676"/>
                </a:lnTo>
                <a:lnTo>
                  <a:pt x="86725" y="35429"/>
                </a:lnTo>
                <a:lnTo>
                  <a:pt x="86631" y="35145"/>
                </a:lnTo>
                <a:lnTo>
                  <a:pt x="86583" y="34813"/>
                </a:lnTo>
                <a:lnTo>
                  <a:pt x="86583" y="34481"/>
                </a:lnTo>
                <a:lnTo>
                  <a:pt x="86583" y="34197"/>
                </a:lnTo>
                <a:lnTo>
                  <a:pt x="86678" y="33013"/>
                </a:lnTo>
                <a:lnTo>
                  <a:pt x="86725" y="32303"/>
                </a:lnTo>
                <a:lnTo>
                  <a:pt x="86773" y="32113"/>
                </a:lnTo>
                <a:lnTo>
                  <a:pt x="86820" y="31924"/>
                </a:lnTo>
                <a:close/>
                <a:moveTo>
                  <a:pt x="152467" y="31876"/>
                </a:moveTo>
                <a:lnTo>
                  <a:pt x="152467" y="32492"/>
                </a:lnTo>
                <a:lnTo>
                  <a:pt x="152420" y="32634"/>
                </a:lnTo>
                <a:lnTo>
                  <a:pt x="152373" y="32776"/>
                </a:lnTo>
                <a:lnTo>
                  <a:pt x="152041" y="33771"/>
                </a:lnTo>
                <a:lnTo>
                  <a:pt x="151757" y="34813"/>
                </a:lnTo>
                <a:lnTo>
                  <a:pt x="151615" y="35523"/>
                </a:lnTo>
                <a:lnTo>
                  <a:pt x="151662" y="35050"/>
                </a:lnTo>
                <a:lnTo>
                  <a:pt x="151757" y="34624"/>
                </a:lnTo>
                <a:lnTo>
                  <a:pt x="151946" y="33724"/>
                </a:lnTo>
                <a:lnTo>
                  <a:pt x="152420" y="31924"/>
                </a:lnTo>
                <a:lnTo>
                  <a:pt x="152467" y="31876"/>
                </a:lnTo>
                <a:close/>
                <a:moveTo>
                  <a:pt x="109792" y="31971"/>
                </a:moveTo>
                <a:lnTo>
                  <a:pt x="109555" y="33913"/>
                </a:lnTo>
                <a:lnTo>
                  <a:pt x="109508" y="33818"/>
                </a:lnTo>
                <a:lnTo>
                  <a:pt x="109413" y="33818"/>
                </a:lnTo>
                <a:lnTo>
                  <a:pt x="109129" y="35523"/>
                </a:lnTo>
                <a:lnTo>
                  <a:pt x="108655" y="33724"/>
                </a:lnTo>
                <a:lnTo>
                  <a:pt x="108608" y="33676"/>
                </a:lnTo>
                <a:lnTo>
                  <a:pt x="108655" y="33582"/>
                </a:lnTo>
                <a:lnTo>
                  <a:pt x="108750" y="33392"/>
                </a:lnTo>
                <a:lnTo>
                  <a:pt x="109460" y="32350"/>
                </a:lnTo>
                <a:lnTo>
                  <a:pt x="109792" y="31971"/>
                </a:lnTo>
                <a:close/>
                <a:moveTo>
                  <a:pt x="88762" y="33818"/>
                </a:moveTo>
                <a:lnTo>
                  <a:pt x="88809" y="34055"/>
                </a:lnTo>
                <a:lnTo>
                  <a:pt x="88857" y="34481"/>
                </a:lnTo>
                <a:lnTo>
                  <a:pt x="88809" y="35002"/>
                </a:lnTo>
                <a:lnTo>
                  <a:pt x="88667" y="35571"/>
                </a:lnTo>
                <a:lnTo>
                  <a:pt x="88762" y="33818"/>
                </a:lnTo>
                <a:close/>
                <a:moveTo>
                  <a:pt x="143705" y="29840"/>
                </a:moveTo>
                <a:lnTo>
                  <a:pt x="143752" y="30029"/>
                </a:lnTo>
                <a:lnTo>
                  <a:pt x="143942" y="30882"/>
                </a:lnTo>
                <a:lnTo>
                  <a:pt x="143989" y="31308"/>
                </a:lnTo>
                <a:lnTo>
                  <a:pt x="144036" y="31734"/>
                </a:lnTo>
                <a:lnTo>
                  <a:pt x="144036" y="32540"/>
                </a:lnTo>
                <a:lnTo>
                  <a:pt x="143989" y="33345"/>
                </a:lnTo>
                <a:lnTo>
                  <a:pt x="143942" y="33818"/>
                </a:lnTo>
                <a:lnTo>
                  <a:pt x="143800" y="34245"/>
                </a:lnTo>
                <a:lnTo>
                  <a:pt x="143515" y="35571"/>
                </a:lnTo>
                <a:lnTo>
                  <a:pt x="143421" y="34813"/>
                </a:lnTo>
                <a:lnTo>
                  <a:pt x="143326" y="34103"/>
                </a:lnTo>
                <a:lnTo>
                  <a:pt x="143279" y="33392"/>
                </a:lnTo>
                <a:lnTo>
                  <a:pt x="143279" y="32587"/>
                </a:lnTo>
                <a:lnTo>
                  <a:pt x="143326" y="31782"/>
                </a:lnTo>
                <a:lnTo>
                  <a:pt x="143421" y="30976"/>
                </a:lnTo>
                <a:lnTo>
                  <a:pt x="143563" y="30219"/>
                </a:lnTo>
                <a:lnTo>
                  <a:pt x="143705" y="29840"/>
                </a:lnTo>
                <a:close/>
                <a:moveTo>
                  <a:pt x="97809" y="32350"/>
                </a:moveTo>
                <a:lnTo>
                  <a:pt x="97809" y="32492"/>
                </a:lnTo>
                <a:lnTo>
                  <a:pt x="97761" y="32634"/>
                </a:lnTo>
                <a:lnTo>
                  <a:pt x="97714" y="32918"/>
                </a:lnTo>
                <a:lnTo>
                  <a:pt x="97572" y="33439"/>
                </a:lnTo>
                <a:lnTo>
                  <a:pt x="97477" y="33960"/>
                </a:lnTo>
                <a:lnTo>
                  <a:pt x="97335" y="34766"/>
                </a:lnTo>
                <a:lnTo>
                  <a:pt x="97240" y="35145"/>
                </a:lnTo>
                <a:lnTo>
                  <a:pt x="97098" y="35571"/>
                </a:lnTo>
                <a:lnTo>
                  <a:pt x="96956" y="35855"/>
                </a:lnTo>
                <a:lnTo>
                  <a:pt x="97051" y="35334"/>
                </a:lnTo>
                <a:lnTo>
                  <a:pt x="97335" y="34055"/>
                </a:lnTo>
                <a:lnTo>
                  <a:pt x="97477" y="33297"/>
                </a:lnTo>
                <a:lnTo>
                  <a:pt x="97714" y="32587"/>
                </a:lnTo>
                <a:lnTo>
                  <a:pt x="97809" y="32350"/>
                </a:lnTo>
                <a:close/>
                <a:moveTo>
                  <a:pt x="114812" y="33771"/>
                </a:moveTo>
                <a:lnTo>
                  <a:pt x="114765" y="34339"/>
                </a:lnTo>
                <a:lnTo>
                  <a:pt x="114670" y="34813"/>
                </a:lnTo>
                <a:lnTo>
                  <a:pt x="114481" y="35334"/>
                </a:lnTo>
                <a:lnTo>
                  <a:pt x="114197" y="35855"/>
                </a:lnTo>
                <a:lnTo>
                  <a:pt x="114244" y="35334"/>
                </a:lnTo>
                <a:lnTo>
                  <a:pt x="114386" y="34813"/>
                </a:lnTo>
                <a:lnTo>
                  <a:pt x="114576" y="34292"/>
                </a:lnTo>
                <a:lnTo>
                  <a:pt x="114812" y="33771"/>
                </a:lnTo>
                <a:close/>
                <a:moveTo>
                  <a:pt x="129495" y="34055"/>
                </a:moveTo>
                <a:lnTo>
                  <a:pt x="128832" y="35902"/>
                </a:lnTo>
                <a:lnTo>
                  <a:pt x="128738" y="35760"/>
                </a:lnTo>
                <a:lnTo>
                  <a:pt x="128738" y="35618"/>
                </a:lnTo>
                <a:lnTo>
                  <a:pt x="128738" y="35476"/>
                </a:lnTo>
                <a:lnTo>
                  <a:pt x="128785" y="35334"/>
                </a:lnTo>
                <a:lnTo>
                  <a:pt x="129401" y="34103"/>
                </a:lnTo>
                <a:lnTo>
                  <a:pt x="129495" y="34055"/>
                </a:lnTo>
                <a:close/>
                <a:moveTo>
                  <a:pt x="100840" y="31355"/>
                </a:moveTo>
                <a:lnTo>
                  <a:pt x="100935" y="31545"/>
                </a:lnTo>
                <a:lnTo>
                  <a:pt x="101172" y="32208"/>
                </a:lnTo>
                <a:lnTo>
                  <a:pt x="101219" y="32587"/>
                </a:lnTo>
                <a:lnTo>
                  <a:pt x="101266" y="32966"/>
                </a:lnTo>
                <a:lnTo>
                  <a:pt x="101266" y="33582"/>
                </a:lnTo>
                <a:lnTo>
                  <a:pt x="101219" y="34245"/>
                </a:lnTo>
                <a:lnTo>
                  <a:pt x="101219" y="34434"/>
                </a:lnTo>
                <a:lnTo>
                  <a:pt x="101124" y="34624"/>
                </a:lnTo>
                <a:lnTo>
                  <a:pt x="100982" y="34955"/>
                </a:lnTo>
                <a:lnTo>
                  <a:pt x="100556" y="35997"/>
                </a:lnTo>
                <a:lnTo>
                  <a:pt x="100461" y="35381"/>
                </a:lnTo>
                <a:lnTo>
                  <a:pt x="100366" y="34766"/>
                </a:lnTo>
                <a:lnTo>
                  <a:pt x="100272" y="34197"/>
                </a:lnTo>
                <a:lnTo>
                  <a:pt x="100272" y="33534"/>
                </a:lnTo>
                <a:lnTo>
                  <a:pt x="100366" y="32871"/>
                </a:lnTo>
                <a:lnTo>
                  <a:pt x="100508" y="32255"/>
                </a:lnTo>
                <a:lnTo>
                  <a:pt x="100698" y="31640"/>
                </a:lnTo>
                <a:lnTo>
                  <a:pt x="100840" y="31355"/>
                </a:lnTo>
                <a:close/>
                <a:moveTo>
                  <a:pt x="112350" y="35287"/>
                </a:moveTo>
                <a:lnTo>
                  <a:pt x="112350" y="35476"/>
                </a:lnTo>
                <a:lnTo>
                  <a:pt x="112350" y="35666"/>
                </a:lnTo>
                <a:lnTo>
                  <a:pt x="112302" y="35855"/>
                </a:lnTo>
                <a:lnTo>
                  <a:pt x="112255" y="35902"/>
                </a:lnTo>
                <a:lnTo>
                  <a:pt x="112207" y="35997"/>
                </a:lnTo>
                <a:lnTo>
                  <a:pt x="112160" y="35855"/>
                </a:lnTo>
                <a:lnTo>
                  <a:pt x="112207" y="35618"/>
                </a:lnTo>
                <a:lnTo>
                  <a:pt x="112255" y="35429"/>
                </a:lnTo>
                <a:lnTo>
                  <a:pt x="112350" y="35287"/>
                </a:lnTo>
                <a:close/>
                <a:moveTo>
                  <a:pt x="155641" y="29698"/>
                </a:moveTo>
                <a:lnTo>
                  <a:pt x="155688" y="29840"/>
                </a:lnTo>
                <a:lnTo>
                  <a:pt x="155688" y="30029"/>
                </a:lnTo>
                <a:lnTo>
                  <a:pt x="155593" y="30692"/>
                </a:lnTo>
                <a:lnTo>
                  <a:pt x="155499" y="31355"/>
                </a:lnTo>
                <a:lnTo>
                  <a:pt x="155356" y="33297"/>
                </a:lnTo>
                <a:lnTo>
                  <a:pt x="155309" y="33818"/>
                </a:lnTo>
                <a:lnTo>
                  <a:pt x="155214" y="34339"/>
                </a:lnTo>
                <a:lnTo>
                  <a:pt x="155120" y="35476"/>
                </a:lnTo>
                <a:lnTo>
                  <a:pt x="155120" y="36044"/>
                </a:lnTo>
                <a:lnTo>
                  <a:pt x="155072" y="36044"/>
                </a:lnTo>
                <a:lnTo>
                  <a:pt x="155025" y="34955"/>
                </a:lnTo>
                <a:lnTo>
                  <a:pt x="155025" y="33818"/>
                </a:lnTo>
                <a:lnTo>
                  <a:pt x="155120" y="32634"/>
                </a:lnTo>
                <a:lnTo>
                  <a:pt x="155262" y="31497"/>
                </a:lnTo>
                <a:lnTo>
                  <a:pt x="155214" y="31592"/>
                </a:lnTo>
                <a:lnTo>
                  <a:pt x="155404" y="30645"/>
                </a:lnTo>
                <a:lnTo>
                  <a:pt x="155499" y="30171"/>
                </a:lnTo>
                <a:lnTo>
                  <a:pt x="155641" y="29698"/>
                </a:lnTo>
                <a:close/>
                <a:moveTo>
                  <a:pt x="127885" y="35239"/>
                </a:moveTo>
                <a:lnTo>
                  <a:pt x="127932" y="35334"/>
                </a:lnTo>
                <a:lnTo>
                  <a:pt x="127980" y="35429"/>
                </a:lnTo>
                <a:lnTo>
                  <a:pt x="127980" y="35571"/>
                </a:lnTo>
                <a:lnTo>
                  <a:pt x="127932" y="35666"/>
                </a:lnTo>
                <a:lnTo>
                  <a:pt x="127838" y="35855"/>
                </a:lnTo>
                <a:lnTo>
                  <a:pt x="127790" y="36092"/>
                </a:lnTo>
                <a:lnTo>
                  <a:pt x="127696" y="36092"/>
                </a:lnTo>
                <a:lnTo>
                  <a:pt x="127885" y="35239"/>
                </a:lnTo>
                <a:close/>
                <a:moveTo>
                  <a:pt x="142142" y="32966"/>
                </a:moveTo>
                <a:lnTo>
                  <a:pt x="142142" y="33866"/>
                </a:lnTo>
                <a:lnTo>
                  <a:pt x="142000" y="34529"/>
                </a:lnTo>
                <a:lnTo>
                  <a:pt x="141905" y="35950"/>
                </a:lnTo>
                <a:lnTo>
                  <a:pt x="141905" y="36044"/>
                </a:lnTo>
                <a:lnTo>
                  <a:pt x="141858" y="36092"/>
                </a:lnTo>
                <a:lnTo>
                  <a:pt x="141763" y="35713"/>
                </a:lnTo>
                <a:lnTo>
                  <a:pt x="141621" y="34955"/>
                </a:lnTo>
                <a:lnTo>
                  <a:pt x="141621" y="34813"/>
                </a:lnTo>
                <a:lnTo>
                  <a:pt x="141621" y="34671"/>
                </a:lnTo>
                <a:lnTo>
                  <a:pt x="141716" y="34434"/>
                </a:lnTo>
                <a:lnTo>
                  <a:pt x="141810" y="34103"/>
                </a:lnTo>
                <a:lnTo>
                  <a:pt x="141716" y="34245"/>
                </a:lnTo>
                <a:lnTo>
                  <a:pt x="141668" y="34245"/>
                </a:lnTo>
                <a:lnTo>
                  <a:pt x="141858" y="33771"/>
                </a:lnTo>
                <a:lnTo>
                  <a:pt x="142142" y="32966"/>
                </a:lnTo>
                <a:close/>
                <a:moveTo>
                  <a:pt x="108181" y="34529"/>
                </a:moveTo>
                <a:lnTo>
                  <a:pt x="108276" y="34766"/>
                </a:lnTo>
                <a:lnTo>
                  <a:pt x="108276" y="34955"/>
                </a:lnTo>
                <a:lnTo>
                  <a:pt x="108276" y="35145"/>
                </a:lnTo>
                <a:lnTo>
                  <a:pt x="108229" y="35334"/>
                </a:lnTo>
                <a:lnTo>
                  <a:pt x="108134" y="35760"/>
                </a:lnTo>
                <a:lnTo>
                  <a:pt x="108087" y="36139"/>
                </a:lnTo>
                <a:lnTo>
                  <a:pt x="108039" y="35571"/>
                </a:lnTo>
                <a:lnTo>
                  <a:pt x="108039" y="35002"/>
                </a:lnTo>
                <a:lnTo>
                  <a:pt x="108087" y="34766"/>
                </a:lnTo>
                <a:lnTo>
                  <a:pt x="108181" y="34529"/>
                </a:lnTo>
                <a:close/>
                <a:moveTo>
                  <a:pt x="148868" y="34813"/>
                </a:moveTo>
                <a:lnTo>
                  <a:pt x="148820" y="36234"/>
                </a:lnTo>
                <a:lnTo>
                  <a:pt x="148773" y="36234"/>
                </a:lnTo>
                <a:lnTo>
                  <a:pt x="148773" y="35902"/>
                </a:lnTo>
                <a:lnTo>
                  <a:pt x="148725" y="35523"/>
                </a:lnTo>
                <a:lnTo>
                  <a:pt x="148773" y="35192"/>
                </a:lnTo>
                <a:lnTo>
                  <a:pt x="148868" y="34813"/>
                </a:lnTo>
                <a:close/>
                <a:moveTo>
                  <a:pt x="140200" y="33345"/>
                </a:moveTo>
                <a:lnTo>
                  <a:pt x="140010" y="33724"/>
                </a:lnTo>
                <a:lnTo>
                  <a:pt x="139821" y="34055"/>
                </a:lnTo>
                <a:lnTo>
                  <a:pt x="139584" y="34813"/>
                </a:lnTo>
                <a:lnTo>
                  <a:pt x="139347" y="35523"/>
                </a:lnTo>
                <a:lnTo>
                  <a:pt x="139063" y="36281"/>
                </a:lnTo>
                <a:lnTo>
                  <a:pt x="138968" y="36281"/>
                </a:lnTo>
                <a:lnTo>
                  <a:pt x="139253" y="35002"/>
                </a:lnTo>
                <a:lnTo>
                  <a:pt x="139395" y="34576"/>
                </a:lnTo>
                <a:lnTo>
                  <a:pt x="139584" y="34150"/>
                </a:lnTo>
                <a:lnTo>
                  <a:pt x="139774" y="33866"/>
                </a:lnTo>
                <a:lnTo>
                  <a:pt x="139963" y="33582"/>
                </a:lnTo>
                <a:lnTo>
                  <a:pt x="140200" y="33345"/>
                </a:lnTo>
                <a:close/>
                <a:moveTo>
                  <a:pt x="140958" y="33629"/>
                </a:moveTo>
                <a:lnTo>
                  <a:pt x="141005" y="33818"/>
                </a:lnTo>
                <a:lnTo>
                  <a:pt x="141052" y="34624"/>
                </a:lnTo>
                <a:lnTo>
                  <a:pt x="141005" y="34908"/>
                </a:lnTo>
                <a:lnTo>
                  <a:pt x="140494" y="36302"/>
                </a:lnTo>
                <a:lnTo>
                  <a:pt x="140579" y="35666"/>
                </a:lnTo>
                <a:lnTo>
                  <a:pt x="140626" y="35002"/>
                </a:lnTo>
                <a:lnTo>
                  <a:pt x="140721" y="34292"/>
                </a:lnTo>
                <a:lnTo>
                  <a:pt x="140816" y="33960"/>
                </a:lnTo>
                <a:lnTo>
                  <a:pt x="140958" y="33629"/>
                </a:lnTo>
                <a:close/>
                <a:moveTo>
                  <a:pt x="127601" y="34624"/>
                </a:moveTo>
                <a:lnTo>
                  <a:pt x="127790" y="34908"/>
                </a:lnTo>
                <a:lnTo>
                  <a:pt x="127838" y="35050"/>
                </a:lnTo>
                <a:lnTo>
                  <a:pt x="127838" y="35145"/>
                </a:lnTo>
                <a:lnTo>
                  <a:pt x="127790" y="35334"/>
                </a:lnTo>
                <a:lnTo>
                  <a:pt x="127459" y="36281"/>
                </a:lnTo>
                <a:lnTo>
                  <a:pt x="127459" y="36329"/>
                </a:lnTo>
                <a:lnTo>
                  <a:pt x="127411" y="35902"/>
                </a:lnTo>
                <a:lnTo>
                  <a:pt x="127411" y="35476"/>
                </a:lnTo>
                <a:lnTo>
                  <a:pt x="127459" y="35050"/>
                </a:lnTo>
                <a:lnTo>
                  <a:pt x="127601" y="34624"/>
                </a:lnTo>
                <a:close/>
                <a:moveTo>
                  <a:pt x="107945" y="33724"/>
                </a:moveTo>
                <a:lnTo>
                  <a:pt x="108039" y="34008"/>
                </a:lnTo>
                <a:lnTo>
                  <a:pt x="108039" y="34103"/>
                </a:lnTo>
                <a:lnTo>
                  <a:pt x="108039" y="34197"/>
                </a:lnTo>
                <a:lnTo>
                  <a:pt x="107992" y="34008"/>
                </a:lnTo>
                <a:lnTo>
                  <a:pt x="107945" y="34245"/>
                </a:lnTo>
                <a:lnTo>
                  <a:pt x="107945" y="34387"/>
                </a:lnTo>
                <a:lnTo>
                  <a:pt x="107850" y="34529"/>
                </a:lnTo>
                <a:lnTo>
                  <a:pt x="107660" y="34766"/>
                </a:lnTo>
                <a:lnTo>
                  <a:pt x="107518" y="35002"/>
                </a:lnTo>
                <a:lnTo>
                  <a:pt x="107376" y="35287"/>
                </a:lnTo>
                <a:lnTo>
                  <a:pt x="107282" y="35523"/>
                </a:lnTo>
                <a:lnTo>
                  <a:pt x="107234" y="35808"/>
                </a:lnTo>
                <a:lnTo>
                  <a:pt x="107045" y="36423"/>
                </a:lnTo>
                <a:lnTo>
                  <a:pt x="107092" y="36092"/>
                </a:lnTo>
                <a:lnTo>
                  <a:pt x="107187" y="35760"/>
                </a:lnTo>
                <a:lnTo>
                  <a:pt x="107424" y="35097"/>
                </a:lnTo>
                <a:lnTo>
                  <a:pt x="107660" y="34434"/>
                </a:lnTo>
                <a:lnTo>
                  <a:pt x="107945" y="33724"/>
                </a:lnTo>
                <a:close/>
                <a:moveTo>
                  <a:pt x="124901" y="34718"/>
                </a:moveTo>
                <a:lnTo>
                  <a:pt x="124948" y="35145"/>
                </a:lnTo>
                <a:lnTo>
                  <a:pt x="124996" y="35618"/>
                </a:lnTo>
                <a:lnTo>
                  <a:pt x="124948" y="36471"/>
                </a:lnTo>
                <a:lnTo>
                  <a:pt x="124854" y="36281"/>
                </a:lnTo>
                <a:lnTo>
                  <a:pt x="124806" y="36044"/>
                </a:lnTo>
                <a:lnTo>
                  <a:pt x="124759" y="35808"/>
                </a:lnTo>
                <a:lnTo>
                  <a:pt x="124759" y="35618"/>
                </a:lnTo>
                <a:lnTo>
                  <a:pt x="124806" y="35145"/>
                </a:lnTo>
                <a:lnTo>
                  <a:pt x="124901" y="34718"/>
                </a:lnTo>
                <a:close/>
                <a:moveTo>
                  <a:pt x="93593" y="33155"/>
                </a:moveTo>
                <a:lnTo>
                  <a:pt x="93688" y="34245"/>
                </a:lnTo>
                <a:lnTo>
                  <a:pt x="93735" y="34908"/>
                </a:lnTo>
                <a:lnTo>
                  <a:pt x="93783" y="35571"/>
                </a:lnTo>
                <a:lnTo>
                  <a:pt x="93735" y="36044"/>
                </a:lnTo>
                <a:lnTo>
                  <a:pt x="93641" y="36518"/>
                </a:lnTo>
                <a:lnTo>
                  <a:pt x="93593" y="36708"/>
                </a:lnTo>
                <a:lnTo>
                  <a:pt x="93498" y="35808"/>
                </a:lnTo>
                <a:lnTo>
                  <a:pt x="93451" y="34908"/>
                </a:lnTo>
                <a:lnTo>
                  <a:pt x="93498" y="34008"/>
                </a:lnTo>
                <a:lnTo>
                  <a:pt x="93593" y="33155"/>
                </a:lnTo>
                <a:close/>
                <a:moveTo>
                  <a:pt x="116897" y="33866"/>
                </a:moveTo>
                <a:lnTo>
                  <a:pt x="117086" y="34671"/>
                </a:lnTo>
                <a:lnTo>
                  <a:pt x="117181" y="35002"/>
                </a:lnTo>
                <a:lnTo>
                  <a:pt x="117228" y="35192"/>
                </a:lnTo>
                <a:lnTo>
                  <a:pt x="117181" y="35381"/>
                </a:lnTo>
                <a:lnTo>
                  <a:pt x="117133" y="35760"/>
                </a:lnTo>
                <a:lnTo>
                  <a:pt x="116991" y="36660"/>
                </a:lnTo>
                <a:lnTo>
                  <a:pt x="116991" y="36708"/>
                </a:lnTo>
                <a:lnTo>
                  <a:pt x="116849" y="35997"/>
                </a:lnTo>
                <a:lnTo>
                  <a:pt x="116802" y="35287"/>
                </a:lnTo>
                <a:lnTo>
                  <a:pt x="116802" y="34576"/>
                </a:lnTo>
                <a:lnTo>
                  <a:pt x="116849" y="33866"/>
                </a:lnTo>
                <a:close/>
                <a:moveTo>
                  <a:pt x="137547" y="33487"/>
                </a:moveTo>
                <a:lnTo>
                  <a:pt x="137500" y="33913"/>
                </a:lnTo>
                <a:lnTo>
                  <a:pt x="137358" y="35713"/>
                </a:lnTo>
                <a:lnTo>
                  <a:pt x="137311" y="35902"/>
                </a:lnTo>
                <a:lnTo>
                  <a:pt x="137263" y="36139"/>
                </a:lnTo>
                <a:lnTo>
                  <a:pt x="137074" y="36660"/>
                </a:lnTo>
                <a:lnTo>
                  <a:pt x="137026" y="36708"/>
                </a:lnTo>
                <a:lnTo>
                  <a:pt x="137074" y="35429"/>
                </a:lnTo>
                <a:lnTo>
                  <a:pt x="137121" y="35002"/>
                </a:lnTo>
                <a:lnTo>
                  <a:pt x="137169" y="34529"/>
                </a:lnTo>
                <a:lnTo>
                  <a:pt x="137263" y="34150"/>
                </a:lnTo>
                <a:lnTo>
                  <a:pt x="137405" y="33771"/>
                </a:lnTo>
                <a:lnTo>
                  <a:pt x="137547" y="33487"/>
                </a:lnTo>
                <a:close/>
                <a:moveTo>
                  <a:pt x="130822" y="32776"/>
                </a:moveTo>
                <a:lnTo>
                  <a:pt x="130916" y="33297"/>
                </a:lnTo>
                <a:lnTo>
                  <a:pt x="131011" y="33771"/>
                </a:lnTo>
                <a:lnTo>
                  <a:pt x="131059" y="34766"/>
                </a:lnTo>
                <a:lnTo>
                  <a:pt x="131011" y="35760"/>
                </a:lnTo>
                <a:lnTo>
                  <a:pt x="130869" y="36755"/>
                </a:lnTo>
                <a:lnTo>
                  <a:pt x="130774" y="35666"/>
                </a:lnTo>
                <a:lnTo>
                  <a:pt x="130727" y="34529"/>
                </a:lnTo>
                <a:lnTo>
                  <a:pt x="130632" y="33392"/>
                </a:lnTo>
                <a:lnTo>
                  <a:pt x="130585" y="33392"/>
                </a:lnTo>
                <a:lnTo>
                  <a:pt x="130443" y="36755"/>
                </a:lnTo>
                <a:lnTo>
                  <a:pt x="130301" y="36187"/>
                </a:lnTo>
                <a:lnTo>
                  <a:pt x="130206" y="35523"/>
                </a:lnTo>
                <a:lnTo>
                  <a:pt x="130206" y="34908"/>
                </a:lnTo>
                <a:lnTo>
                  <a:pt x="130206" y="34292"/>
                </a:lnTo>
                <a:lnTo>
                  <a:pt x="130253" y="33629"/>
                </a:lnTo>
                <a:lnTo>
                  <a:pt x="130301" y="33487"/>
                </a:lnTo>
                <a:lnTo>
                  <a:pt x="130395" y="33345"/>
                </a:lnTo>
                <a:lnTo>
                  <a:pt x="130822" y="32776"/>
                </a:lnTo>
                <a:close/>
                <a:moveTo>
                  <a:pt x="152467" y="34150"/>
                </a:moveTo>
                <a:lnTo>
                  <a:pt x="152325" y="36802"/>
                </a:lnTo>
                <a:lnTo>
                  <a:pt x="152278" y="36802"/>
                </a:lnTo>
                <a:lnTo>
                  <a:pt x="152278" y="35855"/>
                </a:lnTo>
                <a:lnTo>
                  <a:pt x="152278" y="34671"/>
                </a:lnTo>
                <a:lnTo>
                  <a:pt x="152325" y="34434"/>
                </a:lnTo>
                <a:lnTo>
                  <a:pt x="152420" y="34150"/>
                </a:lnTo>
                <a:close/>
                <a:moveTo>
                  <a:pt x="113676" y="35571"/>
                </a:moveTo>
                <a:lnTo>
                  <a:pt x="113676" y="35902"/>
                </a:lnTo>
                <a:lnTo>
                  <a:pt x="113534" y="36897"/>
                </a:lnTo>
                <a:lnTo>
                  <a:pt x="113439" y="36897"/>
                </a:lnTo>
                <a:lnTo>
                  <a:pt x="113581" y="35571"/>
                </a:lnTo>
                <a:close/>
                <a:moveTo>
                  <a:pt x="118460" y="34576"/>
                </a:moveTo>
                <a:lnTo>
                  <a:pt x="118602" y="35002"/>
                </a:lnTo>
                <a:lnTo>
                  <a:pt x="118649" y="35192"/>
                </a:lnTo>
                <a:lnTo>
                  <a:pt x="118649" y="35429"/>
                </a:lnTo>
                <a:lnTo>
                  <a:pt x="118602" y="36850"/>
                </a:lnTo>
                <a:lnTo>
                  <a:pt x="118602" y="36944"/>
                </a:lnTo>
                <a:lnTo>
                  <a:pt x="118412" y="36518"/>
                </a:lnTo>
                <a:lnTo>
                  <a:pt x="118270" y="36092"/>
                </a:lnTo>
                <a:lnTo>
                  <a:pt x="118270" y="36044"/>
                </a:lnTo>
                <a:lnTo>
                  <a:pt x="118270" y="35950"/>
                </a:lnTo>
                <a:lnTo>
                  <a:pt x="118365" y="35808"/>
                </a:lnTo>
                <a:lnTo>
                  <a:pt x="118412" y="35666"/>
                </a:lnTo>
                <a:lnTo>
                  <a:pt x="118460" y="35523"/>
                </a:lnTo>
                <a:lnTo>
                  <a:pt x="118175" y="35902"/>
                </a:lnTo>
                <a:lnTo>
                  <a:pt x="118081" y="35808"/>
                </a:lnTo>
                <a:lnTo>
                  <a:pt x="118033" y="35666"/>
                </a:lnTo>
                <a:lnTo>
                  <a:pt x="118033" y="35571"/>
                </a:lnTo>
                <a:lnTo>
                  <a:pt x="118033" y="35429"/>
                </a:lnTo>
                <a:lnTo>
                  <a:pt x="118128" y="35192"/>
                </a:lnTo>
                <a:lnTo>
                  <a:pt x="118223" y="34955"/>
                </a:lnTo>
                <a:lnTo>
                  <a:pt x="118460" y="34576"/>
                </a:lnTo>
                <a:close/>
                <a:moveTo>
                  <a:pt x="140389" y="33345"/>
                </a:moveTo>
                <a:lnTo>
                  <a:pt x="140389" y="33487"/>
                </a:lnTo>
                <a:lnTo>
                  <a:pt x="140389" y="33629"/>
                </a:lnTo>
                <a:lnTo>
                  <a:pt x="140295" y="33960"/>
                </a:lnTo>
                <a:lnTo>
                  <a:pt x="140105" y="34481"/>
                </a:lnTo>
                <a:lnTo>
                  <a:pt x="140010" y="35002"/>
                </a:lnTo>
                <a:lnTo>
                  <a:pt x="139916" y="35429"/>
                </a:lnTo>
                <a:lnTo>
                  <a:pt x="139774" y="35808"/>
                </a:lnTo>
                <a:lnTo>
                  <a:pt x="139631" y="36234"/>
                </a:lnTo>
                <a:lnTo>
                  <a:pt x="139442" y="36660"/>
                </a:lnTo>
                <a:lnTo>
                  <a:pt x="139300" y="36944"/>
                </a:lnTo>
                <a:lnTo>
                  <a:pt x="139442" y="36423"/>
                </a:lnTo>
                <a:lnTo>
                  <a:pt x="139774" y="35097"/>
                </a:lnTo>
                <a:lnTo>
                  <a:pt x="139963" y="34339"/>
                </a:lnTo>
                <a:lnTo>
                  <a:pt x="140247" y="33582"/>
                </a:lnTo>
                <a:lnTo>
                  <a:pt x="140389" y="33345"/>
                </a:lnTo>
                <a:close/>
                <a:moveTo>
                  <a:pt x="122249" y="35097"/>
                </a:moveTo>
                <a:lnTo>
                  <a:pt x="122343" y="35287"/>
                </a:lnTo>
                <a:lnTo>
                  <a:pt x="122343" y="35476"/>
                </a:lnTo>
                <a:lnTo>
                  <a:pt x="122296" y="35618"/>
                </a:lnTo>
                <a:lnTo>
                  <a:pt x="122249" y="35808"/>
                </a:lnTo>
                <a:lnTo>
                  <a:pt x="122154" y="36234"/>
                </a:lnTo>
                <a:lnTo>
                  <a:pt x="122059" y="36660"/>
                </a:lnTo>
                <a:lnTo>
                  <a:pt x="121917" y="37039"/>
                </a:lnTo>
                <a:lnTo>
                  <a:pt x="121870" y="36802"/>
                </a:lnTo>
                <a:lnTo>
                  <a:pt x="121917" y="36565"/>
                </a:lnTo>
                <a:lnTo>
                  <a:pt x="122012" y="36092"/>
                </a:lnTo>
                <a:lnTo>
                  <a:pt x="122249" y="35097"/>
                </a:lnTo>
                <a:close/>
                <a:moveTo>
                  <a:pt x="112350" y="34292"/>
                </a:moveTo>
                <a:lnTo>
                  <a:pt x="112302" y="34766"/>
                </a:lnTo>
                <a:lnTo>
                  <a:pt x="112255" y="34908"/>
                </a:lnTo>
                <a:lnTo>
                  <a:pt x="112207" y="35002"/>
                </a:lnTo>
                <a:lnTo>
                  <a:pt x="111781" y="35760"/>
                </a:lnTo>
                <a:lnTo>
                  <a:pt x="111450" y="36565"/>
                </a:lnTo>
                <a:lnTo>
                  <a:pt x="111213" y="37086"/>
                </a:lnTo>
                <a:lnTo>
                  <a:pt x="111308" y="36755"/>
                </a:lnTo>
                <a:lnTo>
                  <a:pt x="111402" y="36423"/>
                </a:lnTo>
                <a:lnTo>
                  <a:pt x="111686" y="35713"/>
                </a:lnTo>
                <a:lnTo>
                  <a:pt x="112302" y="34339"/>
                </a:lnTo>
                <a:lnTo>
                  <a:pt x="112350" y="34292"/>
                </a:lnTo>
                <a:close/>
                <a:moveTo>
                  <a:pt x="132479" y="33771"/>
                </a:moveTo>
                <a:lnTo>
                  <a:pt x="132669" y="34481"/>
                </a:lnTo>
                <a:lnTo>
                  <a:pt x="132764" y="35002"/>
                </a:lnTo>
                <a:lnTo>
                  <a:pt x="132858" y="35523"/>
                </a:lnTo>
                <a:lnTo>
                  <a:pt x="132858" y="35618"/>
                </a:lnTo>
                <a:lnTo>
                  <a:pt x="132811" y="35760"/>
                </a:lnTo>
                <a:lnTo>
                  <a:pt x="132716" y="35950"/>
                </a:lnTo>
                <a:lnTo>
                  <a:pt x="132290" y="37039"/>
                </a:lnTo>
                <a:lnTo>
                  <a:pt x="132243" y="37086"/>
                </a:lnTo>
                <a:lnTo>
                  <a:pt x="131958" y="35523"/>
                </a:lnTo>
                <a:lnTo>
                  <a:pt x="131958" y="35381"/>
                </a:lnTo>
                <a:lnTo>
                  <a:pt x="131958" y="35192"/>
                </a:lnTo>
                <a:lnTo>
                  <a:pt x="132148" y="34529"/>
                </a:lnTo>
                <a:lnTo>
                  <a:pt x="132432" y="33818"/>
                </a:lnTo>
                <a:lnTo>
                  <a:pt x="132479" y="33771"/>
                </a:lnTo>
                <a:close/>
                <a:moveTo>
                  <a:pt x="151046" y="31166"/>
                </a:moveTo>
                <a:lnTo>
                  <a:pt x="151046" y="31545"/>
                </a:lnTo>
                <a:lnTo>
                  <a:pt x="151094" y="32871"/>
                </a:lnTo>
                <a:lnTo>
                  <a:pt x="151046" y="33534"/>
                </a:lnTo>
                <a:lnTo>
                  <a:pt x="150999" y="34197"/>
                </a:lnTo>
                <a:lnTo>
                  <a:pt x="150762" y="36234"/>
                </a:lnTo>
                <a:lnTo>
                  <a:pt x="150667" y="37086"/>
                </a:lnTo>
                <a:lnTo>
                  <a:pt x="150620" y="36518"/>
                </a:lnTo>
                <a:lnTo>
                  <a:pt x="150573" y="35808"/>
                </a:lnTo>
                <a:lnTo>
                  <a:pt x="150525" y="35002"/>
                </a:lnTo>
                <a:lnTo>
                  <a:pt x="150573" y="34150"/>
                </a:lnTo>
                <a:lnTo>
                  <a:pt x="150667" y="33297"/>
                </a:lnTo>
                <a:lnTo>
                  <a:pt x="150762" y="32492"/>
                </a:lnTo>
                <a:lnTo>
                  <a:pt x="150857" y="31734"/>
                </a:lnTo>
                <a:lnTo>
                  <a:pt x="151046" y="31166"/>
                </a:lnTo>
                <a:close/>
                <a:moveTo>
                  <a:pt x="107660" y="36139"/>
                </a:moveTo>
                <a:lnTo>
                  <a:pt x="107566" y="37276"/>
                </a:lnTo>
                <a:lnTo>
                  <a:pt x="107518" y="37276"/>
                </a:lnTo>
                <a:lnTo>
                  <a:pt x="107471" y="36992"/>
                </a:lnTo>
                <a:lnTo>
                  <a:pt x="107471" y="36708"/>
                </a:lnTo>
                <a:lnTo>
                  <a:pt x="107518" y="36423"/>
                </a:lnTo>
                <a:lnTo>
                  <a:pt x="107660" y="36139"/>
                </a:lnTo>
                <a:close/>
                <a:moveTo>
                  <a:pt x="115902" y="33913"/>
                </a:moveTo>
                <a:lnTo>
                  <a:pt x="115618" y="34718"/>
                </a:lnTo>
                <a:lnTo>
                  <a:pt x="115333" y="35571"/>
                </a:lnTo>
                <a:lnTo>
                  <a:pt x="115097" y="36423"/>
                </a:lnTo>
                <a:lnTo>
                  <a:pt x="115049" y="36850"/>
                </a:lnTo>
                <a:lnTo>
                  <a:pt x="115002" y="37276"/>
                </a:lnTo>
                <a:lnTo>
                  <a:pt x="114907" y="37276"/>
                </a:lnTo>
                <a:lnTo>
                  <a:pt x="114860" y="37134"/>
                </a:lnTo>
                <a:lnTo>
                  <a:pt x="114860" y="36992"/>
                </a:lnTo>
                <a:lnTo>
                  <a:pt x="114955" y="36281"/>
                </a:lnTo>
                <a:lnTo>
                  <a:pt x="115144" y="35618"/>
                </a:lnTo>
                <a:lnTo>
                  <a:pt x="115381" y="34955"/>
                </a:lnTo>
                <a:lnTo>
                  <a:pt x="115665" y="34245"/>
                </a:lnTo>
                <a:lnTo>
                  <a:pt x="115760" y="34055"/>
                </a:lnTo>
                <a:lnTo>
                  <a:pt x="115902" y="33913"/>
                </a:lnTo>
                <a:close/>
                <a:moveTo>
                  <a:pt x="128075" y="35950"/>
                </a:moveTo>
                <a:lnTo>
                  <a:pt x="127696" y="37418"/>
                </a:lnTo>
                <a:lnTo>
                  <a:pt x="127696" y="37039"/>
                </a:lnTo>
                <a:lnTo>
                  <a:pt x="127838" y="36708"/>
                </a:lnTo>
                <a:lnTo>
                  <a:pt x="127932" y="36329"/>
                </a:lnTo>
                <a:lnTo>
                  <a:pt x="128027" y="35950"/>
                </a:lnTo>
                <a:close/>
                <a:moveTo>
                  <a:pt x="145884" y="32966"/>
                </a:moveTo>
                <a:lnTo>
                  <a:pt x="145836" y="33297"/>
                </a:lnTo>
                <a:lnTo>
                  <a:pt x="145789" y="33866"/>
                </a:lnTo>
                <a:lnTo>
                  <a:pt x="145457" y="35192"/>
                </a:lnTo>
                <a:lnTo>
                  <a:pt x="145078" y="36565"/>
                </a:lnTo>
                <a:lnTo>
                  <a:pt x="144889" y="37086"/>
                </a:lnTo>
                <a:lnTo>
                  <a:pt x="144699" y="37418"/>
                </a:lnTo>
                <a:lnTo>
                  <a:pt x="144652" y="37181"/>
                </a:lnTo>
                <a:lnTo>
                  <a:pt x="144652" y="36944"/>
                </a:lnTo>
                <a:lnTo>
                  <a:pt x="144794" y="36471"/>
                </a:lnTo>
                <a:lnTo>
                  <a:pt x="145078" y="35334"/>
                </a:lnTo>
                <a:lnTo>
                  <a:pt x="145363" y="34245"/>
                </a:lnTo>
                <a:lnTo>
                  <a:pt x="145599" y="33629"/>
                </a:lnTo>
                <a:lnTo>
                  <a:pt x="145836" y="32966"/>
                </a:lnTo>
                <a:close/>
                <a:moveTo>
                  <a:pt x="123575" y="32966"/>
                </a:moveTo>
                <a:lnTo>
                  <a:pt x="123717" y="33392"/>
                </a:lnTo>
                <a:lnTo>
                  <a:pt x="123906" y="33866"/>
                </a:lnTo>
                <a:lnTo>
                  <a:pt x="124049" y="34624"/>
                </a:lnTo>
                <a:lnTo>
                  <a:pt x="124191" y="35381"/>
                </a:lnTo>
                <a:lnTo>
                  <a:pt x="124238" y="35571"/>
                </a:lnTo>
                <a:lnTo>
                  <a:pt x="124191" y="35713"/>
                </a:lnTo>
                <a:lnTo>
                  <a:pt x="124143" y="35997"/>
                </a:lnTo>
                <a:lnTo>
                  <a:pt x="123954" y="37323"/>
                </a:lnTo>
                <a:lnTo>
                  <a:pt x="123906" y="37560"/>
                </a:lnTo>
                <a:lnTo>
                  <a:pt x="123859" y="37039"/>
                </a:lnTo>
                <a:lnTo>
                  <a:pt x="123575" y="35618"/>
                </a:lnTo>
                <a:lnTo>
                  <a:pt x="123480" y="35050"/>
                </a:lnTo>
                <a:lnTo>
                  <a:pt x="123433" y="34529"/>
                </a:lnTo>
                <a:lnTo>
                  <a:pt x="123433" y="33960"/>
                </a:lnTo>
                <a:lnTo>
                  <a:pt x="123480" y="33439"/>
                </a:lnTo>
                <a:lnTo>
                  <a:pt x="123480" y="32966"/>
                </a:lnTo>
                <a:close/>
                <a:moveTo>
                  <a:pt x="126654" y="32303"/>
                </a:moveTo>
                <a:lnTo>
                  <a:pt x="126843" y="32634"/>
                </a:lnTo>
                <a:lnTo>
                  <a:pt x="127127" y="33582"/>
                </a:lnTo>
                <a:lnTo>
                  <a:pt x="127364" y="34197"/>
                </a:lnTo>
                <a:lnTo>
                  <a:pt x="127411" y="34339"/>
                </a:lnTo>
                <a:lnTo>
                  <a:pt x="127411" y="34339"/>
                </a:lnTo>
                <a:lnTo>
                  <a:pt x="127222" y="34197"/>
                </a:lnTo>
                <a:lnTo>
                  <a:pt x="127033" y="34008"/>
                </a:lnTo>
                <a:lnTo>
                  <a:pt x="126890" y="33818"/>
                </a:lnTo>
                <a:lnTo>
                  <a:pt x="126748" y="33582"/>
                </a:lnTo>
                <a:lnTo>
                  <a:pt x="126796" y="33724"/>
                </a:lnTo>
                <a:lnTo>
                  <a:pt x="126843" y="33866"/>
                </a:lnTo>
                <a:lnTo>
                  <a:pt x="127033" y="34103"/>
                </a:lnTo>
                <a:lnTo>
                  <a:pt x="127364" y="34434"/>
                </a:lnTo>
                <a:lnTo>
                  <a:pt x="127411" y="34481"/>
                </a:lnTo>
                <a:lnTo>
                  <a:pt x="127411" y="34576"/>
                </a:lnTo>
                <a:lnTo>
                  <a:pt x="127364" y="34671"/>
                </a:lnTo>
                <a:lnTo>
                  <a:pt x="127222" y="35145"/>
                </a:lnTo>
                <a:lnTo>
                  <a:pt x="127127" y="35618"/>
                </a:lnTo>
                <a:lnTo>
                  <a:pt x="127033" y="36234"/>
                </a:lnTo>
                <a:lnTo>
                  <a:pt x="127033" y="36850"/>
                </a:lnTo>
                <a:lnTo>
                  <a:pt x="126890" y="37607"/>
                </a:lnTo>
                <a:lnTo>
                  <a:pt x="126843" y="37607"/>
                </a:lnTo>
                <a:lnTo>
                  <a:pt x="126606" y="36329"/>
                </a:lnTo>
                <a:lnTo>
                  <a:pt x="126464" y="35002"/>
                </a:lnTo>
                <a:lnTo>
                  <a:pt x="126322" y="33818"/>
                </a:lnTo>
                <a:lnTo>
                  <a:pt x="126322" y="33676"/>
                </a:lnTo>
                <a:lnTo>
                  <a:pt x="126322" y="33534"/>
                </a:lnTo>
                <a:lnTo>
                  <a:pt x="126654" y="32397"/>
                </a:lnTo>
                <a:lnTo>
                  <a:pt x="126654" y="32303"/>
                </a:lnTo>
                <a:close/>
                <a:moveTo>
                  <a:pt x="103682" y="34197"/>
                </a:moveTo>
                <a:lnTo>
                  <a:pt x="103682" y="34481"/>
                </a:lnTo>
                <a:lnTo>
                  <a:pt x="103540" y="34908"/>
                </a:lnTo>
                <a:lnTo>
                  <a:pt x="103398" y="35429"/>
                </a:lnTo>
                <a:lnTo>
                  <a:pt x="103161" y="35950"/>
                </a:lnTo>
                <a:lnTo>
                  <a:pt x="102877" y="36518"/>
                </a:lnTo>
                <a:lnTo>
                  <a:pt x="102640" y="36992"/>
                </a:lnTo>
                <a:lnTo>
                  <a:pt x="102356" y="37371"/>
                </a:lnTo>
                <a:lnTo>
                  <a:pt x="102166" y="37655"/>
                </a:lnTo>
                <a:lnTo>
                  <a:pt x="102071" y="37560"/>
                </a:lnTo>
                <a:lnTo>
                  <a:pt x="102071" y="37465"/>
                </a:lnTo>
                <a:lnTo>
                  <a:pt x="102071" y="37276"/>
                </a:lnTo>
                <a:lnTo>
                  <a:pt x="102261" y="36850"/>
                </a:lnTo>
                <a:lnTo>
                  <a:pt x="102640" y="35997"/>
                </a:lnTo>
                <a:lnTo>
                  <a:pt x="103019" y="35145"/>
                </a:lnTo>
                <a:lnTo>
                  <a:pt x="103303" y="34671"/>
                </a:lnTo>
                <a:lnTo>
                  <a:pt x="103634" y="34245"/>
                </a:lnTo>
                <a:lnTo>
                  <a:pt x="103682" y="34197"/>
                </a:lnTo>
                <a:close/>
                <a:moveTo>
                  <a:pt x="128548" y="36139"/>
                </a:moveTo>
                <a:lnTo>
                  <a:pt x="128596" y="36234"/>
                </a:lnTo>
                <a:lnTo>
                  <a:pt x="128643" y="36376"/>
                </a:lnTo>
                <a:lnTo>
                  <a:pt x="128643" y="36802"/>
                </a:lnTo>
                <a:lnTo>
                  <a:pt x="128596" y="37276"/>
                </a:lnTo>
                <a:lnTo>
                  <a:pt x="128453" y="37892"/>
                </a:lnTo>
                <a:lnTo>
                  <a:pt x="128548" y="36139"/>
                </a:lnTo>
                <a:close/>
                <a:moveTo>
                  <a:pt x="146926" y="33250"/>
                </a:moveTo>
                <a:lnTo>
                  <a:pt x="146736" y="34529"/>
                </a:lnTo>
                <a:lnTo>
                  <a:pt x="146736" y="34813"/>
                </a:lnTo>
                <a:lnTo>
                  <a:pt x="146736" y="35050"/>
                </a:lnTo>
                <a:lnTo>
                  <a:pt x="146736" y="35334"/>
                </a:lnTo>
                <a:lnTo>
                  <a:pt x="146689" y="35571"/>
                </a:lnTo>
                <a:lnTo>
                  <a:pt x="146594" y="36139"/>
                </a:lnTo>
                <a:lnTo>
                  <a:pt x="146357" y="37560"/>
                </a:lnTo>
                <a:lnTo>
                  <a:pt x="146310" y="37892"/>
                </a:lnTo>
                <a:lnTo>
                  <a:pt x="146263" y="37892"/>
                </a:lnTo>
                <a:lnTo>
                  <a:pt x="146215" y="37086"/>
                </a:lnTo>
                <a:lnTo>
                  <a:pt x="146215" y="34624"/>
                </a:lnTo>
                <a:lnTo>
                  <a:pt x="146263" y="34481"/>
                </a:lnTo>
                <a:lnTo>
                  <a:pt x="146878" y="33250"/>
                </a:lnTo>
                <a:close/>
                <a:moveTo>
                  <a:pt x="116470" y="32966"/>
                </a:moveTo>
                <a:lnTo>
                  <a:pt x="116565" y="33108"/>
                </a:lnTo>
                <a:lnTo>
                  <a:pt x="116565" y="33297"/>
                </a:lnTo>
                <a:lnTo>
                  <a:pt x="116423" y="33818"/>
                </a:lnTo>
                <a:lnTo>
                  <a:pt x="116328" y="34339"/>
                </a:lnTo>
                <a:lnTo>
                  <a:pt x="116233" y="35097"/>
                </a:lnTo>
                <a:lnTo>
                  <a:pt x="116139" y="35902"/>
                </a:lnTo>
                <a:lnTo>
                  <a:pt x="116044" y="36281"/>
                </a:lnTo>
                <a:lnTo>
                  <a:pt x="115949" y="36708"/>
                </a:lnTo>
                <a:lnTo>
                  <a:pt x="115855" y="37607"/>
                </a:lnTo>
                <a:lnTo>
                  <a:pt x="115807" y="38034"/>
                </a:lnTo>
                <a:lnTo>
                  <a:pt x="115760" y="38034"/>
                </a:lnTo>
                <a:lnTo>
                  <a:pt x="115665" y="37134"/>
                </a:lnTo>
                <a:lnTo>
                  <a:pt x="115665" y="36708"/>
                </a:lnTo>
                <a:lnTo>
                  <a:pt x="115665" y="36234"/>
                </a:lnTo>
                <a:lnTo>
                  <a:pt x="115712" y="35760"/>
                </a:lnTo>
                <a:lnTo>
                  <a:pt x="115807" y="35334"/>
                </a:lnTo>
                <a:lnTo>
                  <a:pt x="116044" y="34387"/>
                </a:lnTo>
                <a:lnTo>
                  <a:pt x="116044" y="34387"/>
                </a:lnTo>
                <a:lnTo>
                  <a:pt x="115949" y="34481"/>
                </a:lnTo>
                <a:lnTo>
                  <a:pt x="116186" y="33724"/>
                </a:lnTo>
                <a:lnTo>
                  <a:pt x="116281" y="33345"/>
                </a:lnTo>
                <a:lnTo>
                  <a:pt x="116470" y="32966"/>
                </a:lnTo>
                <a:close/>
                <a:moveTo>
                  <a:pt x="126085" y="34529"/>
                </a:moveTo>
                <a:lnTo>
                  <a:pt x="125943" y="35381"/>
                </a:lnTo>
                <a:lnTo>
                  <a:pt x="125896" y="36281"/>
                </a:lnTo>
                <a:lnTo>
                  <a:pt x="125848" y="38034"/>
                </a:lnTo>
                <a:lnTo>
                  <a:pt x="125754" y="37750"/>
                </a:lnTo>
                <a:lnTo>
                  <a:pt x="125706" y="37465"/>
                </a:lnTo>
                <a:lnTo>
                  <a:pt x="125659" y="37134"/>
                </a:lnTo>
                <a:lnTo>
                  <a:pt x="125706" y="36802"/>
                </a:lnTo>
                <a:lnTo>
                  <a:pt x="125801" y="36234"/>
                </a:lnTo>
                <a:lnTo>
                  <a:pt x="125848" y="35618"/>
                </a:lnTo>
                <a:lnTo>
                  <a:pt x="125896" y="34908"/>
                </a:lnTo>
                <a:lnTo>
                  <a:pt x="125943" y="34718"/>
                </a:lnTo>
                <a:lnTo>
                  <a:pt x="126038" y="34529"/>
                </a:lnTo>
                <a:close/>
                <a:moveTo>
                  <a:pt x="110455" y="33487"/>
                </a:moveTo>
                <a:lnTo>
                  <a:pt x="110502" y="33818"/>
                </a:lnTo>
                <a:lnTo>
                  <a:pt x="110550" y="34387"/>
                </a:lnTo>
                <a:lnTo>
                  <a:pt x="110550" y="34908"/>
                </a:lnTo>
                <a:lnTo>
                  <a:pt x="110502" y="35429"/>
                </a:lnTo>
                <a:lnTo>
                  <a:pt x="110408" y="35997"/>
                </a:lnTo>
                <a:lnTo>
                  <a:pt x="110265" y="36755"/>
                </a:lnTo>
                <a:lnTo>
                  <a:pt x="110076" y="37560"/>
                </a:lnTo>
                <a:lnTo>
                  <a:pt x="109981" y="38271"/>
                </a:lnTo>
                <a:lnTo>
                  <a:pt x="109887" y="37797"/>
                </a:lnTo>
                <a:lnTo>
                  <a:pt x="109839" y="37181"/>
                </a:lnTo>
                <a:lnTo>
                  <a:pt x="109839" y="36565"/>
                </a:lnTo>
                <a:lnTo>
                  <a:pt x="109839" y="35855"/>
                </a:lnTo>
                <a:lnTo>
                  <a:pt x="109934" y="35192"/>
                </a:lnTo>
                <a:lnTo>
                  <a:pt x="110076" y="34529"/>
                </a:lnTo>
                <a:lnTo>
                  <a:pt x="110265" y="33960"/>
                </a:lnTo>
                <a:lnTo>
                  <a:pt x="110455" y="33487"/>
                </a:lnTo>
                <a:close/>
                <a:moveTo>
                  <a:pt x="112350" y="36139"/>
                </a:moveTo>
                <a:lnTo>
                  <a:pt x="112160" y="38318"/>
                </a:lnTo>
                <a:lnTo>
                  <a:pt x="112065" y="38318"/>
                </a:lnTo>
                <a:lnTo>
                  <a:pt x="112065" y="37465"/>
                </a:lnTo>
                <a:lnTo>
                  <a:pt x="112113" y="36518"/>
                </a:lnTo>
                <a:lnTo>
                  <a:pt x="112160" y="36329"/>
                </a:lnTo>
                <a:lnTo>
                  <a:pt x="112255" y="36139"/>
                </a:lnTo>
                <a:close/>
                <a:moveTo>
                  <a:pt x="134895" y="34718"/>
                </a:moveTo>
                <a:lnTo>
                  <a:pt x="135037" y="35855"/>
                </a:lnTo>
                <a:lnTo>
                  <a:pt x="135084" y="36518"/>
                </a:lnTo>
                <a:lnTo>
                  <a:pt x="135084" y="37181"/>
                </a:lnTo>
                <a:lnTo>
                  <a:pt x="135037" y="37655"/>
                </a:lnTo>
                <a:lnTo>
                  <a:pt x="134942" y="38129"/>
                </a:lnTo>
                <a:lnTo>
                  <a:pt x="134895" y="38318"/>
                </a:lnTo>
                <a:lnTo>
                  <a:pt x="134706" y="37418"/>
                </a:lnTo>
                <a:lnTo>
                  <a:pt x="134658" y="36518"/>
                </a:lnTo>
                <a:lnTo>
                  <a:pt x="134753" y="35618"/>
                </a:lnTo>
                <a:lnTo>
                  <a:pt x="134800" y="35192"/>
                </a:lnTo>
                <a:lnTo>
                  <a:pt x="134895" y="34718"/>
                </a:lnTo>
                <a:close/>
                <a:moveTo>
                  <a:pt x="105055" y="34576"/>
                </a:moveTo>
                <a:lnTo>
                  <a:pt x="104866" y="35571"/>
                </a:lnTo>
                <a:lnTo>
                  <a:pt x="104819" y="35808"/>
                </a:lnTo>
                <a:lnTo>
                  <a:pt x="104819" y="36044"/>
                </a:lnTo>
                <a:lnTo>
                  <a:pt x="104819" y="36234"/>
                </a:lnTo>
                <a:lnTo>
                  <a:pt x="104771" y="36471"/>
                </a:lnTo>
                <a:lnTo>
                  <a:pt x="104629" y="36897"/>
                </a:lnTo>
                <a:lnTo>
                  <a:pt x="104298" y="37986"/>
                </a:lnTo>
                <a:lnTo>
                  <a:pt x="104203" y="38413"/>
                </a:lnTo>
                <a:lnTo>
                  <a:pt x="104155" y="37986"/>
                </a:lnTo>
                <a:lnTo>
                  <a:pt x="104108" y="37560"/>
                </a:lnTo>
                <a:lnTo>
                  <a:pt x="104108" y="35618"/>
                </a:lnTo>
                <a:lnTo>
                  <a:pt x="104203" y="35476"/>
                </a:lnTo>
                <a:lnTo>
                  <a:pt x="105055" y="34576"/>
                </a:lnTo>
                <a:close/>
                <a:moveTo>
                  <a:pt x="241465" y="0"/>
                </a:moveTo>
                <a:lnTo>
                  <a:pt x="241418" y="711"/>
                </a:lnTo>
                <a:lnTo>
                  <a:pt x="241465" y="1421"/>
                </a:lnTo>
                <a:lnTo>
                  <a:pt x="241560" y="2132"/>
                </a:lnTo>
                <a:lnTo>
                  <a:pt x="241702" y="2842"/>
                </a:lnTo>
                <a:lnTo>
                  <a:pt x="241702" y="2984"/>
                </a:lnTo>
                <a:lnTo>
                  <a:pt x="241702" y="3079"/>
                </a:lnTo>
                <a:lnTo>
                  <a:pt x="241560" y="3505"/>
                </a:lnTo>
                <a:lnTo>
                  <a:pt x="241418" y="4026"/>
                </a:lnTo>
                <a:lnTo>
                  <a:pt x="241276" y="4595"/>
                </a:lnTo>
                <a:lnTo>
                  <a:pt x="241181" y="5210"/>
                </a:lnTo>
                <a:lnTo>
                  <a:pt x="241134" y="5779"/>
                </a:lnTo>
                <a:lnTo>
                  <a:pt x="241134" y="6016"/>
                </a:lnTo>
                <a:lnTo>
                  <a:pt x="241086" y="6205"/>
                </a:lnTo>
                <a:lnTo>
                  <a:pt x="240849" y="6963"/>
                </a:lnTo>
                <a:lnTo>
                  <a:pt x="240707" y="7531"/>
                </a:lnTo>
                <a:lnTo>
                  <a:pt x="240660" y="7200"/>
                </a:lnTo>
                <a:lnTo>
                  <a:pt x="240613" y="6205"/>
                </a:lnTo>
                <a:lnTo>
                  <a:pt x="240613" y="5968"/>
                </a:lnTo>
                <a:lnTo>
                  <a:pt x="240660" y="5731"/>
                </a:lnTo>
                <a:lnTo>
                  <a:pt x="240707" y="5352"/>
                </a:lnTo>
                <a:lnTo>
                  <a:pt x="240613" y="5589"/>
                </a:lnTo>
                <a:lnTo>
                  <a:pt x="240613" y="5494"/>
                </a:lnTo>
                <a:lnTo>
                  <a:pt x="240660" y="4595"/>
                </a:lnTo>
                <a:lnTo>
                  <a:pt x="240660" y="4121"/>
                </a:lnTo>
                <a:lnTo>
                  <a:pt x="240613" y="3647"/>
                </a:lnTo>
                <a:lnTo>
                  <a:pt x="240613" y="3505"/>
                </a:lnTo>
                <a:lnTo>
                  <a:pt x="240802" y="3126"/>
                </a:lnTo>
                <a:lnTo>
                  <a:pt x="240992" y="2747"/>
                </a:lnTo>
                <a:lnTo>
                  <a:pt x="240565" y="3316"/>
                </a:lnTo>
                <a:lnTo>
                  <a:pt x="240376" y="2558"/>
                </a:lnTo>
                <a:lnTo>
                  <a:pt x="240186" y="2037"/>
                </a:lnTo>
                <a:lnTo>
                  <a:pt x="240376" y="2889"/>
                </a:lnTo>
                <a:lnTo>
                  <a:pt x="240471" y="3458"/>
                </a:lnTo>
                <a:lnTo>
                  <a:pt x="240471" y="3505"/>
                </a:lnTo>
                <a:lnTo>
                  <a:pt x="240423" y="3600"/>
                </a:lnTo>
                <a:lnTo>
                  <a:pt x="239997" y="4121"/>
                </a:lnTo>
                <a:lnTo>
                  <a:pt x="239997" y="4026"/>
                </a:lnTo>
                <a:lnTo>
                  <a:pt x="240139" y="2084"/>
                </a:lnTo>
                <a:lnTo>
                  <a:pt x="240186" y="2037"/>
                </a:lnTo>
                <a:lnTo>
                  <a:pt x="240186" y="1800"/>
                </a:lnTo>
                <a:lnTo>
                  <a:pt x="240234" y="1421"/>
                </a:lnTo>
                <a:lnTo>
                  <a:pt x="240186" y="1421"/>
                </a:lnTo>
                <a:lnTo>
                  <a:pt x="239902" y="3032"/>
                </a:lnTo>
                <a:lnTo>
                  <a:pt x="239760" y="4216"/>
                </a:lnTo>
                <a:lnTo>
                  <a:pt x="239713" y="4405"/>
                </a:lnTo>
                <a:lnTo>
                  <a:pt x="239665" y="4595"/>
                </a:lnTo>
                <a:lnTo>
                  <a:pt x="239286" y="5305"/>
                </a:lnTo>
                <a:lnTo>
                  <a:pt x="239050" y="5779"/>
                </a:lnTo>
                <a:lnTo>
                  <a:pt x="238860" y="6110"/>
                </a:lnTo>
                <a:lnTo>
                  <a:pt x="238718" y="6442"/>
                </a:lnTo>
                <a:lnTo>
                  <a:pt x="238623" y="6773"/>
                </a:lnTo>
                <a:lnTo>
                  <a:pt x="238576" y="7152"/>
                </a:lnTo>
                <a:lnTo>
                  <a:pt x="238529" y="7342"/>
                </a:lnTo>
                <a:lnTo>
                  <a:pt x="238434" y="6726"/>
                </a:lnTo>
                <a:lnTo>
                  <a:pt x="238386" y="6394"/>
                </a:lnTo>
                <a:lnTo>
                  <a:pt x="238434" y="6016"/>
                </a:lnTo>
                <a:lnTo>
                  <a:pt x="238481" y="5637"/>
                </a:lnTo>
                <a:lnTo>
                  <a:pt x="238529" y="5258"/>
                </a:lnTo>
                <a:lnTo>
                  <a:pt x="238907" y="3174"/>
                </a:lnTo>
                <a:lnTo>
                  <a:pt x="239002" y="2747"/>
                </a:lnTo>
                <a:lnTo>
                  <a:pt x="239144" y="2368"/>
                </a:lnTo>
                <a:lnTo>
                  <a:pt x="239334" y="1895"/>
                </a:lnTo>
                <a:lnTo>
                  <a:pt x="239050" y="2416"/>
                </a:lnTo>
                <a:lnTo>
                  <a:pt x="238813" y="2984"/>
                </a:lnTo>
                <a:lnTo>
                  <a:pt x="238623" y="3505"/>
                </a:lnTo>
                <a:lnTo>
                  <a:pt x="238481" y="4074"/>
                </a:lnTo>
                <a:lnTo>
                  <a:pt x="238386" y="3268"/>
                </a:lnTo>
                <a:lnTo>
                  <a:pt x="238150" y="2463"/>
                </a:lnTo>
                <a:lnTo>
                  <a:pt x="238102" y="2226"/>
                </a:lnTo>
                <a:lnTo>
                  <a:pt x="238102" y="2132"/>
                </a:lnTo>
                <a:lnTo>
                  <a:pt x="238150" y="2037"/>
                </a:lnTo>
                <a:lnTo>
                  <a:pt x="238055" y="2132"/>
                </a:lnTo>
                <a:lnTo>
                  <a:pt x="238008" y="1990"/>
                </a:lnTo>
                <a:lnTo>
                  <a:pt x="238008" y="2132"/>
                </a:lnTo>
                <a:lnTo>
                  <a:pt x="238008" y="2274"/>
                </a:lnTo>
                <a:lnTo>
                  <a:pt x="237818" y="2795"/>
                </a:lnTo>
                <a:lnTo>
                  <a:pt x="237676" y="3647"/>
                </a:lnTo>
                <a:lnTo>
                  <a:pt x="237581" y="4452"/>
                </a:lnTo>
                <a:lnTo>
                  <a:pt x="237581" y="5163"/>
                </a:lnTo>
                <a:lnTo>
                  <a:pt x="237629" y="5826"/>
                </a:lnTo>
                <a:lnTo>
                  <a:pt x="237629" y="6442"/>
                </a:lnTo>
                <a:lnTo>
                  <a:pt x="237534" y="7105"/>
                </a:lnTo>
                <a:lnTo>
                  <a:pt x="237392" y="6016"/>
                </a:lnTo>
                <a:lnTo>
                  <a:pt x="237250" y="4784"/>
                </a:lnTo>
                <a:lnTo>
                  <a:pt x="237202" y="4737"/>
                </a:lnTo>
                <a:lnTo>
                  <a:pt x="237250" y="4689"/>
                </a:lnTo>
                <a:lnTo>
                  <a:pt x="237250" y="4642"/>
                </a:lnTo>
                <a:lnTo>
                  <a:pt x="237250" y="3837"/>
                </a:lnTo>
                <a:lnTo>
                  <a:pt x="237155" y="4405"/>
                </a:lnTo>
                <a:lnTo>
                  <a:pt x="237108" y="4074"/>
                </a:lnTo>
                <a:lnTo>
                  <a:pt x="237155" y="2984"/>
                </a:lnTo>
                <a:lnTo>
                  <a:pt x="237297" y="1942"/>
                </a:lnTo>
                <a:lnTo>
                  <a:pt x="237392" y="1469"/>
                </a:lnTo>
                <a:lnTo>
                  <a:pt x="237250" y="1990"/>
                </a:lnTo>
                <a:lnTo>
                  <a:pt x="237108" y="2511"/>
                </a:lnTo>
                <a:lnTo>
                  <a:pt x="237013" y="3600"/>
                </a:lnTo>
                <a:lnTo>
                  <a:pt x="236918" y="3363"/>
                </a:lnTo>
                <a:lnTo>
                  <a:pt x="236918" y="5731"/>
                </a:lnTo>
                <a:lnTo>
                  <a:pt x="236871" y="5826"/>
                </a:lnTo>
                <a:lnTo>
                  <a:pt x="236871" y="5968"/>
                </a:lnTo>
                <a:lnTo>
                  <a:pt x="236539" y="7484"/>
                </a:lnTo>
                <a:lnTo>
                  <a:pt x="236492" y="7484"/>
                </a:lnTo>
                <a:lnTo>
                  <a:pt x="236445" y="6773"/>
                </a:lnTo>
                <a:lnTo>
                  <a:pt x="236492" y="6679"/>
                </a:lnTo>
                <a:lnTo>
                  <a:pt x="236539" y="6584"/>
                </a:lnTo>
                <a:lnTo>
                  <a:pt x="236871" y="5826"/>
                </a:lnTo>
                <a:lnTo>
                  <a:pt x="236681" y="6158"/>
                </a:lnTo>
                <a:lnTo>
                  <a:pt x="236492" y="6489"/>
                </a:lnTo>
                <a:lnTo>
                  <a:pt x="236492" y="5494"/>
                </a:lnTo>
                <a:lnTo>
                  <a:pt x="236539" y="4500"/>
                </a:lnTo>
                <a:lnTo>
                  <a:pt x="236539" y="3742"/>
                </a:lnTo>
                <a:lnTo>
                  <a:pt x="236587" y="3032"/>
                </a:lnTo>
                <a:lnTo>
                  <a:pt x="236634" y="2511"/>
                </a:lnTo>
                <a:lnTo>
                  <a:pt x="236634" y="2037"/>
                </a:lnTo>
                <a:lnTo>
                  <a:pt x="236539" y="3032"/>
                </a:lnTo>
                <a:lnTo>
                  <a:pt x="236445" y="3931"/>
                </a:lnTo>
                <a:lnTo>
                  <a:pt x="236397" y="4784"/>
                </a:lnTo>
                <a:lnTo>
                  <a:pt x="236302" y="6063"/>
                </a:lnTo>
                <a:lnTo>
                  <a:pt x="236255" y="6868"/>
                </a:lnTo>
                <a:lnTo>
                  <a:pt x="236208" y="7058"/>
                </a:lnTo>
                <a:lnTo>
                  <a:pt x="236160" y="7247"/>
                </a:lnTo>
                <a:lnTo>
                  <a:pt x="236113" y="6584"/>
                </a:lnTo>
                <a:lnTo>
                  <a:pt x="236113" y="6442"/>
                </a:lnTo>
                <a:lnTo>
                  <a:pt x="236255" y="5968"/>
                </a:lnTo>
                <a:lnTo>
                  <a:pt x="236113" y="6394"/>
                </a:lnTo>
                <a:lnTo>
                  <a:pt x="236066" y="6394"/>
                </a:lnTo>
                <a:lnTo>
                  <a:pt x="236066" y="6016"/>
                </a:lnTo>
                <a:lnTo>
                  <a:pt x="236018" y="5921"/>
                </a:lnTo>
                <a:lnTo>
                  <a:pt x="235924" y="5542"/>
                </a:lnTo>
                <a:lnTo>
                  <a:pt x="235876" y="5352"/>
                </a:lnTo>
                <a:lnTo>
                  <a:pt x="235924" y="5163"/>
                </a:lnTo>
                <a:lnTo>
                  <a:pt x="236066" y="4737"/>
                </a:lnTo>
                <a:lnTo>
                  <a:pt x="235829" y="5210"/>
                </a:lnTo>
                <a:lnTo>
                  <a:pt x="235592" y="4547"/>
                </a:lnTo>
                <a:lnTo>
                  <a:pt x="235355" y="3884"/>
                </a:lnTo>
                <a:lnTo>
                  <a:pt x="235166" y="3221"/>
                </a:lnTo>
                <a:lnTo>
                  <a:pt x="235213" y="3553"/>
                </a:lnTo>
                <a:lnTo>
                  <a:pt x="235497" y="4595"/>
                </a:lnTo>
                <a:lnTo>
                  <a:pt x="235734" y="5352"/>
                </a:lnTo>
                <a:lnTo>
                  <a:pt x="235734" y="5447"/>
                </a:lnTo>
                <a:lnTo>
                  <a:pt x="235166" y="6915"/>
                </a:lnTo>
                <a:lnTo>
                  <a:pt x="234929" y="7626"/>
                </a:lnTo>
                <a:lnTo>
                  <a:pt x="234503" y="8810"/>
                </a:lnTo>
                <a:lnTo>
                  <a:pt x="234455" y="8952"/>
                </a:lnTo>
                <a:lnTo>
                  <a:pt x="234408" y="8952"/>
                </a:lnTo>
                <a:lnTo>
                  <a:pt x="234408" y="7721"/>
                </a:lnTo>
                <a:lnTo>
                  <a:pt x="234455" y="7200"/>
                </a:lnTo>
                <a:lnTo>
                  <a:pt x="234503" y="6915"/>
                </a:lnTo>
                <a:lnTo>
                  <a:pt x="234597" y="6631"/>
                </a:lnTo>
                <a:lnTo>
                  <a:pt x="235024" y="5542"/>
                </a:lnTo>
                <a:lnTo>
                  <a:pt x="235166" y="5305"/>
                </a:lnTo>
                <a:lnTo>
                  <a:pt x="235118" y="5305"/>
                </a:lnTo>
                <a:lnTo>
                  <a:pt x="234455" y="6537"/>
                </a:lnTo>
                <a:lnTo>
                  <a:pt x="234692" y="5968"/>
                </a:lnTo>
                <a:lnTo>
                  <a:pt x="234645" y="5921"/>
                </a:lnTo>
                <a:lnTo>
                  <a:pt x="234360" y="6679"/>
                </a:lnTo>
                <a:lnTo>
                  <a:pt x="233887" y="8052"/>
                </a:lnTo>
                <a:lnTo>
                  <a:pt x="233366" y="9994"/>
                </a:lnTo>
                <a:lnTo>
                  <a:pt x="233318" y="10373"/>
                </a:lnTo>
                <a:lnTo>
                  <a:pt x="233224" y="10799"/>
                </a:lnTo>
                <a:lnTo>
                  <a:pt x="233224" y="10705"/>
                </a:lnTo>
                <a:lnTo>
                  <a:pt x="233176" y="9520"/>
                </a:lnTo>
                <a:lnTo>
                  <a:pt x="233082" y="8147"/>
                </a:lnTo>
                <a:lnTo>
                  <a:pt x="233082" y="7910"/>
                </a:lnTo>
                <a:lnTo>
                  <a:pt x="233129" y="7673"/>
                </a:lnTo>
                <a:lnTo>
                  <a:pt x="233508" y="6489"/>
                </a:lnTo>
                <a:lnTo>
                  <a:pt x="233508" y="6442"/>
                </a:lnTo>
                <a:lnTo>
                  <a:pt x="233461" y="6442"/>
                </a:lnTo>
                <a:lnTo>
                  <a:pt x="233034" y="7531"/>
                </a:lnTo>
                <a:lnTo>
                  <a:pt x="233034" y="7436"/>
                </a:lnTo>
                <a:lnTo>
                  <a:pt x="232608" y="9378"/>
                </a:lnTo>
                <a:lnTo>
                  <a:pt x="232655" y="8384"/>
                </a:lnTo>
                <a:lnTo>
                  <a:pt x="232750" y="7389"/>
                </a:lnTo>
                <a:lnTo>
                  <a:pt x="232845" y="6915"/>
                </a:lnTo>
                <a:lnTo>
                  <a:pt x="233034" y="6394"/>
                </a:lnTo>
                <a:lnTo>
                  <a:pt x="233082" y="6205"/>
                </a:lnTo>
                <a:lnTo>
                  <a:pt x="232892" y="6631"/>
                </a:lnTo>
                <a:lnTo>
                  <a:pt x="232703" y="7247"/>
                </a:lnTo>
                <a:lnTo>
                  <a:pt x="232561" y="7863"/>
                </a:lnTo>
                <a:lnTo>
                  <a:pt x="232371" y="9757"/>
                </a:lnTo>
                <a:lnTo>
                  <a:pt x="232229" y="10705"/>
                </a:lnTo>
                <a:lnTo>
                  <a:pt x="232134" y="10089"/>
                </a:lnTo>
                <a:lnTo>
                  <a:pt x="232134" y="9852"/>
                </a:lnTo>
                <a:lnTo>
                  <a:pt x="232229" y="9094"/>
                </a:lnTo>
                <a:lnTo>
                  <a:pt x="232324" y="8289"/>
                </a:lnTo>
                <a:lnTo>
                  <a:pt x="232324" y="7910"/>
                </a:lnTo>
                <a:lnTo>
                  <a:pt x="232276" y="7531"/>
                </a:lnTo>
                <a:lnTo>
                  <a:pt x="232182" y="7152"/>
                </a:lnTo>
                <a:lnTo>
                  <a:pt x="231992" y="6821"/>
                </a:lnTo>
                <a:lnTo>
                  <a:pt x="231945" y="6726"/>
                </a:lnTo>
                <a:lnTo>
                  <a:pt x="232087" y="6442"/>
                </a:lnTo>
                <a:lnTo>
                  <a:pt x="232182" y="6205"/>
                </a:lnTo>
                <a:lnTo>
                  <a:pt x="232134" y="6205"/>
                </a:lnTo>
                <a:lnTo>
                  <a:pt x="231898" y="6726"/>
                </a:lnTo>
                <a:lnTo>
                  <a:pt x="231661" y="6537"/>
                </a:lnTo>
                <a:lnTo>
                  <a:pt x="231377" y="6394"/>
                </a:lnTo>
                <a:lnTo>
                  <a:pt x="231377" y="6394"/>
                </a:lnTo>
                <a:lnTo>
                  <a:pt x="231803" y="6821"/>
                </a:lnTo>
                <a:lnTo>
                  <a:pt x="231850" y="6868"/>
                </a:lnTo>
                <a:lnTo>
                  <a:pt x="231566" y="7531"/>
                </a:lnTo>
                <a:lnTo>
                  <a:pt x="231424" y="7058"/>
                </a:lnTo>
                <a:lnTo>
                  <a:pt x="231471" y="7436"/>
                </a:lnTo>
                <a:lnTo>
                  <a:pt x="231519" y="7579"/>
                </a:lnTo>
                <a:lnTo>
                  <a:pt x="231519" y="7721"/>
                </a:lnTo>
                <a:lnTo>
                  <a:pt x="231329" y="8242"/>
                </a:lnTo>
                <a:lnTo>
                  <a:pt x="231187" y="8715"/>
                </a:lnTo>
                <a:lnTo>
                  <a:pt x="231140" y="8289"/>
                </a:lnTo>
                <a:lnTo>
                  <a:pt x="231140" y="7863"/>
                </a:lnTo>
                <a:lnTo>
                  <a:pt x="231140" y="7436"/>
                </a:lnTo>
                <a:lnTo>
                  <a:pt x="231177" y="7105"/>
                </a:lnTo>
                <a:lnTo>
                  <a:pt x="231092" y="7484"/>
                </a:lnTo>
                <a:lnTo>
                  <a:pt x="231045" y="7910"/>
                </a:lnTo>
                <a:lnTo>
                  <a:pt x="231045" y="8715"/>
                </a:lnTo>
                <a:lnTo>
                  <a:pt x="231045" y="9615"/>
                </a:lnTo>
                <a:lnTo>
                  <a:pt x="230998" y="10041"/>
                </a:lnTo>
                <a:lnTo>
                  <a:pt x="230950" y="9284"/>
                </a:lnTo>
                <a:lnTo>
                  <a:pt x="230903" y="8526"/>
                </a:lnTo>
                <a:lnTo>
                  <a:pt x="230856" y="7768"/>
                </a:lnTo>
                <a:lnTo>
                  <a:pt x="230713" y="7058"/>
                </a:lnTo>
                <a:lnTo>
                  <a:pt x="230761" y="6915"/>
                </a:lnTo>
                <a:lnTo>
                  <a:pt x="231519" y="5494"/>
                </a:lnTo>
                <a:lnTo>
                  <a:pt x="231803" y="4973"/>
                </a:lnTo>
                <a:lnTo>
                  <a:pt x="231566" y="5352"/>
                </a:lnTo>
                <a:lnTo>
                  <a:pt x="230808" y="6584"/>
                </a:lnTo>
                <a:lnTo>
                  <a:pt x="230666" y="6821"/>
                </a:lnTo>
                <a:lnTo>
                  <a:pt x="230477" y="7152"/>
                </a:lnTo>
                <a:lnTo>
                  <a:pt x="230429" y="7294"/>
                </a:lnTo>
                <a:lnTo>
                  <a:pt x="230429" y="7200"/>
                </a:lnTo>
                <a:lnTo>
                  <a:pt x="230477" y="7105"/>
                </a:lnTo>
                <a:lnTo>
                  <a:pt x="230571" y="6915"/>
                </a:lnTo>
                <a:lnTo>
                  <a:pt x="230666" y="6773"/>
                </a:lnTo>
                <a:lnTo>
                  <a:pt x="230808" y="6489"/>
                </a:lnTo>
                <a:lnTo>
                  <a:pt x="231661" y="5116"/>
                </a:lnTo>
                <a:lnTo>
                  <a:pt x="231803" y="4879"/>
                </a:lnTo>
                <a:lnTo>
                  <a:pt x="231898" y="4831"/>
                </a:lnTo>
                <a:lnTo>
                  <a:pt x="232040" y="4547"/>
                </a:lnTo>
                <a:lnTo>
                  <a:pt x="231234" y="5637"/>
                </a:lnTo>
                <a:lnTo>
                  <a:pt x="230524" y="6726"/>
                </a:lnTo>
                <a:lnTo>
                  <a:pt x="230619" y="6347"/>
                </a:lnTo>
                <a:lnTo>
                  <a:pt x="230761" y="5968"/>
                </a:lnTo>
                <a:lnTo>
                  <a:pt x="231092" y="5163"/>
                </a:lnTo>
                <a:lnTo>
                  <a:pt x="231898" y="3695"/>
                </a:lnTo>
                <a:lnTo>
                  <a:pt x="231850" y="3695"/>
                </a:lnTo>
                <a:lnTo>
                  <a:pt x="230713" y="5684"/>
                </a:lnTo>
                <a:lnTo>
                  <a:pt x="230808" y="5163"/>
                </a:lnTo>
                <a:lnTo>
                  <a:pt x="230856" y="4879"/>
                </a:lnTo>
                <a:lnTo>
                  <a:pt x="230856" y="4595"/>
                </a:lnTo>
                <a:lnTo>
                  <a:pt x="230808" y="4642"/>
                </a:lnTo>
                <a:lnTo>
                  <a:pt x="230808" y="4879"/>
                </a:lnTo>
                <a:lnTo>
                  <a:pt x="230808" y="5116"/>
                </a:lnTo>
                <a:lnTo>
                  <a:pt x="230666" y="5589"/>
                </a:lnTo>
                <a:lnTo>
                  <a:pt x="230287" y="6963"/>
                </a:lnTo>
                <a:lnTo>
                  <a:pt x="230192" y="7200"/>
                </a:lnTo>
                <a:lnTo>
                  <a:pt x="230098" y="7484"/>
                </a:lnTo>
                <a:lnTo>
                  <a:pt x="229766" y="8242"/>
                </a:lnTo>
                <a:lnTo>
                  <a:pt x="229435" y="8999"/>
                </a:lnTo>
                <a:lnTo>
                  <a:pt x="229340" y="9331"/>
                </a:lnTo>
                <a:lnTo>
                  <a:pt x="229292" y="9189"/>
                </a:lnTo>
                <a:lnTo>
                  <a:pt x="229340" y="9047"/>
                </a:lnTo>
                <a:lnTo>
                  <a:pt x="229387" y="8763"/>
                </a:lnTo>
                <a:lnTo>
                  <a:pt x="229245" y="9189"/>
                </a:lnTo>
                <a:lnTo>
                  <a:pt x="229198" y="9142"/>
                </a:lnTo>
                <a:lnTo>
                  <a:pt x="228961" y="8668"/>
                </a:lnTo>
                <a:lnTo>
                  <a:pt x="228961" y="8573"/>
                </a:lnTo>
                <a:lnTo>
                  <a:pt x="229056" y="8052"/>
                </a:lnTo>
                <a:lnTo>
                  <a:pt x="229103" y="7768"/>
                </a:lnTo>
                <a:lnTo>
                  <a:pt x="229056" y="7484"/>
                </a:lnTo>
                <a:lnTo>
                  <a:pt x="229056" y="7815"/>
                </a:lnTo>
                <a:lnTo>
                  <a:pt x="229008" y="8147"/>
                </a:lnTo>
                <a:lnTo>
                  <a:pt x="228914" y="8478"/>
                </a:lnTo>
                <a:lnTo>
                  <a:pt x="228866" y="8478"/>
                </a:lnTo>
                <a:lnTo>
                  <a:pt x="228819" y="8242"/>
                </a:lnTo>
                <a:lnTo>
                  <a:pt x="228724" y="7957"/>
                </a:lnTo>
                <a:lnTo>
                  <a:pt x="228629" y="7436"/>
                </a:lnTo>
                <a:lnTo>
                  <a:pt x="228440" y="6915"/>
                </a:lnTo>
                <a:lnTo>
                  <a:pt x="228393" y="6773"/>
                </a:lnTo>
                <a:lnTo>
                  <a:pt x="228393" y="6584"/>
                </a:lnTo>
                <a:lnTo>
                  <a:pt x="228440" y="6489"/>
                </a:lnTo>
                <a:lnTo>
                  <a:pt x="228393" y="6489"/>
                </a:lnTo>
                <a:lnTo>
                  <a:pt x="228156" y="7815"/>
                </a:lnTo>
                <a:lnTo>
                  <a:pt x="228108" y="7815"/>
                </a:lnTo>
                <a:lnTo>
                  <a:pt x="228250" y="6442"/>
                </a:lnTo>
                <a:lnTo>
                  <a:pt x="228061" y="7579"/>
                </a:lnTo>
                <a:lnTo>
                  <a:pt x="227966" y="7294"/>
                </a:lnTo>
                <a:lnTo>
                  <a:pt x="228014" y="7484"/>
                </a:lnTo>
                <a:lnTo>
                  <a:pt x="228014" y="7673"/>
                </a:lnTo>
                <a:lnTo>
                  <a:pt x="228014" y="7863"/>
                </a:lnTo>
                <a:lnTo>
                  <a:pt x="227777" y="9189"/>
                </a:lnTo>
                <a:lnTo>
                  <a:pt x="227729" y="9473"/>
                </a:lnTo>
                <a:lnTo>
                  <a:pt x="227540" y="8478"/>
                </a:lnTo>
                <a:lnTo>
                  <a:pt x="227540" y="8242"/>
                </a:lnTo>
                <a:lnTo>
                  <a:pt x="227587" y="8005"/>
                </a:lnTo>
                <a:lnTo>
                  <a:pt x="227635" y="7673"/>
                </a:lnTo>
                <a:lnTo>
                  <a:pt x="227872" y="6252"/>
                </a:lnTo>
                <a:lnTo>
                  <a:pt x="227966" y="5826"/>
                </a:lnTo>
                <a:lnTo>
                  <a:pt x="228108" y="5352"/>
                </a:lnTo>
                <a:lnTo>
                  <a:pt x="228203" y="5116"/>
                </a:lnTo>
                <a:lnTo>
                  <a:pt x="228108" y="5305"/>
                </a:lnTo>
                <a:lnTo>
                  <a:pt x="227919" y="5779"/>
                </a:lnTo>
                <a:lnTo>
                  <a:pt x="227777" y="6252"/>
                </a:lnTo>
                <a:lnTo>
                  <a:pt x="227540" y="7247"/>
                </a:lnTo>
                <a:lnTo>
                  <a:pt x="227587" y="6347"/>
                </a:lnTo>
                <a:lnTo>
                  <a:pt x="227540" y="6679"/>
                </a:lnTo>
                <a:lnTo>
                  <a:pt x="227493" y="7058"/>
                </a:lnTo>
                <a:lnTo>
                  <a:pt x="227398" y="7768"/>
                </a:lnTo>
                <a:lnTo>
                  <a:pt x="227114" y="6489"/>
                </a:lnTo>
                <a:lnTo>
                  <a:pt x="226972" y="5873"/>
                </a:lnTo>
                <a:lnTo>
                  <a:pt x="226830" y="5542"/>
                </a:lnTo>
                <a:lnTo>
                  <a:pt x="226687" y="5258"/>
                </a:lnTo>
                <a:lnTo>
                  <a:pt x="226782" y="5494"/>
                </a:lnTo>
                <a:lnTo>
                  <a:pt x="226972" y="6063"/>
                </a:lnTo>
                <a:lnTo>
                  <a:pt x="227066" y="6679"/>
                </a:lnTo>
                <a:lnTo>
                  <a:pt x="227256" y="7957"/>
                </a:lnTo>
                <a:lnTo>
                  <a:pt x="227303" y="8147"/>
                </a:lnTo>
                <a:lnTo>
                  <a:pt x="227303" y="8289"/>
                </a:lnTo>
                <a:lnTo>
                  <a:pt x="227114" y="9142"/>
                </a:lnTo>
                <a:lnTo>
                  <a:pt x="227114" y="9094"/>
                </a:lnTo>
                <a:lnTo>
                  <a:pt x="227019" y="8621"/>
                </a:lnTo>
                <a:lnTo>
                  <a:pt x="226735" y="7673"/>
                </a:lnTo>
                <a:lnTo>
                  <a:pt x="226687" y="7579"/>
                </a:lnTo>
                <a:lnTo>
                  <a:pt x="226877" y="8384"/>
                </a:lnTo>
                <a:lnTo>
                  <a:pt x="227019" y="9757"/>
                </a:lnTo>
                <a:lnTo>
                  <a:pt x="227019" y="10041"/>
                </a:lnTo>
                <a:lnTo>
                  <a:pt x="227019" y="10326"/>
                </a:lnTo>
                <a:lnTo>
                  <a:pt x="226877" y="11510"/>
                </a:lnTo>
                <a:lnTo>
                  <a:pt x="226877" y="11747"/>
                </a:lnTo>
                <a:lnTo>
                  <a:pt x="226830" y="11226"/>
                </a:lnTo>
                <a:lnTo>
                  <a:pt x="226687" y="9994"/>
                </a:lnTo>
                <a:lnTo>
                  <a:pt x="226593" y="8999"/>
                </a:lnTo>
                <a:lnTo>
                  <a:pt x="226640" y="8005"/>
                </a:lnTo>
                <a:lnTo>
                  <a:pt x="226640" y="7626"/>
                </a:lnTo>
                <a:lnTo>
                  <a:pt x="226687" y="7579"/>
                </a:lnTo>
                <a:lnTo>
                  <a:pt x="226640" y="7484"/>
                </a:lnTo>
                <a:lnTo>
                  <a:pt x="226735" y="5921"/>
                </a:lnTo>
                <a:lnTo>
                  <a:pt x="226687" y="5352"/>
                </a:lnTo>
                <a:lnTo>
                  <a:pt x="226687" y="5400"/>
                </a:lnTo>
                <a:lnTo>
                  <a:pt x="226640" y="5921"/>
                </a:lnTo>
                <a:lnTo>
                  <a:pt x="226593" y="6394"/>
                </a:lnTo>
                <a:lnTo>
                  <a:pt x="226451" y="7389"/>
                </a:lnTo>
                <a:lnTo>
                  <a:pt x="226309" y="8336"/>
                </a:lnTo>
                <a:lnTo>
                  <a:pt x="226214" y="9284"/>
                </a:lnTo>
                <a:lnTo>
                  <a:pt x="226166" y="9473"/>
                </a:lnTo>
                <a:lnTo>
                  <a:pt x="226119" y="9473"/>
                </a:lnTo>
                <a:lnTo>
                  <a:pt x="226024" y="9142"/>
                </a:lnTo>
                <a:lnTo>
                  <a:pt x="225930" y="8810"/>
                </a:lnTo>
                <a:lnTo>
                  <a:pt x="225882" y="8526"/>
                </a:lnTo>
                <a:lnTo>
                  <a:pt x="225882" y="8194"/>
                </a:lnTo>
                <a:lnTo>
                  <a:pt x="225835" y="7484"/>
                </a:lnTo>
                <a:lnTo>
                  <a:pt x="225740" y="8242"/>
                </a:lnTo>
                <a:lnTo>
                  <a:pt x="225409" y="7673"/>
                </a:lnTo>
                <a:lnTo>
                  <a:pt x="225645" y="8242"/>
                </a:lnTo>
                <a:lnTo>
                  <a:pt x="225693" y="8431"/>
                </a:lnTo>
                <a:lnTo>
                  <a:pt x="225693" y="8573"/>
                </a:lnTo>
                <a:lnTo>
                  <a:pt x="225598" y="9615"/>
                </a:lnTo>
                <a:lnTo>
                  <a:pt x="225456" y="10184"/>
                </a:lnTo>
                <a:lnTo>
                  <a:pt x="225361" y="9568"/>
                </a:lnTo>
                <a:lnTo>
                  <a:pt x="225314" y="9378"/>
                </a:lnTo>
                <a:lnTo>
                  <a:pt x="225361" y="9142"/>
                </a:lnTo>
                <a:lnTo>
                  <a:pt x="225456" y="8857"/>
                </a:lnTo>
                <a:lnTo>
                  <a:pt x="225551" y="8336"/>
                </a:lnTo>
                <a:lnTo>
                  <a:pt x="225503" y="8336"/>
                </a:lnTo>
                <a:lnTo>
                  <a:pt x="225266" y="9142"/>
                </a:lnTo>
                <a:lnTo>
                  <a:pt x="225124" y="8478"/>
                </a:lnTo>
                <a:lnTo>
                  <a:pt x="225077" y="7768"/>
                </a:lnTo>
                <a:lnTo>
                  <a:pt x="225077" y="7815"/>
                </a:lnTo>
                <a:lnTo>
                  <a:pt x="225030" y="8194"/>
                </a:lnTo>
                <a:lnTo>
                  <a:pt x="225030" y="8573"/>
                </a:lnTo>
                <a:lnTo>
                  <a:pt x="225077" y="9378"/>
                </a:lnTo>
                <a:lnTo>
                  <a:pt x="225077" y="9663"/>
                </a:lnTo>
                <a:lnTo>
                  <a:pt x="225077" y="9947"/>
                </a:lnTo>
                <a:lnTo>
                  <a:pt x="224982" y="10373"/>
                </a:lnTo>
                <a:lnTo>
                  <a:pt x="224840" y="10752"/>
                </a:lnTo>
                <a:lnTo>
                  <a:pt x="224698" y="11368"/>
                </a:lnTo>
                <a:lnTo>
                  <a:pt x="224698" y="11226"/>
                </a:lnTo>
                <a:lnTo>
                  <a:pt x="224745" y="9994"/>
                </a:lnTo>
                <a:lnTo>
                  <a:pt x="224840" y="8668"/>
                </a:lnTo>
                <a:lnTo>
                  <a:pt x="224793" y="8431"/>
                </a:lnTo>
                <a:lnTo>
                  <a:pt x="224793" y="8194"/>
                </a:lnTo>
                <a:lnTo>
                  <a:pt x="224698" y="7957"/>
                </a:lnTo>
                <a:lnTo>
                  <a:pt x="224603" y="7768"/>
                </a:lnTo>
                <a:lnTo>
                  <a:pt x="224414" y="7484"/>
                </a:lnTo>
                <a:lnTo>
                  <a:pt x="224509" y="7768"/>
                </a:lnTo>
                <a:lnTo>
                  <a:pt x="224603" y="8005"/>
                </a:lnTo>
                <a:lnTo>
                  <a:pt x="224603" y="8289"/>
                </a:lnTo>
                <a:lnTo>
                  <a:pt x="224603" y="8573"/>
                </a:lnTo>
                <a:lnTo>
                  <a:pt x="224556" y="8999"/>
                </a:lnTo>
                <a:lnTo>
                  <a:pt x="224461" y="9426"/>
                </a:lnTo>
                <a:lnTo>
                  <a:pt x="224367" y="9805"/>
                </a:lnTo>
                <a:lnTo>
                  <a:pt x="224319" y="9805"/>
                </a:lnTo>
                <a:lnTo>
                  <a:pt x="224130" y="7436"/>
                </a:lnTo>
                <a:lnTo>
                  <a:pt x="223988" y="6252"/>
                </a:lnTo>
                <a:lnTo>
                  <a:pt x="223798" y="5068"/>
                </a:lnTo>
                <a:lnTo>
                  <a:pt x="223798" y="5116"/>
                </a:lnTo>
                <a:lnTo>
                  <a:pt x="223846" y="6016"/>
                </a:lnTo>
                <a:lnTo>
                  <a:pt x="223893" y="6915"/>
                </a:lnTo>
                <a:lnTo>
                  <a:pt x="223940" y="7389"/>
                </a:lnTo>
                <a:lnTo>
                  <a:pt x="223893" y="7863"/>
                </a:lnTo>
                <a:lnTo>
                  <a:pt x="223846" y="8289"/>
                </a:lnTo>
                <a:lnTo>
                  <a:pt x="223798" y="8242"/>
                </a:lnTo>
                <a:lnTo>
                  <a:pt x="223277" y="7152"/>
                </a:lnTo>
                <a:lnTo>
                  <a:pt x="223277" y="7058"/>
                </a:lnTo>
                <a:lnTo>
                  <a:pt x="223325" y="6726"/>
                </a:lnTo>
                <a:lnTo>
                  <a:pt x="223467" y="5873"/>
                </a:lnTo>
                <a:lnTo>
                  <a:pt x="223467" y="5542"/>
                </a:lnTo>
                <a:lnTo>
                  <a:pt x="223419" y="5921"/>
                </a:lnTo>
                <a:lnTo>
                  <a:pt x="223372" y="6252"/>
                </a:lnTo>
                <a:lnTo>
                  <a:pt x="223135" y="6963"/>
                </a:lnTo>
                <a:lnTo>
                  <a:pt x="222993" y="6726"/>
                </a:lnTo>
                <a:lnTo>
                  <a:pt x="222993" y="6773"/>
                </a:lnTo>
                <a:lnTo>
                  <a:pt x="222993" y="6821"/>
                </a:lnTo>
                <a:lnTo>
                  <a:pt x="223088" y="7010"/>
                </a:lnTo>
                <a:lnTo>
                  <a:pt x="223135" y="7105"/>
                </a:lnTo>
                <a:lnTo>
                  <a:pt x="223088" y="7247"/>
                </a:lnTo>
                <a:lnTo>
                  <a:pt x="223040" y="7436"/>
                </a:lnTo>
                <a:lnTo>
                  <a:pt x="222898" y="7910"/>
                </a:lnTo>
                <a:lnTo>
                  <a:pt x="222851" y="7768"/>
                </a:lnTo>
                <a:lnTo>
                  <a:pt x="222804" y="7626"/>
                </a:lnTo>
                <a:lnTo>
                  <a:pt x="222804" y="7342"/>
                </a:lnTo>
                <a:lnTo>
                  <a:pt x="222756" y="7626"/>
                </a:lnTo>
                <a:lnTo>
                  <a:pt x="222567" y="7294"/>
                </a:lnTo>
                <a:lnTo>
                  <a:pt x="222614" y="7436"/>
                </a:lnTo>
                <a:lnTo>
                  <a:pt x="222661" y="7626"/>
                </a:lnTo>
                <a:lnTo>
                  <a:pt x="222709" y="7768"/>
                </a:lnTo>
                <a:lnTo>
                  <a:pt x="222661" y="8005"/>
                </a:lnTo>
                <a:lnTo>
                  <a:pt x="222614" y="8242"/>
                </a:lnTo>
                <a:lnTo>
                  <a:pt x="222330" y="8905"/>
                </a:lnTo>
                <a:lnTo>
                  <a:pt x="222046" y="9805"/>
                </a:lnTo>
                <a:lnTo>
                  <a:pt x="221809" y="10657"/>
                </a:lnTo>
                <a:lnTo>
                  <a:pt x="221714" y="11226"/>
                </a:lnTo>
                <a:lnTo>
                  <a:pt x="221667" y="11178"/>
                </a:lnTo>
                <a:lnTo>
                  <a:pt x="221762" y="10657"/>
                </a:lnTo>
                <a:lnTo>
                  <a:pt x="221904" y="10136"/>
                </a:lnTo>
                <a:lnTo>
                  <a:pt x="221951" y="9615"/>
                </a:lnTo>
                <a:lnTo>
                  <a:pt x="221998" y="9142"/>
                </a:lnTo>
                <a:lnTo>
                  <a:pt x="222046" y="8621"/>
                </a:lnTo>
                <a:lnTo>
                  <a:pt x="222046" y="8242"/>
                </a:lnTo>
                <a:lnTo>
                  <a:pt x="222093" y="8052"/>
                </a:lnTo>
                <a:lnTo>
                  <a:pt x="222125" y="7926"/>
                </a:lnTo>
                <a:lnTo>
                  <a:pt x="222093" y="8005"/>
                </a:lnTo>
                <a:lnTo>
                  <a:pt x="222140" y="7484"/>
                </a:lnTo>
                <a:lnTo>
                  <a:pt x="222330" y="6489"/>
                </a:lnTo>
                <a:lnTo>
                  <a:pt x="222330" y="6158"/>
                </a:lnTo>
                <a:lnTo>
                  <a:pt x="222330" y="5873"/>
                </a:lnTo>
                <a:lnTo>
                  <a:pt x="222283" y="5921"/>
                </a:lnTo>
                <a:lnTo>
                  <a:pt x="222283" y="6205"/>
                </a:lnTo>
                <a:lnTo>
                  <a:pt x="222283" y="6489"/>
                </a:lnTo>
                <a:lnTo>
                  <a:pt x="222140" y="7105"/>
                </a:lnTo>
                <a:lnTo>
                  <a:pt x="221951" y="8005"/>
                </a:lnTo>
                <a:lnTo>
                  <a:pt x="221904" y="8384"/>
                </a:lnTo>
                <a:lnTo>
                  <a:pt x="221667" y="9047"/>
                </a:lnTo>
                <a:lnTo>
                  <a:pt x="221525" y="9615"/>
                </a:lnTo>
                <a:lnTo>
                  <a:pt x="221572" y="9047"/>
                </a:lnTo>
                <a:lnTo>
                  <a:pt x="221619" y="8478"/>
                </a:lnTo>
                <a:lnTo>
                  <a:pt x="221714" y="7910"/>
                </a:lnTo>
                <a:lnTo>
                  <a:pt x="221951" y="7342"/>
                </a:lnTo>
                <a:lnTo>
                  <a:pt x="221762" y="7673"/>
                </a:lnTo>
                <a:lnTo>
                  <a:pt x="221619" y="8052"/>
                </a:lnTo>
                <a:lnTo>
                  <a:pt x="221383" y="8763"/>
                </a:lnTo>
                <a:lnTo>
                  <a:pt x="221477" y="8242"/>
                </a:lnTo>
                <a:lnTo>
                  <a:pt x="221572" y="7721"/>
                </a:lnTo>
                <a:lnTo>
                  <a:pt x="221856" y="6679"/>
                </a:lnTo>
                <a:lnTo>
                  <a:pt x="221809" y="6726"/>
                </a:lnTo>
                <a:lnTo>
                  <a:pt x="221477" y="7910"/>
                </a:lnTo>
                <a:lnTo>
                  <a:pt x="221383" y="8242"/>
                </a:lnTo>
                <a:lnTo>
                  <a:pt x="221383" y="8289"/>
                </a:lnTo>
                <a:lnTo>
                  <a:pt x="221193" y="9284"/>
                </a:lnTo>
                <a:lnTo>
                  <a:pt x="221146" y="9663"/>
                </a:lnTo>
                <a:lnTo>
                  <a:pt x="221051" y="10041"/>
                </a:lnTo>
                <a:lnTo>
                  <a:pt x="220909" y="10752"/>
                </a:lnTo>
                <a:lnTo>
                  <a:pt x="220862" y="10231"/>
                </a:lnTo>
                <a:lnTo>
                  <a:pt x="220767" y="9473"/>
                </a:lnTo>
                <a:lnTo>
                  <a:pt x="220814" y="9331"/>
                </a:lnTo>
                <a:lnTo>
                  <a:pt x="220862" y="9142"/>
                </a:lnTo>
                <a:lnTo>
                  <a:pt x="221335" y="8242"/>
                </a:lnTo>
                <a:lnTo>
                  <a:pt x="221335" y="8242"/>
                </a:lnTo>
                <a:lnTo>
                  <a:pt x="220909" y="8952"/>
                </a:lnTo>
                <a:lnTo>
                  <a:pt x="220767" y="9189"/>
                </a:lnTo>
                <a:lnTo>
                  <a:pt x="220625" y="7957"/>
                </a:lnTo>
                <a:lnTo>
                  <a:pt x="220483" y="6726"/>
                </a:lnTo>
                <a:lnTo>
                  <a:pt x="220341" y="5494"/>
                </a:lnTo>
                <a:lnTo>
                  <a:pt x="220341" y="5589"/>
                </a:lnTo>
                <a:lnTo>
                  <a:pt x="220388" y="6394"/>
                </a:lnTo>
                <a:lnTo>
                  <a:pt x="220483" y="8763"/>
                </a:lnTo>
                <a:lnTo>
                  <a:pt x="220483" y="8952"/>
                </a:lnTo>
                <a:lnTo>
                  <a:pt x="220483" y="9189"/>
                </a:lnTo>
                <a:lnTo>
                  <a:pt x="220246" y="9899"/>
                </a:lnTo>
                <a:lnTo>
                  <a:pt x="219867" y="11083"/>
                </a:lnTo>
                <a:lnTo>
                  <a:pt x="219820" y="11131"/>
                </a:lnTo>
                <a:lnTo>
                  <a:pt x="219820" y="11083"/>
                </a:lnTo>
                <a:lnTo>
                  <a:pt x="219820" y="10231"/>
                </a:lnTo>
                <a:lnTo>
                  <a:pt x="219772" y="9331"/>
                </a:lnTo>
                <a:lnTo>
                  <a:pt x="219535" y="8147"/>
                </a:lnTo>
                <a:lnTo>
                  <a:pt x="219441" y="7579"/>
                </a:lnTo>
                <a:lnTo>
                  <a:pt x="219346" y="7294"/>
                </a:lnTo>
                <a:lnTo>
                  <a:pt x="219346" y="7010"/>
                </a:lnTo>
                <a:lnTo>
                  <a:pt x="219346" y="6915"/>
                </a:lnTo>
                <a:lnTo>
                  <a:pt x="219630" y="6489"/>
                </a:lnTo>
                <a:lnTo>
                  <a:pt x="219346" y="6868"/>
                </a:lnTo>
                <a:lnTo>
                  <a:pt x="219251" y="6394"/>
                </a:lnTo>
                <a:lnTo>
                  <a:pt x="219204" y="6726"/>
                </a:lnTo>
                <a:lnTo>
                  <a:pt x="219156" y="6726"/>
                </a:lnTo>
                <a:lnTo>
                  <a:pt x="219062" y="6110"/>
                </a:lnTo>
                <a:lnTo>
                  <a:pt x="219062" y="6442"/>
                </a:lnTo>
                <a:lnTo>
                  <a:pt x="219109" y="6773"/>
                </a:lnTo>
                <a:lnTo>
                  <a:pt x="219156" y="7010"/>
                </a:lnTo>
                <a:lnTo>
                  <a:pt x="219156" y="7105"/>
                </a:lnTo>
                <a:lnTo>
                  <a:pt x="219109" y="7247"/>
                </a:lnTo>
                <a:lnTo>
                  <a:pt x="218635" y="8100"/>
                </a:lnTo>
                <a:lnTo>
                  <a:pt x="218446" y="8621"/>
                </a:lnTo>
                <a:lnTo>
                  <a:pt x="218399" y="8621"/>
                </a:lnTo>
                <a:lnTo>
                  <a:pt x="218399" y="8194"/>
                </a:lnTo>
                <a:lnTo>
                  <a:pt x="218446" y="7768"/>
                </a:lnTo>
                <a:lnTo>
                  <a:pt x="218541" y="7389"/>
                </a:lnTo>
                <a:lnTo>
                  <a:pt x="218683" y="7010"/>
                </a:lnTo>
                <a:lnTo>
                  <a:pt x="218635" y="6963"/>
                </a:lnTo>
                <a:lnTo>
                  <a:pt x="218114" y="8289"/>
                </a:lnTo>
                <a:lnTo>
                  <a:pt x="218067" y="8289"/>
                </a:lnTo>
                <a:lnTo>
                  <a:pt x="218114" y="7768"/>
                </a:lnTo>
                <a:lnTo>
                  <a:pt x="218067" y="8052"/>
                </a:lnTo>
                <a:lnTo>
                  <a:pt x="217925" y="7626"/>
                </a:lnTo>
                <a:lnTo>
                  <a:pt x="217878" y="7436"/>
                </a:lnTo>
                <a:lnTo>
                  <a:pt x="217925" y="7247"/>
                </a:lnTo>
                <a:lnTo>
                  <a:pt x="218020" y="6726"/>
                </a:lnTo>
                <a:lnTo>
                  <a:pt x="218067" y="6442"/>
                </a:lnTo>
                <a:lnTo>
                  <a:pt x="218020" y="6158"/>
                </a:lnTo>
                <a:lnTo>
                  <a:pt x="217972" y="6679"/>
                </a:lnTo>
                <a:lnTo>
                  <a:pt x="217830" y="7200"/>
                </a:lnTo>
                <a:lnTo>
                  <a:pt x="217641" y="6537"/>
                </a:lnTo>
                <a:lnTo>
                  <a:pt x="217546" y="5873"/>
                </a:lnTo>
                <a:lnTo>
                  <a:pt x="217499" y="5163"/>
                </a:lnTo>
                <a:lnTo>
                  <a:pt x="217499" y="4452"/>
                </a:lnTo>
                <a:lnTo>
                  <a:pt x="217451" y="5210"/>
                </a:lnTo>
                <a:lnTo>
                  <a:pt x="217499" y="5968"/>
                </a:lnTo>
                <a:lnTo>
                  <a:pt x="217593" y="6679"/>
                </a:lnTo>
                <a:lnTo>
                  <a:pt x="217736" y="7389"/>
                </a:lnTo>
                <a:lnTo>
                  <a:pt x="217688" y="7626"/>
                </a:lnTo>
                <a:lnTo>
                  <a:pt x="217593" y="8052"/>
                </a:lnTo>
                <a:lnTo>
                  <a:pt x="217451" y="8668"/>
                </a:lnTo>
                <a:lnTo>
                  <a:pt x="217309" y="9284"/>
                </a:lnTo>
                <a:lnTo>
                  <a:pt x="217215" y="9899"/>
                </a:lnTo>
                <a:lnTo>
                  <a:pt x="217167" y="10515"/>
                </a:lnTo>
                <a:lnTo>
                  <a:pt x="217167" y="10752"/>
                </a:lnTo>
                <a:lnTo>
                  <a:pt x="217120" y="10989"/>
                </a:lnTo>
                <a:lnTo>
                  <a:pt x="216883" y="11794"/>
                </a:lnTo>
                <a:lnTo>
                  <a:pt x="216788" y="12410"/>
                </a:lnTo>
                <a:lnTo>
                  <a:pt x="216741" y="12031"/>
                </a:lnTo>
                <a:lnTo>
                  <a:pt x="216646" y="11036"/>
                </a:lnTo>
                <a:lnTo>
                  <a:pt x="216646" y="10799"/>
                </a:lnTo>
                <a:lnTo>
                  <a:pt x="216694" y="10515"/>
                </a:lnTo>
                <a:lnTo>
                  <a:pt x="216741" y="10136"/>
                </a:lnTo>
                <a:lnTo>
                  <a:pt x="216694" y="10373"/>
                </a:lnTo>
                <a:lnTo>
                  <a:pt x="216694" y="10326"/>
                </a:lnTo>
                <a:lnTo>
                  <a:pt x="216741" y="9331"/>
                </a:lnTo>
                <a:lnTo>
                  <a:pt x="216694" y="8857"/>
                </a:lnTo>
                <a:lnTo>
                  <a:pt x="216646" y="8384"/>
                </a:lnTo>
                <a:lnTo>
                  <a:pt x="216646" y="8194"/>
                </a:lnTo>
                <a:lnTo>
                  <a:pt x="216883" y="7768"/>
                </a:lnTo>
                <a:lnTo>
                  <a:pt x="217025" y="7389"/>
                </a:lnTo>
                <a:lnTo>
                  <a:pt x="216646" y="8052"/>
                </a:lnTo>
                <a:lnTo>
                  <a:pt x="216409" y="7247"/>
                </a:lnTo>
                <a:lnTo>
                  <a:pt x="216220" y="6773"/>
                </a:lnTo>
                <a:lnTo>
                  <a:pt x="216457" y="7626"/>
                </a:lnTo>
                <a:lnTo>
                  <a:pt x="216551" y="8194"/>
                </a:lnTo>
                <a:lnTo>
                  <a:pt x="216504" y="8242"/>
                </a:lnTo>
                <a:lnTo>
                  <a:pt x="216457" y="8336"/>
                </a:lnTo>
                <a:lnTo>
                  <a:pt x="216078" y="8952"/>
                </a:lnTo>
                <a:lnTo>
                  <a:pt x="216078" y="8810"/>
                </a:lnTo>
                <a:lnTo>
                  <a:pt x="216220" y="6821"/>
                </a:lnTo>
                <a:lnTo>
                  <a:pt x="216220" y="6773"/>
                </a:lnTo>
                <a:lnTo>
                  <a:pt x="216220" y="6489"/>
                </a:lnTo>
                <a:lnTo>
                  <a:pt x="216267" y="6110"/>
                </a:lnTo>
                <a:lnTo>
                  <a:pt x="215983" y="7815"/>
                </a:lnTo>
                <a:lnTo>
                  <a:pt x="215794" y="9094"/>
                </a:lnTo>
                <a:lnTo>
                  <a:pt x="215794" y="9284"/>
                </a:lnTo>
                <a:lnTo>
                  <a:pt x="215746" y="9473"/>
                </a:lnTo>
                <a:lnTo>
                  <a:pt x="215367" y="10278"/>
                </a:lnTo>
                <a:lnTo>
                  <a:pt x="215130" y="10799"/>
                </a:lnTo>
                <a:lnTo>
                  <a:pt x="214941" y="11178"/>
                </a:lnTo>
                <a:lnTo>
                  <a:pt x="214799" y="11510"/>
                </a:lnTo>
                <a:lnTo>
                  <a:pt x="214704" y="11889"/>
                </a:lnTo>
                <a:lnTo>
                  <a:pt x="214657" y="12268"/>
                </a:lnTo>
                <a:lnTo>
                  <a:pt x="214609" y="12457"/>
                </a:lnTo>
                <a:lnTo>
                  <a:pt x="214515" y="11889"/>
                </a:lnTo>
                <a:lnTo>
                  <a:pt x="214515" y="11510"/>
                </a:lnTo>
                <a:lnTo>
                  <a:pt x="214515" y="11131"/>
                </a:lnTo>
                <a:lnTo>
                  <a:pt x="214562" y="10752"/>
                </a:lnTo>
                <a:lnTo>
                  <a:pt x="214657" y="10326"/>
                </a:lnTo>
                <a:lnTo>
                  <a:pt x="214988" y="8100"/>
                </a:lnTo>
                <a:lnTo>
                  <a:pt x="215083" y="7673"/>
                </a:lnTo>
                <a:lnTo>
                  <a:pt x="215225" y="7247"/>
                </a:lnTo>
                <a:lnTo>
                  <a:pt x="215415" y="6726"/>
                </a:lnTo>
                <a:lnTo>
                  <a:pt x="215130" y="7294"/>
                </a:lnTo>
                <a:lnTo>
                  <a:pt x="214941" y="7910"/>
                </a:lnTo>
                <a:lnTo>
                  <a:pt x="214752" y="8526"/>
                </a:lnTo>
                <a:lnTo>
                  <a:pt x="214562" y="9142"/>
                </a:lnTo>
                <a:lnTo>
                  <a:pt x="214467" y="8289"/>
                </a:lnTo>
                <a:lnTo>
                  <a:pt x="214278" y="7484"/>
                </a:lnTo>
                <a:lnTo>
                  <a:pt x="214231" y="7247"/>
                </a:lnTo>
                <a:lnTo>
                  <a:pt x="214183" y="7152"/>
                </a:lnTo>
                <a:lnTo>
                  <a:pt x="214088" y="7010"/>
                </a:lnTo>
                <a:lnTo>
                  <a:pt x="214136" y="7152"/>
                </a:lnTo>
                <a:lnTo>
                  <a:pt x="214136" y="7294"/>
                </a:lnTo>
                <a:lnTo>
                  <a:pt x="213946" y="7863"/>
                </a:lnTo>
                <a:lnTo>
                  <a:pt x="213757" y="8763"/>
                </a:lnTo>
                <a:lnTo>
                  <a:pt x="213710" y="9615"/>
                </a:lnTo>
                <a:lnTo>
                  <a:pt x="213710" y="10326"/>
                </a:lnTo>
                <a:lnTo>
                  <a:pt x="213757" y="11036"/>
                </a:lnTo>
                <a:lnTo>
                  <a:pt x="213710" y="11699"/>
                </a:lnTo>
                <a:lnTo>
                  <a:pt x="213615" y="12362"/>
                </a:lnTo>
                <a:lnTo>
                  <a:pt x="213520" y="11273"/>
                </a:lnTo>
                <a:lnTo>
                  <a:pt x="213378" y="10278"/>
                </a:lnTo>
                <a:lnTo>
                  <a:pt x="213473" y="9994"/>
                </a:lnTo>
                <a:lnTo>
                  <a:pt x="213473" y="9426"/>
                </a:lnTo>
                <a:lnTo>
                  <a:pt x="213331" y="9805"/>
                </a:lnTo>
                <a:lnTo>
                  <a:pt x="213283" y="9568"/>
                </a:lnTo>
                <a:lnTo>
                  <a:pt x="213236" y="9284"/>
                </a:lnTo>
                <a:lnTo>
                  <a:pt x="213236" y="9142"/>
                </a:lnTo>
                <a:lnTo>
                  <a:pt x="213236" y="9047"/>
                </a:lnTo>
                <a:lnTo>
                  <a:pt x="213473" y="7673"/>
                </a:lnTo>
                <a:lnTo>
                  <a:pt x="213520" y="7626"/>
                </a:lnTo>
                <a:lnTo>
                  <a:pt x="213520" y="7152"/>
                </a:lnTo>
                <a:lnTo>
                  <a:pt x="213283" y="7957"/>
                </a:lnTo>
                <a:lnTo>
                  <a:pt x="213425" y="7058"/>
                </a:lnTo>
                <a:lnTo>
                  <a:pt x="213473" y="6537"/>
                </a:lnTo>
                <a:lnTo>
                  <a:pt x="213378" y="7058"/>
                </a:lnTo>
                <a:lnTo>
                  <a:pt x="213283" y="7579"/>
                </a:lnTo>
                <a:lnTo>
                  <a:pt x="213141" y="8573"/>
                </a:lnTo>
                <a:lnTo>
                  <a:pt x="213094" y="8763"/>
                </a:lnTo>
                <a:lnTo>
                  <a:pt x="213046" y="8573"/>
                </a:lnTo>
                <a:lnTo>
                  <a:pt x="213046" y="9094"/>
                </a:lnTo>
                <a:lnTo>
                  <a:pt x="212952" y="9899"/>
                </a:lnTo>
                <a:lnTo>
                  <a:pt x="212857" y="10705"/>
                </a:lnTo>
                <a:lnTo>
                  <a:pt x="212762" y="12504"/>
                </a:lnTo>
                <a:lnTo>
                  <a:pt x="212715" y="12694"/>
                </a:lnTo>
                <a:lnTo>
                  <a:pt x="212620" y="12220"/>
                </a:lnTo>
                <a:lnTo>
                  <a:pt x="212478" y="11320"/>
                </a:lnTo>
                <a:lnTo>
                  <a:pt x="212478" y="11178"/>
                </a:lnTo>
                <a:lnTo>
                  <a:pt x="212525" y="10989"/>
                </a:lnTo>
                <a:lnTo>
                  <a:pt x="212573" y="10610"/>
                </a:lnTo>
                <a:lnTo>
                  <a:pt x="212668" y="10184"/>
                </a:lnTo>
                <a:lnTo>
                  <a:pt x="212573" y="10420"/>
                </a:lnTo>
                <a:lnTo>
                  <a:pt x="212715" y="9757"/>
                </a:lnTo>
                <a:lnTo>
                  <a:pt x="213236" y="7294"/>
                </a:lnTo>
                <a:lnTo>
                  <a:pt x="213520" y="5731"/>
                </a:lnTo>
                <a:lnTo>
                  <a:pt x="213520" y="5637"/>
                </a:lnTo>
                <a:lnTo>
                  <a:pt x="213520" y="4500"/>
                </a:lnTo>
                <a:lnTo>
                  <a:pt x="213378" y="5400"/>
                </a:lnTo>
                <a:lnTo>
                  <a:pt x="213236" y="6252"/>
                </a:lnTo>
                <a:lnTo>
                  <a:pt x="213141" y="6868"/>
                </a:lnTo>
                <a:lnTo>
                  <a:pt x="213046" y="7200"/>
                </a:lnTo>
                <a:lnTo>
                  <a:pt x="212904" y="7484"/>
                </a:lnTo>
                <a:lnTo>
                  <a:pt x="212573" y="8052"/>
                </a:lnTo>
                <a:lnTo>
                  <a:pt x="212289" y="8621"/>
                </a:lnTo>
                <a:lnTo>
                  <a:pt x="212336" y="7200"/>
                </a:lnTo>
                <a:lnTo>
                  <a:pt x="212383" y="5779"/>
                </a:lnTo>
                <a:lnTo>
                  <a:pt x="212383" y="4737"/>
                </a:lnTo>
                <a:lnTo>
                  <a:pt x="212525" y="3647"/>
                </a:lnTo>
                <a:lnTo>
                  <a:pt x="212573" y="2937"/>
                </a:lnTo>
                <a:lnTo>
                  <a:pt x="212573" y="2605"/>
                </a:lnTo>
                <a:lnTo>
                  <a:pt x="212525" y="2321"/>
                </a:lnTo>
                <a:lnTo>
                  <a:pt x="212431" y="3742"/>
                </a:lnTo>
                <a:lnTo>
                  <a:pt x="212241" y="5021"/>
                </a:lnTo>
                <a:lnTo>
                  <a:pt x="212194" y="6252"/>
                </a:lnTo>
                <a:lnTo>
                  <a:pt x="212004" y="8052"/>
                </a:lnTo>
                <a:lnTo>
                  <a:pt x="211957" y="9189"/>
                </a:lnTo>
                <a:lnTo>
                  <a:pt x="211862" y="9473"/>
                </a:lnTo>
                <a:lnTo>
                  <a:pt x="211768" y="9805"/>
                </a:lnTo>
                <a:lnTo>
                  <a:pt x="211720" y="9331"/>
                </a:lnTo>
                <a:lnTo>
                  <a:pt x="211720" y="8857"/>
                </a:lnTo>
                <a:lnTo>
                  <a:pt x="211720" y="8715"/>
                </a:lnTo>
                <a:lnTo>
                  <a:pt x="211957" y="7957"/>
                </a:lnTo>
                <a:lnTo>
                  <a:pt x="211673" y="8621"/>
                </a:lnTo>
                <a:lnTo>
                  <a:pt x="211626" y="8100"/>
                </a:lnTo>
                <a:lnTo>
                  <a:pt x="211578" y="8005"/>
                </a:lnTo>
                <a:lnTo>
                  <a:pt x="211436" y="7531"/>
                </a:lnTo>
                <a:lnTo>
                  <a:pt x="211341" y="7294"/>
                </a:lnTo>
                <a:lnTo>
                  <a:pt x="211389" y="7152"/>
                </a:lnTo>
                <a:lnTo>
                  <a:pt x="211436" y="6963"/>
                </a:lnTo>
                <a:lnTo>
                  <a:pt x="211673" y="6347"/>
                </a:lnTo>
                <a:lnTo>
                  <a:pt x="211626" y="6347"/>
                </a:lnTo>
                <a:lnTo>
                  <a:pt x="211294" y="7105"/>
                </a:lnTo>
                <a:lnTo>
                  <a:pt x="210868" y="6300"/>
                </a:lnTo>
                <a:lnTo>
                  <a:pt x="210489" y="5494"/>
                </a:lnTo>
                <a:lnTo>
                  <a:pt x="210205" y="4642"/>
                </a:lnTo>
                <a:lnTo>
                  <a:pt x="210205" y="4642"/>
                </a:lnTo>
                <a:lnTo>
                  <a:pt x="210299" y="5068"/>
                </a:lnTo>
                <a:lnTo>
                  <a:pt x="210726" y="6347"/>
                </a:lnTo>
                <a:lnTo>
                  <a:pt x="211152" y="7294"/>
                </a:lnTo>
                <a:lnTo>
                  <a:pt x="211152" y="7389"/>
                </a:lnTo>
                <a:lnTo>
                  <a:pt x="211105" y="7484"/>
                </a:lnTo>
                <a:lnTo>
                  <a:pt x="210252" y="9757"/>
                </a:lnTo>
                <a:lnTo>
                  <a:pt x="209826" y="10894"/>
                </a:lnTo>
                <a:lnTo>
                  <a:pt x="209115" y="12741"/>
                </a:lnTo>
                <a:lnTo>
                  <a:pt x="209068" y="12978"/>
                </a:lnTo>
                <a:lnTo>
                  <a:pt x="209020" y="12978"/>
                </a:lnTo>
                <a:lnTo>
                  <a:pt x="209020" y="11273"/>
                </a:lnTo>
                <a:lnTo>
                  <a:pt x="209020" y="10894"/>
                </a:lnTo>
                <a:lnTo>
                  <a:pt x="209068" y="10515"/>
                </a:lnTo>
                <a:lnTo>
                  <a:pt x="209115" y="10089"/>
                </a:lnTo>
                <a:lnTo>
                  <a:pt x="209257" y="9663"/>
                </a:lnTo>
                <a:lnTo>
                  <a:pt x="210015" y="7957"/>
                </a:lnTo>
                <a:lnTo>
                  <a:pt x="210157" y="7579"/>
                </a:lnTo>
                <a:lnTo>
                  <a:pt x="210110" y="7579"/>
                </a:lnTo>
                <a:lnTo>
                  <a:pt x="209068" y="9568"/>
                </a:lnTo>
                <a:lnTo>
                  <a:pt x="209447" y="8668"/>
                </a:lnTo>
                <a:lnTo>
                  <a:pt x="209399" y="8668"/>
                </a:lnTo>
                <a:lnTo>
                  <a:pt x="209115" y="9284"/>
                </a:lnTo>
                <a:lnTo>
                  <a:pt x="208878" y="9852"/>
                </a:lnTo>
                <a:lnTo>
                  <a:pt x="208547" y="10941"/>
                </a:lnTo>
                <a:lnTo>
                  <a:pt x="208215" y="11983"/>
                </a:lnTo>
                <a:lnTo>
                  <a:pt x="207363" y="14920"/>
                </a:lnTo>
                <a:lnTo>
                  <a:pt x="207221" y="15536"/>
                </a:lnTo>
                <a:lnTo>
                  <a:pt x="207126" y="16104"/>
                </a:lnTo>
                <a:lnTo>
                  <a:pt x="207126" y="16009"/>
                </a:lnTo>
                <a:lnTo>
                  <a:pt x="207031" y="14352"/>
                </a:lnTo>
                <a:lnTo>
                  <a:pt x="206936" y="12457"/>
                </a:lnTo>
                <a:lnTo>
                  <a:pt x="206889" y="12173"/>
                </a:lnTo>
                <a:lnTo>
                  <a:pt x="206889" y="11983"/>
                </a:lnTo>
                <a:lnTo>
                  <a:pt x="206936" y="11794"/>
                </a:lnTo>
                <a:lnTo>
                  <a:pt x="207552" y="9994"/>
                </a:lnTo>
                <a:lnTo>
                  <a:pt x="207552" y="9947"/>
                </a:lnTo>
                <a:lnTo>
                  <a:pt x="207505" y="9947"/>
                </a:lnTo>
                <a:lnTo>
                  <a:pt x="206794" y="11652"/>
                </a:lnTo>
                <a:lnTo>
                  <a:pt x="206794" y="11557"/>
                </a:lnTo>
                <a:lnTo>
                  <a:pt x="206131" y="14399"/>
                </a:lnTo>
                <a:lnTo>
                  <a:pt x="206131" y="13831"/>
                </a:lnTo>
                <a:lnTo>
                  <a:pt x="206179" y="13025"/>
                </a:lnTo>
                <a:lnTo>
                  <a:pt x="206273" y="12220"/>
                </a:lnTo>
                <a:lnTo>
                  <a:pt x="206368" y="11604"/>
                </a:lnTo>
                <a:lnTo>
                  <a:pt x="206510" y="10847"/>
                </a:lnTo>
                <a:lnTo>
                  <a:pt x="206794" y="10089"/>
                </a:lnTo>
                <a:lnTo>
                  <a:pt x="206889" y="9805"/>
                </a:lnTo>
                <a:lnTo>
                  <a:pt x="206700" y="10136"/>
                </a:lnTo>
                <a:lnTo>
                  <a:pt x="206558" y="10468"/>
                </a:lnTo>
                <a:lnTo>
                  <a:pt x="206368" y="10941"/>
                </a:lnTo>
                <a:lnTo>
                  <a:pt x="206226" y="11415"/>
                </a:lnTo>
                <a:lnTo>
                  <a:pt x="206131" y="11889"/>
                </a:lnTo>
                <a:lnTo>
                  <a:pt x="206084" y="12315"/>
                </a:lnTo>
                <a:lnTo>
                  <a:pt x="205705" y="15109"/>
                </a:lnTo>
                <a:lnTo>
                  <a:pt x="205563" y="16436"/>
                </a:lnTo>
                <a:lnTo>
                  <a:pt x="205373" y="15630"/>
                </a:lnTo>
                <a:lnTo>
                  <a:pt x="205373" y="15346"/>
                </a:lnTo>
                <a:lnTo>
                  <a:pt x="205515" y="14210"/>
                </a:lnTo>
                <a:lnTo>
                  <a:pt x="205658" y="13073"/>
                </a:lnTo>
                <a:lnTo>
                  <a:pt x="205705" y="12504"/>
                </a:lnTo>
                <a:lnTo>
                  <a:pt x="205610" y="11983"/>
                </a:lnTo>
                <a:lnTo>
                  <a:pt x="205515" y="11747"/>
                </a:lnTo>
                <a:lnTo>
                  <a:pt x="205421" y="11510"/>
                </a:lnTo>
                <a:lnTo>
                  <a:pt x="205279" y="11320"/>
                </a:lnTo>
                <a:lnTo>
                  <a:pt x="205089" y="11131"/>
                </a:lnTo>
                <a:lnTo>
                  <a:pt x="205089" y="11083"/>
                </a:lnTo>
                <a:lnTo>
                  <a:pt x="205089" y="11036"/>
                </a:lnTo>
                <a:lnTo>
                  <a:pt x="205279" y="10562"/>
                </a:lnTo>
                <a:lnTo>
                  <a:pt x="205421" y="10184"/>
                </a:lnTo>
                <a:lnTo>
                  <a:pt x="205373" y="10184"/>
                </a:lnTo>
                <a:lnTo>
                  <a:pt x="204994" y="11036"/>
                </a:lnTo>
                <a:lnTo>
                  <a:pt x="204568" y="10894"/>
                </a:lnTo>
                <a:lnTo>
                  <a:pt x="204379" y="10847"/>
                </a:lnTo>
                <a:lnTo>
                  <a:pt x="204142" y="10847"/>
                </a:lnTo>
                <a:lnTo>
                  <a:pt x="204852" y="11178"/>
                </a:lnTo>
                <a:lnTo>
                  <a:pt x="204900" y="11226"/>
                </a:lnTo>
                <a:lnTo>
                  <a:pt x="204900" y="11320"/>
                </a:lnTo>
                <a:lnTo>
                  <a:pt x="204473" y="12315"/>
                </a:lnTo>
                <a:lnTo>
                  <a:pt x="204189" y="11747"/>
                </a:lnTo>
                <a:lnTo>
                  <a:pt x="204189" y="11747"/>
                </a:lnTo>
                <a:lnTo>
                  <a:pt x="204284" y="11983"/>
                </a:lnTo>
                <a:lnTo>
                  <a:pt x="204331" y="12220"/>
                </a:lnTo>
                <a:lnTo>
                  <a:pt x="204379" y="12410"/>
                </a:lnTo>
                <a:lnTo>
                  <a:pt x="204426" y="12552"/>
                </a:lnTo>
                <a:lnTo>
                  <a:pt x="204379" y="12647"/>
                </a:lnTo>
                <a:lnTo>
                  <a:pt x="204095" y="13452"/>
                </a:lnTo>
                <a:lnTo>
                  <a:pt x="203905" y="14115"/>
                </a:lnTo>
                <a:lnTo>
                  <a:pt x="203810" y="13594"/>
                </a:lnTo>
                <a:lnTo>
                  <a:pt x="203763" y="13025"/>
                </a:lnTo>
                <a:lnTo>
                  <a:pt x="203810" y="12410"/>
                </a:lnTo>
                <a:lnTo>
                  <a:pt x="203858" y="11794"/>
                </a:lnTo>
                <a:lnTo>
                  <a:pt x="203810" y="11889"/>
                </a:lnTo>
                <a:lnTo>
                  <a:pt x="203716" y="12504"/>
                </a:lnTo>
                <a:lnTo>
                  <a:pt x="203621" y="13120"/>
                </a:lnTo>
                <a:lnTo>
                  <a:pt x="203621" y="13689"/>
                </a:lnTo>
                <a:lnTo>
                  <a:pt x="203621" y="14257"/>
                </a:lnTo>
                <a:lnTo>
                  <a:pt x="203621" y="15536"/>
                </a:lnTo>
                <a:lnTo>
                  <a:pt x="203574" y="15820"/>
                </a:lnTo>
                <a:lnTo>
                  <a:pt x="203526" y="16104"/>
                </a:lnTo>
                <a:lnTo>
                  <a:pt x="203526" y="15062"/>
                </a:lnTo>
                <a:lnTo>
                  <a:pt x="203431" y="14020"/>
                </a:lnTo>
                <a:lnTo>
                  <a:pt x="203289" y="13025"/>
                </a:lnTo>
                <a:lnTo>
                  <a:pt x="203100" y="12031"/>
                </a:lnTo>
                <a:lnTo>
                  <a:pt x="203147" y="11889"/>
                </a:lnTo>
                <a:lnTo>
                  <a:pt x="204379" y="9520"/>
                </a:lnTo>
                <a:lnTo>
                  <a:pt x="204805" y="8668"/>
                </a:lnTo>
                <a:lnTo>
                  <a:pt x="204473" y="9284"/>
                </a:lnTo>
                <a:lnTo>
                  <a:pt x="203242" y="11368"/>
                </a:lnTo>
                <a:lnTo>
                  <a:pt x="203005" y="11747"/>
                </a:lnTo>
                <a:lnTo>
                  <a:pt x="202768" y="12315"/>
                </a:lnTo>
                <a:lnTo>
                  <a:pt x="202626" y="12504"/>
                </a:lnTo>
                <a:lnTo>
                  <a:pt x="202674" y="12362"/>
                </a:lnTo>
                <a:lnTo>
                  <a:pt x="202721" y="12268"/>
                </a:lnTo>
                <a:lnTo>
                  <a:pt x="202863" y="11983"/>
                </a:lnTo>
                <a:lnTo>
                  <a:pt x="203005" y="11699"/>
                </a:lnTo>
                <a:lnTo>
                  <a:pt x="203242" y="11226"/>
                </a:lnTo>
                <a:lnTo>
                  <a:pt x="204616" y="8905"/>
                </a:lnTo>
                <a:lnTo>
                  <a:pt x="204852" y="8478"/>
                </a:lnTo>
                <a:lnTo>
                  <a:pt x="204947" y="8384"/>
                </a:lnTo>
                <a:lnTo>
                  <a:pt x="205231" y="7910"/>
                </a:lnTo>
                <a:lnTo>
                  <a:pt x="203952" y="9805"/>
                </a:lnTo>
                <a:lnTo>
                  <a:pt x="202768" y="11699"/>
                </a:lnTo>
                <a:lnTo>
                  <a:pt x="202958" y="11083"/>
                </a:lnTo>
                <a:lnTo>
                  <a:pt x="203195" y="10515"/>
                </a:lnTo>
                <a:lnTo>
                  <a:pt x="203431" y="9899"/>
                </a:lnTo>
                <a:lnTo>
                  <a:pt x="203716" y="9284"/>
                </a:lnTo>
                <a:lnTo>
                  <a:pt x="204331" y="8052"/>
                </a:lnTo>
                <a:lnTo>
                  <a:pt x="204994" y="6821"/>
                </a:lnTo>
                <a:lnTo>
                  <a:pt x="204947" y="6821"/>
                </a:lnTo>
                <a:lnTo>
                  <a:pt x="203100" y="10184"/>
                </a:lnTo>
                <a:lnTo>
                  <a:pt x="203289" y="9378"/>
                </a:lnTo>
                <a:lnTo>
                  <a:pt x="203337" y="8999"/>
                </a:lnTo>
                <a:lnTo>
                  <a:pt x="203289" y="8573"/>
                </a:lnTo>
                <a:lnTo>
                  <a:pt x="203289" y="8668"/>
                </a:lnTo>
                <a:lnTo>
                  <a:pt x="203289" y="8999"/>
                </a:lnTo>
                <a:lnTo>
                  <a:pt x="203242" y="9331"/>
                </a:lnTo>
                <a:lnTo>
                  <a:pt x="203053" y="10041"/>
                </a:lnTo>
                <a:lnTo>
                  <a:pt x="202437" y="12125"/>
                </a:lnTo>
                <a:lnTo>
                  <a:pt x="202295" y="12552"/>
                </a:lnTo>
                <a:lnTo>
                  <a:pt x="202153" y="12931"/>
                </a:lnTo>
                <a:lnTo>
                  <a:pt x="201584" y="14162"/>
                </a:lnTo>
                <a:lnTo>
                  <a:pt x="201300" y="14778"/>
                </a:lnTo>
                <a:lnTo>
                  <a:pt x="201111" y="15394"/>
                </a:lnTo>
                <a:lnTo>
                  <a:pt x="200921" y="15915"/>
                </a:lnTo>
                <a:lnTo>
                  <a:pt x="200874" y="15915"/>
                </a:lnTo>
                <a:lnTo>
                  <a:pt x="200874" y="15725"/>
                </a:lnTo>
                <a:lnTo>
                  <a:pt x="200874" y="15536"/>
                </a:lnTo>
                <a:lnTo>
                  <a:pt x="200969" y="15299"/>
                </a:lnTo>
                <a:lnTo>
                  <a:pt x="200969" y="15109"/>
                </a:lnTo>
                <a:lnTo>
                  <a:pt x="200779" y="15773"/>
                </a:lnTo>
                <a:lnTo>
                  <a:pt x="200684" y="15678"/>
                </a:lnTo>
                <a:lnTo>
                  <a:pt x="200305" y="15109"/>
                </a:lnTo>
                <a:lnTo>
                  <a:pt x="200305" y="15062"/>
                </a:lnTo>
                <a:lnTo>
                  <a:pt x="200495" y="14210"/>
                </a:lnTo>
                <a:lnTo>
                  <a:pt x="200542" y="13783"/>
                </a:lnTo>
                <a:lnTo>
                  <a:pt x="200495" y="13404"/>
                </a:lnTo>
                <a:lnTo>
                  <a:pt x="200447" y="13925"/>
                </a:lnTo>
                <a:lnTo>
                  <a:pt x="200353" y="14399"/>
                </a:lnTo>
                <a:lnTo>
                  <a:pt x="200211" y="14873"/>
                </a:lnTo>
                <a:lnTo>
                  <a:pt x="200163" y="14920"/>
                </a:lnTo>
                <a:lnTo>
                  <a:pt x="200069" y="14588"/>
                </a:lnTo>
                <a:lnTo>
                  <a:pt x="199974" y="14257"/>
                </a:lnTo>
                <a:lnTo>
                  <a:pt x="199879" y="13925"/>
                </a:lnTo>
                <a:lnTo>
                  <a:pt x="199784" y="13594"/>
                </a:lnTo>
                <a:lnTo>
                  <a:pt x="199500" y="12978"/>
                </a:lnTo>
                <a:lnTo>
                  <a:pt x="199405" y="12741"/>
                </a:lnTo>
                <a:lnTo>
                  <a:pt x="199405" y="12647"/>
                </a:lnTo>
                <a:lnTo>
                  <a:pt x="199453" y="12504"/>
                </a:lnTo>
                <a:lnTo>
                  <a:pt x="199453" y="12315"/>
                </a:lnTo>
                <a:lnTo>
                  <a:pt x="199027" y="14352"/>
                </a:lnTo>
                <a:lnTo>
                  <a:pt x="198979" y="14352"/>
                </a:lnTo>
                <a:lnTo>
                  <a:pt x="199216" y="12315"/>
                </a:lnTo>
                <a:lnTo>
                  <a:pt x="199216" y="12315"/>
                </a:lnTo>
                <a:lnTo>
                  <a:pt x="199169" y="12362"/>
                </a:lnTo>
                <a:lnTo>
                  <a:pt x="198884" y="14020"/>
                </a:lnTo>
                <a:lnTo>
                  <a:pt x="198742" y="13689"/>
                </a:lnTo>
                <a:lnTo>
                  <a:pt x="198742" y="13831"/>
                </a:lnTo>
                <a:lnTo>
                  <a:pt x="198742" y="13925"/>
                </a:lnTo>
                <a:lnTo>
                  <a:pt x="198790" y="14210"/>
                </a:lnTo>
                <a:lnTo>
                  <a:pt x="198790" y="14446"/>
                </a:lnTo>
                <a:lnTo>
                  <a:pt x="198411" y="16436"/>
                </a:lnTo>
                <a:lnTo>
                  <a:pt x="198363" y="16862"/>
                </a:lnTo>
                <a:lnTo>
                  <a:pt x="198079" y="15536"/>
                </a:lnTo>
                <a:lnTo>
                  <a:pt x="198032" y="15204"/>
                </a:lnTo>
                <a:lnTo>
                  <a:pt x="198079" y="14825"/>
                </a:lnTo>
                <a:lnTo>
                  <a:pt x="198174" y="14399"/>
                </a:lnTo>
                <a:lnTo>
                  <a:pt x="198363" y="13310"/>
                </a:lnTo>
                <a:lnTo>
                  <a:pt x="198600" y="12268"/>
                </a:lnTo>
                <a:lnTo>
                  <a:pt x="198742" y="11604"/>
                </a:lnTo>
                <a:lnTo>
                  <a:pt x="198932" y="10941"/>
                </a:lnTo>
                <a:lnTo>
                  <a:pt x="199074" y="10562"/>
                </a:lnTo>
                <a:lnTo>
                  <a:pt x="198932" y="10894"/>
                </a:lnTo>
                <a:lnTo>
                  <a:pt x="198648" y="11604"/>
                </a:lnTo>
                <a:lnTo>
                  <a:pt x="198411" y="12362"/>
                </a:lnTo>
                <a:lnTo>
                  <a:pt x="198079" y="13783"/>
                </a:lnTo>
                <a:lnTo>
                  <a:pt x="198032" y="13783"/>
                </a:lnTo>
                <a:lnTo>
                  <a:pt x="198174" y="12552"/>
                </a:lnTo>
                <a:lnTo>
                  <a:pt x="198032" y="13073"/>
                </a:lnTo>
                <a:lnTo>
                  <a:pt x="197985" y="13546"/>
                </a:lnTo>
                <a:lnTo>
                  <a:pt x="197842" y="14588"/>
                </a:lnTo>
                <a:lnTo>
                  <a:pt x="197606" y="13783"/>
                </a:lnTo>
                <a:lnTo>
                  <a:pt x="197416" y="12931"/>
                </a:lnTo>
                <a:lnTo>
                  <a:pt x="197274" y="12552"/>
                </a:lnTo>
                <a:lnTo>
                  <a:pt x="197132" y="12173"/>
                </a:lnTo>
                <a:lnTo>
                  <a:pt x="196943" y="11794"/>
                </a:lnTo>
                <a:lnTo>
                  <a:pt x="196706" y="11462"/>
                </a:lnTo>
                <a:lnTo>
                  <a:pt x="196848" y="11747"/>
                </a:lnTo>
                <a:lnTo>
                  <a:pt x="196990" y="12078"/>
                </a:lnTo>
                <a:lnTo>
                  <a:pt x="197132" y="12457"/>
                </a:lnTo>
                <a:lnTo>
                  <a:pt x="197274" y="13215"/>
                </a:lnTo>
                <a:lnTo>
                  <a:pt x="197606" y="14920"/>
                </a:lnTo>
                <a:lnTo>
                  <a:pt x="197653" y="15157"/>
                </a:lnTo>
                <a:lnTo>
                  <a:pt x="197653" y="15394"/>
                </a:lnTo>
                <a:lnTo>
                  <a:pt x="197558" y="16009"/>
                </a:lnTo>
                <a:lnTo>
                  <a:pt x="197369" y="16625"/>
                </a:lnTo>
                <a:lnTo>
                  <a:pt x="197369" y="16578"/>
                </a:lnTo>
                <a:lnTo>
                  <a:pt x="197179" y="16009"/>
                </a:lnTo>
                <a:lnTo>
                  <a:pt x="196706" y="14825"/>
                </a:lnTo>
                <a:lnTo>
                  <a:pt x="196658" y="14683"/>
                </a:lnTo>
                <a:lnTo>
                  <a:pt x="196658" y="14541"/>
                </a:lnTo>
                <a:lnTo>
                  <a:pt x="196753" y="12362"/>
                </a:lnTo>
                <a:lnTo>
                  <a:pt x="196706" y="11936"/>
                </a:lnTo>
                <a:lnTo>
                  <a:pt x="196706" y="11557"/>
                </a:lnTo>
                <a:lnTo>
                  <a:pt x="196658" y="11652"/>
                </a:lnTo>
                <a:lnTo>
                  <a:pt x="196611" y="12362"/>
                </a:lnTo>
                <a:lnTo>
                  <a:pt x="196564" y="13073"/>
                </a:lnTo>
                <a:lnTo>
                  <a:pt x="196327" y="14541"/>
                </a:lnTo>
                <a:lnTo>
                  <a:pt x="196090" y="15915"/>
                </a:lnTo>
                <a:lnTo>
                  <a:pt x="195948" y="17288"/>
                </a:lnTo>
                <a:lnTo>
                  <a:pt x="195901" y="17430"/>
                </a:lnTo>
                <a:lnTo>
                  <a:pt x="195853" y="17620"/>
                </a:lnTo>
                <a:lnTo>
                  <a:pt x="195806" y="17620"/>
                </a:lnTo>
                <a:lnTo>
                  <a:pt x="195616" y="17193"/>
                </a:lnTo>
                <a:lnTo>
                  <a:pt x="195474" y="16815"/>
                </a:lnTo>
                <a:lnTo>
                  <a:pt x="195427" y="16341"/>
                </a:lnTo>
                <a:lnTo>
                  <a:pt x="195379" y="15915"/>
                </a:lnTo>
                <a:lnTo>
                  <a:pt x="195332" y="14920"/>
                </a:lnTo>
                <a:lnTo>
                  <a:pt x="195190" y="16057"/>
                </a:lnTo>
                <a:lnTo>
                  <a:pt x="194669" y="15394"/>
                </a:lnTo>
                <a:lnTo>
                  <a:pt x="195001" y="16104"/>
                </a:lnTo>
                <a:lnTo>
                  <a:pt x="195095" y="16341"/>
                </a:lnTo>
                <a:lnTo>
                  <a:pt x="195095" y="16578"/>
                </a:lnTo>
                <a:lnTo>
                  <a:pt x="194953" y="18046"/>
                </a:lnTo>
                <a:lnTo>
                  <a:pt x="194858" y="18472"/>
                </a:lnTo>
                <a:lnTo>
                  <a:pt x="194764" y="18899"/>
                </a:lnTo>
                <a:lnTo>
                  <a:pt x="194574" y="18093"/>
                </a:lnTo>
                <a:lnTo>
                  <a:pt x="194527" y="17809"/>
                </a:lnTo>
                <a:lnTo>
                  <a:pt x="194574" y="17478"/>
                </a:lnTo>
                <a:lnTo>
                  <a:pt x="194669" y="17051"/>
                </a:lnTo>
                <a:lnTo>
                  <a:pt x="194858" y="16246"/>
                </a:lnTo>
                <a:lnTo>
                  <a:pt x="194811" y="16246"/>
                </a:lnTo>
                <a:lnTo>
                  <a:pt x="194480" y="17525"/>
                </a:lnTo>
                <a:lnTo>
                  <a:pt x="194337" y="17099"/>
                </a:lnTo>
                <a:lnTo>
                  <a:pt x="194243" y="16672"/>
                </a:lnTo>
                <a:lnTo>
                  <a:pt x="194148" y="16199"/>
                </a:lnTo>
                <a:lnTo>
                  <a:pt x="194148" y="15725"/>
                </a:lnTo>
                <a:lnTo>
                  <a:pt x="194101" y="15773"/>
                </a:lnTo>
                <a:lnTo>
                  <a:pt x="194053" y="16341"/>
                </a:lnTo>
                <a:lnTo>
                  <a:pt x="194053" y="16862"/>
                </a:lnTo>
                <a:lnTo>
                  <a:pt x="194101" y="17951"/>
                </a:lnTo>
                <a:lnTo>
                  <a:pt x="194148" y="18330"/>
                </a:lnTo>
                <a:lnTo>
                  <a:pt x="194101" y="18756"/>
                </a:lnTo>
                <a:lnTo>
                  <a:pt x="193959" y="19372"/>
                </a:lnTo>
                <a:lnTo>
                  <a:pt x="193769" y="19988"/>
                </a:lnTo>
                <a:lnTo>
                  <a:pt x="193485" y="20888"/>
                </a:lnTo>
                <a:lnTo>
                  <a:pt x="193485" y="20698"/>
                </a:lnTo>
                <a:lnTo>
                  <a:pt x="193627" y="18946"/>
                </a:lnTo>
                <a:lnTo>
                  <a:pt x="193674" y="17999"/>
                </a:lnTo>
                <a:lnTo>
                  <a:pt x="193722" y="17099"/>
                </a:lnTo>
                <a:lnTo>
                  <a:pt x="193722" y="16767"/>
                </a:lnTo>
                <a:lnTo>
                  <a:pt x="193627" y="16436"/>
                </a:lnTo>
                <a:lnTo>
                  <a:pt x="193485" y="16151"/>
                </a:lnTo>
                <a:lnTo>
                  <a:pt x="193343" y="15915"/>
                </a:lnTo>
                <a:lnTo>
                  <a:pt x="193011" y="15630"/>
                </a:lnTo>
                <a:lnTo>
                  <a:pt x="193248" y="16009"/>
                </a:lnTo>
                <a:lnTo>
                  <a:pt x="193343" y="16294"/>
                </a:lnTo>
                <a:lnTo>
                  <a:pt x="193390" y="16625"/>
                </a:lnTo>
                <a:lnTo>
                  <a:pt x="193343" y="17051"/>
                </a:lnTo>
                <a:lnTo>
                  <a:pt x="193248" y="17667"/>
                </a:lnTo>
                <a:lnTo>
                  <a:pt x="193153" y="18283"/>
                </a:lnTo>
                <a:lnTo>
                  <a:pt x="192964" y="18899"/>
                </a:lnTo>
                <a:lnTo>
                  <a:pt x="192917" y="18899"/>
                </a:lnTo>
                <a:lnTo>
                  <a:pt x="192774" y="17288"/>
                </a:lnTo>
                <a:lnTo>
                  <a:pt x="192585" y="15678"/>
                </a:lnTo>
                <a:lnTo>
                  <a:pt x="192348" y="14067"/>
                </a:lnTo>
                <a:lnTo>
                  <a:pt x="192111" y="12504"/>
                </a:lnTo>
                <a:lnTo>
                  <a:pt x="192064" y="12599"/>
                </a:lnTo>
                <a:lnTo>
                  <a:pt x="192206" y="13831"/>
                </a:lnTo>
                <a:lnTo>
                  <a:pt x="192253" y="15062"/>
                </a:lnTo>
                <a:lnTo>
                  <a:pt x="192253" y="15725"/>
                </a:lnTo>
                <a:lnTo>
                  <a:pt x="192253" y="16341"/>
                </a:lnTo>
                <a:lnTo>
                  <a:pt x="192159" y="17004"/>
                </a:lnTo>
                <a:lnTo>
                  <a:pt x="192111" y="16957"/>
                </a:lnTo>
                <a:lnTo>
                  <a:pt x="191259" y="15725"/>
                </a:lnTo>
                <a:lnTo>
                  <a:pt x="191211" y="15630"/>
                </a:lnTo>
                <a:lnTo>
                  <a:pt x="191211" y="15583"/>
                </a:lnTo>
                <a:lnTo>
                  <a:pt x="191306" y="15062"/>
                </a:lnTo>
                <a:lnTo>
                  <a:pt x="191590" y="13783"/>
                </a:lnTo>
                <a:lnTo>
                  <a:pt x="191590" y="13594"/>
                </a:lnTo>
                <a:lnTo>
                  <a:pt x="191590" y="13357"/>
                </a:lnTo>
                <a:lnTo>
                  <a:pt x="191543" y="13357"/>
                </a:lnTo>
                <a:lnTo>
                  <a:pt x="191543" y="13594"/>
                </a:lnTo>
                <a:lnTo>
                  <a:pt x="191496" y="13878"/>
                </a:lnTo>
                <a:lnTo>
                  <a:pt x="191401" y="14399"/>
                </a:lnTo>
                <a:lnTo>
                  <a:pt x="191069" y="15488"/>
                </a:lnTo>
                <a:lnTo>
                  <a:pt x="190785" y="15204"/>
                </a:lnTo>
                <a:lnTo>
                  <a:pt x="190785" y="15252"/>
                </a:lnTo>
                <a:lnTo>
                  <a:pt x="190833" y="15346"/>
                </a:lnTo>
                <a:lnTo>
                  <a:pt x="190927" y="15441"/>
                </a:lnTo>
                <a:lnTo>
                  <a:pt x="190975" y="15583"/>
                </a:lnTo>
                <a:lnTo>
                  <a:pt x="190975" y="15725"/>
                </a:lnTo>
                <a:lnTo>
                  <a:pt x="190927" y="15915"/>
                </a:lnTo>
                <a:lnTo>
                  <a:pt x="190833" y="16246"/>
                </a:lnTo>
                <a:lnTo>
                  <a:pt x="190643" y="16909"/>
                </a:lnTo>
                <a:lnTo>
                  <a:pt x="190548" y="16767"/>
                </a:lnTo>
                <a:lnTo>
                  <a:pt x="190501" y="16578"/>
                </a:lnTo>
                <a:lnTo>
                  <a:pt x="190501" y="16388"/>
                </a:lnTo>
                <a:lnTo>
                  <a:pt x="190501" y="16151"/>
                </a:lnTo>
                <a:lnTo>
                  <a:pt x="190406" y="16578"/>
                </a:lnTo>
                <a:lnTo>
                  <a:pt x="190122" y="16199"/>
                </a:lnTo>
                <a:lnTo>
                  <a:pt x="190122" y="16294"/>
                </a:lnTo>
                <a:lnTo>
                  <a:pt x="190169" y="16388"/>
                </a:lnTo>
                <a:lnTo>
                  <a:pt x="190311" y="16578"/>
                </a:lnTo>
                <a:lnTo>
                  <a:pt x="190359" y="16672"/>
                </a:lnTo>
                <a:lnTo>
                  <a:pt x="190359" y="16815"/>
                </a:lnTo>
                <a:lnTo>
                  <a:pt x="190311" y="17193"/>
                </a:lnTo>
                <a:lnTo>
                  <a:pt x="190169" y="17572"/>
                </a:lnTo>
                <a:lnTo>
                  <a:pt x="189743" y="18614"/>
                </a:lnTo>
                <a:lnTo>
                  <a:pt x="189506" y="19278"/>
                </a:lnTo>
                <a:lnTo>
                  <a:pt x="189269" y="19941"/>
                </a:lnTo>
                <a:lnTo>
                  <a:pt x="188938" y="21267"/>
                </a:lnTo>
                <a:lnTo>
                  <a:pt x="188701" y="22119"/>
                </a:lnTo>
                <a:lnTo>
                  <a:pt x="188701" y="22072"/>
                </a:lnTo>
                <a:lnTo>
                  <a:pt x="188701" y="22025"/>
                </a:lnTo>
                <a:lnTo>
                  <a:pt x="188843" y="21314"/>
                </a:lnTo>
                <a:lnTo>
                  <a:pt x="189033" y="20509"/>
                </a:lnTo>
                <a:lnTo>
                  <a:pt x="189175" y="19751"/>
                </a:lnTo>
                <a:lnTo>
                  <a:pt x="189222" y="19041"/>
                </a:lnTo>
                <a:lnTo>
                  <a:pt x="189269" y="18330"/>
                </a:lnTo>
                <a:lnTo>
                  <a:pt x="189317" y="17809"/>
                </a:lnTo>
                <a:lnTo>
                  <a:pt x="189364" y="17525"/>
                </a:lnTo>
                <a:lnTo>
                  <a:pt x="189459" y="17241"/>
                </a:lnTo>
                <a:lnTo>
                  <a:pt x="189483" y="17146"/>
                </a:lnTo>
                <a:lnTo>
                  <a:pt x="189483" y="17146"/>
                </a:lnTo>
                <a:lnTo>
                  <a:pt x="189364" y="17383"/>
                </a:lnTo>
                <a:lnTo>
                  <a:pt x="189412" y="16672"/>
                </a:lnTo>
                <a:lnTo>
                  <a:pt x="189743" y="15252"/>
                </a:lnTo>
                <a:lnTo>
                  <a:pt x="189743" y="14778"/>
                </a:lnTo>
                <a:lnTo>
                  <a:pt x="189696" y="14304"/>
                </a:lnTo>
                <a:lnTo>
                  <a:pt x="189696" y="14399"/>
                </a:lnTo>
                <a:lnTo>
                  <a:pt x="189696" y="14825"/>
                </a:lnTo>
                <a:lnTo>
                  <a:pt x="189648" y="15252"/>
                </a:lnTo>
                <a:lnTo>
                  <a:pt x="189459" y="16151"/>
                </a:lnTo>
                <a:lnTo>
                  <a:pt x="189127" y="17478"/>
                </a:lnTo>
                <a:lnTo>
                  <a:pt x="189080" y="17762"/>
                </a:lnTo>
                <a:lnTo>
                  <a:pt x="189033" y="18093"/>
                </a:lnTo>
                <a:lnTo>
                  <a:pt x="188701" y="19088"/>
                </a:lnTo>
                <a:lnTo>
                  <a:pt x="188464" y="19941"/>
                </a:lnTo>
                <a:lnTo>
                  <a:pt x="188512" y="19135"/>
                </a:lnTo>
                <a:lnTo>
                  <a:pt x="188606" y="18283"/>
                </a:lnTo>
                <a:lnTo>
                  <a:pt x="188654" y="17904"/>
                </a:lnTo>
                <a:lnTo>
                  <a:pt x="188748" y="17478"/>
                </a:lnTo>
                <a:lnTo>
                  <a:pt x="188860" y="17106"/>
                </a:lnTo>
                <a:lnTo>
                  <a:pt x="188843" y="17146"/>
                </a:lnTo>
                <a:lnTo>
                  <a:pt x="188606" y="17667"/>
                </a:lnTo>
                <a:lnTo>
                  <a:pt x="188275" y="18804"/>
                </a:lnTo>
                <a:lnTo>
                  <a:pt x="188370" y="18046"/>
                </a:lnTo>
                <a:lnTo>
                  <a:pt x="188559" y="17241"/>
                </a:lnTo>
                <a:lnTo>
                  <a:pt x="188985" y="15678"/>
                </a:lnTo>
                <a:lnTo>
                  <a:pt x="188938" y="15773"/>
                </a:lnTo>
                <a:lnTo>
                  <a:pt x="188370" y="17620"/>
                </a:lnTo>
                <a:lnTo>
                  <a:pt x="188180" y="18093"/>
                </a:lnTo>
                <a:lnTo>
                  <a:pt x="188180" y="18188"/>
                </a:lnTo>
                <a:lnTo>
                  <a:pt x="187943" y="19609"/>
                </a:lnTo>
                <a:lnTo>
                  <a:pt x="187849" y="20177"/>
                </a:lnTo>
                <a:lnTo>
                  <a:pt x="187706" y="20793"/>
                </a:lnTo>
                <a:lnTo>
                  <a:pt x="187422" y="21835"/>
                </a:lnTo>
                <a:lnTo>
                  <a:pt x="187375" y="21077"/>
                </a:lnTo>
                <a:lnTo>
                  <a:pt x="187280" y="20130"/>
                </a:lnTo>
                <a:lnTo>
                  <a:pt x="187280" y="19988"/>
                </a:lnTo>
                <a:lnTo>
                  <a:pt x="187328" y="19846"/>
                </a:lnTo>
                <a:lnTo>
                  <a:pt x="187422" y="19609"/>
                </a:lnTo>
                <a:lnTo>
                  <a:pt x="188180" y="18093"/>
                </a:lnTo>
                <a:lnTo>
                  <a:pt x="188133" y="18141"/>
                </a:lnTo>
                <a:lnTo>
                  <a:pt x="187470" y="19278"/>
                </a:lnTo>
                <a:lnTo>
                  <a:pt x="187280" y="19656"/>
                </a:lnTo>
                <a:lnTo>
                  <a:pt x="187043" y="17999"/>
                </a:lnTo>
                <a:lnTo>
                  <a:pt x="186807" y="16388"/>
                </a:lnTo>
                <a:lnTo>
                  <a:pt x="186570" y="14778"/>
                </a:lnTo>
                <a:lnTo>
                  <a:pt x="186522" y="14873"/>
                </a:lnTo>
                <a:lnTo>
                  <a:pt x="186617" y="16009"/>
                </a:lnTo>
                <a:lnTo>
                  <a:pt x="186807" y="19230"/>
                </a:lnTo>
                <a:lnTo>
                  <a:pt x="186807" y="19514"/>
                </a:lnTo>
                <a:lnTo>
                  <a:pt x="186759" y="19799"/>
                </a:lnTo>
                <a:lnTo>
                  <a:pt x="186617" y="20367"/>
                </a:lnTo>
                <a:lnTo>
                  <a:pt x="186428" y="20935"/>
                </a:lnTo>
                <a:lnTo>
                  <a:pt x="185812" y="22735"/>
                </a:lnTo>
                <a:lnTo>
                  <a:pt x="185765" y="22877"/>
                </a:lnTo>
                <a:lnTo>
                  <a:pt x="185717" y="22782"/>
                </a:lnTo>
                <a:lnTo>
                  <a:pt x="185765" y="21551"/>
                </a:lnTo>
                <a:lnTo>
                  <a:pt x="185717" y="20983"/>
                </a:lnTo>
                <a:lnTo>
                  <a:pt x="185670" y="20414"/>
                </a:lnTo>
                <a:lnTo>
                  <a:pt x="185480" y="19609"/>
                </a:lnTo>
                <a:lnTo>
                  <a:pt x="185338" y="18804"/>
                </a:lnTo>
                <a:lnTo>
                  <a:pt x="185101" y="18093"/>
                </a:lnTo>
                <a:lnTo>
                  <a:pt x="185007" y="17714"/>
                </a:lnTo>
                <a:lnTo>
                  <a:pt x="184959" y="17336"/>
                </a:lnTo>
                <a:lnTo>
                  <a:pt x="185007" y="17146"/>
                </a:lnTo>
                <a:lnTo>
                  <a:pt x="185622" y="16199"/>
                </a:lnTo>
                <a:lnTo>
                  <a:pt x="185670" y="16104"/>
                </a:lnTo>
                <a:lnTo>
                  <a:pt x="185622" y="16104"/>
                </a:lnTo>
                <a:lnTo>
                  <a:pt x="184959" y="17099"/>
                </a:lnTo>
                <a:lnTo>
                  <a:pt x="184865" y="16483"/>
                </a:lnTo>
                <a:lnTo>
                  <a:pt x="184817" y="16530"/>
                </a:lnTo>
                <a:lnTo>
                  <a:pt x="184722" y="17004"/>
                </a:lnTo>
                <a:lnTo>
                  <a:pt x="184675" y="17051"/>
                </a:lnTo>
                <a:lnTo>
                  <a:pt x="184533" y="16199"/>
                </a:lnTo>
                <a:lnTo>
                  <a:pt x="184533" y="16672"/>
                </a:lnTo>
                <a:lnTo>
                  <a:pt x="184628" y="17099"/>
                </a:lnTo>
                <a:lnTo>
                  <a:pt x="184675" y="17430"/>
                </a:lnTo>
                <a:lnTo>
                  <a:pt x="184628" y="17572"/>
                </a:lnTo>
                <a:lnTo>
                  <a:pt x="184580" y="17762"/>
                </a:lnTo>
                <a:lnTo>
                  <a:pt x="183870" y="19183"/>
                </a:lnTo>
                <a:lnTo>
                  <a:pt x="183538" y="19988"/>
                </a:lnTo>
                <a:lnTo>
                  <a:pt x="183491" y="19988"/>
                </a:lnTo>
                <a:lnTo>
                  <a:pt x="183491" y="19420"/>
                </a:lnTo>
                <a:lnTo>
                  <a:pt x="183538" y="18851"/>
                </a:lnTo>
                <a:lnTo>
                  <a:pt x="183728" y="18235"/>
                </a:lnTo>
                <a:lnTo>
                  <a:pt x="183917" y="17620"/>
                </a:lnTo>
                <a:lnTo>
                  <a:pt x="183870" y="17620"/>
                </a:lnTo>
                <a:lnTo>
                  <a:pt x="182970" y="19656"/>
                </a:lnTo>
                <a:lnTo>
                  <a:pt x="183065" y="18946"/>
                </a:lnTo>
                <a:lnTo>
                  <a:pt x="183017" y="18946"/>
                </a:lnTo>
                <a:lnTo>
                  <a:pt x="182923" y="19420"/>
                </a:lnTo>
                <a:lnTo>
                  <a:pt x="182781" y="19135"/>
                </a:lnTo>
                <a:lnTo>
                  <a:pt x="182686" y="18851"/>
                </a:lnTo>
                <a:lnTo>
                  <a:pt x="182638" y="18709"/>
                </a:lnTo>
                <a:lnTo>
                  <a:pt x="182638" y="18614"/>
                </a:lnTo>
                <a:lnTo>
                  <a:pt x="182686" y="18330"/>
                </a:lnTo>
                <a:lnTo>
                  <a:pt x="182875" y="17572"/>
                </a:lnTo>
                <a:lnTo>
                  <a:pt x="182923" y="17146"/>
                </a:lnTo>
                <a:lnTo>
                  <a:pt x="182923" y="16957"/>
                </a:lnTo>
                <a:lnTo>
                  <a:pt x="182875" y="16767"/>
                </a:lnTo>
                <a:lnTo>
                  <a:pt x="182781" y="17525"/>
                </a:lnTo>
                <a:lnTo>
                  <a:pt x="182544" y="18330"/>
                </a:lnTo>
                <a:lnTo>
                  <a:pt x="182307" y="17430"/>
                </a:lnTo>
                <a:lnTo>
                  <a:pt x="182117" y="16530"/>
                </a:lnTo>
                <a:lnTo>
                  <a:pt x="182023" y="16057"/>
                </a:lnTo>
                <a:lnTo>
                  <a:pt x="182023" y="15583"/>
                </a:lnTo>
                <a:lnTo>
                  <a:pt x="182023" y="15109"/>
                </a:lnTo>
                <a:lnTo>
                  <a:pt x="182023" y="14588"/>
                </a:lnTo>
                <a:lnTo>
                  <a:pt x="181975" y="15157"/>
                </a:lnTo>
                <a:lnTo>
                  <a:pt x="181975" y="15678"/>
                </a:lnTo>
                <a:lnTo>
                  <a:pt x="181975" y="16199"/>
                </a:lnTo>
                <a:lnTo>
                  <a:pt x="182023" y="16720"/>
                </a:lnTo>
                <a:lnTo>
                  <a:pt x="182165" y="17667"/>
                </a:lnTo>
                <a:lnTo>
                  <a:pt x="182402" y="18614"/>
                </a:lnTo>
                <a:lnTo>
                  <a:pt x="182402" y="18756"/>
                </a:lnTo>
                <a:lnTo>
                  <a:pt x="182354" y="18946"/>
                </a:lnTo>
                <a:lnTo>
                  <a:pt x="182165" y="19609"/>
                </a:lnTo>
                <a:lnTo>
                  <a:pt x="181928" y="20556"/>
                </a:lnTo>
                <a:lnTo>
                  <a:pt x="181739" y="21456"/>
                </a:lnTo>
                <a:lnTo>
                  <a:pt x="181596" y="22309"/>
                </a:lnTo>
                <a:lnTo>
                  <a:pt x="181549" y="23209"/>
                </a:lnTo>
                <a:lnTo>
                  <a:pt x="181502" y="23540"/>
                </a:lnTo>
                <a:lnTo>
                  <a:pt x="181454" y="23919"/>
                </a:lnTo>
                <a:lnTo>
                  <a:pt x="181075" y="25151"/>
                </a:lnTo>
                <a:lnTo>
                  <a:pt x="180886" y="26051"/>
                </a:lnTo>
                <a:lnTo>
                  <a:pt x="180791" y="25577"/>
                </a:lnTo>
                <a:lnTo>
                  <a:pt x="180744" y="24914"/>
                </a:lnTo>
                <a:lnTo>
                  <a:pt x="180649" y="24251"/>
                </a:lnTo>
                <a:lnTo>
                  <a:pt x="180697" y="23872"/>
                </a:lnTo>
                <a:lnTo>
                  <a:pt x="180744" y="23493"/>
                </a:lnTo>
                <a:lnTo>
                  <a:pt x="180839" y="22925"/>
                </a:lnTo>
                <a:lnTo>
                  <a:pt x="180744" y="23256"/>
                </a:lnTo>
                <a:lnTo>
                  <a:pt x="180744" y="23161"/>
                </a:lnTo>
                <a:lnTo>
                  <a:pt x="180791" y="22451"/>
                </a:lnTo>
                <a:lnTo>
                  <a:pt x="180791" y="21788"/>
                </a:lnTo>
                <a:lnTo>
                  <a:pt x="180791" y="21125"/>
                </a:lnTo>
                <a:lnTo>
                  <a:pt x="180697" y="20462"/>
                </a:lnTo>
                <a:lnTo>
                  <a:pt x="180697" y="20367"/>
                </a:lnTo>
                <a:lnTo>
                  <a:pt x="180697" y="20272"/>
                </a:lnTo>
                <a:lnTo>
                  <a:pt x="181028" y="19562"/>
                </a:lnTo>
                <a:lnTo>
                  <a:pt x="181312" y="18946"/>
                </a:lnTo>
                <a:lnTo>
                  <a:pt x="181265" y="18946"/>
                </a:lnTo>
                <a:lnTo>
                  <a:pt x="180649" y="20035"/>
                </a:lnTo>
                <a:lnTo>
                  <a:pt x="180318" y="19041"/>
                </a:lnTo>
                <a:lnTo>
                  <a:pt x="180175" y="18709"/>
                </a:lnTo>
                <a:lnTo>
                  <a:pt x="180033" y="18425"/>
                </a:lnTo>
                <a:lnTo>
                  <a:pt x="180033" y="18425"/>
                </a:lnTo>
                <a:lnTo>
                  <a:pt x="180365" y="19514"/>
                </a:lnTo>
                <a:lnTo>
                  <a:pt x="180460" y="19893"/>
                </a:lnTo>
                <a:lnTo>
                  <a:pt x="180507" y="20272"/>
                </a:lnTo>
                <a:lnTo>
                  <a:pt x="180460" y="20367"/>
                </a:lnTo>
                <a:lnTo>
                  <a:pt x="180412" y="20509"/>
                </a:lnTo>
                <a:lnTo>
                  <a:pt x="179749" y="21551"/>
                </a:lnTo>
                <a:lnTo>
                  <a:pt x="179749" y="21409"/>
                </a:lnTo>
                <a:lnTo>
                  <a:pt x="179986" y="18520"/>
                </a:lnTo>
                <a:lnTo>
                  <a:pt x="180033" y="18425"/>
                </a:lnTo>
                <a:lnTo>
                  <a:pt x="180033" y="18046"/>
                </a:lnTo>
                <a:lnTo>
                  <a:pt x="180081" y="17478"/>
                </a:lnTo>
                <a:lnTo>
                  <a:pt x="180033" y="17525"/>
                </a:lnTo>
                <a:lnTo>
                  <a:pt x="179607" y="19988"/>
                </a:lnTo>
                <a:lnTo>
                  <a:pt x="179370" y="21883"/>
                </a:lnTo>
                <a:lnTo>
                  <a:pt x="179323" y="22167"/>
                </a:lnTo>
                <a:lnTo>
                  <a:pt x="179228" y="22498"/>
                </a:lnTo>
                <a:lnTo>
                  <a:pt x="178612" y="23777"/>
                </a:lnTo>
                <a:lnTo>
                  <a:pt x="178234" y="24630"/>
                </a:lnTo>
                <a:lnTo>
                  <a:pt x="177949" y="25198"/>
                </a:lnTo>
                <a:lnTo>
                  <a:pt x="177760" y="25766"/>
                </a:lnTo>
                <a:lnTo>
                  <a:pt x="177618" y="26335"/>
                </a:lnTo>
                <a:lnTo>
                  <a:pt x="177523" y="26856"/>
                </a:lnTo>
                <a:lnTo>
                  <a:pt x="177476" y="27187"/>
                </a:lnTo>
                <a:lnTo>
                  <a:pt x="177428" y="27187"/>
                </a:lnTo>
                <a:lnTo>
                  <a:pt x="177334" y="26761"/>
                </a:lnTo>
                <a:lnTo>
                  <a:pt x="177286" y="26382"/>
                </a:lnTo>
                <a:lnTo>
                  <a:pt x="177286" y="25861"/>
                </a:lnTo>
                <a:lnTo>
                  <a:pt x="177286" y="25340"/>
                </a:lnTo>
                <a:lnTo>
                  <a:pt x="177334" y="24772"/>
                </a:lnTo>
                <a:lnTo>
                  <a:pt x="177476" y="24156"/>
                </a:lnTo>
                <a:lnTo>
                  <a:pt x="178044" y="20888"/>
                </a:lnTo>
                <a:lnTo>
                  <a:pt x="178234" y="20225"/>
                </a:lnTo>
                <a:lnTo>
                  <a:pt x="178423" y="19562"/>
                </a:lnTo>
                <a:lnTo>
                  <a:pt x="178660" y="18756"/>
                </a:lnTo>
                <a:lnTo>
                  <a:pt x="178281" y="19704"/>
                </a:lnTo>
                <a:lnTo>
                  <a:pt x="177902" y="20651"/>
                </a:lnTo>
                <a:lnTo>
                  <a:pt x="177618" y="21551"/>
                </a:lnTo>
                <a:lnTo>
                  <a:pt x="177381" y="22498"/>
                </a:lnTo>
                <a:lnTo>
                  <a:pt x="177286" y="21930"/>
                </a:lnTo>
                <a:lnTo>
                  <a:pt x="177192" y="21409"/>
                </a:lnTo>
                <a:lnTo>
                  <a:pt x="177049" y="20841"/>
                </a:lnTo>
                <a:lnTo>
                  <a:pt x="176860" y="20320"/>
                </a:lnTo>
                <a:lnTo>
                  <a:pt x="176765" y="20083"/>
                </a:lnTo>
                <a:lnTo>
                  <a:pt x="176765" y="19941"/>
                </a:lnTo>
                <a:lnTo>
                  <a:pt x="176860" y="19751"/>
                </a:lnTo>
                <a:lnTo>
                  <a:pt x="176813" y="19751"/>
                </a:lnTo>
                <a:lnTo>
                  <a:pt x="176718" y="19941"/>
                </a:lnTo>
                <a:lnTo>
                  <a:pt x="176623" y="19799"/>
                </a:lnTo>
                <a:lnTo>
                  <a:pt x="176623" y="19799"/>
                </a:lnTo>
                <a:lnTo>
                  <a:pt x="176671" y="19988"/>
                </a:lnTo>
                <a:lnTo>
                  <a:pt x="176671" y="20083"/>
                </a:lnTo>
                <a:lnTo>
                  <a:pt x="176671" y="20177"/>
                </a:lnTo>
                <a:lnTo>
                  <a:pt x="176386" y="21077"/>
                </a:lnTo>
                <a:lnTo>
                  <a:pt x="176197" y="21693"/>
                </a:lnTo>
                <a:lnTo>
                  <a:pt x="176102" y="22356"/>
                </a:lnTo>
                <a:lnTo>
                  <a:pt x="176007" y="23019"/>
                </a:lnTo>
                <a:lnTo>
                  <a:pt x="175960" y="23635"/>
                </a:lnTo>
                <a:lnTo>
                  <a:pt x="176007" y="24582"/>
                </a:lnTo>
                <a:lnTo>
                  <a:pt x="176055" y="25577"/>
                </a:lnTo>
                <a:lnTo>
                  <a:pt x="176055" y="26051"/>
                </a:lnTo>
                <a:lnTo>
                  <a:pt x="176007" y="26524"/>
                </a:lnTo>
                <a:lnTo>
                  <a:pt x="175865" y="27472"/>
                </a:lnTo>
                <a:lnTo>
                  <a:pt x="175676" y="26003"/>
                </a:lnTo>
                <a:lnTo>
                  <a:pt x="175581" y="25435"/>
                </a:lnTo>
                <a:lnTo>
                  <a:pt x="175628" y="25245"/>
                </a:lnTo>
                <a:lnTo>
                  <a:pt x="175676" y="25198"/>
                </a:lnTo>
                <a:lnTo>
                  <a:pt x="175676" y="24724"/>
                </a:lnTo>
                <a:lnTo>
                  <a:pt x="175581" y="25151"/>
                </a:lnTo>
                <a:lnTo>
                  <a:pt x="175486" y="24582"/>
                </a:lnTo>
                <a:lnTo>
                  <a:pt x="175676" y="23351"/>
                </a:lnTo>
                <a:lnTo>
                  <a:pt x="175676" y="23256"/>
                </a:lnTo>
                <a:lnTo>
                  <a:pt x="175676" y="22119"/>
                </a:lnTo>
                <a:lnTo>
                  <a:pt x="175439" y="23824"/>
                </a:lnTo>
                <a:lnTo>
                  <a:pt x="175392" y="24109"/>
                </a:lnTo>
                <a:lnTo>
                  <a:pt x="175297" y="23730"/>
                </a:lnTo>
                <a:lnTo>
                  <a:pt x="175250" y="23351"/>
                </a:lnTo>
                <a:lnTo>
                  <a:pt x="175250" y="22546"/>
                </a:lnTo>
                <a:lnTo>
                  <a:pt x="175297" y="21788"/>
                </a:lnTo>
                <a:lnTo>
                  <a:pt x="175392" y="20983"/>
                </a:lnTo>
                <a:lnTo>
                  <a:pt x="175486" y="20130"/>
                </a:lnTo>
                <a:lnTo>
                  <a:pt x="175628" y="19420"/>
                </a:lnTo>
                <a:lnTo>
                  <a:pt x="175439" y="20272"/>
                </a:lnTo>
                <a:lnTo>
                  <a:pt x="175250" y="21125"/>
                </a:lnTo>
                <a:lnTo>
                  <a:pt x="175155" y="21930"/>
                </a:lnTo>
                <a:lnTo>
                  <a:pt x="175060" y="22782"/>
                </a:lnTo>
                <a:lnTo>
                  <a:pt x="174965" y="22451"/>
                </a:lnTo>
                <a:lnTo>
                  <a:pt x="174918" y="25340"/>
                </a:lnTo>
                <a:lnTo>
                  <a:pt x="174871" y="25435"/>
                </a:lnTo>
                <a:lnTo>
                  <a:pt x="174586" y="25909"/>
                </a:lnTo>
                <a:lnTo>
                  <a:pt x="174586" y="25909"/>
                </a:lnTo>
                <a:lnTo>
                  <a:pt x="174634" y="24488"/>
                </a:lnTo>
                <a:lnTo>
                  <a:pt x="174681" y="23114"/>
                </a:lnTo>
                <a:lnTo>
                  <a:pt x="174681" y="22119"/>
                </a:lnTo>
                <a:lnTo>
                  <a:pt x="174776" y="21077"/>
                </a:lnTo>
                <a:lnTo>
                  <a:pt x="174823" y="20414"/>
                </a:lnTo>
                <a:lnTo>
                  <a:pt x="174823" y="20083"/>
                </a:lnTo>
                <a:lnTo>
                  <a:pt x="174823" y="19799"/>
                </a:lnTo>
                <a:lnTo>
                  <a:pt x="174729" y="21125"/>
                </a:lnTo>
                <a:lnTo>
                  <a:pt x="174586" y="22404"/>
                </a:lnTo>
                <a:lnTo>
                  <a:pt x="174492" y="23588"/>
                </a:lnTo>
                <a:lnTo>
                  <a:pt x="174350" y="25340"/>
                </a:lnTo>
                <a:lnTo>
                  <a:pt x="174302" y="26430"/>
                </a:lnTo>
                <a:lnTo>
                  <a:pt x="174255" y="26714"/>
                </a:lnTo>
                <a:lnTo>
                  <a:pt x="174160" y="26951"/>
                </a:lnTo>
                <a:lnTo>
                  <a:pt x="174113" y="26524"/>
                </a:lnTo>
                <a:lnTo>
                  <a:pt x="174113" y="26051"/>
                </a:lnTo>
                <a:lnTo>
                  <a:pt x="174113" y="25909"/>
                </a:lnTo>
                <a:lnTo>
                  <a:pt x="174350" y="25198"/>
                </a:lnTo>
                <a:lnTo>
                  <a:pt x="174302" y="25198"/>
                </a:lnTo>
                <a:lnTo>
                  <a:pt x="174065" y="25766"/>
                </a:lnTo>
                <a:lnTo>
                  <a:pt x="174018" y="25293"/>
                </a:lnTo>
                <a:lnTo>
                  <a:pt x="173971" y="25198"/>
                </a:lnTo>
                <a:lnTo>
                  <a:pt x="173829" y="24677"/>
                </a:lnTo>
                <a:lnTo>
                  <a:pt x="173781" y="24393"/>
                </a:lnTo>
                <a:lnTo>
                  <a:pt x="173829" y="24298"/>
                </a:lnTo>
                <a:lnTo>
                  <a:pt x="173829" y="24109"/>
                </a:lnTo>
                <a:lnTo>
                  <a:pt x="174065" y="23588"/>
                </a:lnTo>
                <a:lnTo>
                  <a:pt x="174018" y="23540"/>
                </a:lnTo>
                <a:lnTo>
                  <a:pt x="173734" y="24251"/>
                </a:lnTo>
                <a:lnTo>
                  <a:pt x="173355" y="23351"/>
                </a:lnTo>
                <a:lnTo>
                  <a:pt x="173023" y="22451"/>
                </a:lnTo>
                <a:lnTo>
                  <a:pt x="172787" y="21598"/>
                </a:lnTo>
                <a:lnTo>
                  <a:pt x="172881" y="22025"/>
                </a:lnTo>
                <a:lnTo>
                  <a:pt x="173260" y="23398"/>
                </a:lnTo>
                <a:lnTo>
                  <a:pt x="173592" y="24393"/>
                </a:lnTo>
                <a:lnTo>
                  <a:pt x="173592" y="24488"/>
                </a:lnTo>
                <a:lnTo>
                  <a:pt x="173592" y="24582"/>
                </a:lnTo>
                <a:lnTo>
                  <a:pt x="172834" y="26619"/>
                </a:lnTo>
                <a:lnTo>
                  <a:pt x="172455" y="27614"/>
                </a:lnTo>
                <a:lnTo>
                  <a:pt x="171839" y="29319"/>
                </a:lnTo>
                <a:lnTo>
                  <a:pt x="171792" y="29508"/>
                </a:lnTo>
                <a:lnTo>
                  <a:pt x="171745" y="29508"/>
                </a:lnTo>
                <a:lnTo>
                  <a:pt x="171745" y="27850"/>
                </a:lnTo>
                <a:lnTo>
                  <a:pt x="171745" y="27472"/>
                </a:lnTo>
                <a:lnTo>
                  <a:pt x="171792" y="27093"/>
                </a:lnTo>
                <a:lnTo>
                  <a:pt x="171839" y="26714"/>
                </a:lnTo>
                <a:lnTo>
                  <a:pt x="171981" y="26335"/>
                </a:lnTo>
                <a:lnTo>
                  <a:pt x="172597" y="24772"/>
                </a:lnTo>
                <a:lnTo>
                  <a:pt x="172739" y="24440"/>
                </a:lnTo>
                <a:lnTo>
                  <a:pt x="172692" y="24440"/>
                </a:lnTo>
                <a:lnTo>
                  <a:pt x="171792" y="26193"/>
                </a:lnTo>
                <a:lnTo>
                  <a:pt x="172124" y="25388"/>
                </a:lnTo>
                <a:lnTo>
                  <a:pt x="172076" y="25388"/>
                </a:lnTo>
                <a:lnTo>
                  <a:pt x="171839" y="25909"/>
                </a:lnTo>
                <a:lnTo>
                  <a:pt x="171650" y="26430"/>
                </a:lnTo>
                <a:lnTo>
                  <a:pt x="171318" y="27377"/>
                </a:lnTo>
                <a:lnTo>
                  <a:pt x="171034" y="28371"/>
                </a:lnTo>
                <a:lnTo>
                  <a:pt x="170324" y="31119"/>
                </a:lnTo>
                <a:lnTo>
                  <a:pt x="170276" y="31213"/>
                </a:lnTo>
                <a:lnTo>
                  <a:pt x="170039" y="31355"/>
                </a:lnTo>
                <a:lnTo>
                  <a:pt x="170039" y="30455"/>
                </a:lnTo>
                <a:lnTo>
                  <a:pt x="169945" y="28561"/>
                </a:lnTo>
                <a:lnTo>
                  <a:pt x="169897" y="28277"/>
                </a:lnTo>
                <a:lnTo>
                  <a:pt x="169897" y="28087"/>
                </a:lnTo>
                <a:lnTo>
                  <a:pt x="169945" y="27945"/>
                </a:lnTo>
                <a:lnTo>
                  <a:pt x="170466" y="26287"/>
                </a:lnTo>
                <a:lnTo>
                  <a:pt x="170513" y="26240"/>
                </a:lnTo>
                <a:lnTo>
                  <a:pt x="170466" y="26240"/>
                </a:lnTo>
                <a:lnTo>
                  <a:pt x="169850" y="27756"/>
                </a:lnTo>
                <a:lnTo>
                  <a:pt x="169803" y="27661"/>
                </a:lnTo>
                <a:lnTo>
                  <a:pt x="169234" y="30313"/>
                </a:lnTo>
                <a:lnTo>
                  <a:pt x="169234" y="29745"/>
                </a:lnTo>
                <a:lnTo>
                  <a:pt x="169282" y="28987"/>
                </a:lnTo>
                <a:lnTo>
                  <a:pt x="169424" y="27614"/>
                </a:lnTo>
                <a:lnTo>
                  <a:pt x="169566" y="26903"/>
                </a:lnTo>
                <a:lnTo>
                  <a:pt x="169803" y="26193"/>
                </a:lnTo>
                <a:lnTo>
                  <a:pt x="169897" y="25956"/>
                </a:lnTo>
                <a:lnTo>
                  <a:pt x="169613" y="26524"/>
                </a:lnTo>
                <a:lnTo>
                  <a:pt x="169376" y="27424"/>
                </a:lnTo>
                <a:lnTo>
                  <a:pt x="169187" y="28277"/>
                </a:lnTo>
                <a:lnTo>
                  <a:pt x="168903" y="30929"/>
                </a:lnTo>
                <a:lnTo>
                  <a:pt x="168808" y="31876"/>
                </a:lnTo>
                <a:lnTo>
                  <a:pt x="168713" y="31924"/>
                </a:lnTo>
                <a:lnTo>
                  <a:pt x="168571" y="31355"/>
                </a:lnTo>
                <a:lnTo>
                  <a:pt x="168571" y="31071"/>
                </a:lnTo>
                <a:lnTo>
                  <a:pt x="168713" y="29982"/>
                </a:lnTo>
                <a:lnTo>
                  <a:pt x="168855" y="28892"/>
                </a:lnTo>
                <a:lnTo>
                  <a:pt x="168855" y="28371"/>
                </a:lnTo>
                <a:lnTo>
                  <a:pt x="168808" y="27803"/>
                </a:lnTo>
                <a:lnTo>
                  <a:pt x="168713" y="27566"/>
                </a:lnTo>
                <a:lnTo>
                  <a:pt x="168619" y="27329"/>
                </a:lnTo>
                <a:lnTo>
                  <a:pt x="168524" y="27093"/>
                </a:lnTo>
                <a:lnTo>
                  <a:pt x="168382" y="26903"/>
                </a:lnTo>
                <a:lnTo>
                  <a:pt x="168334" y="26808"/>
                </a:lnTo>
                <a:lnTo>
                  <a:pt x="168524" y="26335"/>
                </a:lnTo>
                <a:lnTo>
                  <a:pt x="168619" y="26051"/>
                </a:lnTo>
                <a:lnTo>
                  <a:pt x="168287" y="26808"/>
                </a:lnTo>
                <a:lnTo>
                  <a:pt x="167908" y="26572"/>
                </a:lnTo>
                <a:lnTo>
                  <a:pt x="167719" y="26477"/>
                </a:lnTo>
                <a:lnTo>
                  <a:pt x="167529" y="26382"/>
                </a:lnTo>
                <a:lnTo>
                  <a:pt x="167529" y="26382"/>
                </a:lnTo>
                <a:lnTo>
                  <a:pt x="168145" y="26903"/>
                </a:lnTo>
                <a:lnTo>
                  <a:pt x="168192" y="26951"/>
                </a:lnTo>
                <a:lnTo>
                  <a:pt x="168192" y="27045"/>
                </a:lnTo>
                <a:lnTo>
                  <a:pt x="167813" y="27898"/>
                </a:lnTo>
                <a:lnTo>
                  <a:pt x="167577" y="27282"/>
                </a:lnTo>
                <a:lnTo>
                  <a:pt x="167719" y="27803"/>
                </a:lnTo>
                <a:lnTo>
                  <a:pt x="167766" y="27993"/>
                </a:lnTo>
                <a:lnTo>
                  <a:pt x="167766" y="28135"/>
                </a:lnTo>
                <a:lnTo>
                  <a:pt x="167719" y="28229"/>
                </a:lnTo>
                <a:lnTo>
                  <a:pt x="167482" y="28940"/>
                </a:lnTo>
                <a:lnTo>
                  <a:pt x="167292" y="29603"/>
                </a:lnTo>
                <a:lnTo>
                  <a:pt x="167245" y="29035"/>
                </a:lnTo>
                <a:lnTo>
                  <a:pt x="167198" y="28466"/>
                </a:lnTo>
                <a:lnTo>
                  <a:pt x="167198" y="27898"/>
                </a:lnTo>
                <a:lnTo>
                  <a:pt x="167292" y="27282"/>
                </a:lnTo>
                <a:lnTo>
                  <a:pt x="167245" y="27377"/>
                </a:lnTo>
                <a:lnTo>
                  <a:pt x="167150" y="27945"/>
                </a:lnTo>
                <a:lnTo>
                  <a:pt x="167056" y="28514"/>
                </a:lnTo>
                <a:lnTo>
                  <a:pt x="167056" y="29082"/>
                </a:lnTo>
                <a:lnTo>
                  <a:pt x="167056" y="29650"/>
                </a:lnTo>
                <a:lnTo>
                  <a:pt x="167056" y="30882"/>
                </a:lnTo>
                <a:lnTo>
                  <a:pt x="167056" y="31166"/>
                </a:lnTo>
                <a:lnTo>
                  <a:pt x="167008" y="31450"/>
                </a:lnTo>
                <a:lnTo>
                  <a:pt x="166961" y="30408"/>
                </a:lnTo>
                <a:lnTo>
                  <a:pt x="166913" y="29413"/>
                </a:lnTo>
                <a:lnTo>
                  <a:pt x="166819" y="28371"/>
                </a:lnTo>
                <a:lnTo>
                  <a:pt x="166629" y="27377"/>
                </a:lnTo>
                <a:lnTo>
                  <a:pt x="166677" y="27235"/>
                </a:lnTo>
                <a:lnTo>
                  <a:pt x="167719" y="25198"/>
                </a:lnTo>
                <a:lnTo>
                  <a:pt x="168098" y="24393"/>
                </a:lnTo>
                <a:lnTo>
                  <a:pt x="167813" y="24914"/>
                </a:lnTo>
                <a:lnTo>
                  <a:pt x="166724" y="26761"/>
                </a:lnTo>
                <a:lnTo>
                  <a:pt x="166535" y="27045"/>
                </a:lnTo>
                <a:lnTo>
                  <a:pt x="166298" y="27566"/>
                </a:lnTo>
                <a:lnTo>
                  <a:pt x="166203" y="27756"/>
                </a:lnTo>
                <a:lnTo>
                  <a:pt x="166250" y="27614"/>
                </a:lnTo>
                <a:lnTo>
                  <a:pt x="166298" y="27472"/>
                </a:lnTo>
                <a:lnTo>
                  <a:pt x="166392" y="27282"/>
                </a:lnTo>
                <a:lnTo>
                  <a:pt x="166535" y="27045"/>
                </a:lnTo>
                <a:lnTo>
                  <a:pt x="166771" y="26572"/>
                </a:lnTo>
                <a:lnTo>
                  <a:pt x="167908" y="24582"/>
                </a:lnTo>
                <a:lnTo>
                  <a:pt x="168145" y="24251"/>
                </a:lnTo>
                <a:lnTo>
                  <a:pt x="168240" y="24156"/>
                </a:lnTo>
                <a:lnTo>
                  <a:pt x="168429" y="23777"/>
                </a:lnTo>
                <a:lnTo>
                  <a:pt x="167340" y="25340"/>
                </a:lnTo>
                <a:lnTo>
                  <a:pt x="166345" y="26998"/>
                </a:lnTo>
                <a:lnTo>
                  <a:pt x="166345" y="26998"/>
                </a:lnTo>
                <a:lnTo>
                  <a:pt x="166487" y="26430"/>
                </a:lnTo>
                <a:lnTo>
                  <a:pt x="166677" y="25861"/>
                </a:lnTo>
                <a:lnTo>
                  <a:pt x="167150" y="24772"/>
                </a:lnTo>
                <a:lnTo>
                  <a:pt x="167719" y="23730"/>
                </a:lnTo>
                <a:lnTo>
                  <a:pt x="168240" y="22640"/>
                </a:lnTo>
                <a:lnTo>
                  <a:pt x="168240" y="22640"/>
                </a:lnTo>
                <a:lnTo>
                  <a:pt x="166629" y="25530"/>
                </a:lnTo>
                <a:lnTo>
                  <a:pt x="166771" y="24819"/>
                </a:lnTo>
                <a:lnTo>
                  <a:pt x="166819" y="24393"/>
                </a:lnTo>
                <a:lnTo>
                  <a:pt x="166771" y="24014"/>
                </a:lnTo>
                <a:lnTo>
                  <a:pt x="166771" y="24061"/>
                </a:lnTo>
                <a:lnTo>
                  <a:pt x="166771" y="24393"/>
                </a:lnTo>
                <a:lnTo>
                  <a:pt x="166724" y="24724"/>
                </a:lnTo>
                <a:lnTo>
                  <a:pt x="166535" y="25388"/>
                </a:lnTo>
                <a:lnTo>
                  <a:pt x="166014" y="27329"/>
                </a:lnTo>
                <a:lnTo>
                  <a:pt x="165919" y="27708"/>
                </a:lnTo>
                <a:lnTo>
                  <a:pt x="165777" y="28040"/>
                </a:lnTo>
                <a:lnTo>
                  <a:pt x="165303" y="29129"/>
                </a:lnTo>
                <a:lnTo>
                  <a:pt x="165066" y="29698"/>
                </a:lnTo>
                <a:lnTo>
                  <a:pt x="164877" y="30266"/>
                </a:lnTo>
                <a:lnTo>
                  <a:pt x="164735" y="30740"/>
                </a:lnTo>
                <a:lnTo>
                  <a:pt x="164687" y="30740"/>
                </a:lnTo>
                <a:lnTo>
                  <a:pt x="164687" y="30550"/>
                </a:lnTo>
                <a:lnTo>
                  <a:pt x="164687" y="30313"/>
                </a:lnTo>
                <a:lnTo>
                  <a:pt x="164735" y="30124"/>
                </a:lnTo>
                <a:lnTo>
                  <a:pt x="164782" y="29934"/>
                </a:lnTo>
                <a:lnTo>
                  <a:pt x="164593" y="30550"/>
                </a:lnTo>
                <a:lnTo>
                  <a:pt x="164498" y="30455"/>
                </a:lnTo>
                <a:lnTo>
                  <a:pt x="164214" y="29840"/>
                </a:lnTo>
                <a:lnTo>
                  <a:pt x="164166" y="29745"/>
                </a:lnTo>
                <a:lnTo>
                  <a:pt x="164356" y="28987"/>
                </a:lnTo>
                <a:lnTo>
                  <a:pt x="164356" y="28561"/>
                </a:lnTo>
                <a:lnTo>
                  <a:pt x="164356" y="28182"/>
                </a:lnTo>
                <a:lnTo>
                  <a:pt x="164308" y="28656"/>
                </a:lnTo>
                <a:lnTo>
                  <a:pt x="164214" y="29129"/>
                </a:lnTo>
                <a:lnTo>
                  <a:pt x="164119" y="29556"/>
                </a:lnTo>
                <a:lnTo>
                  <a:pt x="164072" y="29556"/>
                </a:lnTo>
                <a:lnTo>
                  <a:pt x="163977" y="29271"/>
                </a:lnTo>
                <a:lnTo>
                  <a:pt x="163882" y="28892"/>
                </a:lnTo>
                <a:lnTo>
                  <a:pt x="163835" y="28561"/>
                </a:lnTo>
                <a:lnTo>
                  <a:pt x="163740" y="28182"/>
                </a:lnTo>
                <a:lnTo>
                  <a:pt x="163503" y="27519"/>
                </a:lnTo>
                <a:lnTo>
                  <a:pt x="163408" y="27329"/>
                </a:lnTo>
                <a:lnTo>
                  <a:pt x="163408" y="27187"/>
                </a:lnTo>
                <a:lnTo>
                  <a:pt x="163456" y="27093"/>
                </a:lnTo>
                <a:lnTo>
                  <a:pt x="163456" y="26903"/>
                </a:lnTo>
                <a:lnTo>
                  <a:pt x="163077" y="28750"/>
                </a:lnTo>
                <a:lnTo>
                  <a:pt x="163030" y="28750"/>
                </a:lnTo>
                <a:lnTo>
                  <a:pt x="163219" y="26856"/>
                </a:lnTo>
                <a:lnTo>
                  <a:pt x="162935" y="28466"/>
                </a:lnTo>
                <a:lnTo>
                  <a:pt x="162840" y="28087"/>
                </a:lnTo>
                <a:lnTo>
                  <a:pt x="162840" y="28324"/>
                </a:lnTo>
                <a:lnTo>
                  <a:pt x="162887" y="28561"/>
                </a:lnTo>
                <a:lnTo>
                  <a:pt x="162840" y="28845"/>
                </a:lnTo>
                <a:lnTo>
                  <a:pt x="162556" y="30692"/>
                </a:lnTo>
                <a:lnTo>
                  <a:pt x="162509" y="31119"/>
                </a:lnTo>
                <a:lnTo>
                  <a:pt x="162272" y="29745"/>
                </a:lnTo>
                <a:lnTo>
                  <a:pt x="162224" y="29413"/>
                </a:lnTo>
                <a:lnTo>
                  <a:pt x="162272" y="29082"/>
                </a:lnTo>
                <a:lnTo>
                  <a:pt x="162319" y="28656"/>
                </a:lnTo>
                <a:lnTo>
                  <a:pt x="162698" y="26666"/>
                </a:lnTo>
                <a:lnTo>
                  <a:pt x="162840" y="26051"/>
                </a:lnTo>
                <a:lnTo>
                  <a:pt x="163030" y="25435"/>
                </a:lnTo>
                <a:lnTo>
                  <a:pt x="163124" y="25103"/>
                </a:lnTo>
                <a:lnTo>
                  <a:pt x="162982" y="25388"/>
                </a:lnTo>
                <a:lnTo>
                  <a:pt x="162745" y="26051"/>
                </a:lnTo>
                <a:lnTo>
                  <a:pt x="162556" y="26714"/>
                </a:lnTo>
                <a:lnTo>
                  <a:pt x="162224" y="28040"/>
                </a:lnTo>
                <a:lnTo>
                  <a:pt x="162319" y="26856"/>
                </a:lnTo>
                <a:lnTo>
                  <a:pt x="162224" y="27329"/>
                </a:lnTo>
                <a:lnTo>
                  <a:pt x="162177" y="27803"/>
                </a:lnTo>
                <a:lnTo>
                  <a:pt x="162035" y="28798"/>
                </a:lnTo>
                <a:lnTo>
                  <a:pt x="161845" y="27945"/>
                </a:lnTo>
                <a:lnTo>
                  <a:pt x="161656" y="27093"/>
                </a:lnTo>
                <a:lnTo>
                  <a:pt x="161419" y="26240"/>
                </a:lnTo>
                <a:lnTo>
                  <a:pt x="161277" y="25861"/>
                </a:lnTo>
                <a:lnTo>
                  <a:pt x="161040" y="25482"/>
                </a:lnTo>
                <a:lnTo>
                  <a:pt x="161182" y="25766"/>
                </a:lnTo>
                <a:lnTo>
                  <a:pt x="161419" y="26524"/>
                </a:lnTo>
                <a:lnTo>
                  <a:pt x="161561" y="27329"/>
                </a:lnTo>
                <a:lnTo>
                  <a:pt x="161845" y="29082"/>
                </a:lnTo>
                <a:lnTo>
                  <a:pt x="161893" y="29319"/>
                </a:lnTo>
                <a:lnTo>
                  <a:pt x="161893" y="29556"/>
                </a:lnTo>
                <a:lnTo>
                  <a:pt x="161798" y="30124"/>
                </a:lnTo>
                <a:lnTo>
                  <a:pt x="161656" y="30692"/>
                </a:lnTo>
                <a:lnTo>
                  <a:pt x="161609" y="30645"/>
                </a:lnTo>
                <a:lnTo>
                  <a:pt x="161467" y="30029"/>
                </a:lnTo>
                <a:lnTo>
                  <a:pt x="161088" y="28750"/>
                </a:lnTo>
                <a:lnTo>
                  <a:pt x="161040" y="28656"/>
                </a:lnTo>
                <a:lnTo>
                  <a:pt x="161135" y="29177"/>
                </a:lnTo>
                <a:lnTo>
                  <a:pt x="161277" y="29745"/>
                </a:lnTo>
                <a:lnTo>
                  <a:pt x="161419" y="30645"/>
                </a:lnTo>
                <a:lnTo>
                  <a:pt x="161514" y="31592"/>
                </a:lnTo>
                <a:lnTo>
                  <a:pt x="161514" y="31971"/>
                </a:lnTo>
                <a:lnTo>
                  <a:pt x="161467" y="32350"/>
                </a:lnTo>
                <a:lnTo>
                  <a:pt x="161324" y="34008"/>
                </a:lnTo>
                <a:lnTo>
                  <a:pt x="161277" y="34339"/>
                </a:lnTo>
                <a:lnTo>
                  <a:pt x="161277" y="33676"/>
                </a:lnTo>
                <a:lnTo>
                  <a:pt x="161040" y="31924"/>
                </a:lnTo>
                <a:lnTo>
                  <a:pt x="160946" y="31261"/>
                </a:lnTo>
                <a:lnTo>
                  <a:pt x="160946" y="30598"/>
                </a:lnTo>
                <a:lnTo>
                  <a:pt x="160898" y="29934"/>
                </a:lnTo>
                <a:lnTo>
                  <a:pt x="160946" y="29271"/>
                </a:lnTo>
                <a:lnTo>
                  <a:pt x="160993" y="28703"/>
                </a:lnTo>
                <a:lnTo>
                  <a:pt x="161040" y="28656"/>
                </a:lnTo>
                <a:lnTo>
                  <a:pt x="160993" y="28514"/>
                </a:lnTo>
                <a:lnTo>
                  <a:pt x="161088" y="26335"/>
                </a:lnTo>
                <a:lnTo>
                  <a:pt x="161040" y="25577"/>
                </a:lnTo>
                <a:lnTo>
                  <a:pt x="160993" y="25672"/>
                </a:lnTo>
                <a:lnTo>
                  <a:pt x="160993" y="26335"/>
                </a:lnTo>
                <a:lnTo>
                  <a:pt x="160946" y="27045"/>
                </a:lnTo>
                <a:lnTo>
                  <a:pt x="160709" y="28419"/>
                </a:lnTo>
                <a:lnTo>
                  <a:pt x="160519" y="29698"/>
                </a:lnTo>
                <a:lnTo>
                  <a:pt x="160377" y="31024"/>
                </a:lnTo>
                <a:lnTo>
                  <a:pt x="160377" y="31166"/>
                </a:lnTo>
                <a:lnTo>
                  <a:pt x="160282" y="31308"/>
                </a:lnTo>
                <a:lnTo>
                  <a:pt x="160093" y="30882"/>
                </a:lnTo>
                <a:lnTo>
                  <a:pt x="159998" y="30455"/>
                </a:lnTo>
                <a:lnTo>
                  <a:pt x="159951" y="30029"/>
                </a:lnTo>
                <a:lnTo>
                  <a:pt x="159903" y="29556"/>
                </a:lnTo>
                <a:lnTo>
                  <a:pt x="159856" y="28561"/>
                </a:lnTo>
                <a:lnTo>
                  <a:pt x="159714" y="29650"/>
                </a:lnTo>
                <a:lnTo>
                  <a:pt x="159288" y="28892"/>
                </a:lnTo>
                <a:lnTo>
                  <a:pt x="159572" y="29698"/>
                </a:lnTo>
                <a:lnTo>
                  <a:pt x="159667" y="29934"/>
                </a:lnTo>
                <a:lnTo>
                  <a:pt x="159667" y="30171"/>
                </a:lnTo>
                <a:lnTo>
                  <a:pt x="159525" y="31545"/>
                </a:lnTo>
                <a:lnTo>
                  <a:pt x="159430" y="31971"/>
                </a:lnTo>
                <a:lnTo>
                  <a:pt x="159335" y="32350"/>
                </a:lnTo>
                <a:lnTo>
                  <a:pt x="159193" y="31545"/>
                </a:lnTo>
                <a:lnTo>
                  <a:pt x="159146" y="31261"/>
                </a:lnTo>
                <a:lnTo>
                  <a:pt x="159193" y="30976"/>
                </a:lnTo>
                <a:lnTo>
                  <a:pt x="159288" y="30550"/>
                </a:lnTo>
                <a:lnTo>
                  <a:pt x="159430" y="29792"/>
                </a:lnTo>
                <a:lnTo>
                  <a:pt x="159430" y="29792"/>
                </a:lnTo>
                <a:lnTo>
                  <a:pt x="159098" y="30976"/>
                </a:lnTo>
                <a:lnTo>
                  <a:pt x="159004" y="30503"/>
                </a:lnTo>
                <a:lnTo>
                  <a:pt x="158909" y="30077"/>
                </a:lnTo>
                <a:lnTo>
                  <a:pt x="158861" y="29603"/>
                </a:lnTo>
                <a:lnTo>
                  <a:pt x="158814" y="29129"/>
                </a:lnTo>
                <a:lnTo>
                  <a:pt x="158814" y="29177"/>
                </a:lnTo>
                <a:lnTo>
                  <a:pt x="158767" y="29698"/>
                </a:lnTo>
                <a:lnTo>
                  <a:pt x="158767" y="30266"/>
                </a:lnTo>
                <a:lnTo>
                  <a:pt x="158814" y="31308"/>
                </a:lnTo>
                <a:lnTo>
                  <a:pt x="158814" y="31687"/>
                </a:lnTo>
                <a:lnTo>
                  <a:pt x="158814" y="32113"/>
                </a:lnTo>
                <a:lnTo>
                  <a:pt x="158672" y="32682"/>
                </a:lnTo>
                <a:lnTo>
                  <a:pt x="158483" y="33250"/>
                </a:lnTo>
                <a:lnTo>
                  <a:pt x="158293" y="34055"/>
                </a:lnTo>
                <a:lnTo>
                  <a:pt x="158246" y="33866"/>
                </a:lnTo>
                <a:lnTo>
                  <a:pt x="158388" y="32208"/>
                </a:lnTo>
                <a:lnTo>
                  <a:pt x="158435" y="31308"/>
                </a:lnTo>
                <a:lnTo>
                  <a:pt x="158483" y="30408"/>
                </a:lnTo>
                <a:lnTo>
                  <a:pt x="158435" y="30029"/>
                </a:lnTo>
                <a:lnTo>
                  <a:pt x="158388" y="29745"/>
                </a:lnTo>
                <a:lnTo>
                  <a:pt x="158293" y="29413"/>
                </a:lnTo>
                <a:lnTo>
                  <a:pt x="158104" y="29177"/>
                </a:lnTo>
                <a:lnTo>
                  <a:pt x="157867" y="28845"/>
                </a:lnTo>
                <a:lnTo>
                  <a:pt x="158056" y="29224"/>
                </a:lnTo>
                <a:lnTo>
                  <a:pt x="158151" y="29508"/>
                </a:lnTo>
                <a:lnTo>
                  <a:pt x="158151" y="29840"/>
                </a:lnTo>
                <a:lnTo>
                  <a:pt x="158151" y="30266"/>
                </a:lnTo>
                <a:lnTo>
                  <a:pt x="158056" y="30834"/>
                </a:lnTo>
                <a:lnTo>
                  <a:pt x="157962" y="31450"/>
                </a:lnTo>
                <a:lnTo>
                  <a:pt x="157819" y="32019"/>
                </a:lnTo>
                <a:lnTo>
                  <a:pt x="157772" y="32019"/>
                </a:lnTo>
                <a:lnTo>
                  <a:pt x="157630" y="30361"/>
                </a:lnTo>
                <a:lnTo>
                  <a:pt x="157488" y="28750"/>
                </a:lnTo>
                <a:lnTo>
                  <a:pt x="157298" y="27140"/>
                </a:lnTo>
                <a:lnTo>
                  <a:pt x="157062" y="25577"/>
                </a:lnTo>
                <a:lnTo>
                  <a:pt x="157014" y="25624"/>
                </a:lnTo>
                <a:lnTo>
                  <a:pt x="157109" y="26856"/>
                </a:lnTo>
                <a:lnTo>
                  <a:pt x="157204" y="28087"/>
                </a:lnTo>
                <a:lnTo>
                  <a:pt x="157204" y="28703"/>
                </a:lnTo>
                <a:lnTo>
                  <a:pt x="157156" y="29366"/>
                </a:lnTo>
                <a:lnTo>
                  <a:pt x="157109" y="29934"/>
                </a:lnTo>
                <a:lnTo>
                  <a:pt x="157062" y="29934"/>
                </a:lnTo>
                <a:lnTo>
                  <a:pt x="156304" y="28514"/>
                </a:lnTo>
                <a:lnTo>
                  <a:pt x="156304" y="28371"/>
                </a:lnTo>
                <a:lnTo>
                  <a:pt x="156399" y="27898"/>
                </a:lnTo>
                <a:lnTo>
                  <a:pt x="156588" y="26714"/>
                </a:lnTo>
                <a:lnTo>
                  <a:pt x="156588" y="26477"/>
                </a:lnTo>
                <a:lnTo>
                  <a:pt x="156588" y="26287"/>
                </a:lnTo>
                <a:lnTo>
                  <a:pt x="156541" y="26287"/>
                </a:lnTo>
                <a:lnTo>
                  <a:pt x="156541" y="26524"/>
                </a:lnTo>
                <a:lnTo>
                  <a:pt x="156541" y="26761"/>
                </a:lnTo>
                <a:lnTo>
                  <a:pt x="156446" y="27282"/>
                </a:lnTo>
                <a:lnTo>
                  <a:pt x="156162" y="28229"/>
                </a:lnTo>
                <a:lnTo>
                  <a:pt x="155925" y="27945"/>
                </a:lnTo>
                <a:lnTo>
                  <a:pt x="155925" y="27993"/>
                </a:lnTo>
                <a:lnTo>
                  <a:pt x="155972" y="28087"/>
                </a:lnTo>
                <a:lnTo>
                  <a:pt x="156067" y="28324"/>
                </a:lnTo>
                <a:lnTo>
                  <a:pt x="156114" y="28466"/>
                </a:lnTo>
                <a:lnTo>
                  <a:pt x="156067" y="28656"/>
                </a:lnTo>
                <a:lnTo>
                  <a:pt x="155972" y="28940"/>
                </a:lnTo>
                <a:lnTo>
                  <a:pt x="155783" y="29556"/>
                </a:lnTo>
                <a:lnTo>
                  <a:pt x="155688" y="29413"/>
                </a:lnTo>
                <a:lnTo>
                  <a:pt x="155641" y="29224"/>
                </a:lnTo>
                <a:lnTo>
                  <a:pt x="155641" y="28987"/>
                </a:lnTo>
                <a:lnTo>
                  <a:pt x="155688" y="28798"/>
                </a:lnTo>
                <a:lnTo>
                  <a:pt x="155641" y="28798"/>
                </a:lnTo>
                <a:lnTo>
                  <a:pt x="155593" y="29177"/>
                </a:lnTo>
                <a:lnTo>
                  <a:pt x="155309" y="28750"/>
                </a:lnTo>
                <a:lnTo>
                  <a:pt x="155404" y="28987"/>
                </a:lnTo>
                <a:lnTo>
                  <a:pt x="155499" y="29177"/>
                </a:lnTo>
                <a:lnTo>
                  <a:pt x="155546" y="29271"/>
                </a:lnTo>
                <a:lnTo>
                  <a:pt x="155546" y="29413"/>
                </a:lnTo>
                <a:lnTo>
                  <a:pt x="155499" y="29745"/>
                </a:lnTo>
                <a:lnTo>
                  <a:pt x="155404" y="30077"/>
                </a:lnTo>
                <a:lnTo>
                  <a:pt x="154978" y="31024"/>
                </a:lnTo>
                <a:lnTo>
                  <a:pt x="154788" y="31640"/>
                </a:lnTo>
                <a:lnTo>
                  <a:pt x="154599" y="32255"/>
                </a:lnTo>
                <a:lnTo>
                  <a:pt x="154267" y="33487"/>
                </a:lnTo>
                <a:lnTo>
                  <a:pt x="154125" y="34292"/>
                </a:lnTo>
                <a:lnTo>
                  <a:pt x="154078" y="34197"/>
                </a:lnTo>
                <a:lnTo>
                  <a:pt x="154220" y="33487"/>
                </a:lnTo>
                <a:lnTo>
                  <a:pt x="154362" y="32776"/>
                </a:lnTo>
                <a:lnTo>
                  <a:pt x="154504" y="32066"/>
                </a:lnTo>
                <a:lnTo>
                  <a:pt x="154551" y="31355"/>
                </a:lnTo>
                <a:lnTo>
                  <a:pt x="154599" y="30645"/>
                </a:lnTo>
                <a:lnTo>
                  <a:pt x="154646" y="30171"/>
                </a:lnTo>
                <a:lnTo>
                  <a:pt x="154693" y="29887"/>
                </a:lnTo>
                <a:lnTo>
                  <a:pt x="154788" y="29650"/>
                </a:lnTo>
                <a:lnTo>
                  <a:pt x="154788" y="29508"/>
                </a:lnTo>
                <a:lnTo>
                  <a:pt x="154646" y="29792"/>
                </a:lnTo>
                <a:lnTo>
                  <a:pt x="154741" y="29082"/>
                </a:lnTo>
                <a:lnTo>
                  <a:pt x="154978" y="27708"/>
                </a:lnTo>
                <a:lnTo>
                  <a:pt x="155025" y="27282"/>
                </a:lnTo>
                <a:lnTo>
                  <a:pt x="154978" y="26856"/>
                </a:lnTo>
                <a:lnTo>
                  <a:pt x="154978" y="26903"/>
                </a:lnTo>
                <a:lnTo>
                  <a:pt x="154978" y="27329"/>
                </a:lnTo>
                <a:lnTo>
                  <a:pt x="154930" y="27756"/>
                </a:lnTo>
                <a:lnTo>
                  <a:pt x="154741" y="28561"/>
                </a:lnTo>
                <a:lnTo>
                  <a:pt x="154504" y="29840"/>
                </a:lnTo>
                <a:lnTo>
                  <a:pt x="154457" y="30124"/>
                </a:lnTo>
                <a:lnTo>
                  <a:pt x="154409" y="30408"/>
                </a:lnTo>
                <a:lnTo>
                  <a:pt x="154125" y="31308"/>
                </a:lnTo>
                <a:lnTo>
                  <a:pt x="153888" y="32066"/>
                </a:lnTo>
                <a:lnTo>
                  <a:pt x="153936" y="31308"/>
                </a:lnTo>
                <a:lnTo>
                  <a:pt x="153983" y="30503"/>
                </a:lnTo>
                <a:lnTo>
                  <a:pt x="154172" y="29698"/>
                </a:lnTo>
                <a:lnTo>
                  <a:pt x="154267" y="29319"/>
                </a:lnTo>
                <a:lnTo>
                  <a:pt x="154457" y="28892"/>
                </a:lnTo>
                <a:lnTo>
                  <a:pt x="154220" y="29413"/>
                </a:lnTo>
                <a:lnTo>
                  <a:pt x="154030" y="29887"/>
                </a:lnTo>
                <a:lnTo>
                  <a:pt x="153699" y="30929"/>
                </a:lnTo>
                <a:lnTo>
                  <a:pt x="153841" y="30171"/>
                </a:lnTo>
                <a:lnTo>
                  <a:pt x="153983" y="29461"/>
                </a:lnTo>
                <a:lnTo>
                  <a:pt x="154362" y="28040"/>
                </a:lnTo>
                <a:lnTo>
                  <a:pt x="154314" y="28135"/>
                </a:lnTo>
                <a:lnTo>
                  <a:pt x="153793" y="29745"/>
                </a:lnTo>
                <a:lnTo>
                  <a:pt x="153651" y="30219"/>
                </a:lnTo>
                <a:lnTo>
                  <a:pt x="153651" y="30313"/>
                </a:lnTo>
                <a:lnTo>
                  <a:pt x="153462" y="31687"/>
                </a:lnTo>
                <a:lnTo>
                  <a:pt x="153367" y="32208"/>
                </a:lnTo>
                <a:lnTo>
                  <a:pt x="153225" y="32729"/>
                </a:lnTo>
                <a:lnTo>
                  <a:pt x="152988" y="33771"/>
                </a:lnTo>
                <a:lnTo>
                  <a:pt x="152941" y="33013"/>
                </a:lnTo>
                <a:lnTo>
                  <a:pt x="152846" y="32019"/>
                </a:lnTo>
                <a:lnTo>
                  <a:pt x="152846" y="31876"/>
                </a:lnTo>
                <a:lnTo>
                  <a:pt x="152894" y="31782"/>
                </a:lnTo>
                <a:lnTo>
                  <a:pt x="152988" y="31545"/>
                </a:lnTo>
                <a:lnTo>
                  <a:pt x="153651" y="30219"/>
                </a:lnTo>
                <a:lnTo>
                  <a:pt x="153651" y="30219"/>
                </a:lnTo>
                <a:lnTo>
                  <a:pt x="153604" y="30266"/>
                </a:lnTo>
                <a:lnTo>
                  <a:pt x="153036" y="31261"/>
                </a:lnTo>
                <a:lnTo>
                  <a:pt x="152846" y="31592"/>
                </a:lnTo>
                <a:lnTo>
                  <a:pt x="152657" y="29887"/>
                </a:lnTo>
                <a:lnTo>
                  <a:pt x="152467" y="28229"/>
                </a:lnTo>
                <a:lnTo>
                  <a:pt x="152230" y="26619"/>
                </a:lnTo>
                <a:lnTo>
                  <a:pt x="152230" y="26714"/>
                </a:lnTo>
                <a:lnTo>
                  <a:pt x="152278" y="27850"/>
                </a:lnTo>
                <a:lnTo>
                  <a:pt x="152420" y="31071"/>
                </a:lnTo>
                <a:lnTo>
                  <a:pt x="152467" y="31355"/>
                </a:lnTo>
                <a:lnTo>
                  <a:pt x="152420" y="31640"/>
                </a:lnTo>
                <a:lnTo>
                  <a:pt x="152278" y="32113"/>
                </a:lnTo>
                <a:lnTo>
                  <a:pt x="152136" y="32634"/>
                </a:lnTo>
                <a:lnTo>
                  <a:pt x="151567" y="34292"/>
                </a:lnTo>
                <a:lnTo>
                  <a:pt x="151567" y="34434"/>
                </a:lnTo>
                <a:lnTo>
                  <a:pt x="151520" y="34339"/>
                </a:lnTo>
                <a:lnTo>
                  <a:pt x="151520" y="33108"/>
                </a:lnTo>
                <a:lnTo>
                  <a:pt x="151520" y="32540"/>
                </a:lnTo>
                <a:lnTo>
                  <a:pt x="151425" y="31971"/>
                </a:lnTo>
                <a:lnTo>
                  <a:pt x="151141" y="30313"/>
                </a:lnTo>
                <a:lnTo>
                  <a:pt x="150952" y="29556"/>
                </a:lnTo>
                <a:lnTo>
                  <a:pt x="150904" y="29177"/>
                </a:lnTo>
                <a:lnTo>
                  <a:pt x="150857" y="28798"/>
                </a:lnTo>
                <a:lnTo>
                  <a:pt x="150904" y="28656"/>
                </a:lnTo>
                <a:lnTo>
                  <a:pt x="151425" y="27850"/>
                </a:lnTo>
                <a:lnTo>
                  <a:pt x="151473" y="27756"/>
                </a:lnTo>
                <a:lnTo>
                  <a:pt x="151425" y="27756"/>
                </a:lnTo>
                <a:lnTo>
                  <a:pt x="150857" y="28561"/>
                </a:lnTo>
                <a:lnTo>
                  <a:pt x="150762" y="27945"/>
                </a:lnTo>
                <a:lnTo>
                  <a:pt x="150715" y="27945"/>
                </a:lnTo>
                <a:lnTo>
                  <a:pt x="150667" y="28419"/>
                </a:lnTo>
                <a:lnTo>
                  <a:pt x="150620" y="28466"/>
                </a:lnTo>
                <a:lnTo>
                  <a:pt x="150478" y="27566"/>
                </a:lnTo>
                <a:lnTo>
                  <a:pt x="150478" y="28040"/>
                </a:lnTo>
                <a:lnTo>
                  <a:pt x="150573" y="28514"/>
                </a:lnTo>
                <a:lnTo>
                  <a:pt x="150573" y="28845"/>
                </a:lnTo>
                <a:lnTo>
                  <a:pt x="150573" y="28987"/>
                </a:lnTo>
                <a:lnTo>
                  <a:pt x="150525" y="29129"/>
                </a:lnTo>
                <a:lnTo>
                  <a:pt x="149910" y="30408"/>
                </a:lnTo>
                <a:lnTo>
                  <a:pt x="149625" y="31119"/>
                </a:lnTo>
                <a:lnTo>
                  <a:pt x="149578" y="31119"/>
                </a:lnTo>
                <a:lnTo>
                  <a:pt x="149578" y="30550"/>
                </a:lnTo>
                <a:lnTo>
                  <a:pt x="149625" y="29982"/>
                </a:lnTo>
                <a:lnTo>
                  <a:pt x="149767" y="29413"/>
                </a:lnTo>
                <a:lnTo>
                  <a:pt x="149910" y="28845"/>
                </a:lnTo>
                <a:lnTo>
                  <a:pt x="149862" y="28845"/>
                </a:lnTo>
                <a:lnTo>
                  <a:pt x="149104" y="30692"/>
                </a:lnTo>
                <a:lnTo>
                  <a:pt x="149199" y="29982"/>
                </a:lnTo>
                <a:lnTo>
                  <a:pt x="149057" y="30408"/>
                </a:lnTo>
                <a:lnTo>
                  <a:pt x="148868" y="29792"/>
                </a:lnTo>
                <a:lnTo>
                  <a:pt x="148820" y="29556"/>
                </a:lnTo>
                <a:lnTo>
                  <a:pt x="148868" y="29319"/>
                </a:lnTo>
                <a:lnTo>
                  <a:pt x="149010" y="28608"/>
                </a:lnTo>
                <a:lnTo>
                  <a:pt x="149057" y="28182"/>
                </a:lnTo>
                <a:lnTo>
                  <a:pt x="149057" y="27803"/>
                </a:lnTo>
                <a:lnTo>
                  <a:pt x="148962" y="28561"/>
                </a:lnTo>
                <a:lnTo>
                  <a:pt x="148773" y="29271"/>
                </a:lnTo>
                <a:lnTo>
                  <a:pt x="148536" y="28371"/>
                </a:lnTo>
                <a:lnTo>
                  <a:pt x="148347" y="27424"/>
                </a:lnTo>
                <a:lnTo>
                  <a:pt x="148299" y="26477"/>
                </a:lnTo>
                <a:lnTo>
                  <a:pt x="148299" y="26003"/>
                </a:lnTo>
                <a:lnTo>
                  <a:pt x="148299" y="25530"/>
                </a:lnTo>
                <a:lnTo>
                  <a:pt x="148252" y="26572"/>
                </a:lnTo>
                <a:lnTo>
                  <a:pt x="148299" y="27614"/>
                </a:lnTo>
                <a:lnTo>
                  <a:pt x="148441" y="28561"/>
                </a:lnTo>
                <a:lnTo>
                  <a:pt x="148631" y="29508"/>
                </a:lnTo>
                <a:lnTo>
                  <a:pt x="148631" y="29698"/>
                </a:lnTo>
                <a:lnTo>
                  <a:pt x="148583" y="29840"/>
                </a:lnTo>
                <a:lnTo>
                  <a:pt x="148441" y="30455"/>
                </a:lnTo>
                <a:lnTo>
                  <a:pt x="148204" y="31308"/>
                </a:lnTo>
                <a:lnTo>
                  <a:pt x="148062" y="32161"/>
                </a:lnTo>
                <a:lnTo>
                  <a:pt x="147920" y="33013"/>
                </a:lnTo>
                <a:lnTo>
                  <a:pt x="147873" y="33866"/>
                </a:lnTo>
                <a:lnTo>
                  <a:pt x="147826" y="34197"/>
                </a:lnTo>
                <a:lnTo>
                  <a:pt x="147778" y="34529"/>
                </a:lnTo>
                <a:lnTo>
                  <a:pt x="147494" y="35666"/>
                </a:lnTo>
                <a:lnTo>
                  <a:pt x="147305" y="36518"/>
                </a:lnTo>
                <a:lnTo>
                  <a:pt x="147257" y="36044"/>
                </a:lnTo>
                <a:lnTo>
                  <a:pt x="147162" y="35381"/>
                </a:lnTo>
                <a:lnTo>
                  <a:pt x="147115" y="34671"/>
                </a:lnTo>
                <a:lnTo>
                  <a:pt x="147162" y="34339"/>
                </a:lnTo>
                <a:lnTo>
                  <a:pt x="147210" y="33960"/>
                </a:lnTo>
                <a:lnTo>
                  <a:pt x="147257" y="33439"/>
                </a:lnTo>
                <a:lnTo>
                  <a:pt x="147162" y="33771"/>
                </a:lnTo>
                <a:lnTo>
                  <a:pt x="147162" y="33676"/>
                </a:lnTo>
                <a:lnTo>
                  <a:pt x="147210" y="32966"/>
                </a:lnTo>
                <a:lnTo>
                  <a:pt x="147257" y="32303"/>
                </a:lnTo>
                <a:lnTo>
                  <a:pt x="147210" y="31640"/>
                </a:lnTo>
                <a:lnTo>
                  <a:pt x="147162" y="30976"/>
                </a:lnTo>
                <a:lnTo>
                  <a:pt x="147115" y="30882"/>
                </a:lnTo>
                <a:lnTo>
                  <a:pt x="147162" y="30787"/>
                </a:lnTo>
                <a:lnTo>
                  <a:pt x="147447" y="30171"/>
                </a:lnTo>
                <a:lnTo>
                  <a:pt x="147683" y="29603"/>
                </a:lnTo>
                <a:lnTo>
                  <a:pt x="147636" y="29603"/>
                </a:lnTo>
                <a:lnTo>
                  <a:pt x="147115" y="30550"/>
                </a:lnTo>
                <a:lnTo>
                  <a:pt x="146831" y="29508"/>
                </a:lnTo>
                <a:lnTo>
                  <a:pt x="146547" y="28845"/>
                </a:lnTo>
                <a:lnTo>
                  <a:pt x="146831" y="29982"/>
                </a:lnTo>
                <a:lnTo>
                  <a:pt x="146926" y="30361"/>
                </a:lnTo>
                <a:lnTo>
                  <a:pt x="146973" y="30740"/>
                </a:lnTo>
                <a:lnTo>
                  <a:pt x="146926" y="30882"/>
                </a:lnTo>
                <a:lnTo>
                  <a:pt x="146878" y="30976"/>
                </a:lnTo>
                <a:lnTo>
                  <a:pt x="146310" y="31876"/>
                </a:lnTo>
                <a:lnTo>
                  <a:pt x="146310" y="31687"/>
                </a:lnTo>
                <a:lnTo>
                  <a:pt x="146499" y="28940"/>
                </a:lnTo>
                <a:lnTo>
                  <a:pt x="146547" y="28845"/>
                </a:lnTo>
                <a:lnTo>
                  <a:pt x="146547" y="28514"/>
                </a:lnTo>
                <a:lnTo>
                  <a:pt x="146594" y="27945"/>
                </a:lnTo>
                <a:lnTo>
                  <a:pt x="146547" y="27993"/>
                </a:lnTo>
                <a:lnTo>
                  <a:pt x="146215" y="30313"/>
                </a:lnTo>
                <a:lnTo>
                  <a:pt x="145978" y="32113"/>
                </a:lnTo>
                <a:lnTo>
                  <a:pt x="145931" y="32397"/>
                </a:lnTo>
                <a:lnTo>
                  <a:pt x="145836" y="32682"/>
                </a:lnTo>
                <a:lnTo>
                  <a:pt x="145315" y="33771"/>
                </a:lnTo>
                <a:lnTo>
                  <a:pt x="144984" y="34576"/>
                </a:lnTo>
                <a:lnTo>
                  <a:pt x="144794" y="35050"/>
                </a:lnTo>
                <a:lnTo>
                  <a:pt x="144605" y="35571"/>
                </a:lnTo>
                <a:lnTo>
                  <a:pt x="144463" y="36092"/>
                </a:lnTo>
                <a:lnTo>
                  <a:pt x="144368" y="36613"/>
                </a:lnTo>
                <a:lnTo>
                  <a:pt x="144321" y="36897"/>
                </a:lnTo>
                <a:lnTo>
                  <a:pt x="144273" y="36897"/>
                </a:lnTo>
                <a:lnTo>
                  <a:pt x="144178" y="36092"/>
                </a:lnTo>
                <a:lnTo>
                  <a:pt x="144178" y="35571"/>
                </a:lnTo>
                <a:lnTo>
                  <a:pt x="144178" y="35050"/>
                </a:lnTo>
                <a:lnTo>
                  <a:pt x="144226" y="34529"/>
                </a:lnTo>
                <a:lnTo>
                  <a:pt x="144321" y="33960"/>
                </a:lnTo>
                <a:lnTo>
                  <a:pt x="144842" y="30834"/>
                </a:lnTo>
                <a:lnTo>
                  <a:pt x="144984" y="30219"/>
                </a:lnTo>
                <a:lnTo>
                  <a:pt x="145173" y="29650"/>
                </a:lnTo>
                <a:lnTo>
                  <a:pt x="145363" y="28940"/>
                </a:lnTo>
                <a:lnTo>
                  <a:pt x="145363" y="28940"/>
                </a:lnTo>
                <a:lnTo>
                  <a:pt x="145031" y="29745"/>
                </a:lnTo>
                <a:lnTo>
                  <a:pt x="144747" y="30598"/>
                </a:lnTo>
                <a:lnTo>
                  <a:pt x="144463" y="31450"/>
                </a:lnTo>
                <a:lnTo>
                  <a:pt x="144273" y="32303"/>
                </a:lnTo>
                <a:lnTo>
                  <a:pt x="144178" y="31734"/>
                </a:lnTo>
                <a:lnTo>
                  <a:pt x="144084" y="31166"/>
                </a:lnTo>
                <a:lnTo>
                  <a:pt x="143989" y="30598"/>
                </a:lnTo>
                <a:lnTo>
                  <a:pt x="143800" y="30077"/>
                </a:lnTo>
                <a:lnTo>
                  <a:pt x="143752" y="29792"/>
                </a:lnTo>
                <a:lnTo>
                  <a:pt x="143752" y="29650"/>
                </a:lnTo>
                <a:lnTo>
                  <a:pt x="143800" y="29508"/>
                </a:lnTo>
                <a:lnTo>
                  <a:pt x="143800" y="29461"/>
                </a:lnTo>
                <a:lnTo>
                  <a:pt x="143705" y="29650"/>
                </a:lnTo>
                <a:lnTo>
                  <a:pt x="143563" y="29461"/>
                </a:lnTo>
                <a:lnTo>
                  <a:pt x="143563" y="29461"/>
                </a:lnTo>
                <a:lnTo>
                  <a:pt x="143610" y="29650"/>
                </a:lnTo>
                <a:lnTo>
                  <a:pt x="143610" y="29840"/>
                </a:lnTo>
                <a:lnTo>
                  <a:pt x="143373" y="30692"/>
                </a:lnTo>
                <a:lnTo>
                  <a:pt x="143231" y="31308"/>
                </a:lnTo>
                <a:lnTo>
                  <a:pt x="143136" y="31876"/>
                </a:lnTo>
                <a:lnTo>
                  <a:pt x="143089" y="32492"/>
                </a:lnTo>
                <a:lnTo>
                  <a:pt x="143042" y="33108"/>
                </a:lnTo>
                <a:lnTo>
                  <a:pt x="143042" y="34055"/>
                </a:lnTo>
                <a:lnTo>
                  <a:pt x="143089" y="35050"/>
                </a:lnTo>
                <a:lnTo>
                  <a:pt x="143089" y="35476"/>
                </a:lnTo>
                <a:lnTo>
                  <a:pt x="143089" y="35950"/>
                </a:lnTo>
                <a:lnTo>
                  <a:pt x="142947" y="36897"/>
                </a:lnTo>
                <a:lnTo>
                  <a:pt x="142805" y="35381"/>
                </a:lnTo>
                <a:lnTo>
                  <a:pt x="142663" y="34339"/>
                </a:lnTo>
                <a:lnTo>
                  <a:pt x="142710" y="34197"/>
                </a:lnTo>
                <a:lnTo>
                  <a:pt x="142710" y="33724"/>
                </a:lnTo>
                <a:lnTo>
                  <a:pt x="142615" y="33913"/>
                </a:lnTo>
                <a:lnTo>
                  <a:pt x="142568" y="33724"/>
                </a:lnTo>
                <a:lnTo>
                  <a:pt x="142473" y="33297"/>
                </a:lnTo>
                <a:lnTo>
                  <a:pt x="142710" y="32350"/>
                </a:lnTo>
                <a:lnTo>
                  <a:pt x="142758" y="32303"/>
                </a:lnTo>
                <a:lnTo>
                  <a:pt x="142758" y="31924"/>
                </a:lnTo>
                <a:lnTo>
                  <a:pt x="142426" y="32682"/>
                </a:lnTo>
                <a:lnTo>
                  <a:pt x="142426" y="32113"/>
                </a:lnTo>
                <a:lnTo>
                  <a:pt x="142473" y="31971"/>
                </a:lnTo>
                <a:lnTo>
                  <a:pt x="142615" y="31403"/>
                </a:lnTo>
                <a:lnTo>
                  <a:pt x="142758" y="30834"/>
                </a:lnTo>
                <a:lnTo>
                  <a:pt x="142758" y="30740"/>
                </a:lnTo>
                <a:lnTo>
                  <a:pt x="142805" y="29792"/>
                </a:lnTo>
                <a:lnTo>
                  <a:pt x="142758" y="29840"/>
                </a:lnTo>
                <a:lnTo>
                  <a:pt x="142615" y="30503"/>
                </a:lnTo>
                <a:lnTo>
                  <a:pt x="142473" y="31166"/>
                </a:lnTo>
                <a:lnTo>
                  <a:pt x="142426" y="31261"/>
                </a:lnTo>
                <a:lnTo>
                  <a:pt x="142426" y="31261"/>
                </a:lnTo>
                <a:lnTo>
                  <a:pt x="142521" y="30408"/>
                </a:lnTo>
                <a:lnTo>
                  <a:pt x="142615" y="29603"/>
                </a:lnTo>
                <a:lnTo>
                  <a:pt x="142758" y="28892"/>
                </a:lnTo>
                <a:lnTo>
                  <a:pt x="142568" y="29650"/>
                </a:lnTo>
                <a:lnTo>
                  <a:pt x="142426" y="30361"/>
                </a:lnTo>
                <a:lnTo>
                  <a:pt x="142284" y="31734"/>
                </a:lnTo>
                <a:lnTo>
                  <a:pt x="142189" y="31876"/>
                </a:lnTo>
                <a:lnTo>
                  <a:pt x="142142" y="31734"/>
                </a:lnTo>
                <a:lnTo>
                  <a:pt x="142142" y="31924"/>
                </a:lnTo>
                <a:lnTo>
                  <a:pt x="142047" y="32019"/>
                </a:lnTo>
                <a:lnTo>
                  <a:pt x="141716" y="32397"/>
                </a:lnTo>
                <a:lnTo>
                  <a:pt x="141384" y="32729"/>
                </a:lnTo>
                <a:lnTo>
                  <a:pt x="141384" y="31592"/>
                </a:lnTo>
                <a:lnTo>
                  <a:pt x="141479" y="30503"/>
                </a:lnTo>
                <a:lnTo>
                  <a:pt x="141479" y="30077"/>
                </a:lnTo>
                <a:lnTo>
                  <a:pt x="141479" y="29698"/>
                </a:lnTo>
                <a:lnTo>
                  <a:pt x="141621" y="28892"/>
                </a:lnTo>
                <a:lnTo>
                  <a:pt x="141668" y="28324"/>
                </a:lnTo>
                <a:lnTo>
                  <a:pt x="141668" y="28040"/>
                </a:lnTo>
                <a:lnTo>
                  <a:pt x="141621" y="27803"/>
                </a:lnTo>
                <a:lnTo>
                  <a:pt x="141526" y="28892"/>
                </a:lnTo>
                <a:lnTo>
                  <a:pt x="141337" y="29887"/>
                </a:lnTo>
                <a:lnTo>
                  <a:pt x="141242" y="30834"/>
                </a:lnTo>
                <a:lnTo>
                  <a:pt x="141052" y="32208"/>
                </a:lnTo>
                <a:lnTo>
                  <a:pt x="141005" y="32682"/>
                </a:lnTo>
                <a:lnTo>
                  <a:pt x="140958" y="33108"/>
                </a:lnTo>
                <a:lnTo>
                  <a:pt x="140910" y="33297"/>
                </a:lnTo>
                <a:lnTo>
                  <a:pt x="140816" y="33534"/>
                </a:lnTo>
                <a:lnTo>
                  <a:pt x="140721" y="33155"/>
                </a:lnTo>
                <a:lnTo>
                  <a:pt x="140721" y="32776"/>
                </a:lnTo>
                <a:lnTo>
                  <a:pt x="140721" y="32634"/>
                </a:lnTo>
                <a:lnTo>
                  <a:pt x="141005" y="32113"/>
                </a:lnTo>
                <a:lnTo>
                  <a:pt x="140674" y="32540"/>
                </a:lnTo>
                <a:lnTo>
                  <a:pt x="140579" y="32161"/>
                </a:lnTo>
                <a:lnTo>
                  <a:pt x="140531" y="32066"/>
                </a:lnTo>
                <a:lnTo>
                  <a:pt x="140389" y="31592"/>
                </a:lnTo>
                <a:lnTo>
                  <a:pt x="140295" y="31403"/>
                </a:lnTo>
                <a:lnTo>
                  <a:pt x="140342" y="31308"/>
                </a:lnTo>
                <a:lnTo>
                  <a:pt x="140389" y="31166"/>
                </a:lnTo>
                <a:lnTo>
                  <a:pt x="140626" y="30740"/>
                </a:lnTo>
                <a:lnTo>
                  <a:pt x="140200" y="31261"/>
                </a:lnTo>
                <a:lnTo>
                  <a:pt x="139774" y="30455"/>
                </a:lnTo>
                <a:lnTo>
                  <a:pt x="139347" y="29745"/>
                </a:lnTo>
                <a:lnTo>
                  <a:pt x="138968" y="28987"/>
                </a:lnTo>
                <a:lnTo>
                  <a:pt x="138968" y="28987"/>
                </a:lnTo>
                <a:lnTo>
                  <a:pt x="139110" y="29319"/>
                </a:lnTo>
                <a:lnTo>
                  <a:pt x="139631" y="30503"/>
                </a:lnTo>
                <a:lnTo>
                  <a:pt x="140058" y="31355"/>
                </a:lnTo>
                <a:lnTo>
                  <a:pt x="140058" y="31403"/>
                </a:lnTo>
                <a:lnTo>
                  <a:pt x="140010" y="31497"/>
                </a:lnTo>
                <a:lnTo>
                  <a:pt x="139016" y="33013"/>
                </a:lnTo>
                <a:lnTo>
                  <a:pt x="138542" y="33818"/>
                </a:lnTo>
                <a:lnTo>
                  <a:pt x="137784" y="35097"/>
                </a:lnTo>
                <a:lnTo>
                  <a:pt x="137690" y="35239"/>
                </a:lnTo>
                <a:lnTo>
                  <a:pt x="137642" y="35239"/>
                </a:lnTo>
                <a:lnTo>
                  <a:pt x="137595" y="33866"/>
                </a:lnTo>
                <a:lnTo>
                  <a:pt x="137642" y="33582"/>
                </a:lnTo>
                <a:lnTo>
                  <a:pt x="137690" y="33297"/>
                </a:lnTo>
                <a:lnTo>
                  <a:pt x="137784" y="32966"/>
                </a:lnTo>
                <a:lnTo>
                  <a:pt x="137926" y="32682"/>
                </a:lnTo>
                <a:lnTo>
                  <a:pt x="138732" y="31545"/>
                </a:lnTo>
                <a:lnTo>
                  <a:pt x="138968" y="31261"/>
                </a:lnTo>
                <a:lnTo>
                  <a:pt x="138874" y="31261"/>
                </a:lnTo>
                <a:lnTo>
                  <a:pt x="137690" y="32540"/>
                </a:lnTo>
                <a:lnTo>
                  <a:pt x="138116" y="31924"/>
                </a:lnTo>
                <a:lnTo>
                  <a:pt x="138068" y="31924"/>
                </a:lnTo>
                <a:lnTo>
                  <a:pt x="137784" y="32303"/>
                </a:lnTo>
                <a:lnTo>
                  <a:pt x="137500" y="32729"/>
                </a:lnTo>
                <a:lnTo>
                  <a:pt x="137074" y="33439"/>
                </a:lnTo>
                <a:lnTo>
                  <a:pt x="136695" y="34197"/>
                </a:lnTo>
                <a:lnTo>
                  <a:pt x="136221" y="35239"/>
                </a:lnTo>
                <a:lnTo>
                  <a:pt x="135748" y="36281"/>
                </a:lnTo>
                <a:lnTo>
                  <a:pt x="135606" y="36708"/>
                </a:lnTo>
                <a:lnTo>
                  <a:pt x="135511" y="37181"/>
                </a:lnTo>
                <a:lnTo>
                  <a:pt x="135463" y="37039"/>
                </a:lnTo>
                <a:lnTo>
                  <a:pt x="135369" y="35713"/>
                </a:lnTo>
                <a:lnTo>
                  <a:pt x="135227" y="34197"/>
                </a:lnTo>
                <a:lnTo>
                  <a:pt x="135227" y="33960"/>
                </a:lnTo>
                <a:lnTo>
                  <a:pt x="135227" y="33818"/>
                </a:lnTo>
                <a:lnTo>
                  <a:pt x="135274" y="33676"/>
                </a:lnTo>
                <a:lnTo>
                  <a:pt x="135984" y="32445"/>
                </a:lnTo>
                <a:lnTo>
                  <a:pt x="135984" y="32397"/>
                </a:lnTo>
                <a:lnTo>
                  <a:pt x="135937" y="32350"/>
                </a:lnTo>
                <a:lnTo>
                  <a:pt x="135132" y="33534"/>
                </a:lnTo>
                <a:lnTo>
                  <a:pt x="135084" y="33439"/>
                </a:lnTo>
                <a:lnTo>
                  <a:pt x="134327" y="35523"/>
                </a:lnTo>
                <a:lnTo>
                  <a:pt x="134374" y="35050"/>
                </a:lnTo>
                <a:lnTo>
                  <a:pt x="134421" y="34434"/>
                </a:lnTo>
                <a:lnTo>
                  <a:pt x="134516" y="33818"/>
                </a:lnTo>
                <a:lnTo>
                  <a:pt x="134611" y="33345"/>
                </a:lnTo>
                <a:lnTo>
                  <a:pt x="134800" y="32776"/>
                </a:lnTo>
                <a:lnTo>
                  <a:pt x="134942" y="32540"/>
                </a:lnTo>
                <a:lnTo>
                  <a:pt x="135084" y="32255"/>
                </a:lnTo>
                <a:lnTo>
                  <a:pt x="135227" y="32066"/>
                </a:lnTo>
                <a:lnTo>
                  <a:pt x="134990" y="32303"/>
                </a:lnTo>
                <a:lnTo>
                  <a:pt x="134848" y="32492"/>
                </a:lnTo>
                <a:lnTo>
                  <a:pt x="134658" y="32824"/>
                </a:lnTo>
                <a:lnTo>
                  <a:pt x="134469" y="33155"/>
                </a:lnTo>
                <a:lnTo>
                  <a:pt x="134374" y="33487"/>
                </a:lnTo>
                <a:lnTo>
                  <a:pt x="134279" y="33866"/>
                </a:lnTo>
                <a:lnTo>
                  <a:pt x="134090" y="34908"/>
                </a:lnTo>
                <a:lnTo>
                  <a:pt x="133900" y="35950"/>
                </a:lnTo>
                <a:lnTo>
                  <a:pt x="133711" y="36944"/>
                </a:lnTo>
                <a:lnTo>
                  <a:pt x="133474" y="36234"/>
                </a:lnTo>
                <a:lnTo>
                  <a:pt x="133474" y="36044"/>
                </a:lnTo>
                <a:lnTo>
                  <a:pt x="133664" y="35192"/>
                </a:lnTo>
                <a:lnTo>
                  <a:pt x="133806" y="34292"/>
                </a:lnTo>
                <a:lnTo>
                  <a:pt x="133853" y="33866"/>
                </a:lnTo>
                <a:lnTo>
                  <a:pt x="133806" y="33629"/>
                </a:lnTo>
                <a:lnTo>
                  <a:pt x="133758" y="33439"/>
                </a:lnTo>
                <a:lnTo>
                  <a:pt x="133664" y="33203"/>
                </a:lnTo>
                <a:lnTo>
                  <a:pt x="133569" y="33013"/>
                </a:lnTo>
                <a:lnTo>
                  <a:pt x="133379" y="32824"/>
                </a:lnTo>
                <a:lnTo>
                  <a:pt x="133190" y="32634"/>
                </a:lnTo>
                <a:lnTo>
                  <a:pt x="133143" y="32587"/>
                </a:lnTo>
                <a:lnTo>
                  <a:pt x="133190" y="32540"/>
                </a:lnTo>
                <a:lnTo>
                  <a:pt x="133379" y="32208"/>
                </a:lnTo>
                <a:lnTo>
                  <a:pt x="133521" y="31971"/>
                </a:lnTo>
                <a:lnTo>
                  <a:pt x="133474" y="31924"/>
                </a:lnTo>
                <a:lnTo>
                  <a:pt x="133048" y="32540"/>
                </a:lnTo>
                <a:lnTo>
                  <a:pt x="132574" y="32255"/>
                </a:lnTo>
                <a:lnTo>
                  <a:pt x="132101" y="32066"/>
                </a:lnTo>
                <a:lnTo>
                  <a:pt x="132906" y="32587"/>
                </a:lnTo>
                <a:lnTo>
                  <a:pt x="132953" y="32634"/>
                </a:lnTo>
                <a:lnTo>
                  <a:pt x="132953" y="32682"/>
                </a:lnTo>
                <a:lnTo>
                  <a:pt x="132479" y="33345"/>
                </a:lnTo>
                <a:lnTo>
                  <a:pt x="132148" y="32824"/>
                </a:lnTo>
                <a:lnTo>
                  <a:pt x="132243" y="33013"/>
                </a:lnTo>
                <a:lnTo>
                  <a:pt x="132290" y="33250"/>
                </a:lnTo>
                <a:lnTo>
                  <a:pt x="132385" y="33439"/>
                </a:lnTo>
                <a:lnTo>
                  <a:pt x="132385" y="33534"/>
                </a:lnTo>
                <a:lnTo>
                  <a:pt x="132337" y="33629"/>
                </a:lnTo>
                <a:lnTo>
                  <a:pt x="132053" y="34150"/>
                </a:lnTo>
                <a:lnTo>
                  <a:pt x="131816" y="34624"/>
                </a:lnTo>
                <a:lnTo>
                  <a:pt x="131722" y="34150"/>
                </a:lnTo>
                <a:lnTo>
                  <a:pt x="131674" y="33724"/>
                </a:lnTo>
                <a:lnTo>
                  <a:pt x="131674" y="33250"/>
                </a:lnTo>
                <a:lnTo>
                  <a:pt x="131769" y="32776"/>
                </a:lnTo>
                <a:lnTo>
                  <a:pt x="131722" y="32824"/>
                </a:lnTo>
                <a:lnTo>
                  <a:pt x="131580" y="33297"/>
                </a:lnTo>
                <a:lnTo>
                  <a:pt x="131485" y="33724"/>
                </a:lnTo>
                <a:lnTo>
                  <a:pt x="131485" y="34197"/>
                </a:lnTo>
                <a:lnTo>
                  <a:pt x="131485" y="34624"/>
                </a:lnTo>
                <a:lnTo>
                  <a:pt x="131485" y="35666"/>
                </a:lnTo>
                <a:lnTo>
                  <a:pt x="131437" y="35855"/>
                </a:lnTo>
                <a:lnTo>
                  <a:pt x="131390" y="36092"/>
                </a:lnTo>
                <a:lnTo>
                  <a:pt x="131390" y="35239"/>
                </a:lnTo>
                <a:lnTo>
                  <a:pt x="131295" y="34434"/>
                </a:lnTo>
                <a:lnTo>
                  <a:pt x="131153" y="33582"/>
                </a:lnTo>
                <a:lnTo>
                  <a:pt x="130916" y="32729"/>
                </a:lnTo>
                <a:lnTo>
                  <a:pt x="130916" y="32682"/>
                </a:lnTo>
                <a:lnTo>
                  <a:pt x="130964" y="32634"/>
                </a:lnTo>
                <a:lnTo>
                  <a:pt x="132337" y="31119"/>
                </a:lnTo>
                <a:lnTo>
                  <a:pt x="132858" y="30550"/>
                </a:lnTo>
                <a:lnTo>
                  <a:pt x="132432" y="30929"/>
                </a:lnTo>
                <a:lnTo>
                  <a:pt x="131059" y="32255"/>
                </a:lnTo>
                <a:lnTo>
                  <a:pt x="130822" y="32492"/>
                </a:lnTo>
                <a:lnTo>
                  <a:pt x="130490" y="32871"/>
                </a:lnTo>
                <a:lnTo>
                  <a:pt x="130395" y="32966"/>
                </a:lnTo>
                <a:lnTo>
                  <a:pt x="130395" y="32871"/>
                </a:lnTo>
                <a:lnTo>
                  <a:pt x="130443" y="32776"/>
                </a:lnTo>
                <a:lnTo>
                  <a:pt x="130632" y="32634"/>
                </a:lnTo>
                <a:lnTo>
                  <a:pt x="130822" y="32445"/>
                </a:lnTo>
                <a:lnTo>
                  <a:pt x="131059" y="32113"/>
                </a:lnTo>
                <a:lnTo>
                  <a:pt x="132622" y="30692"/>
                </a:lnTo>
                <a:lnTo>
                  <a:pt x="132906" y="30455"/>
                </a:lnTo>
                <a:lnTo>
                  <a:pt x="133000" y="30408"/>
                </a:lnTo>
                <a:lnTo>
                  <a:pt x="133285" y="30077"/>
                </a:lnTo>
                <a:lnTo>
                  <a:pt x="131864" y="31213"/>
                </a:lnTo>
                <a:lnTo>
                  <a:pt x="131201" y="31782"/>
                </a:lnTo>
                <a:lnTo>
                  <a:pt x="130537" y="32397"/>
                </a:lnTo>
                <a:lnTo>
                  <a:pt x="130727" y="31971"/>
                </a:lnTo>
                <a:lnTo>
                  <a:pt x="131011" y="31545"/>
                </a:lnTo>
                <a:lnTo>
                  <a:pt x="131295" y="31119"/>
                </a:lnTo>
                <a:lnTo>
                  <a:pt x="131627" y="30740"/>
                </a:lnTo>
                <a:lnTo>
                  <a:pt x="132337" y="29934"/>
                </a:lnTo>
                <a:lnTo>
                  <a:pt x="133048" y="29177"/>
                </a:lnTo>
                <a:lnTo>
                  <a:pt x="133000" y="29129"/>
                </a:lnTo>
                <a:lnTo>
                  <a:pt x="130916" y="31261"/>
                </a:lnTo>
                <a:lnTo>
                  <a:pt x="131106" y="30692"/>
                </a:lnTo>
                <a:lnTo>
                  <a:pt x="131153" y="30361"/>
                </a:lnTo>
                <a:lnTo>
                  <a:pt x="131153" y="30219"/>
                </a:lnTo>
                <a:lnTo>
                  <a:pt x="131106" y="30029"/>
                </a:lnTo>
                <a:lnTo>
                  <a:pt x="131106" y="30124"/>
                </a:lnTo>
                <a:lnTo>
                  <a:pt x="131106" y="30361"/>
                </a:lnTo>
                <a:lnTo>
                  <a:pt x="131011" y="30645"/>
                </a:lnTo>
                <a:lnTo>
                  <a:pt x="130822" y="31119"/>
                </a:lnTo>
                <a:lnTo>
                  <a:pt x="130111" y="32587"/>
                </a:lnTo>
                <a:lnTo>
                  <a:pt x="129969" y="32871"/>
                </a:lnTo>
                <a:lnTo>
                  <a:pt x="129827" y="33155"/>
                </a:lnTo>
                <a:lnTo>
                  <a:pt x="129164" y="33960"/>
                </a:lnTo>
                <a:lnTo>
                  <a:pt x="128880" y="34387"/>
                </a:lnTo>
                <a:lnTo>
                  <a:pt x="128596" y="34813"/>
                </a:lnTo>
                <a:lnTo>
                  <a:pt x="128406" y="35192"/>
                </a:lnTo>
                <a:lnTo>
                  <a:pt x="128359" y="35145"/>
                </a:lnTo>
                <a:lnTo>
                  <a:pt x="128359" y="35002"/>
                </a:lnTo>
                <a:lnTo>
                  <a:pt x="128359" y="34860"/>
                </a:lnTo>
                <a:lnTo>
                  <a:pt x="128453" y="34671"/>
                </a:lnTo>
                <a:lnTo>
                  <a:pt x="128501" y="34529"/>
                </a:lnTo>
                <a:lnTo>
                  <a:pt x="128501" y="34529"/>
                </a:lnTo>
                <a:lnTo>
                  <a:pt x="128217" y="35002"/>
                </a:lnTo>
                <a:lnTo>
                  <a:pt x="128122" y="34908"/>
                </a:lnTo>
                <a:lnTo>
                  <a:pt x="127696" y="34339"/>
                </a:lnTo>
                <a:lnTo>
                  <a:pt x="127696" y="34292"/>
                </a:lnTo>
                <a:lnTo>
                  <a:pt x="127885" y="33676"/>
                </a:lnTo>
                <a:lnTo>
                  <a:pt x="127980" y="33392"/>
                </a:lnTo>
                <a:lnTo>
                  <a:pt x="127885" y="33061"/>
                </a:lnTo>
                <a:lnTo>
                  <a:pt x="127885" y="33439"/>
                </a:lnTo>
                <a:lnTo>
                  <a:pt x="127790" y="33771"/>
                </a:lnTo>
                <a:lnTo>
                  <a:pt x="127601" y="34150"/>
                </a:lnTo>
                <a:lnTo>
                  <a:pt x="127554" y="34150"/>
                </a:lnTo>
                <a:lnTo>
                  <a:pt x="127411" y="33866"/>
                </a:lnTo>
                <a:lnTo>
                  <a:pt x="127317" y="33582"/>
                </a:lnTo>
                <a:lnTo>
                  <a:pt x="127222" y="33297"/>
                </a:lnTo>
                <a:lnTo>
                  <a:pt x="127127" y="32966"/>
                </a:lnTo>
                <a:lnTo>
                  <a:pt x="126796" y="32397"/>
                </a:lnTo>
                <a:lnTo>
                  <a:pt x="126701" y="32208"/>
                </a:lnTo>
                <a:lnTo>
                  <a:pt x="126701" y="32113"/>
                </a:lnTo>
                <a:lnTo>
                  <a:pt x="126701" y="32019"/>
                </a:lnTo>
                <a:lnTo>
                  <a:pt x="126748" y="31876"/>
                </a:lnTo>
                <a:lnTo>
                  <a:pt x="126701" y="31876"/>
                </a:lnTo>
                <a:lnTo>
                  <a:pt x="126227" y="33345"/>
                </a:lnTo>
                <a:lnTo>
                  <a:pt x="126180" y="33345"/>
                </a:lnTo>
                <a:lnTo>
                  <a:pt x="126464" y="31829"/>
                </a:lnTo>
                <a:lnTo>
                  <a:pt x="126417" y="31829"/>
                </a:lnTo>
                <a:lnTo>
                  <a:pt x="126085" y="33061"/>
                </a:lnTo>
                <a:lnTo>
                  <a:pt x="125943" y="32776"/>
                </a:lnTo>
                <a:lnTo>
                  <a:pt x="125943" y="32871"/>
                </a:lnTo>
                <a:lnTo>
                  <a:pt x="125943" y="32966"/>
                </a:lnTo>
                <a:lnTo>
                  <a:pt x="125991" y="33155"/>
                </a:lnTo>
                <a:lnTo>
                  <a:pt x="125991" y="33392"/>
                </a:lnTo>
                <a:lnTo>
                  <a:pt x="125564" y="34813"/>
                </a:lnTo>
                <a:lnTo>
                  <a:pt x="125517" y="35145"/>
                </a:lnTo>
                <a:lnTo>
                  <a:pt x="125185" y="34008"/>
                </a:lnTo>
                <a:lnTo>
                  <a:pt x="125138" y="33771"/>
                </a:lnTo>
                <a:lnTo>
                  <a:pt x="125185" y="33487"/>
                </a:lnTo>
                <a:lnTo>
                  <a:pt x="125280" y="33155"/>
                </a:lnTo>
                <a:lnTo>
                  <a:pt x="125517" y="32350"/>
                </a:lnTo>
                <a:lnTo>
                  <a:pt x="125754" y="31592"/>
                </a:lnTo>
                <a:lnTo>
                  <a:pt x="125943" y="31119"/>
                </a:lnTo>
                <a:lnTo>
                  <a:pt x="126180" y="30645"/>
                </a:lnTo>
                <a:lnTo>
                  <a:pt x="126322" y="30361"/>
                </a:lnTo>
                <a:lnTo>
                  <a:pt x="126133" y="30598"/>
                </a:lnTo>
                <a:lnTo>
                  <a:pt x="125801" y="31071"/>
                </a:lnTo>
                <a:lnTo>
                  <a:pt x="125564" y="31592"/>
                </a:lnTo>
                <a:lnTo>
                  <a:pt x="125138" y="32634"/>
                </a:lnTo>
                <a:lnTo>
                  <a:pt x="125280" y="31687"/>
                </a:lnTo>
                <a:lnTo>
                  <a:pt x="125138" y="32066"/>
                </a:lnTo>
                <a:lnTo>
                  <a:pt x="125043" y="32445"/>
                </a:lnTo>
                <a:lnTo>
                  <a:pt x="124901" y="33203"/>
                </a:lnTo>
                <a:lnTo>
                  <a:pt x="124664" y="32492"/>
                </a:lnTo>
                <a:lnTo>
                  <a:pt x="124380" y="31782"/>
                </a:lnTo>
                <a:lnTo>
                  <a:pt x="124238" y="31403"/>
                </a:lnTo>
                <a:lnTo>
                  <a:pt x="124096" y="31071"/>
                </a:lnTo>
                <a:lnTo>
                  <a:pt x="123859" y="30740"/>
                </a:lnTo>
                <a:lnTo>
                  <a:pt x="123622" y="30361"/>
                </a:lnTo>
                <a:lnTo>
                  <a:pt x="123764" y="30645"/>
                </a:lnTo>
                <a:lnTo>
                  <a:pt x="123906" y="30976"/>
                </a:lnTo>
                <a:lnTo>
                  <a:pt x="124049" y="31308"/>
                </a:lnTo>
                <a:lnTo>
                  <a:pt x="124285" y="31971"/>
                </a:lnTo>
                <a:lnTo>
                  <a:pt x="124617" y="33392"/>
                </a:lnTo>
                <a:lnTo>
                  <a:pt x="124664" y="33629"/>
                </a:lnTo>
                <a:lnTo>
                  <a:pt x="124712" y="33724"/>
                </a:lnTo>
                <a:lnTo>
                  <a:pt x="124712" y="33818"/>
                </a:lnTo>
                <a:lnTo>
                  <a:pt x="124570" y="34245"/>
                </a:lnTo>
                <a:lnTo>
                  <a:pt x="124380" y="34718"/>
                </a:lnTo>
                <a:lnTo>
                  <a:pt x="124333" y="34624"/>
                </a:lnTo>
                <a:lnTo>
                  <a:pt x="124143" y="34150"/>
                </a:lnTo>
                <a:lnTo>
                  <a:pt x="123622" y="33061"/>
                </a:lnTo>
                <a:lnTo>
                  <a:pt x="123575" y="32918"/>
                </a:lnTo>
                <a:lnTo>
                  <a:pt x="123528" y="32824"/>
                </a:lnTo>
                <a:lnTo>
                  <a:pt x="123622" y="31071"/>
                </a:lnTo>
                <a:lnTo>
                  <a:pt x="123622" y="30787"/>
                </a:lnTo>
                <a:lnTo>
                  <a:pt x="123575" y="30455"/>
                </a:lnTo>
                <a:lnTo>
                  <a:pt x="123528" y="30503"/>
                </a:lnTo>
                <a:lnTo>
                  <a:pt x="123528" y="31071"/>
                </a:lnTo>
                <a:lnTo>
                  <a:pt x="123433" y="31640"/>
                </a:lnTo>
                <a:lnTo>
                  <a:pt x="123149" y="32729"/>
                </a:lnTo>
                <a:lnTo>
                  <a:pt x="122912" y="33724"/>
                </a:lnTo>
                <a:lnTo>
                  <a:pt x="122817" y="34245"/>
                </a:lnTo>
                <a:lnTo>
                  <a:pt x="122722" y="34766"/>
                </a:lnTo>
                <a:lnTo>
                  <a:pt x="122675" y="34908"/>
                </a:lnTo>
                <a:lnTo>
                  <a:pt x="122628" y="35002"/>
                </a:lnTo>
                <a:lnTo>
                  <a:pt x="122580" y="35002"/>
                </a:lnTo>
                <a:lnTo>
                  <a:pt x="122343" y="34624"/>
                </a:lnTo>
                <a:lnTo>
                  <a:pt x="122201" y="34245"/>
                </a:lnTo>
                <a:lnTo>
                  <a:pt x="122154" y="33866"/>
                </a:lnTo>
                <a:lnTo>
                  <a:pt x="122107" y="33534"/>
                </a:lnTo>
                <a:lnTo>
                  <a:pt x="122059" y="32729"/>
                </a:lnTo>
                <a:lnTo>
                  <a:pt x="122012" y="32729"/>
                </a:lnTo>
                <a:lnTo>
                  <a:pt x="121870" y="33582"/>
                </a:lnTo>
                <a:lnTo>
                  <a:pt x="121254" y="32918"/>
                </a:lnTo>
                <a:lnTo>
                  <a:pt x="121680" y="33582"/>
                </a:lnTo>
                <a:lnTo>
                  <a:pt x="121775" y="33771"/>
                </a:lnTo>
                <a:lnTo>
                  <a:pt x="121775" y="33960"/>
                </a:lnTo>
                <a:lnTo>
                  <a:pt x="121728" y="34529"/>
                </a:lnTo>
                <a:lnTo>
                  <a:pt x="121586" y="35097"/>
                </a:lnTo>
                <a:lnTo>
                  <a:pt x="121491" y="35381"/>
                </a:lnTo>
                <a:lnTo>
                  <a:pt x="121349" y="35713"/>
                </a:lnTo>
                <a:lnTo>
                  <a:pt x="121159" y="35050"/>
                </a:lnTo>
                <a:lnTo>
                  <a:pt x="121112" y="34766"/>
                </a:lnTo>
                <a:lnTo>
                  <a:pt x="121159" y="34529"/>
                </a:lnTo>
                <a:lnTo>
                  <a:pt x="121301" y="34197"/>
                </a:lnTo>
                <a:lnTo>
                  <a:pt x="121491" y="33629"/>
                </a:lnTo>
                <a:lnTo>
                  <a:pt x="121444" y="33629"/>
                </a:lnTo>
                <a:lnTo>
                  <a:pt x="121065" y="34529"/>
                </a:lnTo>
                <a:lnTo>
                  <a:pt x="120875" y="34150"/>
                </a:lnTo>
                <a:lnTo>
                  <a:pt x="120780" y="33771"/>
                </a:lnTo>
                <a:lnTo>
                  <a:pt x="120686" y="33392"/>
                </a:lnTo>
                <a:lnTo>
                  <a:pt x="120686" y="33013"/>
                </a:lnTo>
                <a:lnTo>
                  <a:pt x="120638" y="33013"/>
                </a:lnTo>
                <a:lnTo>
                  <a:pt x="120591" y="33487"/>
                </a:lnTo>
                <a:lnTo>
                  <a:pt x="120591" y="33913"/>
                </a:lnTo>
                <a:lnTo>
                  <a:pt x="120638" y="34766"/>
                </a:lnTo>
                <a:lnTo>
                  <a:pt x="120686" y="35097"/>
                </a:lnTo>
                <a:lnTo>
                  <a:pt x="120686" y="35239"/>
                </a:lnTo>
                <a:lnTo>
                  <a:pt x="120638" y="35429"/>
                </a:lnTo>
                <a:lnTo>
                  <a:pt x="120449" y="35855"/>
                </a:lnTo>
                <a:lnTo>
                  <a:pt x="120259" y="36281"/>
                </a:lnTo>
                <a:lnTo>
                  <a:pt x="119975" y="36944"/>
                </a:lnTo>
                <a:lnTo>
                  <a:pt x="119928" y="36755"/>
                </a:lnTo>
                <a:lnTo>
                  <a:pt x="120070" y="35429"/>
                </a:lnTo>
                <a:lnTo>
                  <a:pt x="120165" y="34718"/>
                </a:lnTo>
                <a:lnTo>
                  <a:pt x="120212" y="33960"/>
                </a:lnTo>
                <a:lnTo>
                  <a:pt x="120165" y="33724"/>
                </a:lnTo>
                <a:lnTo>
                  <a:pt x="120117" y="33439"/>
                </a:lnTo>
                <a:lnTo>
                  <a:pt x="119975" y="33155"/>
                </a:lnTo>
                <a:lnTo>
                  <a:pt x="119738" y="32918"/>
                </a:lnTo>
                <a:lnTo>
                  <a:pt x="119407" y="32634"/>
                </a:lnTo>
                <a:lnTo>
                  <a:pt x="119644" y="32966"/>
                </a:lnTo>
                <a:lnTo>
                  <a:pt x="119786" y="33203"/>
                </a:lnTo>
                <a:lnTo>
                  <a:pt x="119833" y="33487"/>
                </a:lnTo>
                <a:lnTo>
                  <a:pt x="119786" y="33818"/>
                </a:lnTo>
                <a:lnTo>
                  <a:pt x="119691" y="34292"/>
                </a:lnTo>
                <a:lnTo>
                  <a:pt x="119549" y="34766"/>
                </a:lnTo>
                <a:lnTo>
                  <a:pt x="119359" y="35192"/>
                </a:lnTo>
                <a:lnTo>
                  <a:pt x="119312" y="35192"/>
                </a:lnTo>
                <a:lnTo>
                  <a:pt x="119123" y="33866"/>
                </a:lnTo>
                <a:lnTo>
                  <a:pt x="118933" y="32492"/>
                </a:lnTo>
                <a:lnTo>
                  <a:pt x="118649" y="31166"/>
                </a:lnTo>
                <a:lnTo>
                  <a:pt x="118365" y="29887"/>
                </a:lnTo>
                <a:lnTo>
                  <a:pt x="118317" y="29934"/>
                </a:lnTo>
                <a:lnTo>
                  <a:pt x="118460" y="30929"/>
                </a:lnTo>
                <a:lnTo>
                  <a:pt x="118554" y="31924"/>
                </a:lnTo>
                <a:lnTo>
                  <a:pt x="118554" y="32445"/>
                </a:lnTo>
                <a:lnTo>
                  <a:pt x="118507" y="32966"/>
                </a:lnTo>
                <a:lnTo>
                  <a:pt x="118412" y="33439"/>
                </a:lnTo>
                <a:lnTo>
                  <a:pt x="118365" y="33392"/>
                </a:lnTo>
                <a:lnTo>
                  <a:pt x="117370" y="32161"/>
                </a:lnTo>
                <a:lnTo>
                  <a:pt x="117370" y="32113"/>
                </a:lnTo>
                <a:lnTo>
                  <a:pt x="117323" y="32019"/>
                </a:lnTo>
                <a:lnTo>
                  <a:pt x="117465" y="31640"/>
                </a:lnTo>
                <a:lnTo>
                  <a:pt x="117749" y="30740"/>
                </a:lnTo>
                <a:lnTo>
                  <a:pt x="117749" y="30550"/>
                </a:lnTo>
                <a:lnTo>
                  <a:pt x="117749" y="30361"/>
                </a:lnTo>
                <a:lnTo>
                  <a:pt x="117702" y="30361"/>
                </a:lnTo>
                <a:lnTo>
                  <a:pt x="117702" y="30550"/>
                </a:lnTo>
                <a:lnTo>
                  <a:pt x="117702" y="30787"/>
                </a:lnTo>
                <a:lnTo>
                  <a:pt x="117512" y="31166"/>
                </a:lnTo>
                <a:lnTo>
                  <a:pt x="117181" y="31924"/>
                </a:lnTo>
                <a:lnTo>
                  <a:pt x="116849" y="31640"/>
                </a:lnTo>
                <a:lnTo>
                  <a:pt x="116897" y="31734"/>
                </a:lnTo>
                <a:lnTo>
                  <a:pt x="116991" y="31829"/>
                </a:lnTo>
                <a:lnTo>
                  <a:pt x="117086" y="31971"/>
                </a:lnTo>
                <a:lnTo>
                  <a:pt x="117086" y="32066"/>
                </a:lnTo>
                <a:lnTo>
                  <a:pt x="117039" y="32208"/>
                </a:lnTo>
                <a:lnTo>
                  <a:pt x="116944" y="32445"/>
                </a:lnTo>
                <a:lnTo>
                  <a:pt x="116707" y="32918"/>
                </a:lnTo>
                <a:lnTo>
                  <a:pt x="116565" y="32776"/>
                </a:lnTo>
                <a:lnTo>
                  <a:pt x="116518" y="32634"/>
                </a:lnTo>
                <a:lnTo>
                  <a:pt x="116518" y="32445"/>
                </a:lnTo>
                <a:lnTo>
                  <a:pt x="116565" y="32303"/>
                </a:lnTo>
                <a:lnTo>
                  <a:pt x="116518" y="32303"/>
                </a:lnTo>
                <a:lnTo>
                  <a:pt x="116423" y="32587"/>
                </a:lnTo>
                <a:lnTo>
                  <a:pt x="116091" y="32208"/>
                </a:lnTo>
                <a:lnTo>
                  <a:pt x="116091" y="32303"/>
                </a:lnTo>
                <a:lnTo>
                  <a:pt x="116186" y="32397"/>
                </a:lnTo>
                <a:lnTo>
                  <a:pt x="116281" y="32587"/>
                </a:lnTo>
                <a:lnTo>
                  <a:pt x="116328" y="32682"/>
                </a:lnTo>
                <a:lnTo>
                  <a:pt x="116376" y="32776"/>
                </a:lnTo>
                <a:lnTo>
                  <a:pt x="116281" y="33013"/>
                </a:lnTo>
                <a:lnTo>
                  <a:pt x="116186" y="33297"/>
                </a:lnTo>
                <a:lnTo>
                  <a:pt x="115902" y="33629"/>
                </a:lnTo>
                <a:lnTo>
                  <a:pt x="115665" y="34008"/>
                </a:lnTo>
                <a:lnTo>
                  <a:pt x="115381" y="34434"/>
                </a:lnTo>
                <a:lnTo>
                  <a:pt x="115144" y="34908"/>
                </a:lnTo>
                <a:lnTo>
                  <a:pt x="114718" y="35855"/>
                </a:lnTo>
                <a:lnTo>
                  <a:pt x="114528" y="36471"/>
                </a:lnTo>
                <a:lnTo>
                  <a:pt x="114481" y="36423"/>
                </a:lnTo>
                <a:lnTo>
                  <a:pt x="114670" y="35855"/>
                </a:lnTo>
                <a:lnTo>
                  <a:pt x="114860" y="35287"/>
                </a:lnTo>
                <a:lnTo>
                  <a:pt x="115002" y="34718"/>
                </a:lnTo>
                <a:lnTo>
                  <a:pt x="115097" y="34197"/>
                </a:lnTo>
                <a:lnTo>
                  <a:pt x="115097" y="33629"/>
                </a:lnTo>
                <a:lnTo>
                  <a:pt x="115144" y="33203"/>
                </a:lnTo>
                <a:lnTo>
                  <a:pt x="115239" y="33013"/>
                </a:lnTo>
                <a:lnTo>
                  <a:pt x="115333" y="32824"/>
                </a:lnTo>
                <a:lnTo>
                  <a:pt x="115381" y="32729"/>
                </a:lnTo>
                <a:lnTo>
                  <a:pt x="115191" y="32918"/>
                </a:lnTo>
                <a:lnTo>
                  <a:pt x="115191" y="32918"/>
                </a:lnTo>
                <a:lnTo>
                  <a:pt x="115239" y="32634"/>
                </a:lnTo>
                <a:lnTo>
                  <a:pt x="115286" y="32397"/>
                </a:lnTo>
                <a:lnTo>
                  <a:pt x="115665" y="31308"/>
                </a:lnTo>
                <a:lnTo>
                  <a:pt x="115665" y="30976"/>
                </a:lnTo>
                <a:lnTo>
                  <a:pt x="115618" y="30598"/>
                </a:lnTo>
                <a:lnTo>
                  <a:pt x="115618" y="30645"/>
                </a:lnTo>
                <a:lnTo>
                  <a:pt x="115618" y="30976"/>
                </a:lnTo>
                <a:lnTo>
                  <a:pt x="115570" y="31308"/>
                </a:lnTo>
                <a:lnTo>
                  <a:pt x="115428" y="31640"/>
                </a:lnTo>
                <a:lnTo>
                  <a:pt x="115333" y="31971"/>
                </a:lnTo>
                <a:lnTo>
                  <a:pt x="115144" y="32445"/>
                </a:lnTo>
                <a:lnTo>
                  <a:pt x="115002" y="32918"/>
                </a:lnTo>
                <a:lnTo>
                  <a:pt x="114955" y="33155"/>
                </a:lnTo>
                <a:lnTo>
                  <a:pt x="114860" y="33392"/>
                </a:lnTo>
                <a:lnTo>
                  <a:pt x="114481" y="34055"/>
                </a:lnTo>
                <a:lnTo>
                  <a:pt x="114197" y="34671"/>
                </a:lnTo>
                <a:lnTo>
                  <a:pt x="114244" y="34055"/>
                </a:lnTo>
                <a:lnTo>
                  <a:pt x="114339" y="33392"/>
                </a:lnTo>
                <a:lnTo>
                  <a:pt x="114434" y="33108"/>
                </a:lnTo>
                <a:lnTo>
                  <a:pt x="114576" y="32776"/>
                </a:lnTo>
                <a:lnTo>
                  <a:pt x="114718" y="32492"/>
                </a:lnTo>
                <a:lnTo>
                  <a:pt x="114955" y="32208"/>
                </a:lnTo>
                <a:lnTo>
                  <a:pt x="114955" y="32208"/>
                </a:lnTo>
                <a:lnTo>
                  <a:pt x="114623" y="32540"/>
                </a:lnTo>
                <a:lnTo>
                  <a:pt x="114386" y="32918"/>
                </a:lnTo>
                <a:lnTo>
                  <a:pt x="113960" y="33676"/>
                </a:lnTo>
                <a:lnTo>
                  <a:pt x="114102" y="33155"/>
                </a:lnTo>
                <a:lnTo>
                  <a:pt x="114291" y="32587"/>
                </a:lnTo>
                <a:lnTo>
                  <a:pt x="114528" y="32019"/>
                </a:lnTo>
                <a:lnTo>
                  <a:pt x="114765" y="31545"/>
                </a:lnTo>
                <a:lnTo>
                  <a:pt x="114102" y="32776"/>
                </a:lnTo>
                <a:lnTo>
                  <a:pt x="113913" y="33108"/>
                </a:lnTo>
                <a:lnTo>
                  <a:pt x="113913" y="33203"/>
                </a:lnTo>
                <a:lnTo>
                  <a:pt x="113770" y="33724"/>
                </a:lnTo>
                <a:lnTo>
                  <a:pt x="113628" y="34292"/>
                </a:lnTo>
                <a:lnTo>
                  <a:pt x="113486" y="34718"/>
                </a:lnTo>
                <a:lnTo>
                  <a:pt x="113344" y="35097"/>
                </a:lnTo>
                <a:lnTo>
                  <a:pt x="113060" y="35902"/>
                </a:lnTo>
                <a:lnTo>
                  <a:pt x="112965" y="35287"/>
                </a:lnTo>
                <a:lnTo>
                  <a:pt x="112871" y="34481"/>
                </a:lnTo>
                <a:lnTo>
                  <a:pt x="112871" y="34387"/>
                </a:lnTo>
                <a:lnTo>
                  <a:pt x="112918" y="34292"/>
                </a:lnTo>
                <a:lnTo>
                  <a:pt x="113013" y="34103"/>
                </a:lnTo>
                <a:lnTo>
                  <a:pt x="113865" y="33155"/>
                </a:lnTo>
                <a:lnTo>
                  <a:pt x="113818" y="33155"/>
                </a:lnTo>
                <a:lnTo>
                  <a:pt x="113107" y="33866"/>
                </a:lnTo>
                <a:lnTo>
                  <a:pt x="112871" y="34103"/>
                </a:lnTo>
                <a:lnTo>
                  <a:pt x="112728" y="33439"/>
                </a:lnTo>
                <a:lnTo>
                  <a:pt x="112586" y="32729"/>
                </a:lnTo>
                <a:lnTo>
                  <a:pt x="112350" y="31355"/>
                </a:lnTo>
                <a:lnTo>
                  <a:pt x="112018" y="29982"/>
                </a:lnTo>
                <a:lnTo>
                  <a:pt x="112018" y="30077"/>
                </a:lnTo>
                <a:lnTo>
                  <a:pt x="112113" y="31024"/>
                </a:lnTo>
                <a:lnTo>
                  <a:pt x="112302" y="33629"/>
                </a:lnTo>
                <a:lnTo>
                  <a:pt x="112302" y="33866"/>
                </a:lnTo>
                <a:lnTo>
                  <a:pt x="112302" y="34103"/>
                </a:lnTo>
                <a:lnTo>
                  <a:pt x="112113" y="34481"/>
                </a:lnTo>
                <a:lnTo>
                  <a:pt x="111876" y="34860"/>
                </a:lnTo>
                <a:lnTo>
                  <a:pt x="111165" y="36139"/>
                </a:lnTo>
                <a:lnTo>
                  <a:pt x="111118" y="36234"/>
                </a:lnTo>
                <a:lnTo>
                  <a:pt x="111118" y="36139"/>
                </a:lnTo>
                <a:lnTo>
                  <a:pt x="111118" y="35192"/>
                </a:lnTo>
                <a:lnTo>
                  <a:pt x="111071" y="34671"/>
                </a:lnTo>
                <a:lnTo>
                  <a:pt x="111023" y="34197"/>
                </a:lnTo>
                <a:lnTo>
                  <a:pt x="110834" y="33534"/>
                </a:lnTo>
                <a:lnTo>
                  <a:pt x="110644" y="32871"/>
                </a:lnTo>
                <a:lnTo>
                  <a:pt x="110360" y="32208"/>
                </a:lnTo>
                <a:lnTo>
                  <a:pt x="110265" y="31876"/>
                </a:lnTo>
                <a:lnTo>
                  <a:pt x="110218" y="31592"/>
                </a:lnTo>
                <a:lnTo>
                  <a:pt x="110218" y="31497"/>
                </a:lnTo>
                <a:lnTo>
                  <a:pt x="110265" y="31450"/>
                </a:lnTo>
                <a:lnTo>
                  <a:pt x="110976" y="30882"/>
                </a:lnTo>
                <a:lnTo>
                  <a:pt x="111023" y="30834"/>
                </a:lnTo>
                <a:lnTo>
                  <a:pt x="110976" y="30787"/>
                </a:lnTo>
                <a:lnTo>
                  <a:pt x="110218" y="31403"/>
                </a:lnTo>
                <a:lnTo>
                  <a:pt x="110123" y="30882"/>
                </a:lnTo>
                <a:lnTo>
                  <a:pt x="110076" y="30882"/>
                </a:lnTo>
                <a:lnTo>
                  <a:pt x="109981" y="31261"/>
                </a:lnTo>
                <a:lnTo>
                  <a:pt x="109887" y="31261"/>
                </a:lnTo>
                <a:lnTo>
                  <a:pt x="109744" y="30550"/>
                </a:lnTo>
                <a:lnTo>
                  <a:pt x="109744" y="30929"/>
                </a:lnTo>
                <a:lnTo>
                  <a:pt x="109839" y="31308"/>
                </a:lnTo>
                <a:lnTo>
                  <a:pt x="109887" y="31450"/>
                </a:lnTo>
                <a:lnTo>
                  <a:pt x="109887" y="31545"/>
                </a:lnTo>
                <a:lnTo>
                  <a:pt x="109839" y="31687"/>
                </a:lnTo>
                <a:lnTo>
                  <a:pt x="109792" y="31829"/>
                </a:lnTo>
                <a:lnTo>
                  <a:pt x="108987" y="32729"/>
                </a:lnTo>
                <a:lnTo>
                  <a:pt x="108608" y="33250"/>
                </a:lnTo>
                <a:lnTo>
                  <a:pt x="108513" y="33250"/>
                </a:lnTo>
                <a:lnTo>
                  <a:pt x="108560" y="32776"/>
                </a:lnTo>
                <a:lnTo>
                  <a:pt x="108608" y="32350"/>
                </a:lnTo>
                <a:lnTo>
                  <a:pt x="108797" y="31924"/>
                </a:lnTo>
                <a:lnTo>
                  <a:pt x="108987" y="31497"/>
                </a:lnTo>
                <a:lnTo>
                  <a:pt x="108939" y="31450"/>
                </a:lnTo>
                <a:lnTo>
                  <a:pt x="107945" y="32824"/>
                </a:lnTo>
                <a:lnTo>
                  <a:pt x="108039" y="32255"/>
                </a:lnTo>
                <a:lnTo>
                  <a:pt x="107850" y="32587"/>
                </a:lnTo>
                <a:lnTo>
                  <a:pt x="107755" y="32350"/>
                </a:lnTo>
                <a:lnTo>
                  <a:pt x="107613" y="32113"/>
                </a:lnTo>
                <a:lnTo>
                  <a:pt x="107566" y="32019"/>
                </a:lnTo>
                <a:lnTo>
                  <a:pt x="107566" y="31876"/>
                </a:lnTo>
                <a:lnTo>
                  <a:pt x="107613" y="31687"/>
                </a:lnTo>
                <a:lnTo>
                  <a:pt x="107803" y="31166"/>
                </a:lnTo>
                <a:lnTo>
                  <a:pt x="107897" y="30834"/>
                </a:lnTo>
                <a:lnTo>
                  <a:pt x="107897" y="30645"/>
                </a:lnTo>
                <a:lnTo>
                  <a:pt x="107850" y="30503"/>
                </a:lnTo>
                <a:lnTo>
                  <a:pt x="107803" y="30787"/>
                </a:lnTo>
                <a:lnTo>
                  <a:pt x="107755" y="31071"/>
                </a:lnTo>
                <a:lnTo>
                  <a:pt x="107613" y="31355"/>
                </a:lnTo>
                <a:lnTo>
                  <a:pt x="107471" y="31640"/>
                </a:lnTo>
                <a:lnTo>
                  <a:pt x="107187" y="30882"/>
                </a:lnTo>
                <a:lnTo>
                  <a:pt x="106950" y="30124"/>
                </a:lnTo>
                <a:lnTo>
                  <a:pt x="106903" y="29698"/>
                </a:lnTo>
                <a:lnTo>
                  <a:pt x="106855" y="29319"/>
                </a:lnTo>
                <a:lnTo>
                  <a:pt x="106855" y="28940"/>
                </a:lnTo>
                <a:lnTo>
                  <a:pt x="106903" y="28514"/>
                </a:lnTo>
                <a:lnTo>
                  <a:pt x="106855" y="28561"/>
                </a:lnTo>
                <a:lnTo>
                  <a:pt x="106808" y="28940"/>
                </a:lnTo>
                <a:lnTo>
                  <a:pt x="106808" y="29366"/>
                </a:lnTo>
                <a:lnTo>
                  <a:pt x="106808" y="29792"/>
                </a:lnTo>
                <a:lnTo>
                  <a:pt x="106855" y="30219"/>
                </a:lnTo>
                <a:lnTo>
                  <a:pt x="107045" y="31024"/>
                </a:lnTo>
                <a:lnTo>
                  <a:pt x="107282" y="31829"/>
                </a:lnTo>
                <a:lnTo>
                  <a:pt x="107282" y="31971"/>
                </a:lnTo>
                <a:lnTo>
                  <a:pt x="107282" y="32066"/>
                </a:lnTo>
                <a:lnTo>
                  <a:pt x="107045" y="32587"/>
                </a:lnTo>
                <a:lnTo>
                  <a:pt x="106761" y="33250"/>
                </a:lnTo>
                <a:lnTo>
                  <a:pt x="106571" y="33866"/>
                </a:lnTo>
                <a:lnTo>
                  <a:pt x="106382" y="34576"/>
                </a:lnTo>
                <a:lnTo>
                  <a:pt x="106287" y="35239"/>
                </a:lnTo>
                <a:lnTo>
                  <a:pt x="106287" y="35476"/>
                </a:lnTo>
                <a:lnTo>
                  <a:pt x="106192" y="35760"/>
                </a:lnTo>
                <a:lnTo>
                  <a:pt x="106003" y="36187"/>
                </a:lnTo>
                <a:lnTo>
                  <a:pt x="105813" y="36613"/>
                </a:lnTo>
                <a:lnTo>
                  <a:pt x="105576" y="37276"/>
                </a:lnTo>
                <a:lnTo>
                  <a:pt x="105482" y="36897"/>
                </a:lnTo>
                <a:lnTo>
                  <a:pt x="105387" y="36329"/>
                </a:lnTo>
                <a:lnTo>
                  <a:pt x="105340" y="35760"/>
                </a:lnTo>
                <a:lnTo>
                  <a:pt x="105340" y="35476"/>
                </a:lnTo>
                <a:lnTo>
                  <a:pt x="105434" y="35192"/>
                </a:lnTo>
                <a:lnTo>
                  <a:pt x="105529" y="34766"/>
                </a:lnTo>
                <a:lnTo>
                  <a:pt x="105482" y="34766"/>
                </a:lnTo>
                <a:lnTo>
                  <a:pt x="105387" y="35050"/>
                </a:lnTo>
                <a:lnTo>
                  <a:pt x="105387" y="34955"/>
                </a:lnTo>
                <a:lnTo>
                  <a:pt x="105482" y="34434"/>
                </a:lnTo>
                <a:lnTo>
                  <a:pt x="105482" y="33866"/>
                </a:lnTo>
                <a:lnTo>
                  <a:pt x="105434" y="33345"/>
                </a:lnTo>
                <a:lnTo>
                  <a:pt x="105387" y="32824"/>
                </a:lnTo>
                <a:lnTo>
                  <a:pt x="105340" y="32729"/>
                </a:lnTo>
                <a:lnTo>
                  <a:pt x="105387" y="32634"/>
                </a:lnTo>
                <a:lnTo>
                  <a:pt x="105719" y="32161"/>
                </a:lnTo>
                <a:lnTo>
                  <a:pt x="106050" y="31782"/>
                </a:lnTo>
                <a:lnTo>
                  <a:pt x="106003" y="31734"/>
                </a:lnTo>
                <a:lnTo>
                  <a:pt x="105292" y="32445"/>
                </a:lnTo>
                <a:lnTo>
                  <a:pt x="104961" y="31545"/>
                </a:lnTo>
                <a:lnTo>
                  <a:pt x="104771" y="31261"/>
                </a:lnTo>
                <a:lnTo>
                  <a:pt x="104582" y="30976"/>
                </a:lnTo>
                <a:lnTo>
                  <a:pt x="104582" y="30976"/>
                </a:lnTo>
                <a:lnTo>
                  <a:pt x="104961" y="31924"/>
                </a:lnTo>
                <a:lnTo>
                  <a:pt x="105055" y="32255"/>
                </a:lnTo>
                <a:lnTo>
                  <a:pt x="105150" y="32587"/>
                </a:lnTo>
                <a:lnTo>
                  <a:pt x="105103" y="32682"/>
                </a:lnTo>
                <a:lnTo>
                  <a:pt x="105008" y="32729"/>
                </a:lnTo>
                <a:lnTo>
                  <a:pt x="104250" y="33392"/>
                </a:lnTo>
                <a:lnTo>
                  <a:pt x="104250" y="33250"/>
                </a:lnTo>
                <a:lnTo>
                  <a:pt x="104534" y="31024"/>
                </a:lnTo>
                <a:lnTo>
                  <a:pt x="104582" y="30976"/>
                </a:lnTo>
                <a:lnTo>
                  <a:pt x="104582" y="30692"/>
                </a:lnTo>
                <a:lnTo>
                  <a:pt x="104629" y="30266"/>
                </a:lnTo>
                <a:lnTo>
                  <a:pt x="104582" y="30266"/>
                </a:lnTo>
                <a:lnTo>
                  <a:pt x="104108" y="32113"/>
                </a:lnTo>
                <a:lnTo>
                  <a:pt x="103824" y="33534"/>
                </a:lnTo>
                <a:lnTo>
                  <a:pt x="103777" y="33771"/>
                </a:lnTo>
                <a:lnTo>
                  <a:pt x="103729" y="33866"/>
                </a:lnTo>
                <a:lnTo>
                  <a:pt x="103682" y="33960"/>
                </a:lnTo>
                <a:lnTo>
                  <a:pt x="103303" y="34387"/>
                </a:lnTo>
                <a:lnTo>
                  <a:pt x="102971" y="34813"/>
                </a:lnTo>
                <a:lnTo>
                  <a:pt x="102545" y="35381"/>
                </a:lnTo>
                <a:lnTo>
                  <a:pt x="102261" y="35760"/>
                </a:lnTo>
                <a:lnTo>
                  <a:pt x="102024" y="36139"/>
                </a:lnTo>
                <a:lnTo>
                  <a:pt x="101835" y="36518"/>
                </a:lnTo>
                <a:lnTo>
                  <a:pt x="101740" y="36944"/>
                </a:lnTo>
                <a:lnTo>
                  <a:pt x="101645" y="37181"/>
                </a:lnTo>
                <a:lnTo>
                  <a:pt x="101598" y="37134"/>
                </a:lnTo>
                <a:lnTo>
                  <a:pt x="101550" y="36802"/>
                </a:lnTo>
                <a:lnTo>
                  <a:pt x="101503" y="36471"/>
                </a:lnTo>
                <a:lnTo>
                  <a:pt x="101456" y="36092"/>
                </a:lnTo>
                <a:lnTo>
                  <a:pt x="101456" y="35666"/>
                </a:lnTo>
                <a:lnTo>
                  <a:pt x="101550" y="35239"/>
                </a:lnTo>
                <a:lnTo>
                  <a:pt x="101693" y="34766"/>
                </a:lnTo>
                <a:lnTo>
                  <a:pt x="101977" y="33582"/>
                </a:lnTo>
                <a:lnTo>
                  <a:pt x="102356" y="32350"/>
                </a:lnTo>
                <a:lnTo>
                  <a:pt x="102545" y="31876"/>
                </a:lnTo>
                <a:lnTo>
                  <a:pt x="102735" y="31403"/>
                </a:lnTo>
                <a:lnTo>
                  <a:pt x="103066" y="30882"/>
                </a:lnTo>
                <a:lnTo>
                  <a:pt x="102592" y="31497"/>
                </a:lnTo>
                <a:lnTo>
                  <a:pt x="102214" y="32113"/>
                </a:lnTo>
                <a:lnTo>
                  <a:pt x="101882" y="32776"/>
                </a:lnTo>
                <a:lnTo>
                  <a:pt x="101598" y="33439"/>
                </a:lnTo>
                <a:lnTo>
                  <a:pt x="101503" y="32966"/>
                </a:lnTo>
                <a:lnTo>
                  <a:pt x="101361" y="32492"/>
                </a:lnTo>
                <a:lnTo>
                  <a:pt x="101219" y="32019"/>
                </a:lnTo>
                <a:lnTo>
                  <a:pt x="100982" y="31545"/>
                </a:lnTo>
                <a:lnTo>
                  <a:pt x="100887" y="31355"/>
                </a:lnTo>
                <a:lnTo>
                  <a:pt x="100887" y="31213"/>
                </a:lnTo>
                <a:lnTo>
                  <a:pt x="100982" y="31119"/>
                </a:lnTo>
                <a:lnTo>
                  <a:pt x="100935" y="31071"/>
                </a:lnTo>
                <a:lnTo>
                  <a:pt x="100840" y="31213"/>
                </a:lnTo>
                <a:lnTo>
                  <a:pt x="100698" y="31071"/>
                </a:lnTo>
                <a:lnTo>
                  <a:pt x="100745" y="31213"/>
                </a:lnTo>
                <a:lnTo>
                  <a:pt x="100793" y="31308"/>
                </a:lnTo>
                <a:lnTo>
                  <a:pt x="100745" y="31355"/>
                </a:lnTo>
                <a:lnTo>
                  <a:pt x="100414" y="31971"/>
                </a:lnTo>
                <a:lnTo>
                  <a:pt x="100224" y="32445"/>
                </a:lnTo>
                <a:lnTo>
                  <a:pt x="100082" y="32966"/>
                </a:lnTo>
                <a:lnTo>
                  <a:pt x="100035" y="33439"/>
                </a:lnTo>
                <a:lnTo>
                  <a:pt x="99987" y="33913"/>
                </a:lnTo>
                <a:lnTo>
                  <a:pt x="99987" y="34671"/>
                </a:lnTo>
                <a:lnTo>
                  <a:pt x="100035" y="35476"/>
                </a:lnTo>
                <a:lnTo>
                  <a:pt x="100035" y="35855"/>
                </a:lnTo>
                <a:lnTo>
                  <a:pt x="100035" y="36234"/>
                </a:lnTo>
                <a:lnTo>
                  <a:pt x="99940" y="36565"/>
                </a:lnTo>
                <a:lnTo>
                  <a:pt x="99845" y="36944"/>
                </a:lnTo>
                <a:lnTo>
                  <a:pt x="99656" y="35713"/>
                </a:lnTo>
                <a:lnTo>
                  <a:pt x="99372" y="34339"/>
                </a:lnTo>
                <a:lnTo>
                  <a:pt x="99372" y="34292"/>
                </a:lnTo>
                <a:lnTo>
                  <a:pt x="99372" y="34103"/>
                </a:lnTo>
                <a:lnTo>
                  <a:pt x="99466" y="33771"/>
                </a:lnTo>
                <a:lnTo>
                  <a:pt x="99561" y="33439"/>
                </a:lnTo>
                <a:lnTo>
                  <a:pt x="99561" y="33013"/>
                </a:lnTo>
                <a:lnTo>
                  <a:pt x="99277" y="33487"/>
                </a:lnTo>
                <a:lnTo>
                  <a:pt x="99372" y="32587"/>
                </a:lnTo>
                <a:lnTo>
                  <a:pt x="99561" y="31592"/>
                </a:lnTo>
                <a:lnTo>
                  <a:pt x="99608" y="31545"/>
                </a:lnTo>
                <a:lnTo>
                  <a:pt x="99608" y="31213"/>
                </a:lnTo>
                <a:lnTo>
                  <a:pt x="99372" y="31924"/>
                </a:lnTo>
                <a:lnTo>
                  <a:pt x="99135" y="32776"/>
                </a:lnTo>
                <a:lnTo>
                  <a:pt x="99135" y="32776"/>
                </a:lnTo>
                <a:lnTo>
                  <a:pt x="99230" y="31876"/>
                </a:lnTo>
                <a:lnTo>
                  <a:pt x="99419" y="31024"/>
                </a:lnTo>
                <a:lnTo>
                  <a:pt x="99466" y="30882"/>
                </a:lnTo>
                <a:lnTo>
                  <a:pt x="99608" y="30077"/>
                </a:lnTo>
                <a:lnTo>
                  <a:pt x="99608" y="30029"/>
                </a:lnTo>
                <a:lnTo>
                  <a:pt x="99608" y="28229"/>
                </a:lnTo>
                <a:lnTo>
                  <a:pt x="99514" y="29319"/>
                </a:lnTo>
                <a:lnTo>
                  <a:pt x="99419" y="29934"/>
                </a:lnTo>
                <a:lnTo>
                  <a:pt x="99372" y="30408"/>
                </a:lnTo>
                <a:lnTo>
                  <a:pt x="99277" y="30834"/>
                </a:lnTo>
                <a:lnTo>
                  <a:pt x="99182" y="31024"/>
                </a:lnTo>
                <a:lnTo>
                  <a:pt x="99087" y="31213"/>
                </a:lnTo>
                <a:lnTo>
                  <a:pt x="98803" y="31545"/>
                </a:lnTo>
                <a:lnTo>
                  <a:pt x="98566" y="31829"/>
                </a:lnTo>
                <a:lnTo>
                  <a:pt x="98566" y="30740"/>
                </a:lnTo>
                <a:lnTo>
                  <a:pt x="98614" y="29603"/>
                </a:lnTo>
                <a:lnTo>
                  <a:pt x="98661" y="28371"/>
                </a:lnTo>
                <a:lnTo>
                  <a:pt x="98709" y="27140"/>
                </a:lnTo>
                <a:lnTo>
                  <a:pt x="98803" y="26572"/>
                </a:lnTo>
                <a:lnTo>
                  <a:pt x="98756" y="26335"/>
                </a:lnTo>
                <a:lnTo>
                  <a:pt x="98756" y="26051"/>
                </a:lnTo>
                <a:lnTo>
                  <a:pt x="98661" y="27140"/>
                </a:lnTo>
                <a:lnTo>
                  <a:pt x="98519" y="28087"/>
                </a:lnTo>
                <a:lnTo>
                  <a:pt x="98472" y="28987"/>
                </a:lnTo>
                <a:lnTo>
                  <a:pt x="98424" y="29934"/>
                </a:lnTo>
                <a:lnTo>
                  <a:pt x="98282" y="31308"/>
                </a:lnTo>
                <a:lnTo>
                  <a:pt x="98235" y="32161"/>
                </a:lnTo>
                <a:lnTo>
                  <a:pt x="98188" y="32350"/>
                </a:lnTo>
                <a:lnTo>
                  <a:pt x="98093" y="32587"/>
                </a:lnTo>
                <a:lnTo>
                  <a:pt x="98045" y="32161"/>
                </a:lnTo>
                <a:lnTo>
                  <a:pt x="98045" y="31782"/>
                </a:lnTo>
                <a:lnTo>
                  <a:pt x="98045" y="31687"/>
                </a:lnTo>
                <a:lnTo>
                  <a:pt x="98282" y="31166"/>
                </a:lnTo>
                <a:lnTo>
                  <a:pt x="98235" y="31166"/>
                </a:lnTo>
                <a:lnTo>
                  <a:pt x="98045" y="31592"/>
                </a:lnTo>
                <a:lnTo>
                  <a:pt x="97998" y="31592"/>
                </a:lnTo>
                <a:lnTo>
                  <a:pt x="97951" y="31166"/>
                </a:lnTo>
                <a:lnTo>
                  <a:pt x="97903" y="31071"/>
                </a:lnTo>
                <a:lnTo>
                  <a:pt x="97761" y="30598"/>
                </a:lnTo>
                <a:lnTo>
                  <a:pt x="97714" y="30408"/>
                </a:lnTo>
                <a:lnTo>
                  <a:pt x="97761" y="30266"/>
                </a:lnTo>
                <a:lnTo>
                  <a:pt x="97809" y="30171"/>
                </a:lnTo>
                <a:lnTo>
                  <a:pt x="97998" y="29792"/>
                </a:lnTo>
                <a:lnTo>
                  <a:pt x="97951" y="29792"/>
                </a:lnTo>
                <a:lnTo>
                  <a:pt x="97667" y="30219"/>
                </a:lnTo>
                <a:lnTo>
                  <a:pt x="97288" y="29413"/>
                </a:lnTo>
                <a:lnTo>
                  <a:pt x="97240" y="29082"/>
                </a:lnTo>
                <a:lnTo>
                  <a:pt x="97146" y="28561"/>
                </a:lnTo>
                <a:lnTo>
                  <a:pt x="97051" y="28040"/>
                </a:lnTo>
                <a:lnTo>
                  <a:pt x="97003" y="27708"/>
                </a:lnTo>
                <a:lnTo>
                  <a:pt x="96719" y="26951"/>
                </a:lnTo>
                <a:lnTo>
                  <a:pt x="96814" y="27329"/>
                </a:lnTo>
                <a:lnTo>
                  <a:pt x="96909" y="27756"/>
                </a:lnTo>
                <a:lnTo>
                  <a:pt x="97003" y="28371"/>
                </a:lnTo>
                <a:lnTo>
                  <a:pt x="97098" y="28987"/>
                </a:lnTo>
                <a:lnTo>
                  <a:pt x="97193" y="29413"/>
                </a:lnTo>
                <a:lnTo>
                  <a:pt x="97524" y="30313"/>
                </a:lnTo>
                <a:lnTo>
                  <a:pt x="97524" y="30408"/>
                </a:lnTo>
                <a:lnTo>
                  <a:pt x="97524" y="30455"/>
                </a:lnTo>
                <a:lnTo>
                  <a:pt x="96767" y="31876"/>
                </a:lnTo>
                <a:lnTo>
                  <a:pt x="96388" y="32587"/>
                </a:lnTo>
                <a:lnTo>
                  <a:pt x="95772" y="33818"/>
                </a:lnTo>
                <a:lnTo>
                  <a:pt x="95725" y="33913"/>
                </a:lnTo>
                <a:lnTo>
                  <a:pt x="95677" y="33913"/>
                </a:lnTo>
                <a:lnTo>
                  <a:pt x="95677" y="32587"/>
                </a:lnTo>
                <a:lnTo>
                  <a:pt x="95677" y="32255"/>
                </a:lnTo>
                <a:lnTo>
                  <a:pt x="95725" y="31971"/>
                </a:lnTo>
                <a:lnTo>
                  <a:pt x="95819" y="31687"/>
                </a:lnTo>
                <a:lnTo>
                  <a:pt x="95914" y="31403"/>
                </a:lnTo>
                <a:lnTo>
                  <a:pt x="96530" y="30361"/>
                </a:lnTo>
                <a:lnTo>
                  <a:pt x="96719" y="30124"/>
                </a:lnTo>
                <a:lnTo>
                  <a:pt x="96672" y="30077"/>
                </a:lnTo>
                <a:lnTo>
                  <a:pt x="95725" y="31261"/>
                </a:lnTo>
                <a:lnTo>
                  <a:pt x="96056" y="30692"/>
                </a:lnTo>
                <a:lnTo>
                  <a:pt x="96009" y="30645"/>
                </a:lnTo>
                <a:lnTo>
                  <a:pt x="95819" y="31024"/>
                </a:lnTo>
                <a:lnTo>
                  <a:pt x="95583" y="31403"/>
                </a:lnTo>
                <a:lnTo>
                  <a:pt x="95251" y="32066"/>
                </a:lnTo>
                <a:lnTo>
                  <a:pt x="94967" y="32776"/>
                </a:lnTo>
                <a:lnTo>
                  <a:pt x="94256" y="34766"/>
                </a:lnTo>
                <a:lnTo>
                  <a:pt x="94162" y="35192"/>
                </a:lnTo>
                <a:lnTo>
                  <a:pt x="94067" y="35618"/>
                </a:lnTo>
                <a:lnTo>
                  <a:pt x="94019" y="35523"/>
                </a:lnTo>
                <a:lnTo>
                  <a:pt x="93972" y="34197"/>
                </a:lnTo>
                <a:lnTo>
                  <a:pt x="93877" y="32634"/>
                </a:lnTo>
                <a:lnTo>
                  <a:pt x="93830" y="32350"/>
                </a:lnTo>
                <a:lnTo>
                  <a:pt x="93830" y="32255"/>
                </a:lnTo>
                <a:lnTo>
                  <a:pt x="93877" y="32113"/>
                </a:lnTo>
                <a:lnTo>
                  <a:pt x="94446" y="30929"/>
                </a:lnTo>
                <a:lnTo>
                  <a:pt x="94446" y="30882"/>
                </a:lnTo>
                <a:lnTo>
                  <a:pt x="94398" y="30882"/>
                </a:lnTo>
                <a:lnTo>
                  <a:pt x="93783" y="31924"/>
                </a:lnTo>
                <a:lnTo>
                  <a:pt x="93735" y="31829"/>
                </a:lnTo>
                <a:lnTo>
                  <a:pt x="93167" y="33866"/>
                </a:lnTo>
                <a:lnTo>
                  <a:pt x="93214" y="33392"/>
                </a:lnTo>
                <a:lnTo>
                  <a:pt x="93262" y="32776"/>
                </a:lnTo>
                <a:lnTo>
                  <a:pt x="93356" y="31687"/>
                </a:lnTo>
                <a:lnTo>
                  <a:pt x="93498" y="31166"/>
                </a:lnTo>
                <a:lnTo>
                  <a:pt x="93735" y="30692"/>
                </a:lnTo>
                <a:lnTo>
                  <a:pt x="93830" y="30503"/>
                </a:lnTo>
                <a:lnTo>
                  <a:pt x="93830" y="30503"/>
                </a:lnTo>
                <a:lnTo>
                  <a:pt x="93688" y="30692"/>
                </a:lnTo>
                <a:lnTo>
                  <a:pt x="93546" y="30882"/>
                </a:lnTo>
                <a:lnTo>
                  <a:pt x="93404" y="31213"/>
                </a:lnTo>
                <a:lnTo>
                  <a:pt x="93309" y="31497"/>
                </a:lnTo>
                <a:lnTo>
                  <a:pt x="93120" y="32161"/>
                </a:lnTo>
                <a:lnTo>
                  <a:pt x="92835" y="34197"/>
                </a:lnTo>
                <a:lnTo>
                  <a:pt x="92693" y="35192"/>
                </a:lnTo>
                <a:lnTo>
                  <a:pt x="92504" y="34481"/>
                </a:lnTo>
                <a:lnTo>
                  <a:pt x="92504" y="34245"/>
                </a:lnTo>
                <a:lnTo>
                  <a:pt x="92646" y="33439"/>
                </a:lnTo>
                <a:lnTo>
                  <a:pt x="92788" y="32587"/>
                </a:lnTo>
                <a:lnTo>
                  <a:pt x="92788" y="32161"/>
                </a:lnTo>
                <a:lnTo>
                  <a:pt x="92741" y="31687"/>
                </a:lnTo>
                <a:lnTo>
                  <a:pt x="92599" y="31261"/>
                </a:lnTo>
                <a:lnTo>
                  <a:pt x="92314" y="30834"/>
                </a:lnTo>
                <a:lnTo>
                  <a:pt x="92314" y="30740"/>
                </a:lnTo>
                <a:lnTo>
                  <a:pt x="92456" y="30408"/>
                </a:lnTo>
                <a:lnTo>
                  <a:pt x="92551" y="30171"/>
                </a:lnTo>
                <a:lnTo>
                  <a:pt x="92220" y="30692"/>
                </a:lnTo>
                <a:lnTo>
                  <a:pt x="91841" y="30408"/>
                </a:lnTo>
                <a:lnTo>
                  <a:pt x="91462" y="30171"/>
                </a:lnTo>
                <a:lnTo>
                  <a:pt x="92078" y="30740"/>
                </a:lnTo>
                <a:lnTo>
                  <a:pt x="92125" y="30834"/>
                </a:lnTo>
                <a:lnTo>
                  <a:pt x="92125" y="30882"/>
                </a:lnTo>
                <a:lnTo>
                  <a:pt x="91746" y="31497"/>
                </a:lnTo>
                <a:lnTo>
                  <a:pt x="91509" y="30929"/>
                </a:lnTo>
                <a:lnTo>
                  <a:pt x="91651" y="31355"/>
                </a:lnTo>
                <a:lnTo>
                  <a:pt x="91699" y="31545"/>
                </a:lnTo>
                <a:lnTo>
                  <a:pt x="91699" y="31640"/>
                </a:lnTo>
                <a:lnTo>
                  <a:pt x="91651" y="31734"/>
                </a:lnTo>
                <a:lnTo>
                  <a:pt x="91414" y="32208"/>
                </a:lnTo>
                <a:lnTo>
                  <a:pt x="91225" y="32682"/>
                </a:lnTo>
                <a:lnTo>
                  <a:pt x="91178" y="32208"/>
                </a:lnTo>
                <a:lnTo>
                  <a:pt x="91130" y="31734"/>
                </a:lnTo>
                <a:lnTo>
                  <a:pt x="91178" y="31261"/>
                </a:lnTo>
                <a:lnTo>
                  <a:pt x="91225" y="30834"/>
                </a:lnTo>
                <a:lnTo>
                  <a:pt x="91178" y="30882"/>
                </a:lnTo>
                <a:lnTo>
                  <a:pt x="91083" y="31308"/>
                </a:lnTo>
                <a:lnTo>
                  <a:pt x="90988" y="31734"/>
                </a:lnTo>
                <a:lnTo>
                  <a:pt x="90988" y="32208"/>
                </a:lnTo>
                <a:lnTo>
                  <a:pt x="90988" y="32634"/>
                </a:lnTo>
                <a:lnTo>
                  <a:pt x="90988" y="33676"/>
                </a:lnTo>
                <a:lnTo>
                  <a:pt x="90988" y="33866"/>
                </a:lnTo>
                <a:lnTo>
                  <a:pt x="90941" y="34103"/>
                </a:lnTo>
                <a:lnTo>
                  <a:pt x="90893" y="33250"/>
                </a:lnTo>
                <a:lnTo>
                  <a:pt x="90846" y="32397"/>
                </a:lnTo>
                <a:lnTo>
                  <a:pt x="90751" y="31545"/>
                </a:lnTo>
                <a:lnTo>
                  <a:pt x="90562" y="30692"/>
                </a:lnTo>
                <a:lnTo>
                  <a:pt x="90609" y="30598"/>
                </a:lnTo>
                <a:lnTo>
                  <a:pt x="91651" y="29224"/>
                </a:lnTo>
                <a:lnTo>
                  <a:pt x="92030" y="28703"/>
                </a:lnTo>
                <a:lnTo>
                  <a:pt x="91746" y="29035"/>
                </a:lnTo>
                <a:lnTo>
                  <a:pt x="90657" y="30219"/>
                </a:lnTo>
                <a:lnTo>
                  <a:pt x="90467" y="30408"/>
                </a:lnTo>
                <a:lnTo>
                  <a:pt x="90230" y="30787"/>
                </a:lnTo>
                <a:lnTo>
                  <a:pt x="90136" y="30882"/>
                </a:lnTo>
                <a:lnTo>
                  <a:pt x="90183" y="30787"/>
                </a:lnTo>
                <a:lnTo>
                  <a:pt x="90230" y="30692"/>
                </a:lnTo>
                <a:lnTo>
                  <a:pt x="90325" y="30550"/>
                </a:lnTo>
                <a:lnTo>
                  <a:pt x="90467" y="30361"/>
                </a:lnTo>
                <a:lnTo>
                  <a:pt x="90704" y="30077"/>
                </a:lnTo>
                <a:lnTo>
                  <a:pt x="91888" y="28845"/>
                </a:lnTo>
                <a:lnTo>
                  <a:pt x="92078" y="28608"/>
                </a:lnTo>
                <a:lnTo>
                  <a:pt x="92172" y="28561"/>
                </a:lnTo>
                <a:lnTo>
                  <a:pt x="92362" y="28324"/>
                </a:lnTo>
                <a:lnTo>
                  <a:pt x="91272" y="29271"/>
                </a:lnTo>
                <a:lnTo>
                  <a:pt x="90278" y="30313"/>
                </a:lnTo>
                <a:lnTo>
                  <a:pt x="90420" y="29887"/>
                </a:lnTo>
                <a:lnTo>
                  <a:pt x="90609" y="29508"/>
                </a:lnTo>
                <a:lnTo>
                  <a:pt x="90846" y="29129"/>
                </a:lnTo>
                <a:lnTo>
                  <a:pt x="91083" y="28750"/>
                </a:lnTo>
                <a:lnTo>
                  <a:pt x="91651" y="28040"/>
                </a:lnTo>
                <a:lnTo>
                  <a:pt x="92172" y="27329"/>
                </a:lnTo>
                <a:lnTo>
                  <a:pt x="92172" y="27329"/>
                </a:lnTo>
                <a:lnTo>
                  <a:pt x="90562" y="29224"/>
                </a:lnTo>
                <a:lnTo>
                  <a:pt x="90704" y="28656"/>
                </a:lnTo>
                <a:lnTo>
                  <a:pt x="90751" y="28371"/>
                </a:lnTo>
                <a:lnTo>
                  <a:pt x="90704" y="28040"/>
                </a:lnTo>
                <a:lnTo>
                  <a:pt x="90704" y="28087"/>
                </a:lnTo>
                <a:lnTo>
                  <a:pt x="90704" y="28324"/>
                </a:lnTo>
                <a:lnTo>
                  <a:pt x="90657" y="28608"/>
                </a:lnTo>
                <a:lnTo>
                  <a:pt x="90515" y="29082"/>
                </a:lnTo>
                <a:lnTo>
                  <a:pt x="89946" y="30455"/>
                </a:lnTo>
                <a:lnTo>
                  <a:pt x="89851" y="30740"/>
                </a:lnTo>
                <a:lnTo>
                  <a:pt x="89709" y="30976"/>
                </a:lnTo>
                <a:lnTo>
                  <a:pt x="89236" y="31734"/>
                </a:lnTo>
                <a:lnTo>
                  <a:pt x="88999" y="32113"/>
                </a:lnTo>
                <a:lnTo>
                  <a:pt x="88809" y="32492"/>
                </a:lnTo>
                <a:lnTo>
                  <a:pt x="88667" y="32824"/>
                </a:lnTo>
                <a:lnTo>
                  <a:pt x="88620" y="32824"/>
                </a:lnTo>
                <a:lnTo>
                  <a:pt x="88620" y="32682"/>
                </a:lnTo>
                <a:lnTo>
                  <a:pt x="88620" y="32540"/>
                </a:lnTo>
                <a:lnTo>
                  <a:pt x="88667" y="32350"/>
                </a:lnTo>
                <a:lnTo>
                  <a:pt x="88715" y="32208"/>
                </a:lnTo>
                <a:lnTo>
                  <a:pt x="88525" y="32634"/>
                </a:lnTo>
                <a:lnTo>
                  <a:pt x="88430" y="32540"/>
                </a:lnTo>
                <a:lnTo>
                  <a:pt x="88146" y="31971"/>
                </a:lnTo>
                <a:lnTo>
                  <a:pt x="88099" y="31876"/>
                </a:lnTo>
                <a:lnTo>
                  <a:pt x="88288" y="31308"/>
                </a:lnTo>
                <a:lnTo>
                  <a:pt x="88288" y="30976"/>
                </a:lnTo>
                <a:lnTo>
                  <a:pt x="88288" y="30692"/>
                </a:lnTo>
                <a:lnTo>
                  <a:pt x="88241" y="31024"/>
                </a:lnTo>
                <a:lnTo>
                  <a:pt x="88194" y="31403"/>
                </a:lnTo>
                <a:lnTo>
                  <a:pt x="88052" y="31734"/>
                </a:lnTo>
                <a:lnTo>
                  <a:pt x="88004" y="31734"/>
                </a:lnTo>
                <a:lnTo>
                  <a:pt x="87909" y="31450"/>
                </a:lnTo>
                <a:lnTo>
                  <a:pt x="87815" y="31119"/>
                </a:lnTo>
                <a:lnTo>
                  <a:pt x="87673" y="30503"/>
                </a:lnTo>
                <a:lnTo>
                  <a:pt x="87436" y="29887"/>
                </a:lnTo>
                <a:lnTo>
                  <a:pt x="87341" y="29698"/>
                </a:lnTo>
                <a:lnTo>
                  <a:pt x="87341" y="29603"/>
                </a:lnTo>
                <a:lnTo>
                  <a:pt x="87388" y="29508"/>
                </a:lnTo>
                <a:lnTo>
                  <a:pt x="87388" y="29366"/>
                </a:lnTo>
                <a:lnTo>
                  <a:pt x="87010" y="30787"/>
                </a:lnTo>
                <a:lnTo>
                  <a:pt x="86962" y="30740"/>
                </a:lnTo>
                <a:lnTo>
                  <a:pt x="87152" y="29271"/>
                </a:lnTo>
                <a:lnTo>
                  <a:pt x="86867" y="30455"/>
                </a:lnTo>
                <a:lnTo>
                  <a:pt x="86773" y="30171"/>
                </a:lnTo>
                <a:lnTo>
                  <a:pt x="86773" y="30361"/>
                </a:lnTo>
                <a:lnTo>
                  <a:pt x="86820" y="30550"/>
                </a:lnTo>
                <a:lnTo>
                  <a:pt x="86820" y="30787"/>
                </a:lnTo>
                <a:lnTo>
                  <a:pt x="86489" y="32161"/>
                </a:lnTo>
                <a:lnTo>
                  <a:pt x="86441" y="32492"/>
                </a:lnTo>
                <a:lnTo>
                  <a:pt x="86204" y="31355"/>
                </a:lnTo>
                <a:lnTo>
                  <a:pt x="86157" y="31071"/>
                </a:lnTo>
                <a:lnTo>
                  <a:pt x="86204" y="30787"/>
                </a:lnTo>
                <a:lnTo>
                  <a:pt x="86252" y="30503"/>
                </a:lnTo>
                <a:lnTo>
                  <a:pt x="86631" y="28940"/>
                </a:lnTo>
                <a:lnTo>
                  <a:pt x="86773" y="28514"/>
                </a:lnTo>
                <a:lnTo>
                  <a:pt x="86962" y="28040"/>
                </a:lnTo>
                <a:lnTo>
                  <a:pt x="87057" y="27803"/>
                </a:lnTo>
                <a:lnTo>
                  <a:pt x="86915" y="27993"/>
                </a:lnTo>
                <a:lnTo>
                  <a:pt x="86678" y="28466"/>
                </a:lnTo>
                <a:lnTo>
                  <a:pt x="86489" y="28940"/>
                </a:lnTo>
                <a:lnTo>
                  <a:pt x="86157" y="29934"/>
                </a:lnTo>
                <a:lnTo>
                  <a:pt x="86252" y="28987"/>
                </a:lnTo>
                <a:lnTo>
                  <a:pt x="86157" y="29366"/>
                </a:lnTo>
                <a:lnTo>
                  <a:pt x="86110" y="29745"/>
                </a:lnTo>
                <a:lnTo>
                  <a:pt x="86015" y="30503"/>
                </a:lnTo>
                <a:lnTo>
                  <a:pt x="85589" y="28987"/>
                </a:lnTo>
                <a:lnTo>
                  <a:pt x="85352" y="28229"/>
                </a:lnTo>
                <a:lnTo>
                  <a:pt x="85210" y="27898"/>
                </a:lnTo>
                <a:lnTo>
                  <a:pt x="84973" y="27519"/>
                </a:lnTo>
                <a:lnTo>
                  <a:pt x="85115" y="27803"/>
                </a:lnTo>
                <a:lnTo>
                  <a:pt x="85352" y="28466"/>
                </a:lnTo>
                <a:lnTo>
                  <a:pt x="85494" y="29177"/>
                </a:lnTo>
                <a:lnTo>
                  <a:pt x="85778" y="30645"/>
                </a:lnTo>
                <a:lnTo>
                  <a:pt x="85825" y="30882"/>
                </a:lnTo>
                <a:lnTo>
                  <a:pt x="85825" y="31071"/>
                </a:lnTo>
                <a:lnTo>
                  <a:pt x="85731" y="31497"/>
                </a:lnTo>
                <a:lnTo>
                  <a:pt x="85589" y="31924"/>
                </a:lnTo>
                <a:lnTo>
                  <a:pt x="85541" y="31876"/>
                </a:lnTo>
                <a:lnTo>
                  <a:pt x="85399" y="31355"/>
                </a:lnTo>
                <a:lnTo>
                  <a:pt x="85020" y="30171"/>
                </a:lnTo>
                <a:lnTo>
                  <a:pt x="84973" y="30077"/>
                </a:lnTo>
                <a:lnTo>
                  <a:pt x="84973" y="30077"/>
                </a:lnTo>
                <a:lnTo>
                  <a:pt x="85068" y="30550"/>
                </a:lnTo>
                <a:lnTo>
                  <a:pt x="85210" y="31024"/>
                </a:lnTo>
                <a:lnTo>
                  <a:pt x="85352" y="31829"/>
                </a:lnTo>
                <a:lnTo>
                  <a:pt x="85447" y="32587"/>
                </a:lnTo>
                <a:lnTo>
                  <a:pt x="85447" y="32918"/>
                </a:lnTo>
                <a:lnTo>
                  <a:pt x="85399" y="33203"/>
                </a:lnTo>
                <a:lnTo>
                  <a:pt x="85257" y="34481"/>
                </a:lnTo>
                <a:lnTo>
                  <a:pt x="85210" y="34718"/>
                </a:lnTo>
                <a:lnTo>
                  <a:pt x="85210" y="34197"/>
                </a:lnTo>
                <a:lnTo>
                  <a:pt x="84973" y="32729"/>
                </a:lnTo>
                <a:lnTo>
                  <a:pt x="84878" y="32161"/>
                </a:lnTo>
                <a:lnTo>
                  <a:pt x="84878" y="31640"/>
                </a:lnTo>
                <a:lnTo>
                  <a:pt x="84831" y="31071"/>
                </a:lnTo>
                <a:lnTo>
                  <a:pt x="84878" y="30550"/>
                </a:lnTo>
                <a:lnTo>
                  <a:pt x="84925" y="30077"/>
                </a:lnTo>
                <a:lnTo>
                  <a:pt x="84973" y="30077"/>
                </a:lnTo>
                <a:lnTo>
                  <a:pt x="84925" y="29934"/>
                </a:lnTo>
                <a:lnTo>
                  <a:pt x="85020" y="28229"/>
                </a:lnTo>
                <a:lnTo>
                  <a:pt x="84973" y="27614"/>
                </a:lnTo>
                <a:lnTo>
                  <a:pt x="84973" y="27661"/>
                </a:lnTo>
                <a:lnTo>
                  <a:pt x="84925" y="28182"/>
                </a:lnTo>
                <a:lnTo>
                  <a:pt x="84878" y="28750"/>
                </a:lnTo>
                <a:lnTo>
                  <a:pt x="84641" y="29792"/>
                </a:lnTo>
                <a:lnTo>
                  <a:pt x="84452" y="30787"/>
                </a:lnTo>
                <a:lnTo>
                  <a:pt x="84310" y="31829"/>
                </a:lnTo>
                <a:lnTo>
                  <a:pt x="84310" y="31924"/>
                </a:lnTo>
                <a:lnTo>
                  <a:pt x="84215" y="32019"/>
                </a:lnTo>
                <a:lnTo>
                  <a:pt x="84026" y="31640"/>
                </a:lnTo>
                <a:lnTo>
                  <a:pt x="83931" y="31213"/>
                </a:lnTo>
                <a:lnTo>
                  <a:pt x="83883" y="30882"/>
                </a:lnTo>
                <a:lnTo>
                  <a:pt x="83836" y="30503"/>
                </a:lnTo>
                <a:lnTo>
                  <a:pt x="83789" y="29698"/>
                </a:lnTo>
                <a:lnTo>
                  <a:pt x="83647" y="30503"/>
                </a:lnTo>
                <a:lnTo>
                  <a:pt x="83220" y="29792"/>
                </a:lnTo>
                <a:lnTo>
                  <a:pt x="83505" y="30503"/>
                </a:lnTo>
                <a:lnTo>
                  <a:pt x="83599" y="30692"/>
                </a:lnTo>
                <a:lnTo>
                  <a:pt x="83599" y="30882"/>
                </a:lnTo>
                <a:lnTo>
                  <a:pt x="83457" y="31971"/>
                </a:lnTo>
                <a:lnTo>
                  <a:pt x="83362" y="32303"/>
                </a:lnTo>
                <a:lnTo>
                  <a:pt x="83268" y="32587"/>
                </a:lnTo>
                <a:lnTo>
                  <a:pt x="83126" y="31876"/>
                </a:lnTo>
                <a:lnTo>
                  <a:pt x="83078" y="31640"/>
                </a:lnTo>
                <a:lnTo>
                  <a:pt x="83126" y="31403"/>
                </a:lnTo>
                <a:lnTo>
                  <a:pt x="83220" y="31119"/>
                </a:lnTo>
                <a:lnTo>
                  <a:pt x="83362" y="30550"/>
                </a:lnTo>
                <a:lnTo>
                  <a:pt x="83031" y="31403"/>
                </a:lnTo>
                <a:lnTo>
                  <a:pt x="82936" y="30976"/>
                </a:lnTo>
                <a:lnTo>
                  <a:pt x="82841" y="30598"/>
                </a:lnTo>
                <a:lnTo>
                  <a:pt x="82747" y="29792"/>
                </a:lnTo>
                <a:lnTo>
                  <a:pt x="82747" y="29840"/>
                </a:lnTo>
                <a:lnTo>
                  <a:pt x="82699" y="30266"/>
                </a:lnTo>
                <a:lnTo>
                  <a:pt x="82699" y="30692"/>
                </a:lnTo>
                <a:lnTo>
                  <a:pt x="82747" y="31592"/>
                </a:lnTo>
                <a:lnTo>
                  <a:pt x="82747" y="31924"/>
                </a:lnTo>
                <a:lnTo>
                  <a:pt x="82747" y="32208"/>
                </a:lnTo>
                <a:lnTo>
                  <a:pt x="82605" y="32634"/>
                </a:lnTo>
                <a:lnTo>
                  <a:pt x="82415" y="33061"/>
                </a:lnTo>
                <a:lnTo>
                  <a:pt x="82226" y="33676"/>
                </a:lnTo>
                <a:lnTo>
                  <a:pt x="82178" y="33487"/>
                </a:lnTo>
                <a:lnTo>
                  <a:pt x="82320" y="32161"/>
                </a:lnTo>
                <a:lnTo>
                  <a:pt x="82368" y="31450"/>
                </a:lnTo>
                <a:lnTo>
                  <a:pt x="82415" y="30740"/>
                </a:lnTo>
                <a:lnTo>
                  <a:pt x="82368" y="30455"/>
                </a:lnTo>
                <a:lnTo>
                  <a:pt x="82320" y="30171"/>
                </a:lnTo>
                <a:lnTo>
                  <a:pt x="82226" y="29887"/>
                </a:lnTo>
                <a:lnTo>
                  <a:pt x="82036" y="29650"/>
                </a:lnTo>
                <a:lnTo>
                  <a:pt x="81799" y="29319"/>
                </a:lnTo>
                <a:lnTo>
                  <a:pt x="81989" y="29650"/>
                </a:lnTo>
                <a:lnTo>
                  <a:pt x="82084" y="29934"/>
                </a:lnTo>
                <a:lnTo>
                  <a:pt x="82084" y="30219"/>
                </a:lnTo>
                <a:lnTo>
                  <a:pt x="82084" y="30550"/>
                </a:lnTo>
                <a:lnTo>
                  <a:pt x="81989" y="30976"/>
                </a:lnTo>
                <a:lnTo>
                  <a:pt x="81894" y="31450"/>
                </a:lnTo>
                <a:lnTo>
                  <a:pt x="81752" y="31829"/>
                </a:lnTo>
                <a:lnTo>
                  <a:pt x="81705" y="31829"/>
                </a:lnTo>
                <a:lnTo>
                  <a:pt x="81563" y="30503"/>
                </a:lnTo>
                <a:lnTo>
                  <a:pt x="81421" y="29129"/>
                </a:lnTo>
                <a:lnTo>
                  <a:pt x="81231" y="27756"/>
                </a:lnTo>
                <a:lnTo>
                  <a:pt x="80994" y="26430"/>
                </a:lnTo>
                <a:lnTo>
                  <a:pt x="80947" y="26477"/>
                </a:lnTo>
                <a:lnTo>
                  <a:pt x="81042" y="27519"/>
                </a:lnTo>
                <a:lnTo>
                  <a:pt x="81136" y="28514"/>
                </a:lnTo>
                <a:lnTo>
                  <a:pt x="81136" y="29035"/>
                </a:lnTo>
                <a:lnTo>
                  <a:pt x="81089" y="29508"/>
                </a:lnTo>
                <a:lnTo>
                  <a:pt x="81042" y="29982"/>
                </a:lnTo>
                <a:lnTo>
                  <a:pt x="80994" y="29934"/>
                </a:lnTo>
                <a:lnTo>
                  <a:pt x="80236" y="28608"/>
                </a:lnTo>
                <a:lnTo>
                  <a:pt x="80236" y="28466"/>
                </a:lnTo>
                <a:lnTo>
                  <a:pt x="80331" y="28087"/>
                </a:lnTo>
                <a:lnTo>
                  <a:pt x="80521" y="27235"/>
                </a:lnTo>
                <a:lnTo>
                  <a:pt x="80521" y="27045"/>
                </a:lnTo>
                <a:lnTo>
                  <a:pt x="80473" y="27235"/>
                </a:lnTo>
                <a:lnTo>
                  <a:pt x="80378" y="27614"/>
                </a:lnTo>
                <a:lnTo>
                  <a:pt x="80094" y="28324"/>
                </a:lnTo>
                <a:lnTo>
                  <a:pt x="79857" y="27993"/>
                </a:lnTo>
                <a:lnTo>
                  <a:pt x="79857" y="28040"/>
                </a:lnTo>
                <a:lnTo>
                  <a:pt x="79905" y="28135"/>
                </a:lnTo>
                <a:lnTo>
                  <a:pt x="80000" y="28371"/>
                </a:lnTo>
                <a:lnTo>
                  <a:pt x="80047" y="28514"/>
                </a:lnTo>
                <a:lnTo>
                  <a:pt x="80000" y="28608"/>
                </a:lnTo>
                <a:lnTo>
                  <a:pt x="79905" y="28845"/>
                </a:lnTo>
                <a:lnTo>
                  <a:pt x="79715" y="29271"/>
                </a:lnTo>
                <a:lnTo>
                  <a:pt x="79621" y="29129"/>
                </a:lnTo>
                <a:lnTo>
                  <a:pt x="79573" y="28987"/>
                </a:lnTo>
                <a:lnTo>
                  <a:pt x="79573" y="28798"/>
                </a:lnTo>
                <a:lnTo>
                  <a:pt x="79621" y="28656"/>
                </a:lnTo>
                <a:lnTo>
                  <a:pt x="79573" y="28608"/>
                </a:lnTo>
                <a:lnTo>
                  <a:pt x="79526" y="28940"/>
                </a:lnTo>
                <a:lnTo>
                  <a:pt x="79242" y="28466"/>
                </a:lnTo>
                <a:lnTo>
                  <a:pt x="79336" y="28703"/>
                </a:lnTo>
                <a:lnTo>
                  <a:pt x="79431" y="28892"/>
                </a:lnTo>
                <a:lnTo>
                  <a:pt x="79479" y="28987"/>
                </a:lnTo>
                <a:lnTo>
                  <a:pt x="79479" y="29082"/>
                </a:lnTo>
                <a:lnTo>
                  <a:pt x="79431" y="29366"/>
                </a:lnTo>
                <a:lnTo>
                  <a:pt x="79336" y="29603"/>
                </a:lnTo>
                <a:lnTo>
                  <a:pt x="78910" y="30266"/>
                </a:lnTo>
                <a:lnTo>
                  <a:pt x="78721" y="30692"/>
                </a:lnTo>
                <a:lnTo>
                  <a:pt x="78531" y="31119"/>
                </a:lnTo>
                <a:lnTo>
                  <a:pt x="78200" y="32019"/>
                </a:lnTo>
                <a:lnTo>
                  <a:pt x="78058" y="32634"/>
                </a:lnTo>
                <a:lnTo>
                  <a:pt x="78010" y="32540"/>
                </a:lnTo>
                <a:lnTo>
                  <a:pt x="78152" y="32019"/>
                </a:lnTo>
                <a:lnTo>
                  <a:pt x="78294" y="31450"/>
                </a:lnTo>
                <a:lnTo>
                  <a:pt x="78437" y="30929"/>
                </a:lnTo>
                <a:lnTo>
                  <a:pt x="78484" y="30361"/>
                </a:lnTo>
                <a:lnTo>
                  <a:pt x="78531" y="29840"/>
                </a:lnTo>
                <a:lnTo>
                  <a:pt x="78579" y="29413"/>
                </a:lnTo>
                <a:lnTo>
                  <a:pt x="78626" y="29224"/>
                </a:lnTo>
                <a:lnTo>
                  <a:pt x="78721" y="29035"/>
                </a:lnTo>
                <a:lnTo>
                  <a:pt x="78721" y="28940"/>
                </a:lnTo>
                <a:lnTo>
                  <a:pt x="78579" y="29129"/>
                </a:lnTo>
                <a:lnTo>
                  <a:pt x="78673" y="28608"/>
                </a:lnTo>
                <a:lnTo>
                  <a:pt x="78910" y="27566"/>
                </a:lnTo>
                <a:lnTo>
                  <a:pt x="78958" y="27187"/>
                </a:lnTo>
                <a:lnTo>
                  <a:pt x="78910" y="26856"/>
                </a:lnTo>
                <a:lnTo>
                  <a:pt x="78910" y="26903"/>
                </a:lnTo>
                <a:lnTo>
                  <a:pt x="78910" y="27235"/>
                </a:lnTo>
                <a:lnTo>
                  <a:pt x="78863" y="27566"/>
                </a:lnTo>
                <a:lnTo>
                  <a:pt x="78673" y="28182"/>
                </a:lnTo>
                <a:lnTo>
                  <a:pt x="78437" y="29129"/>
                </a:lnTo>
                <a:lnTo>
                  <a:pt x="78389" y="29319"/>
                </a:lnTo>
                <a:lnTo>
                  <a:pt x="78342" y="29556"/>
                </a:lnTo>
                <a:lnTo>
                  <a:pt x="78058" y="30219"/>
                </a:lnTo>
                <a:lnTo>
                  <a:pt x="77821" y="30740"/>
                </a:lnTo>
                <a:lnTo>
                  <a:pt x="77821" y="30740"/>
                </a:lnTo>
                <a:lnTo>
                  <a:pt x="77868" y="30124"/>
                </a:lnTo>
                <a:lnTo>
                  <a:pt x="77916" y="29508"/>
                </a:lnTo>
                <a:lnTo>
                  <a:pt x="78010" y="29224"/>
                </a:lnTo>
                <a:lnTo>
                  <a:pt x="78105" y="28940"/>
                </a:lnTo>
                <a:lnTo>
                  <a:pt x="78200" y="28656"/>
                </a:lnTo>
                <a:lnTo>
                  <a:pt x="78389" y="28371"/>
                </a:lnTo>
                <a:lnTo>
                  <a:pt x="78152" y="28703"/>
                </a:lnTo>
                <a:lnTo>
                  <a:pt x="77963" y="29035"/>
                </a:lnTo>
                <a:lnTo>
                  <a:pt x="77631" y="29745"/>
                </a:lnTo>
                <a:lnTo>
                  <a:pt x="77773" y="29224"/>
                </a:lnTo>
                <a:lnTo>
                  <a:pt x="77916" y="28656"/>
                </a:lnTo>
                <a:lnTo>
                  <a:pt x="78294" y="27614"/>
                </a:lnTo>
                <a:lnTo>
                  <a:pt x="78294" y="27614"/>
                </a:lnTo>
                <a:lnTo>
                  <a:pt x="78247" y="27661"/>
                </a:lnTo>
                <a:lnTo>
                  <a:pt x="77726" y="28845"/>
                </a:lnTo>
                <a:lnTo>
                  <a:pt x="77584" y="29177"/>
                </a:lnTo>
                <a:lnTo>
                  <a:pt x="77584" y="29271"/>
                </a:lnTo>
                <a:lnTo>
                  <a:pt x="77395" y="30313"/>
                </a:lnTo>
                <a:lnTo>
                  <a:pt x="77300" y="30692"/>
                </a:lnTo>
                <a:lnTo>
                  <a:pt x="77158" y="31119"/>
                </a:lnTo>
                <a:lnTo>
                  <a:pt x="76921" y="31876"/>
                </a:lnTo>
                <a:lnTo>
                  <a:pt x="76874" y="31213"/>
                </a:lnTo>
                <a:lnTo>
                  <a:pt x="76779" y="30408"/>
                </a:lnTo>
                <a:lnTo>
                  <a:pt x="76779" y="30313"/>
                </a:lnTo>
                <a:lnTo>
                  <a:pt x="76826" y="30219"/>
                </a:lnTo>
                <a:lnTo>
                  <a:pt x="76921" y="30077"/>
                </a:lnTo>
                <a:lnTo>
                  <a:pt x="77584" y="29177"/>
                </a:lnTo>
                <a:lnTo>
                  <a:pt x="77537" y="29224"/>
                </a:lnTo>
                <a:lnTo>
                  <a:pt x="76968" y="29840"/>
                </a:lnTo>
                <a:lnTo>
                  <a:pt x="76779" y="30077"/>
                </a:lnTo>
                <a:lnTo>
                  <a:pt x="76589" y="28656"/>
                </a:lnTo>
                <a:lnTo>
                  <a:pt x="76400" y="27235"/>
                </a:lnTo>
                <a:lnTo>
                  <a:pt x="76163" y="25861"/>
                </a:lnTo>
                <a:lnTo>
                  <a:pt x="76163" y="25956"/>
                </a:lnTo>
                <a:lnTo>
                  <a:pt x="76210" y="26856"/>
                </a:lnTo>
                <a:lnTo>
                  <a:pt x="76353" y="29508"/>
                </a:lnTo>
                <a:lnTo>
                  <a:pt x="76400" y="29745"/>
                </a:lnTo>
                <a:lnTo>
                  <a:pt x="76353" y="29982"/>
                </a:lnTo>
                <a:lnTo>
                  <a:pt x="76210" y="30361"/>
                </a:lnTo>
                <a:lnTo>
                  <a:pt x="76068" y="30692"/>
                </a:lnTo>
                <a:lnTo>
                  <a:pt x="75500" y="31876"/>
                </a:lnTo>
                <a:lnTo>
                  <a:pt x="75500" y="31971"/>
                </a:lnTo>
                <a:lnTo>
                  <a:pt x="75453" y="31876"/>
                </a:lnTo>
                <a:lnTo>
                  <a:pt x="75453" y="30929"/>
                </a:lnTo>
                <a:lnTo>
                  <a:pt x="75453" y="30455"/>
                </a:lnTo>
                <a:lnTo>
                  <a:pt x="75358" y="29934"/>
                </a:lnTo>
                <a:lnTo>
                  <a:pt x="75074" y="28561"/>
                </a:lnTo>
                <a:lnTo>
                  <a:pt x="74884" y="27898"/>
                </a:lnTo>
                <a:lnTo>
                  <a:pt x="74837" y="27566"/>
                </a:lnTo>
                <a:lnTo>
                  <a:pt x="74789" y="27235"/>
                </a:lnTo>
                <a:lnTo>
                  <a:pt x="74837" y="27093"/>
                </a:lnTo>
                <a:lnTo>
                  <a:pt x="75358" y="26619"/>
                </a:lnTo>
                <a:lnTo>
                  <a:pt x="75405" y="26572"/>
                </a:lnTo>
                <a:lnTo>
                  <a:pt x="75358" y="26524"/>
                </a:lnTo>
                <a:lnTo>
                  <a:pt x="74789" y="27045"/>
                </a:lnTo>
                <a:lnTo>
                  <a:pt x="74695" y="26524"/>
                </a:lnTo>
                <a:lnTo>
                  <a:pt x="74647" y="26524"/>
                </a:lnTo>
                <a:lnTo>
                  <a:pt x="74600" y="26856"/>
                </a:lnTo>
                <a:lnTo>
                  <a:pt x="74553" y="26856"/>
                </a:lnTo>
                <a:lnTo>
                  <a:pt x="74411" y="26145"/>
                </a:lnTo>
                <a:lnTo>
                  <a:pt x="74411" y="26524"/>
                </a:lnTo>
                <a:lnTo>
                  <a:pt x="74505" y="26903"/>
                </a:lnTo>
                <a:lnTo>
                  <a:pt x="74505" y="27187"/>
                </a:lnTo>
                <a:lnTo>
                  <a:pt x="74505" y="27282"/>
                </a:lnTo>
                <a:lnTo>
                  <a:pt x="74458" y="27424"/>
                </a:lnTo>
                <a:lnTo>
                  <a:pt x="73842" y="28229"/>
                </a:lnTo>
                <a:lnTo>
                  <a:pt x="73558" y="28703"/>
                </a:lnTo>
                <a:lnTo>
                  <a:pt x="73511" y="28703"/>
                </a:lnTo>
                <a:lnTo>
                  <a:pt x="73511" y="28277"/>
                </a:lnTo>
                <a:lnTo>
                  <a:pt x="73558" y="27803"/>
                </a:lnTo>
                <a:lnTo>
                  <a:pt x="73700" y="27424"/>
                </a:lnTo>
                <a:lnTo>
                  <a:pt x="73842" y="26998"/>
                </a:lnTo>
                <a:lnTo>
                  <a:pt x="73795" y="26998"/>
                </a:lnTo>
                <a:lnTo>
                  <a:pt x="73037" y="28229"/>
                </a:lnTo>
                <a:lnTo>
                  <a:pt x="73037" y="28229"/>
                </a:lnTo>
                <a:lnTo>
                  <a:pt x="73132" y="27661"/>
                </a:lnTo>
                <a:lnTo>
                  <a:pt x="72990" y="27993"/>
                </a:lnTo>
                <a:lnTo>
                  <a:pt x="72800" y="27472"/>
                </a:lnTo>
                <a:lnTo>
                  <a:pt x="72753" y="27235"/>
                </a:lnTo>
                <a:lnTo>
                  <a:pt x="72800" y="27045"/>
                </a:lnTo>
                <a:lnTo>
                  <a:pt x="72942" y="26524"/>
                </a:lnTo>
                <a:lnTo>
                  <a:pt x="72990" y="26193"/>
                </a:lnTo>
                <a:lnTo>
                  <a:pt x="72990" y="25909"/>
                </a:lnTo>
                <a:lnTo>
                  <a:pt x="72895" y="26477"/>
                </a:lnTo>
                <a:lnTo>
                  <a:pt x="72705" y="26998"/>
                </a:lnTo>
                <a:lnTo>
                  <a:pt x="72469" y="26193"/>
                </a:lnTo>
                <a:lnTo>
                  <a:pt x="72279" y="25388"/>
                </a:lnTo>
                <a:lnTo>
                  <a:pt x="72232" y="24582"/>
                </a:lnTo>
                <a:lnTo>
                  <a:pt x="72232" y="24203"/>
                </a:lnTo>
                <a:lnTo>
                  <a:pt x="72232" y="23824"/>
                </a:lnTo>
                <a:lnTo>
                  <a:pt x="72184" y="24630"/>
                </a:lnTo>
                <a:lnTo>
                  <a:pt x="72232" y="25482"/>
                </a:lnTo>
                <a:lnTo>
                  <a:pt x="72374" y="26335"/>
                </a:lnTo>
                <a:lnTo>
                  <a:pt x="72563" y="27140"/>
                </a:lnTo>
                <a:lnTo>
                  <a:pt x="72563" y="27282"/>
                </a:lnTo>
                <a:lnTo>
                  <a:pt x="72516" y="27424"/>
                </a:lnTo>
                <a:lnTo>
                  <a:pt x="72374" y="27850"/>
                </a:lnTo>
                <a:lnTo>
                  <a:pt x="72137" y="28514"/>
                </a:lnTo>
                <a:lnTo>
                  <a:pt x="71995" y="29129"/>
                </a:lnTo>
                <a:lnTo>
                  <a:pt x="71853" y="29792"/>
                </a:lnTo>
                <a:lnTo>
                  <a:pt x="71806" y="30455"/>
                </a:lnTo>
                <a:lnTo>
                  <a:pt x="71758" y="30692"/>
                </a:lnTo>
                <a:lnTo>
                  <a:pt x="71711" y="30929"/>
                </a:lnTo>
                <a:lnTo>
                  <a:pt x="71427" y="31782"/>
                </a:lnTo>
                <a:lnTo>
                  <a:pt x="71237" y="32397"/>
                </a:lnTo>
                <a:lnTo>
                  <a:pt x="71190" y="32019"/>
                </a:lnTo>
                <a:lnTo>
                  <a:pt x="71095" y="31450"/>
                </a:lnTo>
                <a:lnTo>
                  <a:pt x="71048" y="30882"/>
                </a:lnTo>
                <a:lnTo>
                  <a:pt x="71095" y="30598"/>
                </a:lnTo>
                <a:lnTo>
                  <a:pt x="71142" y="30313"/>
                </a:lnTo>
                <a:lnTo>
                  <a:pt x="71190" y="29934"/>
                </a:lnTo>
                <a:lnTo>
                  <a:pt x="71190" y="29887"/>
                </a:lnTo>
                <a:lnTo>
                  <a:pt x="71095" y="30171"/>
                </a:lnTo>
                <a:lnTo>
                  <a:pt x="71095" y="30077"/>
                </a:lnTo>
                <a:lnTo>
                  <a:pt x="71142" y="29556"/>
                </a:lnTo>
                <a:lnTo>
                  <a:pt x="71190" y="28987"/>
                </a:lnTo>
                <a:lnTo>
                  <a:pt x="71142" y="28466"/>
                </a:lnTo>
                <a:lnTo>
                  <a:pt x="71095" y="27898"/>
                </a:lnTo>
                <a:lnTo>
                  <a:pt x="71048" y="27850"/>
                </a:lnTo>
                <a:lnTo>
                  <a:pt x="71095" y="27756"/>
                </a:lnTo>
                <a:lnTo>
                  <a:pt x="71379" y="27329"/>
                </a:lnTo>
                <a:lnTo>
                  <a:pt x="71616" y="26951"/>
                </a:lnTo>
                <a:lnTo>
                  <a:pt x="71569" y="26951"/>
                </a:lnTo>
                <a:lnTo>
                  <a:pt x="71048" y="27566"/>
                </a:lnTo>
                <a:lnTo>
                  <a:pt x="70764" y="26619"/>
                </a:lnTo>
                <a:lnTo>
                  <a:pt x="70479" y="26003"/>
                </a:lnTo>
                <a:lnTo>
                  <a:pt x="70764" y="26998"/>
                </a:lnTo>
                <a:lnTo>
                  <a:pt x="70906" y="27661"/>
                </a:lnTo>
                <a:lnTo>
                  <a:pt x="70858" y="27756"/>
                </a:lnTo>
                <a:lnTo>
                  <a:pt x="70811" y="27803"/>
                </a:lnTo>
                <a:lnTo>
                  <a:pt x="70242" y="28371"/>
                </a:lnTo>
                <a:lnTo>
                  <a:pt x="70242" y="28229"/>
                </a:lnTo>
                <a:lnTo>
                  <a:pt x="70432" y="26051"/>
                </a:lnTo>
                <a:lnTo>
                  <a:pt x="70479" y="26003"/>
                </a:lnTo>
                <a:lnTo>
                  <a:pt x="70479" y="25719"/>
                </a:lnTo>
                <a:lnTo>
                  <a:pt x="70527" y="25293"/>
                </a:lnTo>
                <a:lnTo>
                  <a:pt x="70479" y="25293"/>
                </a:lnTo>
                <a:lnTo>
                  <a:pt x="70148" y="27093"/>
                </a:lnTo>
                <a:lnTo>
                  <a:pt x="69911" y="28466"/>
                </a:lnTo>
                <a:lnTo>
                  <a:pt x="69864" y="28703"/>
                </a:lnTo>
                <a:lnTo>
                  <a:pt x="69816" y="28798"/>
                </a:lnTo>
                <a:lnTo>
                  <a:pt x="69769" y="28892"/>
                </a:lnTo>
                <a:lnTo>
                  <a:pt x="69248" y="29650"/>
                </a:lnTo>
                <a:lnTo>
                  <a:pt x="68916" y="30171"/>
                </a:lnTo>
                <a:lnTo>
                  <a:pt x="68869" y="30266"/>
                </a:lnTo>
                <a:lnTo>
                  <a:pt x="68869" y="29603"/>
                </a:lnTo>
                <a:lnTo>
                  <a:pt x="68727" y="28845"/>
                </a:lnTo>
                <a:lnTo>
                  <a:pt x="68679" y="28182"/>
                </a:lnTo>
                <a:lnTo>
                  <a:pt x="68679" y="27850"/>
                </a:lnTo>
                <a:lnTo>
                  <a:pt x="68727" y="27566"/>
                </a:lnTo>
                <a:lnTo>
                  <a:pt x="68822" y="27282"/>
                </a:lnTo>
                <a:lnTo>
                  <a:pt x="68916" y="26998"/>
                </a:lnTo>
                <a:lnTo>
                  <a:pt x="68916" y="26666"/>
                </a:lnTo>
                <a:lnTo>
                  <a:pt x="69106" y="26240"/>
                </a:lnTo>
                <a:lnTo>
                  <a:pt x="69295" y="25719"/>
                </a:lnTo>
                <a:lnTo>
                  <a:pt x="68964" y="26287"/>
                </a:lnTo>
                <a:lnTo>
                  <a:pt x="68679" y="26856"/>
                </a:lnTo>
                <a:lnTo>
                  <a:pt x="68679" y="26856"/>
                </a:lnTo>
                <a:lnTo>
                  <a:pt x="68727" y="26145"/>
                </a:lnTo>
                <a:lnTo>
                  <a:pt x="68916" y="25245"/>
                </a:lnTo>
                <a:lnTo>
                  <a:pt x="68916" y="25198"/>
                </a:lnTo>
                <a:lnTo>
                  <a:pt x="68964" y="24866"/>
                </a:lnTo>
                <a:lnTo>
                  <a:pt x="68727" y="25530"/>
                </a:lnTo>
                <a:lnTo>
                  <a:pt x="68490" y="26335"/>
                </a:lnTo>
                <a:lnTo>
                  <a:pt x="68395" y="27187"/>
                </a:lnTo>
                <a:lnTo>
                  <a:pt x="68395" y="27614"/>
                </a:lnTo>
                <a:lnTo>
                  <a:pt x="68206" y="28087"/>
                </a:lnTo>
                <a:lnTo>
                  <a:pt x="68111" y="27519"/>
                </a:lnTo>
                <a:lnTo>
                  <a:pt x="68111" y="27377"/>
                </a:lnTo>
                <a:lnTo>
                  <a:pt x="68111" y="27235"/>
                </a:lnTo>
                <a:lnTo>
                  <a:pt x="68158" y="27045"/>
                </a:lnTo>
                <a:lnTo>
                  <a:pt x="68253" y="26761"/>
                </a:lnTo>
                <a:lnTo>
                  <a:pt x="68253" y="26761"/>
                </a:lnTo>
                <a:lnTo>
                  <a:pt x="68158" y="26856"/>
                </a:lnTo>
                <a:lnTo>
                  <a:pt x="68301" y="26430"/>
                </a:lnTo>
                <a:lnTo>
                  <a:pt x="68727" y="24866"/>
                </a:lnTo>
                <a:lnTo>
                  <a:pt x="68916" y="23824"/>
                </a:lnTo>
                <a:lnTo>
                  <a:pt x="68964" y="23777"/>
                </a:lnTo>
                <a:lnTo>
                  <a:pt x="68964" y="22925"/>
                </a:lnTo>
                <a:lnTo>
                  <a:pt x="68727" y="24109"/>
                </a:lnTo>
                <a:lnTo>
                  <a:pt x="68632" y="24488"/>
                </a:lnTo>
                <a:lnTo>
                  <a:pt x="68585" y="24677"/>
                </a:lnTo>
                <a:lnTo>
                  <a:pt x="68443" y="24866"/>
                </a:lnTo>
                <a:lnTo>
                  <a:pt x="68158" y="25103"/>
                </a:lnTo>
                <a:lnTo>
                  <a:pt x="67922" y="25388"/>
                </a:lnTo>
                <a:lnTo>
                  <a:pt x="67922" y="25388"/>
                </a:lnTo>
                <a:lnTo>
                  <a:pt x="67969" y="24345"/>
                </a:lnTo>
                <a:lnTo>
                  <a:pt x="68016" y="23303"/>
                </a:lnTo>
                <a:lnTo>
                  <a:pt x="68016" y="22546"/>
                </a:lnTo>
                <a:lnTo>
                  <a:pt x="68111" y="21788"/>
                </a:lnTo>
                <a:lnTo>
                  <a:pt x="68158" y="21314"/>
                </a:lnTo>
                <a:lnTo>
                  <a:pt x="68158" y="21030"/>
                </a:lnTo>
                <a:lnTo>
                  <a:pt x="68111" y="20793"/>
                </a:lnTo>
                <a:lnTo>
                  <a:pt x="68016" y="21788"/>
                </a:lnTo>
                <a:lnTo>
                  <a:pt x="67874" y="22688"/>
                </a:lnTo>
                <a:lnTo>
                  <a:pt x="67827" y="23588"/>
                </a:lnTo>
                <a:lnTo>
                  <a:pt x="67685" y="24866"/>
                </a:lnTo>
                <a:lnTo>
                  <a:pt x="67637" y="25672"/>
                </a:lnTo>
                <a:lnTo>
                  <a:pt x="67590" y="25766"/>
                </a:lnTo>
                <a:lnTo>
                  <a:pt x="67495" y="25624"/>
                </a:lnTo>
                <a:lnTo>
                  <a:pt x="67495" y="25624"/>
                </a:lnTo>
                <a:lnTo>
                  <a:pt x="67543" y="25814"/>
                </a:lnTo>
                <a:lnTo>
                  <a:pt x="67543" y="25861"/>
                </a:lnTo>
                <a:lnTo>
                  <a:pt x="67495" y="26003"/>
                </a:lnTo>
                <a:lnTo>
                  <a:pt x="67448" y="25672"/>
                </a:lnTo>
                <a:lnTo>
                  <a:pt x="67448" y="25293"/>
                </a:lnTo>
                <a:lnTo>
                  <a:pt x="67448" y="25198"/>
                </a:lnTo>
                <a:lnTo>
                  <a:pt x="67685" y="24724"/>
                </a:lnTo>
                <a:lnTo>
                  <a:pt x="67637" y="24724"/>
                </a:lnTo>
                <a:lnTo>
                  <a:pt x="67448" y="25103"/>
                </a:lnTo>
                <a:lnTo>
                  <a:pt x="67401" y="25103"/>
                </a:lnTo>
                <a:lnTo>
                  <a:pt x="67353" y="24677"/>
                </a:lnTo>
                <a:lnTo>
                  <a:pt x="67306" y="24582"/>
                </a:lnTo>
                <a:lnTo>
                  <a:pt x="67211" y="24156"/>
                </a:lnTo>
                <a:lnTo>
                  <a:pt x="67164" y="23967"/>
                </a:lnTo>
                <a:lnTo>
                  <a:pt x="67164" y="23824"/>
                </a:lnTo>
                <a:lnTo>
                  <a:pt x="67211" y="23730"/>
                </a:lnTo>
                <a:lnTo>
                  <a:pt x="67401" y="23398"/>
                </a:lnTo>
                <a:lnTo>
                  <a:pt x="67353" y="23398"/>
                </a:lnTo>
                <a:lnTo>
                  <a:pt x="67069" y="23777"/>
                </a:lnTo>
                <a:lnTo>
                  <a:pt x="66738" y="22972"/>
                </a:lnTo>
                <a:lnTo>
                  <a:pt x="66406" y="22214"/>
                </a:lnTo>
                <a:lnTo>
                  <a:pt x="66169" y="21409"/>
                </a:lnTo>
                <a:lnTo>
                  <a:pt x="66264" y="21788"/>
                </a:lnTo>
                <a:lnTo>
                  <a:pt x="66643" y="22972"/>
                </a:lnTo>
                <a:lnTo>
                  <a:pt x="66974" y="23872"/>
                </a:lnTo>
                <a:lnTo>
                  <a:pt x="66974" y="23919"/>
                </a:lnTo>
                <a:lnTo>
                  <a:pt x="66927" y="23967"/>
                </a:lnTo>
                <a:lnTo>
                  <a:pt x="66217" y="25245"/>
                </a:lnTo>
                <a:lnTo>
                  <a:pt x="65838" y="25861"/>
                </a:lnTo>
                <a:lnTo>
                  <a:pt x="65269" y="26951"/>
                </a:lnTo>
                <a:lnTo>
                  <a:pt x="65222" y="27093"/>
                </a:lnTo>
                <a:lnTo>
                  <a:pt x="65174" y="27045"/>
                </a:lnTo>
                <a:lnTo>
                  <a:pt x="65174" y="25814"/>
                </a:lnTo>
                <a:lnTo>
                  <a:pt x="65174" y="25530"/>
                </a:lnTo>
                <a:lnTo>
                  <a:pt x="65222" y="25245"/>
                </a:lnTo>
                <a:lnTo>
                  <a:pt x="65269" y="24961"/>
                </a:lnTo>
                <a:lnTo>
                  <a:pt x="65411" y="24724"/>
                </a:lnTo>
                <a:lnTo>
                  <a:pt x="65980" y="23777"/>
                </a:lnTo>
                <a:lnTo>
                  <a:pt x="66169" y="23588"/>
                </a:lnTo>
                <a:lnTo>
                  <a:pt x="66122" y="23540"/>
                </a:lnTo>
                <a:lnTo>
                  <a:pt x="65222" y="24582"/>
                </a:lnTo>
                <a:lnTo>
                  <a:pt x="65222" y="24582"/>
                </a:lnTo>
                <a:lnTo>
                  <a:pt x="65553" y="24061"/>
                </a:lnTo>
                <a:lnTo>
                  <a:pt x="65506" y="24014"/>
                </a:lnTo>
                <a:lnTo>
                  <a:pt x="65269" y="24345"/>
                </a:lnTo>
                <a:lnTo>
                  <a:pt x="65080" y="24677"/>
                </a:lnTo>
                <a:lnTo>
                  <a:pt x="64796" y="25293"/>
                </a:lnTo>
                <a:lnTo>
                  <a:pt x="64511" y="25909"/>
                </a:lnTo>
                <a:lnTo>
                  <a:pt x="63801" y="27708"/>
                </a:lnTo>
                <a:lnTo>
                  <a:pt x="63706" y="28087"/>
                </a:lnTo>
                <a:lnTo>
                  <a:pt x="63611" y="28514"/>
                </a:lnTo>
                <a:lnTo>
                  <a:pt x="63564" y="28371"/>
                </a:lnTo>
                <a:lnTo>
                  <a:pt x="63517" y="27140"/>
                </a:lnTo>
                <a:lnTo>
                  <a:pt x="63422" y="25672"/>
                </a:lnTo>
                <a:lnTo>
                  <a:pt x="63375" y="25435"/>
                </a:lnTo>
                <a:lnTo>
                  <a:pt x="63422" y="25293"/>
                </a:lnTo>
                <a:lnTo>
                  <a:pt x="63422" y="25198"/>
                </a:lnTo>
                <a:lnTo>
                  <a:pt x="63943" y="24156"/>
                </a:lnTo>
                <a:lnTo>
                  <a:pt x="63990" y="24109"/>
                </a:lnTo>
                <a:lnTo>
                  <a:pt x="63943" y="24061"/>
                </a:lnTo>
                <a:lnTo>
                  <a:pt x="63327" y="25009"/>
                </a:lnTo>
                <a:lnTo>
                  <a:pt x="63327" y="24914"/>
                </a:lnTo>
                <a:lnTo>
                  <a:pt x="62759" y="26761"/>
                </a:lnTo>
                <a:lnTo>
                  <a:pt x="62759" y="26335"/>
                </a:lnTo>
                <a:lnTo>
                  <a:pt x="62806" y="25766"/>
                </a:lnTo>
                <a:lnTo>
                  <a:pt x="62948" y="24772"/>
                </a:lnTo>
                <a:lnTo>
                  <a:pt x="63090" y="24298"/>
                </a:lnTo>
                <a:lnTo>
                  <a:pt x="63280" y="23824"/>
                </a:lnTo>
                <a:lnTo>
                  <a:pt x="63422" y="23682"/>
                </a:lnTo>
                <a:lnTo>
                  <a:pt x="63422" y="23682"/>
                </a:lnTo>
                <a:lnTo>
                  <a:pt x="63233" y="23824"/>
                </a:lnTo>
                <a:lnTo>
                  <a:pt x="63138" y="24014"/>
                </a:lnTo>
                <a:lnTo>
                  <a:pt x="62996" y="24298"/>
                </a:lnTo>
                <a:lnTo>
                  <a:pt x="62854" y="24582"/>
                </a:lnTo>
                <a:lnTo>
                  <a:pt x="62712" y="25151"/>
                </a:lnTo>
                <a:lnTo>
                  <a:pt x="62427" y="27045"/>
                </a:lnTo>
                <a:lnTo>
                  <a:pt x="62285" y="27993"/>
                </a:lnTo>
                <a:lnTo>
                  <a:pt x="62143" y="27282"/>
                </a:lnTo>
                <a:lnTo>
                  <a:pt x="62096" y="27093"/>
                </a:lnTo>
                <a:lnTo>
                  <a:pt x="62238" y="26287"/>
                </a:lnTo>
                <a:lnTo>
                  <a:pt x="62380" y="25530"/>
                </a:lnTo>
                <a:lnTo>
                  <a:pt x="62380" y="25103"/>
                </a:lnTo>
                <a:lnTo>
                  <a:pt x="62333" y="24677"/>
                </a:lnTo>
                <a:lnTo>
                  <a:pt x="62191" y="24251"/>
                </a:lnTo>
                <a:lnTo>
                  <a:pt x="61906" y="23824"/>
                </a:lnTo>
                <a:lnTo>
                  <a:pt x="61906" y="23730"/>
                </a:lnTo>
                <a:lnTo>
                  <a:pt x="62048" y="23446"/>
                </a:lnTo>
                <a:lnTo>
                  <a:pt x="62143" y="23256"/>
                </a:lnTo>
                <a:lnTo>
                  <a:pt x="61812" y="23730"/>
                </a:lnTo>
                <a:lnTo>
                  <a:pt x="61480" y="23398"/>
                </a:lnTo>
                <a:lnTo>
                  <a:pt x="61101" y="23114"/>
                </a:lnTo>
                <a:lnTo>
                  <a:pt x="61101" y="23114"/>
                </a:lnTo>
                <a:lnTo>
                  <a:pt x="61670" y="23730"/>
                </a:lnTo>
                <a:lnTo>
                  <a:pt x="61717" y="23777"/>
                </a:lnTo>
                <a:lnTo>
                  <a:pt x="61717" y="23872"/>
                </a:lnTo>
                <a:lnTo>
                  <a:pt x="61385" y="24393"/>
                </a:lnTo>
                <a:lnTo>
                  <a:pt x="61149" y="23824"/>
                </a:lnTo>
                <a:lnTo>
                  <a:pt x="61243" y="24251"/>
                </a:lnTo>
                <a:lnTo>
                  <a:pt x="61291" y="24440"/>
                </a:lnTo>
                <a:lnTo>
                  <a:pt x="61338" y="24535"/>
                </a:lnTo>
                <a:lnTo>
                  <a:pt x="61291" y="24582"/>
                </a:lnTo>
                <a:lnTo>
                  <a:pt x="61054" y="25056"/>
                </a:lnTo>
                <a:lnTo>
                  <a:pt x="60864" y="25482"/>
                </a:lnTo>
                <a:lnTo>
                  <a:pt x="60817" y="25009"/>
                </a:lnTo>
                <a:lnTo>
                  <a:pt x="60770" y="24582"/>
                </a:lnTo>
                <a:lnTo>
                  <a:pt x="60817" y="24156"/>
                </a:lnTo>
                <a:lnTo>
                  <a:pt x="60864" y="23730"/>
                </a:lnTo>
                <a:lnTo>
                  <a:pt x="60817" y="23777"/>
                </a:lnTo>
                <a:lnTo>
                  <a:pt x="60722" y="24156"/>
                </a:lnTo>
                <a:lnTo>
                  <a:pt x="60675" y="24582"/>
                </a:lnTo>
                <a:lnTo>
                  <a:pt x="60628" y="25009"/>
                </a:lnTo>
                <a:lnTo>
                  <a:pt x="60628" y="25435"/>
                </a:lnTo>
                <a:lnTo>
                  <a:pt x="60675" y="26382"/>
                </a:lnTo>
                <a:lnTo>
                  <a:pt x="60628" y="26572"/>
                </a:lnTo>
                <a:lnTo>
                  <a:pt x="60580" y="26761"/>
                </a:lnTo>
                <a:lnTo>
                  <a:pt x="60580" y="25956"/>
                </a:lnTo>
                <a:lnTo>
                  <a:pt x="60485" y="25151"/>
                </a:lnTo>
                <a:lnTo>
                  <a:pt x="60391" y="24345"/>
                </a:lnTo>
                <a:lnTo>
                  <a:pt x="60249" y="23540"/>
                </a:lnTo>
                <a:lnTo>
                  <a:pt x="60249" y="23446"/>
                </a:lnTo>
                <a:lnTo>
                  <a:pt x="61291" y="22261"/>
                </a:lnTo>
                <a:lnTo>
                  <a:pt x="61670" y="21835"/>
                </a:lnTo>
                <a:lnTo>
                  <a:pt x="61338" y="22119"/>
                </a:lnTo>
                <a:lnTo>
                  <a:pt x="60343" y="23114"/>
                </a:lnTo>
                <a:lnTo>
                  <a:pt x="60154" y="23256"/>
                </a:lnTo>
                <a:lnTo>
                  <a:pt x="60343" y="22972"/>
                </a:lnTo>
                <a:lnTo>
                  <a:pt x="61480" y="21930"/>
                </a:lnTo>
                <a:lnTo>
                  <a:pt x="61717" y="21740"/>
                </a:lnTo>
                <a:lnTo>
                  <a:pt x="61764" y="21693"/>
                </a:lnTo>
                <a:lnTo>
                  <a:pt x="62001" y="21456"/>
                </a:lnTo>
                <a:lnTo>
                  <a:pt x="62001" y="21456"/>
                </a:lnTo>
                <a:lnTo>
                  <a:pt x="60959" y="22261"/>
                </a:lnTo>
                <a:lnTo>
                  <a:pt x="59964" y="23161"/>
                </a:lnTo>
                <a:lnTo>
                  <a:pt x="60106" y="22782"/>
                </a:lnTo>
                <a:lnTo>
                  <a:pt x="60296" y="22404"/>
                </a:lnTo>
                <a:lnTo>
                  <a:pt x="60485" y="22072"/>
                </a:lnTo>
                <a:lnTo>
                  <a:pt x="60770" y="21788"/>
                </a:lnTo>
                <a:lnTo>
                  <a:pt x="61291" y="21172"/>
                </a:lnTo>
                <a:lnTo>
                  <a:pt x="61812" y="20556"/>
                </a:lnTo>
                <a:lnTo>
                  <a:pt x="61764" y="20556"/>
                </a:lnTo>
                <a:lnTo>
                  <a:pt x="60249" y="22167"/>
                </a:lnTo>
                <a:lnTo>
                  <a:pt x="60249" y="22167"/>
                </a:lnTo>
                <a:lnTo>
                  <a:pt x="60391" y="21646"/>
                </a:lnTo>
                <a:lnTo>
                  <a:pt x="60438" y="21362"/>
                </a:lnTo>
                <a:lnTo>
                  <a:pt x="60391" y="21030"/>
                </a:lnTo>
                <a:lnTo>
                  <a:pt x="60391" y="21077"/>
                </a:lnTo>
                <a:lnTo>
                  <a:pt x="60391" y="21362"/>
                </a:lnTo>
                <a:lnTo>
                  <a:pt x="60343" y="21551"/>
                </a:lnTo>
                <a:lnTo>
                  <a:pt x="60154" y="22025"/>
                </a:lnTo>
                <a:lnTo>
                  <a:pt x="59633" y="23256"/>
                </a:lnTo>
                <a:lnTo>
                  <a:pt x="59538" y="23493"/>
                </a:lnTo>
                <a:lnTo>
                  <a:pt x="59443" y="23730"/>
                </a:lnTo>
                <a:lnTo>
                  <a:pt x="58922" y="24393"/>
                </a:lnTo>
                <a:lnTo>
                  <a:pt x="58733" y="24724"/>
                </a:lnTo>
                <a:lnTo>
                  <a:pt x="58543" y="25056"/>
                </a:lnTo>
                <a:lnTo>
                  <a:pt x="58401" y="25388"/>
                </a:lnTo>
                <a:lnTo>
                  <a:pt x="58354" y="25340"/>
                </a:lnTo>
                <a:lnTo>
                  <a:pt x="58354" y="25198"/>
                </a:lnTo>
                <a:lnTo>
                  <a:pt x="58354" y="25056"/>
                </a:lnTo>
                <a:lnTo>
                  <a:pt x="58401" y="24914"/>
                </a:lnTo>
                <a:lnTo>
                  <a:pt x="58449" y="24772"/>
                </a:lnTo>
                <a:lnTo>
                  <a:pt x="58259" y="25151"/>
                </a:lnTo>
                <a:lnTo>
                  <a:pt x="58212" y="25056"/>
                </a:lnTo>
                <a:lnTo>
                  <a:pt x="57880" y="24488"/>
                </a:lnTo>
                <a:lnTo>
                  <a:pt x="57880" y="24440"/>
                </a:lnTo>
                <a:lnTo>
                  <a:pt x="58022" y="23872"/>
                </a:lnTo>
                <a:lnTo>
                  <a:pt x="58070" y="23588"/>
                </a:lnTo>
                <a:lnTo>
                  <a:pt x="58022" y="23303"/>
                </a:lnTo>
                <a:lnTo>
                  <a:pt x="58022" y="23635"/>
                </a:lnTo>
                <a:lnTo>
                  <a:pt x="57928" y="23967"/>
                </a:lnTo>
                <a:lnTo>
                  <a:pt x="57833" y="24251"/>
                </a:lnTo>
                <a:lnTo>
                  <a:pt x="57786" y="24251"/>
                </a:lnTo>
                <a:lnTo>
                  <a:pt x="57691" y="23967"/>
                </a:lnTo>
                <a:lnTo>
                  <a:pt x="57596" y="23682"/>
                </a:lnTo>
                <a:lnTo>
                  <a:pt x="57454" y="23067"/>
                </a:lnTo>
                <a:lnTo>
                  <a:pt x="57217" y="22498"/>
                </a:lnTo>
                <a:lnTo>
                  <a:pt x="57123" y="22309"/>
                </a:lnTo>
                <a:lnTo>
                  <a:pt x="57170" y="22119"/>
                </a:lnTo>
                <a:lnTo>
                  <a:pt x="57170" y="21977"/>
                </a:lnTo>
                <a:lnTo>
                  <a:pt x="56791" y="23256"/>
                </a:lnTo>
                <a:lnTo>
                  <a:pt x="56744" y="23256"/>
                </a:lnTo>
                <a:lnTo>
                  <a:pt x="56980" y="21883"/>
                </a:lnTo>
                <a:lnTo>
                  <a:pt x="56933" y="21883"/>
                </a:lnTo>
                <a:lnTo>
                  <a:pt x="56696" y="22972"/>
                </a:lnTo>
                <a:lnTo>
                  <a:pt x="56602" y="22688"/>
                </a:lnTo>
                <a:lnTo>
                  <a:pt x="56602" y="22877"/>
                </a:lnTo>
                <a:lnTo>
                  <a:pt x="56602" y="23067"/>
                </a:lnTo>
                <a:lnTo>
                  <a:pt x="56602" y="23256"/>
                </a:lnTo>
                <a:lnTo>
                  <a:pt x="56317" y="24535"/>
                </a:lnTo>
                <a:lnTo>
                  <a:pt x="56270" y="24866"/>
                </a:lnTo>
                <a:lnTo>
                  <a:pt x="56033" y="23730"/>
                </a:lnTo>
                <a:lnTo>
                  <a:pt x="55986" y="23446"/>
                </a:lnTo>
                <a:lnTo>
                  <a:pt x="56033" y="23209"/>
                </a:lnTo>
                <a:lnTo>
                  <a:pt x="56081" y="22925"/>
                </a:lnTo>
                <a:lnTo>
                  <a:pt x="56412" y="21504"/>
                </a:lnTo>
                <a:lnTo>
                  <a:pt x="56602" y="21125"/>
                </a:lnTo>
                <a:lnTo>
                  <a:pt x="56744" y="20698"/>
                </a:lnTo>
                <a:lnTo>
                  <a:pt x="56886" y="20509"/>
                </a:lnTo>
                <a:lnTo>
                  <a:pt x="56886" y="20509"/>
                </a:lnTo>
                <a:lnTo>
                  <a:pt x="56696" y="20651"/>
                </a:lnTo>
                <a:lnTo>
                  <a:pt x="56459" y="21077"/>
                </a:lnTo>
                <a:lnTo>
                  <a:pt x="56317" y="21504"/>
                </a:lnTo>
                <a:lnTo>
                  <a:pt x="55986" y="22404"/>
                </a:lnTo>
                <a:lnTo>
                  <a:pt x="56081" y="21551"/>
                </a:lnTo>
                <a:lnTo>
                  <a:pt x="55986" y="21883"/>
                </a:lnTo>
                <a:lnTo>
                  <a:pt x="55938" y="22214"/>
                </a:lnTo>
                <a:lnTo>
                  <a:pt x="55844" y="22925"/>
                </a:lnTo>
                <a:lnTo>
                  <a:pt x="55465" y="21456"/>
                </a:lnTo>
                <a:lnTo>
                  <a:pt x="55228" y="20746"/>
                </a:lnTo>
                <a:lnTo>
                  <a:pt x="55038" y="20367"/>
                </a:lnTo>
                <a:lnTo>
                  <a:pt x="54849" y="20035"/>
                </a:lnTo>
                <a:lnTo>
                  <a:pt x="54849" y="20035"/>
                </a:lnTo>
                <a:lnTo>
                  <a:pt x="54991" y="20320"/>
                </a:lnTo>
                <a:lnTo>
                  <a:pt x="55181" y="20983"/>
                </a:lnTo>
                <a:lnTo>
                  <a:pt x="55370" y="21646"/>
                </a:lnTo>
                <a:lnTo>
                  <a:pt x="55607" y="23067"/>
                </a:lnTo>
                <a:lnTo>
                  <a:pt x="55654" y="23256"/>
                </a:lnTo>
                <a:lnTo>
                  <a:pt x="55654" y="23446"/>
                </a:lnTo>
                <a:lnTo>
                  <a:pt x="55559" y="23824"/>
                </a:lnTo>
                <a:lnTo>
                  <a:pt x="55417" y="24203"/>
                </a:lnTo>
                <a:lnTo>
                  <a:pt x="55417" y="24156"/>
                </a:lnTo>
                <a:lnTo>
                  <a:pt x="55275" y="23635"/>
                </a:lnTo>
                <a:lnTo>
                  <a:pt x="54896" y="22546"/>
                </a:lnTo>
                <a:lnTo>
                  <a:pt x="54849" y="22404"/>
                </a:lnTo>
                <a:lnTo>
                  <a:pt x="54802" y="22309"/>
                </a:lnTo>
                <a:lnTo>
                  <a:pt x="54896" y="20698"/>
                </a:lnTo>
                <a:lnTo>
                  <a:pt x="54849" y="20130"/>
                </a:lnTo>
                <a:lnTo>
                  <a:pt x="54802" y="20130"/>
                </a:lnTo>
                <a:lnTo>
                  <a:pt x="54802" y="20651"/>
                </a:lnTo>
                <a:lnTo>
                  <a:pt x="54754" y="21172"/>
                </a:lnTo>
                <a:lnTo>
                  <a:pt x="54517" y="22119"/>
                </a:lnTo>
                <a:lnTo>
                  <a:pt x="54328" y="23067"/>
                </a:lnTo>
                <a:lnTo>
                  <a:pt x="54233" y="23967"/>
                </a:lnTo>
                <a:lnTo>
                  <a:pt x="54186" y="24109"/>
                </a:lnTo>
                <a:lnTo>
                  <a:pt x="54139" y="24203"/>
                </a:lnTo>
                <a:lnTo>
                  <a:pt x="54091" y="24156"/>
                </a:lnTo>
                <a:lnTo>
                  <a:pt x="53949" y="23777"/>
                </a:lnTo>
                <a:lnTo>
                  <a:pt x="53854" y="23398"/>
                </a:lnTo>
                <a:lnTo>
                  <a:pt x="53807" y="23067"/>
                </a:lnTo>
                <a:lnTo>
                  <a:pt x="53760" y="22688"/>
                </a:lnTo>
                <a:lnTo>
                  <a:pt x="53712" y="21930"/>
                </a:lnTo>
                <a:lnTo>
                  <a:pt x="53570" y="22735"/>
                </a:lnTo>
                <a:lnTo>
                  <a:pt x="53144" y="21977"/>
                </a:lnTo>
                <a:lnTo>
                  <a:pt x="53428" y="22688"/>
                </a:lnTo>
                <a:lnTo>
                  <a:pt x="53523" y="22877"/>
                </a:lnTo>
                <a:lnTo>
                  <a:pt x="53523" y="23067"/>
                </a:lnTo>
                <a:lnTo>
                  <a:pt x="53381" y="24061"/>
                </a:lnTo>
                <a:lnTo>
                  <a:pt x="53286" y="24345"/>
                </a:lnTo>
                <a:lnTo>
                  <a:pt x="53239" y="24630"/>
                </a:lnTo>
                <a:lnTo>
                  <a:pt x="53049" y="23967"/>
                </a:lnTo>
                <a:lnTo>
                  <a:pt x="53049" y="23730"/>
                </a:lnTo>
                <a:lnTo>
                  <a:pt x="53097" y="23493"/>
                </a:lnTo>
                <a:lnTo>
                  <a:pt x="53191" y="23209"/>
                </a:lnTo>
                <a:lnTo>
                  <a:pt x="53286" y="22688"/>
                </a:lnTo>
                <a:lnTo>
                  <a:pt x="53002" y="23446"/>
                </a:lnTo>
                <a:lnTo>
                  <a:pt x="52860" y="23067"/>
                </a:lnTo>
                <a:lnTo>
                  <a:pt x="52765" y="22688"/>
                </a:lnTo>
                <a:lnTo>
                  <a:pt x="52718" y="21977"/>
                </a:lnTo>
                <a:lnTo>
                  <a:pt x="52670" y="21977"/>
                </a:lnTo>
                <a:lnTo>
                  <a:pt x="52623" y="22404"/>
                </a:lnTo>
                <a:lnTo>
                  <a:pt x="52623" y="22782"/>
                </a:lnTo>
                <a:lnTo>
                  <a:pt x="52670" y="23635"/>
                </a:lnTo>
                <a:lnTo>
                  <a:pt x="52718" y="23919"/>
                </a:lnTo>
                <a:lnTo>
                  <a:pt x="52670" y="24203"/>
                </a:lnTo>
                <a:lnTo>
                  <a:pt x="52576" y="24582"/>
                </a:lnTo>
                <a:lnTo>
                  <a:pt x="52386" y="24961"/>
                </a:lnTo>
                <a:lnTo>
                  <a:pt x="52197" y="25530"/>
                </a:lnTo>
                <a:lnTo>
                  <a:pt x="52149" y="25340"/>
                </a:lnTo>
                <a:lnTo>
                  <a:pt x="52291" y="24109"/>
                </a:lnTo>
                <a:lnTo>
                  <a:pt x="52339" y="23446"/>
                </a:lnTo>
                <a:lnTo>
                  <a:pt x="52339" y="22782"/>
                </a:lnTo>
                <a:lnTo>
                  <a:pt x="52339" y="22546"/>
                </a:lnTo>
                <a:lnTo>
                  <a:pt x="52291" y="22261"/>
                </a:lnTo>
                <a:lnTo>
                  <a:pt x="52197" y="22025"/>
                </a:lnTo>
                <a:lnTo>
                  <a:pt x="52055" y="21740"/>
                </a:lnTo>
                <a:lnTo>
                  <a:pt x="51770" y="21409"/>
                </a:lnTo>
                <a:lnTo>
                  <a:pt x="51960" y="21740"/>
                </a:lnTo>
                <a:lnTo>
                  <a:pt x="52055" y="22025"/>
                </a:lnTo>
                <a:lnTo>
                  <a:pt x="52055" y="22261"/>
                </a:lnTo>
                <a:lnTo>
                  <a:pt x="52055" y="22593"/>
                </a:lnTo>
                <a:lnTo>
                  <a:pt x="51960" y="23019"/>
                </a:lnTo>
                <a:lnTo>
                  <a:pt x="51865" y="23398"/>
                </a:lnTo>
                <a:lnTo>
                  <a:pt x="51723" y="23777"/>
                </a:lnTo>
                <a:lnTo>
                  <a:pt x="51676" y="23777"/>
                </a:lnTo>
                <a:lnTo>
                  <a:pt x="51581" y="22498"/>
                </a:lnTo>
                <a:lnTo>
                  <a:pt x="51391" y="21219"/>
                </a:lnTo>
                <a:lnTo>
                  <a:pt x="51202" y="19893"/>
                </a:lnTo>
                <a:lnTo>
                  <a:pt x="51013" y="18614"/>
                </a:lnTo>
                <a:lnTo>
                  <a:pt x="50965" y="18662"/>
                </a:lnTo>
                <a:lnTo>
                  <a:pt x="51060" y="19656"/>
                </a:lnTo>
                <a:lnTo>
                  <a:pt x="51155" y="20604"/>
                </a:lnTo>
                <a:lnTo>
                  <a:pt x="51155" y="21077"/>
                </a:lnTo>
                <a:lnTo>
                  <a:pt x="51107" y="21551"/>
                </a:lnTo>
                <a:lnTo>
                  <a:pt x="51060" y="21977"/>
                </a:lnTo>
                <a:lnTo>
                  <a:pt x="51013" y="21930"/>
                </a:lnTo>
                <a:lnTo>
                  <a:pt x="50302" y="20604"/>
                </a:lnTo>
                <a:lnTo>
                  <a:pt x="50255" y="20462"/>
                </a:lnTo>
                <a:lnTo>
                  <a:pt x="50349" y="20130"/>
                </a:lnTo>
                <a:lnTo>
                  <a:pt x="50586" y="19325"/>
                </a:lnTo>
                <a:lnTo>
                  <a:pt x="50586" y="19135"/>
                </a:lnTo>
                <a:lnTo>
                  <a:pt x="50539" y="18993"/>
                </a:lnTo>
                <a:lnTo>
                  <a:pt x="50539" y="19183"/>
                </a:lnTo>
                <a:lnTo>
                  <a:pt x="50491" y="19325"/>
                </a:lnTo>
                <a:lnTo>
                  <a:pt x="50397" y="19656"/>
                </a:lnTo>
                <a:lnTo>
                  <a:pt x="50113" y="20320"/>
                </a:lnTo>
                <a:lnTo>
                  <a:pt x="49923" y="19988"/>
                </a:lnTo>
                <a:lnTo>
                  <a:pt x="49876" y="20035"/>
                </a:lnTo>
                <a:lnTo>
                  <a:pt x="49923" y="20083"/>
                </a:lnTo>
                <a:lnTo>
                  <a:pt x="50065" y="20367"/>
                </a:lnTo>
                <a:lnTo>
                  <a:pt x="50065" y="20462"/>
                </a:lnTo>
                <a:lnTo>
                  <a:pt x="50018" y="20604"/>
                </a:lnTo>
                <a:lnTo>
                  <a:pt x="49970" y="20793"/>
                </a:lnTo>
                <a:lnTo>
                  <a:pt x="49781" y="21172"/>
                </a:lnTo>
                <a:lnTo>
                  <a:pt x="49686" y="21030"/>
                </a:lnTo>
                <a:lnTo>
                  <a:pt x="49639" y="20888"/>
                </a:lnTo>
                <a:lnTo>
                  <a:pt x="49639" y="20698"/>
                </a:lnTo>
                <a:lnTo>
                  <a:pt x="49686" y="20556"/>
                </a:lnTo>
                <a:lnTo>
                  <a:pt x="49639" y="20556"/>
                </a:lnTo>
                <a:lnTo>
                  <a:pt x="49592" y="20841"/>
                </a:lnTo>
                <a:lnTo>
                  <a:pt x="49307" y="20367"/>
                </a:lnTo>
                <a:lnTo>
                  <a:pt x="49402" y="20604"/>
                </a:lnTo>
                <a:lnTo>
                  <a:pt x="49497" y="20793"/>
                </a:lnTo>
                <a:lnTo>
                  <a:pt x="49544" y="20983"/>
                </a:lnTo>
                <a:lnTo>
                  <a:pt x="49497" y="21219"/>
                </a:lnTo>
                <a:lnTo>
                  <a:pt x="49402" y="21456"/>
                </a:lnTo>
                <a:lnTo>
                  <a:pt x="49023" y="22025"/>
                </a:lnTo>
                <a:lnTo>
                  <a:pt x="48834" y="22404"/>
                </a:lnTo>
                <a:lnTo>
                  <a:pt x="48644" y="22782"/>
                </a:lnTo>
                <a:lnTo>
                  <a:pt x="48313" y="23588"/>
                </a:lnTo>
                <a:lnTo>
                  <a:pt x="48171" y="24156"/>
                </a:lnTo>
                <a:lnTo>
                  <a:pt x="48123" y="24061"/>
                </a:lnTo>
                <a:lnTo>
                  <a:pt x="48265" y="23588"/>
                </a:lnTo>
                <a:lnTo>
                  <a:pt x="48407" y="23067"/>
                </a:lnTo>
                <a:lnTo>
                  <a:pt x="48550" y="22593"/>
                </a:lnTo>
                <a:lnTo>
                  <a:pt x="48597" y="22072"/>
                </a:lnTo>
                <a:lnTo>
                  <a:pt x="48644" y="21551"/>
                </a:lnTo>
                <a:lnTo>
                  <a:pt x="48644" y="21172"/>
                </a:lnTo>
                <a:lnTo>
                  <a:pt x="48692" y="21030"/>
                </a:lnTo>
                <a:lnTo>
                  <a:pt x="48786" y="20841"/>
                </a:lnTo>
                <a:lnTo>
                  <a:pt x="48834" y="20746"/>
                </a:lnTo>
                <a:lnTo>
                  <a:pt x="48692" y="20935"/>
                </a:lnTo>
                <a:lnTo>
                  <a:pt x="48786" y="20462"/>
                </a:lnTo>
                <a:lnTo>
                  <a:pt x="49023" y="19514"/>
                </a:lnTo>
                <a:lnTo>
                  <a:pt x="49023" y="19183"/>
                </a:lnTo>
                <a:lnTo>
                  <a:pt x="48976" y="18804"/>
                </a:lnTo>
                <a:lnTo>
                  <a:pt x="48976" y="18851"/>
                </a:lnTo>
                <a:lnTo>
                  <a:pt x="48976" y="19183"/>
                </a:lnTo>
                <a:lnTo>
                  <a:pt x="48928" y="19467"/>
                </a:lnTo>
                <a:lnTo>
                  <a:pt x="48786" y="20035"/>
                </a:lnTo>
                <a:lnTo>
                  <a:pt x="48502" y="20888"/>
                </a:lnTo>
                <a:lnTo>
                  <a:pt x="48502" y="21077"/>
                </a:lnTo>
                <a:lnTo>
                  <a:pt x="48455" y="21314"/>
                </a:lnTo>
                <a:lnTo>
                  <a:pt x="48171" y="21883"/>
                </a:lnTo>
                <a:lnTo>
                  <a:pt x="47934" y="22404"/>
                </a:lnTo>
                <a:lnTo>
                  <a:pt x="47981" y="21788"/>
                </a:lnTo>
                <a:lnTo>
                  <a:pt x="48076" y="21219"/>
                </a:lnTo>
                <a:lnTo>
                  <a:pt x="48123" y="20935"/>
                </a:lnTo>
                <a:lnTo>
                  <a:pt x="48218" y="20698"/>
                </a:lnTo>
                <a:lnTo>
                  <a:pt x="48313" y="20414"/>
                </a:lnTo>
                <a:lnTo>
                  <a:pt x="48502" y="20177"/>
                </a:lnTo>
                <a:lnTo>
                  <a:pt x="48265" y="20462"/>
                </a:lnTo>
                <a:lnTo>
                  <a:pt x="48076" y="20793"/>
                </a:lnTo>
                <a:lnTo>
                  <a:pt x="47792" y="21409"/>
                </a:lnTo>
                <a:lnTo>
                  <a:pt x="47886" y="20935"/>
                </a:lnTo>
                <a:lnTo>
                  <a:pt x="48029" y="20414"/>
                </a:lnTo>
                <a:lnTo>
                  <a:pt x="48407" y="19467"/>
                </a:lnTo>
                <a:lnTo>
                  <a:pt x="48360" y="19514"/>
                </a:lnTo>
                <a:lnTo>
                  <a:pt x="47839" y="20604"/>
                </a:lnTo>
                <a:lnTo>
                  <a:pt x="47744" y="20888"/>
                </a:lnTo>
                <a:lnTo>
                  <a:pt x="47744" y="20935"/>
                </a:lnTo>
                <a:lnTo>
                  <a:pt x="47508" y="21930"/>
                </a:lnTo>
                <a:lnTo>
                  <a:pt x="47413" y="22261"/>
                </a:lnTo>
                <a:lnTo>
                  <a:pt x="47318" y="22640"/>
                </a:lnTo>
                <a:lnTo>
                  <a:pt x="47081" y="23303"/>
                </a:lnTo>
                <a:lnTo>
                  <a:pt x="47034" y="22735"/>
                </a:lnTo>
                <a:lnTo>
                  <a:pt x="46939" y="21930"/>
                </a:lnTo>
                <a:lnTo>
                  <a:pt x="46939" y="21883"/>
                </a:lnTo>
                <a:lnTo>
                  <a:pt x="46987" y="21788"/>
                </a:lnTo>
                <a:lnTo>
                  <a:pt x="47081" y="21646"/>
                </a:lnTo>
                <a:lnTo>
                  <a:pt x="47697" y="20888"/>
                </a:lnTo>
                <a:lnTo>
                  <a:pt x="47697" y="20888"/>
                </a:lnTo>
                <a:lnTo>
                  <a:pt x="47129" y="21456"/>
                </a:lnTo>
                <a:lnTo>
                  <a:pt x="46939" y="21598"/>
                </a:lnTo>
                <a:lnTo>
                  <a:pt x="46750" y="20272"/>
                </a:lnTo>
                <a:lnTo>
                  <a:pt x="46560" y="18946"/>
                </a:lnTo>
                <a:lnTo>
                  <a:pt x="46371" y="17620"/>
                </a:lnTo>
                <a:lnTo>
                  <a:pt x="46323" y="17714"/>
                </a:lnTo>
                <a:lnTo>
                  <a:pt x="46418" y="18567"/>
                </a:lnTo>
                <a:lnTo>
                  <a:pt x="46560" y="21077"/>
                </a:lnTo>
                <a:lnTo>
                  <a:pt x="46560" y="21267"/>
                </a:lnTo>
                <a:lnTo>
                  <a:pt x="46560" y="21504"/>
                </a:lnTo>
                <a:lnTo>
                  <a:pt x="46418" y="21835"/>
                </a:lnTo>
                <a:lnTo>
                  <a:pt x="46229" y="22167"/>
                </a:lnTo>
                <a:lnTo>
                  <a:pt x="45708" y="23209"/>
                </a:lnTo>
                <a:lnTo>
                  <a:pt x="45708" y="23303"/>
                </a:lnTo>
                <a:lnTo>
                  <a:pt x="45660" y="23209"/>
                </a:lnTo>
                <a:lnTo>
                  <a:pt x="45660" y="22309"/>
                </a:lnTo>
                <a:lnTo>
                  <a:pt x="45660" y="21835"/>
                </a:lnTo>
                <a:lnTo>
                  <a:pt x="45613" y="21362"/>
                </a:lnTo>
                <a:lnTo>
                  <a:pt x="45329" y="20035"/>
                </a:lnTo>
                <a:lnTo>
                  <a:pt x="45139" y="19420"/>
                </a:lnTo>
                <a:lnTo>
                  <a:pt x="45045" y="19088"/>
                </a:lnTo>
                <a:lnTo>
                  <a:pt x="45045" y="18756"/>
                </a:lnTo>
                <a:lnTo>
                  <a:pt x="45045" y="18662"/>
                </a:lnTo>
                <a:lnTo>
                  <a:pt x="45566" y="18235"/>
                </a:lnTo>
                <a:lnTo>
                  <a:pt x="45613" y="18188"/>
                </a:lnTo>
                <a:lnTo>
                  <a:pt x="45566" y="18188"/>
                </a:lnTo>
                <a:lnTo>
                  <a:pt x="44997" y="18614"/>
                </a:lnTo>
                <a:lnTo>
                  <a:pt x="44950" y="18093"/>
                </a:lnTo>
                <a:lnTo>
                  <a:pt x="44902" y="18093"/>
                </a:lnTo>
                <a:lnTo>
                  <a:pt x="44808" y="18425"/>
                </a:lnTo>
                <a:lnTo>
                  <a:pt x="44666" y="17714"/>
                </a:lnTo>
                <a:lnTo>
                  <a:pt x="44666" y="18093"/>
                </a:lnTo>
                <a:lnTo>
                  <a:pt x="44713" y="18472"/>
                </a:lnTo>
                <a:lnTo>
                  <a:pt x="44760" y="18709"/>
                </a:lnTo>
                <a:lnTo>
                  <a:pt x="44760" y="18804"/>
                </a:lnTo>
                <a:lnTo>
                  <a:pt x="44713" y="18899"/>
                </a:lnTo>
                <a:lnTo>
                  <a:pt x="44097" y="19656"/>
                </a:lnTo>
                <a:lnTo>
                  <a:pt x="43813" y="20035"/>
                </a:lnTo>
                <a:lnTo>
                  <a:pt x="43766" y="20035"/>
                </a:lnTo>
                <a:lnTo>
                  <a:pt x="43813" y="19609"/>
                </a:lnTo>
                <a:lnTo>
                  <a:pt x="43860" y="19230"/>
                </a:lnTo>
                <a:lnTo>
                  <a:pt x="43955" y="18851"/>
                </a:lnTo>
                <a:lnTo>
                  <a:pt x="44145" y="18472"/>
                </a:lnTo>
                <a:lnTo>
                  <a:pt x="44097" y="18472"/>
                </a:lnTo>
                <a:lnTo>
                  <a:pt x="43339" y="19562"/>
                </a:lnTo>
                <a:lnTo>
                  <a:pt x="43434" y="19041"/>
                </a:lnTo>
                <a:lnTo>
                  <a:pt x="43387" y="19041"/>
                </a:lnTo>
                <a:lnTo>
                  <a:pt x="43292" y="19325"/>
                </a:lnTo>
                <a:lnTo>
                  <a:pt x="43103" y="18804"/>
                </a:lnTo>
                <a:lnTo>
                  <a:pt x="43055" y="18614"/>
                </a:lnTo>
                <a:lnTo>
                  <a:pt x="43103" y="18425"/>
                </a:lnTo>
                <a:lnTo>
                  <a:pt x="43245" y="17951"/>
                </a:lnTo>
                <a:lnTo>
                  <a:pt x="43292" y="17667"/>
                </a:lnTo>
                <a:lnTo>
                  <a:pt x="43292" y="17336"/>
                </a:lnTo>
                <a:lnTo>
                  <a:pt x="43197" y="17857"/>
                </a:lnTo>
                <a:lnTo>
                  <a:pt x="43008" y="18378"/>
                </a:lnTo>
                <a:lnTo>
                  <a:pt x="42771" y="17572"/>
                </a:lnTo>
                <a:lnTo>
                  <a:pt x="42629" y="16815"/>
                </a:lnTo>
                <a:lnTo>
                  <a:pt x="42534" y="16057"/>
                </a:lnTo>
                <a:lnTo>
                  <a:pt x="42534" y="15678"/>
                </a:lnTo>
                <a:lnTo>
                  <a:pt x="42582" y="15346"/>
                </a:lnTo>
                <a:lnTo>
                  <a:pt x="42534" y="15346"/>
                </a:lnTo>
                <a:lnTo>
                  <a:pt x="42487" y="16104"/>
                </a:lnTo>
                <a:lnTo>
                  <a:pt x="42534" y="16909"/>
                </a:lnTo>
                <a:lnTo>
                  <a:pt x="42676" y="17714"/>
                </a:lnTo>
                <a:lnTo>
                  <a:pt x="42866" y="18520"/>
                </a:lnTo>
                <a:lnTo>
                  <a:pt x="42866" y="18614"/>
                </a:lnTo>
                <a:lnTo>
                  <a:pt x="42866" y="18709"/>
                </a:lnTo>
                <a:lnTo>
                  <a:pt x="42676" y="19135"/>
                </a:lnTo>
                <a:lnTo>
                  <a:pt x="42487" y="19704"/>
                </a:lnTo>
                <a:lnTo>
                  <a:pt x="42345" y="20272"/>
                </a:lnTo>
                <a:lnTo>
                  <a:pt x="42203" y="20888"/>
                </a:lnTo>
                <a:lnTo>
                  <a:pt x="42155" y="21504"/>
                </a:lnTo>
                <a:lnTo>
                  <a:pt x="42108" y="21740"/>
                </a:lnTo>
                <a:lnTo>
                  <a:pt x="42061" y="21977"/>
                </a:lnTo>
                <a:lnTo>
                  <a:pt x="41776" y="22735"/>
                </a:lnTo>
                <a:lnTo>
                  <a:pt x="41587" y="23303"/>
                </a:lnTo>
                <a:lnTo>
                  <a:pt x="41540" y="22925"/>
                </a:lnTo>
                <a:lnTo>
                  <a:pt x="41445" y="22404"/>
                </a:lnTo>
                <a:lnTo>
                  <a:pt x="41398" y="21835"/>
                </a:lnTo>
                <a:lnTo>
                  <a:pt x="41445" y="21598"/>
                </a:lnTo>
                <a:lnTo>
                  <a:pt x="41492" y="21314"/>
                </a:lnTo>
                <a:lnTo>
                  <a:pt x="41587" y="20935"/>
                </a:lnTo>
                <a:lnTo>
                  <a:pt x="41540" y="20935"/>
                </a:lnTo>
                <a:lnTo>
                  <a:pt x="41492" y="21172"/>
                </a:lnTo>
                <a:lnTo>
                  <a:pt x="41492" y="21077"/>
                </a:lnTo>
                <a:lnTo>
                  <a:pt x="41540" y="20604"/>
                </a:lnTo>
                <a:lnTo>
                  <a:pt x="41540" y="20083"/>
                </a:lnTo>
                <a:lnTo>
                  <a:pt x="41540" y="19609"/>
                </a:lnTo>
                <a:lnTo>
                  <a:pt x="41445" y="19088"/>
                </a:lnTo>
                <a:lnTo>
                  <a:pt x="41445" y="18993"/>
                </a:lnTo>
                <a:lnTo>
                  <a:pt x="41445" y="18899"/>
                </a:lnTo>
                <a:lnTo>
                  <a:pt x="41729" y="18520"/>
                </a:lnTo>
                <a:lnTo>
                  <a:pt x="41966" y="18188"/>
                </a:lnTo>
                <a:lnTo>
                  <a:pt x="41919" y="18188"/>
                </a:lnTo>
                <a:lnTo>
                  <a:pt x="41398" y="18709"/>
                </a:lnTo>
                <a:lnTo>
                  <a:pt x="41113" y="17809"/>
                </a:lnTo>
                <a:lnTo>
                  <a:pt x="40877" y="17241"/>
                </a:lnTo>
                <a:lnTo>
                  <a:pt x="41161" y="18188"/>
                </a:lnTo>
                <a:lnTo>
                  <a:pt x="41255" y="18804"/>
                </a:lnTo>
                <a:lnTo>
                  <a:pt x="41255" y="18899"/>
                </a:lnTo>
                <a:lnTo>
                  <a:pt x="41208" y="18946"/>
                </a:lnTo>
                <a:lnTo>
                  <a:pt x="40782" y="19325"/>
                </a:lnTo>
                <a:lnTo>
                  <a:pt x="40782" y="19278"/>
                </a:lnTo>
                <a:lnTo>
                  <a:pt x="40782" y="19230"/>
                </a:lnTo>
                <a:lnTo>
                  <a:pt x="40782" y="18946"/>
                </a:lnTo>
                <a:lnTo>
                  <a:pt x="40687" y="19372"/>
                </a:lnTo>
                <a:lnTo>
                  <a:pt x="40640" y="19420"/>
                </a:lnTo>
                <a:lnTo>
                  <a:pt x="40640" y="19278"/>
                </a:lnTo>
                <a:lnTo>
                  <a:pt x="40687" y="18662"/>
                </a:lnTo>
                <a:lnTo>
                  <a:pt x="40782" y="18093"/>
                </a:lnTo>
                <a:lnTo>
                  <a:pt x="40829" y="18046"/>
                </a:lnTo>
                <a:lnTo>
                  <a:pt x="40829" y="17430"/>
                </a:lnTo>
                <a:lnTo>
                  <a:pt x="40829" y="17288"/>
                </a:lnTo>
                <a:lnTo>
                  <a:pt x="40877" y="17241"/>
                </a:lnTo>
                <a:lnTo>
                  <a:pt x="40877" y="17193"/>
                </a:lnTo>
                <a:lnTo>
                  <a:pt x="40877" y="16957"/>
                </a:lnTo>
                <a:lnTo>
                  <a:pt x="40924" y="16578"/>
                </a:lnTo>
                <a:lnTo>
                  <a:pt x="40877" y="16578"/>
                </a:lnTo>
                <a:lnTo>
                  <a:pt x="40545" y="18188"/>
                </a:lnTo>
                <a:lnTo>
                  <a:pt x="40403" y="19041"/>
                </a:lnTo>
                <a:lnTo>
                  <a:pt x="40308" y="19183"/>
                </a:lnTo>
                <a:lnTo>
                  <a:pt x="40166" y="19372"/>
                </a:lnTo>
                <a:lnTo>
                  <a:pt x="40166" y="18520"/>
                </a:lnTo>
                <a:lnTo>
                  <a:pt x="40213" y="17714"/>
                </a:lnTo>
                <a:lnTo>
                  <a:pt x="40213" y="17667"/>
                </a:lnTo>
                <a:lnTo>
                  <a:pt x="40213" y="17051"/>
                </a:lnTo>
                <a:lnTo>
                  <a:pt x="40261" y="16483"/>
                </a:lnTo>
                <a:lnTo>
                  <a:pt x="40308" y="16057"/>
                </a:lnTo>
                <a:lnTo>
                  <a:pt x="40308" y="15678"/>
                </a:lnTo>
                <a:lnTo>
                  <a:pt x="40213" y="16483"/>
                </a:lnTo>
                <a:lnTo>
                  <a:pt x="40166" y="17193"/>
                </a:lnTo>
                <a:lnTo>
                  <a:pt x="40119" y="17904"/>
                </a:lnTo>
                <a:lnTo>
                  <a:pt x="40024" y="18946"/>
                </a:lnTo>
                <a:lnTo>
                  <a:pt x="39977" y="19609"/>
                </a:lnTo>
                <a:lnTo>
                  <a:pt x="39929" y="19751"/>
                </a:lnTo>
                <a:lnTo>
                  <a:pt x="39882" y="19893"/>
                </a:lnTo>
                <a:lnTo>
                  <a:pt x="39882" y="19325"/>
                </a:lnTo>
                <a:lnTo>
                  <a:pt x="39882" y="19230"/>
                </a:lnTo>
                <a:lnTo>
                  <a:pt x="39977" y="18851"/>
                </a:lnTo>
                <a:lnTo>
                  <a:pt x="39834" y="19135"/>
                </a:lnTo>
                <a:lnTo>
                  <a:pt x="39787" y="18804"/>
                </a:lnTo>
                <a:lnTo>
                  <a:pt x="39787" y="18756"/>
                </a:lnTo>
                <a:lnTo>
                  <a:pt x="39692" y="18378"/>
                </a:lnTo>
                <a:lnTo>
                  <a:pt x="39692" y="18235"/>
                </a:lnTo>
                <a:lnTo>
                  <a:pt x="39692" y="18046"/>
                </a:lnTo>
                <a:lnTo>
                  <a:pt x="39834" y="17762"/>
                </a:lnTo>
                <a:lnTo>
                  <a:pt x="39645" y="18093"/>
                </a:lnTo>
                <a:lnTo>
                  <a:pt x="39456" y="17525"/>
                </a:lnTo>
                <a:lnTo>
                  <a:pt x="39550" y="17288"/>
                </a:lnTo>
                <a:lnTo>
                  <a:pt x="39740" y="16862"/>
                </a:lnTo>
                <a:lnTo>
                  <a:pt x="39740" y="16862"/>
                </a:lnTo>
                <a:lnTo>
                  <a:pt x="39408" y="17336"/>
                </a:lnTo>
                <a:lnTo>
                  <a:pt x="39219" y="16815"/>
                </a:lnTo>
                <a:lnTo>
                  <a:pt x="39077" y="16199"/>
                </a:lnTo>
                <a:lnTo>
                  <a:pt x="39124" y="16483"/>
                </a:lnTo>
                <a:lnTo>
                  <a:pt x="39361" y="17430"/>
                </a:lnTo>
                <a:lnTo>
                  <a:pt x="38982" y="18188"/>
                </a:lnTo>
                <a:lnTo>
                  <a:pt x="38650" y="18993"/>
                </a:lnTo>
                <a:lnTo>
                  <a:pt x="38650" y="18756"/>
                </a:lnTo>
                <a:lnTo>
                  <a:pt x="38982" y="18093"/>
                </a:lnTo>
                <a:lnTo>
                  <a:pt x="39077" y="17951"/>
                </a:lnTo>
                <a:lnTo>
                  <a:pt x="39029" y="17904"/>
                </a:lnTo>
                <a:lnTo>
                  <a:pt x="38603" y="18567"/>
                </a:lnTo>
                <a:lnTo>
                  <a:pt x="38603" y="18472"/>
                </a:lnTo>
                <a:lnTo>
                  <a:pt x="38650" y="18330"/>
                </a:lnTo>
                <a:lnTo>
                  <a:pt x="38650" y="18283"/>
                </a:lnTo>
                <a:lnTo>
                  <a:pt x="38603" y="18425"/>
                </a:lnTo>
                <a:lnTo>
                  <a:pt x="38508" y="18093"/>
                </a:lnTo>
                <a:lnTo>
                  <a:pt x="38224" y="17146"/>
                </a:lnTo>
                <a:lnTo>
                  <a:pt x="38177" y="16909"/>
                </a:lnTo>
                <a:lnTo>
                  <a:pt x="38177" y="16767"/>
                </a:lnTo>
                <a:lnTo>
                  <a:pt x="38224" y="16672"/>
                </a:lnTo>
                <a:lnTo>
                  <a:pt x="38224" y="16672"/>
                </a:lnTo>
                <a:lnTo>
                  <a:pt x="38129" y="16767"/>
                </a:lnTo>
                <a:lnTo>
                  <a:pt x="37987" y="16578"/>
                </a:lnTo>
                <a:lnTo>
                  <a:pt x="37987" y="16578"/>
                </a:lnTo>
                <a:lnTo>
                  <a:pt x="38082" y="16767"/>
                </a:lnTo>
                <a:lnTo>
                  <a:pt x="38082" y="16909"/>
                </a:lnTo>
                <a:lnTo>
                  <a:pt x="37798" y="17430"/>
                </a:lnTo>
                <a:lnTo>
                  <a:pt x="37656" y="17999"/>
                </a:lnTo>
                <a:lnTo>
                  <a:pt x="37561" y="18614"/>
                </a:lnTo>
                <a:lnTo>
                  <a:pt x="37277" y="19135"/>
                </a:lnTo>
                <a:lnTo>
                  <a:pt x="37277" y="19041"/>
                </a:lnTo>
                <a:lnTo>
                  <a:pt x="37087" y="19846"/>
                </a:lnTo>
                <a:lnTo>
                  <a:pt x="37040" y="19420"/>
                </a:lnTo>
                <a:lnTo>
                  <a:pt x="36993" y="19325"/>
                </a:lnTo>
                <a:lnTo>
                  <a:pt x="37040" y="18899"/>
                </a:lnTo>
                <a:lnTo>
                  <a:pt x="37135" y="18520"/>
                </a:lnTo>
                <a:lnTo>
                  <a:pt x="37277" y="18188"/>
                </a:lnTo>
                <a:lnTo>
                  <a:pt x="37324" y="18046"/>
                </a:lnTo>
                <a:lnTo>
                  <a:pt x="37182" y="18330"/>
                </a:lnTo>
                <a:lnTo>
                  <a:pt x="37040" y="18662"/>
                </a:lnTo>
                <a:lnTo>
                  <a:pt x="36945" y="19041"/>
                </a:lnTo>
                <a:lnTo>
                  <a:pt x="36898" y="18614"/>
                </a:lnTo>
                <a:lnTo>
                  <a:pt x="36898" y="17999"/>
                </a:lnTo>
                <a:lnTo>
                  <a:pt x="36898" y="17430"/>
                </a:lnTo>
                <a:lnTo>
                  <a:pt x="36993" y="16862"/>
                </a:lnTo>
                <a:lnTo>
                  <a:pt x="37087" y="16341"/>
                </a:lnTo>
                <a:lnTo>
                  <a:pt x="37229" y="15867"/>
                </a:lnTo>
                <a:lnTo>
                  <a:pt x="37229" y="15867"/>
                </a:lnTo>
                <a:lnTo>
                  <a:pt x="37040" y="16388"/>
                </a:lnTo>
                <a:lnTo>
                  <a:pt x="36898" y="16957"/>
                </a:lnTo>
                <a:lnTo>
                  <a:pt x="36803" y="17525"/>
                </a:lnTo>
                <a:lnTo>
                  <a:pt x="36708" y="18093"/>
                </a:lnTo>
                <a:lnTo>
                  <a:pt x="36614" y="17809"/>
                </a:lnTo>
                <a:lnTo>
                  <a:pt x="36614" y="18662"/>
                </a:lnTo>
                <a:lnTo>
                  <a:pt x="36519" y="18425"/>
                </a:lnTo>
                <a:lnTo>
                  <a:pt x="36424" y="18188"/>
                </a:lnTo>
                <a:lnTo>
                  <a:pt x="36424" y="18093"/>
                </a:lnTo>
                <a:lnTo>
                  <a:pt x="36519" y="17857"/>
                </a:lnTo>
                <a:lnTo>
                  <a:pt x="36566" y="17714"/>
                </a:lnTo>
                <a:lnTo>
                  <a:pt x="36377" y="18093"/>
                </a:lnTo>
                <a:lnTo>
                  <a:pt x="36140" y="17809"/>
                </a:lnTo>
                <a:lnTo>
                  <a:pt x="35903" y="17620"/>
                </a:lnTo>
                <a:lnTo>
                  <a:pt x="36282" y="18093"/>
                </a:lnTo>
                <a:lnTo>
                  <a:pt x="36282" y="18188"/>
                </a:lnTo>
                <a:lnTo>
                  <a:pt x="36093" y="18662"/>
                </a:lnTo>
                <a:lnTo>
                  <a:pt x="35951" y="18188"/>
                </a:lnTo>
                <a:lnTo>
                  <a:pt x="35998" y="18520"/>
                </a:lnTo>
                <a:lnTo>
                  <a:pt x="36045" y="18662"/>
                </a:lnTo>
                <a:lnTo>
                  <a:pt x="36045" y="18804"/>
                </a:lnTo>
                <a:lnTo>
                  <a:pt x="35903" y="19183"/>
                </a:lnTo>
                <a:lnTo>
                  <a:pt x="35761" y="19514"/>
                </a:lnTo>
                <a:lnTo>
                  <a:pt x="35714" y="18804"/>
                </a:lnTo>
                <a:lnTo>
                  <a:pt x="35714" y="18425"/>
                </a:lnTo>
                <a:lnTo>
                  <a:pt x="35748" y="18188"/>
                </a:lnTo>
                <a:lnTo>
                  <a:pt x="35748" y="18188"/>
                </a:lnTo>
                <a:lnTo>
                  <a:pt x="35666" y="18472"/>
                </a:lnTo>
                <a:lnTo>
                  <a:pt x="35619" y="18804"/>
                </a:lnTo>
                <a:lnTo>
                  <a:pt x="35619" y="19467"/>
                </a:lnTo>
                <a:lnTo>
                  <a:pt x="35619" y="20272"/>
                </a:lnTo>
                <a:lnTo>
                  <a:pt x="35572" y="20556"/>
                </a:lnTo>
                <a:lnTo>
                  <a:pt x="35524" y="19278"/>
                </a:lnTo>
                <a:lnTo>
                  <a:pt x="35477" y="18614"/>
                </a:lnTo>
                <a:lnTo>
                  <a:pt x="35382" y="17951"/>
                </a:lnTo>
                <a:lnTo>
                  <a:pt x="35382" y="17857"/>
                </a:lnTo>
                <a:lnTo>
                  <a:pt x="36045" y="16909"/>
                </a:lnTo>
                <a:lnTo>
                  <a:pt x="36282" y="16578"/>
                </a:lnTo>
                <a:lnTo>
                  <a:pt x="36045" y="16815"/>
                </a:lnTo>
                <a:lnTo>
                  <a:pt x="35430" y="17620"/>
                </a:lnTo>
                <a:lnTo>
                  <a:pt x="35335" y="17762"/>
                </a:lnTo>
                <a:lnTo>
                  <a:pt x="35193" y="17999"/>
                </a:lnTo>
                <a:lnTo>
                  <a:pt x="35098" y="18093"/>
                </a:lnTo>
                <a:lnTo>
                  <a:pt x="35145" y="17999"/>
                </a:lnTo>
                <a:lnTo>
                  <a:pt x="35145" y="17951"/>
                </a:lnTo>
                <a:lnTo>
                  <a:pt x="35240" y="17809"/>
                </a:lnTo>
                <a:lnTo>
                  <a:pt x="35335" y="17714"/>
                </a:lnTo>
                <a:lnTo>
                  <a:pt x="35430" y="17525"/>
                </a:lnTo>
                <a:lnTo>
                  <a:pt x="36140" y="16625"/>
                </a:lnTo>
                <a:lnTo>
                  <a:pt x="36282" y="16483"/>
                </a:lnTo>
                <a:lnTo>
                  <a:pt x="36330" y="16436"/>
                </a:lnTo>
                <a:lnTo>
                  <a:pt x="36472" y="16246"/>
                </a:lnTo>
                <a:lnTo>
                  <a:pt x="35809" y="16909"/>
                </a:lnTo>
                <a:lnTo>
                  <a:pt x="35193" y="17620"/>
                </a:lnTo>
                <a:lnTo>
                  <a:pt x="35287" y="17336"/>
                </a:lnTo>
                <a:lnTo>
                  <a:pt x="35382" y="17051"/>
                </a:lnTo>
                <a:lnTo>
                  <a:pt x="35666" y="16530"/>
                </a:lnTo>
                <a:lnTo>
                  <a:pt x="36330" y="15536"/>
                </a:lnTo>
                <a:lnTo>
                  <a:pt x="36330" y="15488"/>
                </a:lnTo>
                <a:lnTo>
                  <a:pt x="35382" y="16815"/>
                </a:lnTo>
                <a:lnTo>
                  <a:pt x="35477" y="16436"/>
                </a:lnTo>
                <a:lnTo>
                  <a:pt x="35477" y="16199"/>
                </a:lnTo>
                <a:lnTo>
                  <a:pt x="35477" y="15962"/>
                </a:lnTo>
                <a:lnTo>
                  <a:pt x="35430" y="15962"/>
                </a:lnTo>
                <a:lnTo>
                  <a:pt x="35430" y="16151"/>
                </a:lnTo>
                <a:lnTo>
                  <a:pt x="35430" y="16341"/>
                </a:lnTo>
                <a:lnTo>
                  <a:pt x="35335" y="16720"/>
                </a:lnTo>
                <a:lnTo>
                  <a:pt x="35003" y="17762"/>
                </a:lnTo>
                <a:lnTo>
                  <a:pt x="34956" y="17951"/>
                </a:lnTo>
                <a:lnTo>
                  <a:pt x="34861" y="18141"/>
                </a:lnTo>
                <a:lnTo>
                  <a:pt x="34577" y="18662"/>
                </a:lnTo>
                <a:lnTo>
                  <a:pt x="34293" y="19230"/>
                </a:lnTo>
                <a:lnTo>
                  <a:pt x="34245" y="19467"/>
                </a:lnTo>
                <a:lnTo>
                  <a:pt x="34198" y="19467"/>
                </a:lnTo>
                <a:lnTo>
                  <a:pt x="34198" y="19325"/>
                </a:lnTo>
                <a:lnTo>
                  <a:pt x="34198" y="19230"/>
                </a:lnTo>
                <a:lnTo>
                  <a:pt x="34245" y="18993"/>
                </a:lnTo>
                <a:lnTo>
                  <a:pt x="34151" y="19325"/>
                </a:lnTo>
                <a:lnTo>
                  <a:pt x="34103" y="19230"/>
                </a:lnTo>
                <a:lnTo>
                  <a:pt x="33914" y="18756"/>
                </a:lnTo>
                <a:lnTo>
                  <a:pt x="33914" y="18709"/>
                </a:lnTo>
                <a:lnTo>
                  <a:pt x="34009" y="18283"/>
                </a:lnTo>
                <a:lnTo>
                  <a:pt x="34009" y="18046"/>
                </a:lnTo>
                <a:lnTo>
                  <a:pt x="34009" y="17809"/>
                </a:lnTo>
                <a:lnTo>
                  <a:pt x="33961" y="18093"/>
                </a:lnTo>
                <a:lnTo>
                  <a:pt x="33914" y="18330"/>
                </a:lnTo>
                <a:lnTo>
                  <a:pt x="33867" y="18567"/>
                </a:lnTo>
                <a:lnTo>
                  <a:pt x="33819" y="18567"/>
                </a:lnTo>
                <a:lnTo>
                  <a:pt x="33724" y="18093"/>
                </a:lnTo>
                <a:lnTo>
                  <a:pt x="33630" y="17620"/>
                </a:lnTo>
                <a:lnTo>
                  <a:pt x="33488" y="17146"/>
                </a:lnTo>
                <a:lnTo>
                  <a:pt x="33440" y="17004"/>
                </a:lnTo>
                <a:lnTo>
                  <a:pt x="33440" y="16862"/>
                </a:lnTo>
                <a:lnTo>
                  <a:pt x="33440" y="16720"/>
                </a:lnTo>
                <a:lnTo>
                  <a:pt x="33203" y="17762"/>
                </a:lnTo>
                <a:lnTo>
                  <a:pt x="33346" y="16672"/>
                </a:lnTo>
                <a:lnTo>
                  <a:pt x="33298" y="16625"/>
                </a:lnTo>
                <a:lnTo>
                  <a:pt x="33156" y="17572"/>
                </a:lnTo>
                <a:lnTo>
                  <a:pt x="33109" y="17288"/>
                </a:lnTo>
                <a:lnTo>
                  <a:pt x="33109" y="17430"/>
                </a:lnTo>
                <a:lnTo>
                  <a:pt x="33109" y="17762"/>
                </a:lnTo>
                <a:lnTo>
                  <a:pt x="32919" y="18804"/>
                </a:lnTo>
                <a:lnTo>
                  <a:pt x="32872" y="19088"/>
                </a:lnTo>
                <a:lnTo>
                  <a:pt x="32730" y="18141"/>
                </a:lnTo>
                <a:lnTo>
                  <a:pt x="32730" y="17951"/>
                </a:lnTo>
                <a:lnTo>
                  <a:pt x="32730" y="17762"/>
                </a:lnTo>
                <a:lnTo>
                  <a:pt x="32777" y="17525"/>
                </a:lnTo>
                <a:lnTo>
                  <a:pt x="33014" y="16341"/>
                </a:lnTo>
                <a:lnTo>
                  <a:pt x="33203" y="15725"/>
                </a:lnTo>
                <a:lnTo>
                  <a:pt x="33251" y="15536"/>
                </a:lnTo>
                <a:lnTo>
                  <a:pt x="33156" y="15678"/>
                </a:lnTo>
                <a:lnTo>
                  <a:pt x="33014" y="16009"/>
                </a:lnTo>
                <a:lnTo>
                  <a:pt x="32919" y="16341"/>
                </a:lnTo>
                <a:lnTo>
                  <a:pt x="32730" y="17099"/>
                </a:lnTo>
                <a:lnTo>
                  <a:pt x="32777" y="16388"/>
                </a:lnTo>
                <a:lnTo>
                  <a:pt x="32730" y="16625"/>
                </a:lnTo>
                <a:lnTo>
                  <a:pt x="32682" y="16909"/>
                </a:lnTo>
                <a:lnTo>
                  <a:pt x="32635" y="17525"/>
                </a:lnTo>
                <a:lnTo>
                  <a:pt x="32398" y="16341"/>
                </a:lnTo>
                <a:lnTo>
                  <a:pt x="32256" y="15773"/>
                </a:lnTo>
                <a:lnTo>
                  <a:pt x="32019" y="15157"/>
                </a:lnTo>
                <a:lnTo>
                  <a:pt x="32067" y="15394"/>
                </a:lnTo>
                <a:lnTo>
                  <a:pt x="32209" y="15915"/>
                </a:lnTo>
                <a:lnTo>
                  <a:pt x="32304" y="16483"/>
                </a:lnTo>
                <a:lnTo>
                  <a:pt x="32493" y="17620"/>
                </a:lnTo>
                <a:lnTo>
                  <a:pt x="32493" y="17762"/>
                </a:lnTo>
                <a:lnTo>
                  <a:pt x="32493" y="17904"/>
                </a:lnTo>
                <a:lnTo>
                  <a:pt x="32398" y="18567"/>
                </a:lnTo>
                <a:lnTo>
                  <a:pt x="32351" y="18520"/>
                </a:lnTo>
                <a:lnTo>
                  <a:pt x="32256" y="18093"/>
                </a:lnTo>
                <a:lnTo>
                  <a:pt x="32059" y="17343"/>
                </a:lnTo>
                <a:lnTo>
                  <a:pt x="32161" y="17857"/>
                </a:lnTo>
                <a:lnTo>
                  <a:pt x="32304" y="19088"/>
                </a:lnTo>
                <a:lnTo>
                  <a:pt x="32304" y="19278"/>
                </a:lnTo>
                <a:lnTo>
                  <a:pt x="32256" y="19514"/>
                </a:lnTo>
                <a:lnTo>
                  <a:pt x="32161" y="20509"/>
                </a:lnTo>
                <a:lnTo>
                  <a:pt x="32161" y="20698"/>
                </a:lnTo>
                <a:lnTo>
                  <a:pt x="32114" y="20272"/>
                </a:lnTo>
                <a:lnTo>
                  <a:pt x="32019" y="19135"/>
                </a:lnTo>
                <a:lnTo>
                  <a:pt x="31925" y="18283"/>
                </a:lnTo>
                <a:lnTo>
                  <a:pt x="31972" y="17478"/>
                </a:lnTo>
                <a:lnTo>
                  <a:pt x="31972" y="17146"/>
                </a:lnTo>
                <a:lnTo>
                  <a:pt x="32008" y="17146"/>
                </a:lnTo>
                <a:lnTo>
                  <a:pt x="31972" y="17004"/>
                </a:lnTo>
                <a:lnTo>
                  <a:pt x="32019" y="15725"/>
                </a:lnTo>
                <a:lnTo>
                  <a:pt x="32019" y="15252"/>
                </a:lnTo>
                <a:lnTo>
                  <a:pt x="31972" y="15252"/>
                </a:lnTo>
                <a:lnTo>
                  <a:pt x="31925" y="16104"/>
                </a:lnTo>
                <a:lnTo>
                  <a:pt x="31830" y="16862"/>
                </a:lnTo>
                <a:lnTo>
                  <a:pt x="31688" y="17620"/>
                </a:lnTo>
                <a:lnTo>
                  <a:pt x="31593" y="18378"/>
                </a:lnTo>
                <a:lnTo>
                  <a:pt x="31546" y="18567"/>
                </a:lnTo>
                <a:lnTo>
                  <a:pt x="31356" y="17951"/>
                </a:lnTo>
                <a:lnTo>
                  <a:pt x="31356" y="17620"/>
                </a:lnTo>
                <a:lnTo>
                  <a:pt x="31309" y="17336"/>
                </a:lnTo>
                <a:lnTo>
                  <a:pt x="31309" y="16720"/>
                </a:lnTo>
                <a:lnTo>
                  <a:pt x="31214" y="17383"/>
                </a:lnTo>
                <a:lnTo>
                  <a:pt x="30930" y="16767"/>
                </a:lnTo>
                <a:lnTo>
                  <a:pt x="31119" y="17336"/>
                </a:lnTo>
                <a:lnTo>
                  <a:pt x="31167" y="17478"/>
                </a:lnTo>
                <a:lnTo>
                  <a:pt x="31167" y="17667"/>
                </a:lnTo>
                <a:lnTo>
                  <a:pt x="31072" y="18472"/>
                </a:lnTo>
                <a:lnTo>
                  <a:pt x="30977" y="18899"/>
                </a:lnTo>
                <a:lnTo>
                  <a:pt x="30883" y="18378"/>
                </a:lnTo>
                <a:lnTo>
                  <a:pt x="30883" y="18188"/>
                </a:lnTo>
                <a:lnTo>
                  <a:pt x="30883" y="17999"/>
                </a:lnTo>
                <a:lnTo>
                  <a:pt x="30977" y="17762"/>
                </a:lnTo>
                <a:lnTo>
                  <a:pt x="31025" y="17383"/>
                </a:lnTo>
                <a:lnTo>
                  <a:pt x="31025" y="17336"/>
                </a:lnTo>
                <a:lnTo>
                  <a:pt x="30835" y="17999"/>
                </a:lnTo>
                <a:lnTo>
                  <a:pt x="30741" y="17383"/>
                </a:lnTo>
                <a:lnTo>
                  <a:pt x="30646" y="16767"/>
                </a:lnTo>
                <a:lnTo>
                  <a:pt x="30646" y="17430"/>
                </a:lnTo>
                <a:lnTo>
                  <a:pt x="30646" y="18093"/>
                </a:lnTo>
                <a:lnTo>
                  <a:pt x="30693" y="18378"/>
                </a:lnTo>
                <a:lnTo>
                  <a:pt x="30646" y="18614"/>
                </a:lnTo>
                <a:lnTo>
                  <a:pt x="30598" y="18899"/>
                </a:lnTo>
                <a:lnTo>
                  <a:pt x="30504" y="19230"/>
                </a:lnTo>
                <a:lnTo>
                  <a:pt x="30362" y="19656"/>
                </a:lnTo>
                <a:lnTo>
                  <a:pt x="30314" y="19514"/>
                </a:lnTo>
                <a:lnTo>
                  <a:pt x="30409" y="18520"/>
                </a:lnTo>
                <a:lnTo>
                  <a:pt x="30456" y="17430"/>
                </a:lnTo>
                <a:lnTo>
                  <a:pt x="30409" y="17004"/>
                </a:lnTo>
                <a:lnTo>
                  <a:pt x="30267" y="16578"/>
                </a:lnTo>
                <a:lnTo>
                  <a:pt x="30077" y="16294"/>
                </a:lnTo>
                <a:lnTo>
                  <a:pt x="30267" y="16815"/>
                </a:lnTo>
                <a:lnTo>
                  <a:pt x="30267" y="17004"/>
                </a:lnTo>
                <a:lnTo>
                  <a:pt x="30267" y="17288"/>
                </a:lnTo>
                <a:lnTo>
                  <a:pt x="30172" y="17951"/>
                </a:lnTo>
                <a:lnTo>
                  <a:pt x="30077" y="18235"/>
                </a:lnTo>
                <a:lnTo>
                  <a:pt x="30030" y="18235"/>
                </a:lnTo>
                <a:lnTo>
                  <a:pt x="29888" y="16151"/>
                </a:lnTo>
                <a:lnTo>
                  <a:pt x="29604" y="14067"/>
                </a:lnTo>
                <a:lnTo>
                  <a:pt x="29604" y="14115"/>
                </a:lnTo>
                <a:lnTo>
                  <a:pt x="29651" y="14873"/>
                </a:lnTo>
                <a:lnTo>
                  <a:pt x="29698" y="15678"/>
                </a:lnTo>
                <a:lnTo>
                  <a:pt x="29698" y="16057"/>
                </a:lnTo>
                <a:lnTo>
                  <a:pt x="29698" y="16436"/>
                </a:lnTo>
                <a:lnTo>
                  <a:pt x="29651" y="16767"/>
                </a:lnTo>
                <a:lnTo>
                  <a:pt x="29604" y="16767"/>
                </a:lnTo>
                <a:lnTo>
                  <a:pt x="29177" y="15678"/>
                </a:lnTo>
                <a:lnTo>
                  <a:pt x="29130" y="15583"/>
                </a:lnTo>
                <a:lnTo>
                  <a:pt x="29225" y="15299"/>
                </a:lnTo>
                <a:lnTo>
                  <a:pt x="29320" y="14636"/>
                </a:lnTo>
                <a:lnTo>
                  <a:pt x="29320" y="14636"/>
                </a:lnTo>
                <a:lnTo>
                  <a:pt x="29225" y="14920"/>
                </a:lnTo>
                <a:lnTo>
                  <a:pt x="29083" y="15441"/>
                </a:lnTo>
                <a:lnTo>
                  <a:pt x="28941" y="15204"/>
                </a:lnTo>
                <a:lnTo>
                  <a:pt x="28941" y="15299"/>
                </a:lnTo>
                <a:lnTo>
                  <a:pt x="29035" y="15488"/>
                </a:lnTo>
                <a:lnTo>
                  <a:pt x="29035" y="15583"/>
                </a:lnTo>
                <a:lnTo>
                  <a:pt x="28988" y="15678"/>
                </a:lnTo>
                <a:lnTo>
                  <a:pt x="28941" y="15820"/>
                </a:lnTo>
                <a:lnTo>
                  <a:pt x="28846" y="16151"/>
                </a:lnTo>
                <a:lnTo>
                  <a:pt x="28751" y="15915"/>
                </a:lnTo>
                <a:lnTo>
                  <a:pt x="28799" y="15678"/>
                </a:lnTo>
                <a:lnTo>
                  <a:pt x="28751" y="15630"/>
                </a:lnTo>
                <a:lnTo>
                  <a:pt x="28751" y="15867"/>
                </a:lnTo>
                <a:lnTo>
                  <a:pt x="28562" y="15536"/>
                </a:lnTo>
                <a:lnTo>
                  <a:pt x="28609" y="15678"/>
                </a:lnTo>
                <a:lnTo>
                  <a:pt x="28656" y="15820"/>
                </a:lnTo>
                <a:lnTo>
                  <a:pt x="28704" y="16009"/>
                </a:lnTo>
                <a:lnTo>
                  <a:pt x="28656" y="16199"/>
                </a:lnTo>
                <a:lnTo>
                  <a:pt x="28609" y="16388"/>
                </a:lnTo>
                <a:lnTo>
                  <a:pt x="28372" y="16862"/>
                </a:lnTo>
                <a:lnTo>
                  <a:pt x="28135" y="17478"/>
                </a:lnTo>
                <a:lnTo>
                  <a:pt x="27946" y="18141"/>
                </a:lnTo>
                <a:lnTo>
                  <a:pt x="27851" y="18567"/>
                </a:lnTo>
                <a:lnTo>
                  <a:pt x="27804" y="18520"/>
                </a:lnTo>
                <a:lnTo>
                  <a:pt x="27899" y="18141"/>
                </a:lnTo>
                <a:lnTo>
                  <a:pt x="28088" y="17336"/>
                </a:lnTo>
                <a:lnTo>
                  <a:pt x="28135" y="16483"/>
                </a:lnTo>
                <a:lnTo>
                  <a:pt x="28135" y="16199"/>
                </a:lnTo>
                <a:lnTo>
                  <a:pt x="28183" y="16057"/>
                </a:lnTo>
                <a:lnTo>
                  <a:pt x="28230" y="15915"/>
                </a:lnTo>
                <a:lnTo>
                  <a:pt x="28278" y="15820"/>
                </a:lnTo>
                <a:lnTo>
                  <a:pt x="28230" y="15820"/>
                </a:lnTo>
                <a:lnTo>
                  <a:pt x="28183" y="15962"/>
                </a:lnTo>
                <a:lnTo>
                  <a:pt x="28183" y="15962"/>
                </a:lnTo>
                <a:lnTo>
                  <a:pt x="28230" y="15583"/>
                </a:lnTo>
                <a:lnTo>
                  <a:pt x="28372" y="14778"/>
                </a:lnTo>
                <a:lnTo>
                  <a:pt x="28372" y="14541"/>
                </a:lnTo>
                <a:lnTo>
                  <a:pt x="28325" y="14778"/>
                </a:lnTo>
                <a:lnTo>
                  <a:pt x="28230" y="15252"/>
                </a:lnTo>
                <a:lnTo>
                  <a:pt x="28041" y="15962"/>
                </a:lnTo>
                <a:lnTo>
                  <a:pt x="27993" y="16246"/>
                </a:lnTo>
                <a:lnTo>
                  <a:pt x="27851" y="16767"/>
                </a:lnTo>
                <a:lnTo>
                  <a:pt x="27709" y="17146"/>
                </a:lnTo>
                <a:lnTo>
                  <a:pt x="27709" y="16672"/>
                </a:lnTo>
                <a:lnTo>
                  <a:pt x="27757" y="16199"/>
                </a:lnTo>
                <a:lnTo>
                  <a:pt x="27851" y="15773"/>
                </a:lnTo>
                <a:lnTo>
                  <a:pt x="28041" y="15394"/>
                </a:lnTo>
                <a:lnTo>
                  <a:pt x="28041" y="15394"/>
                </a:lnTo>
                <a:lnTo>
                  <a:pt x="27899" y="15583"/>
                </a:lnTo>
                <a:lnTo>
                  <a:pt x="27804" y="15867"/>
                </a:lnTo>
                <a:lnTo>
                  <a:pt x="27614" y="16388"/>
                </a:lnTo>
                <a:lnTo>
                  <a:pt x="27662" y="15962"/>
                </a:lnTo>
                <a:lnTo>
                  <a:pt x="27757" y="15583"/>
                </a:lnTo>
                <a:lnTo>
                  <a:pt x="27993" y="14778"/>
                </a:lnTo>
                <a:lnTo>
                  <a:pt x="27946" y="14825"/>
                </a:lnTo>
                <a:lnTo>
                  <a:pt x="27662" y="15725"/>
                </a:lnTo>
                <a:lnTo>
                  <a:pt x="27567" y="15962"/>
                </a:lnTo>
                <a:lnTo>
                  <a:pt x="27567" y="16009"/>
                </a:lnTo>
                <a:lnTo>
                  <a:pt x="27425" y="16767"/>
                </a:lnTo>
                <a:lnTo>
                  <a:pt x="27330" y="17383"/>
                </a:lnTo>
                <a:lnTo>
                  <a:pt x="27188" y="17951"/>
                </a:lnTo>
                <a:lnTo>
                  <a:pt x="27141" y="17430"/>
                </a:lnTo>
                <a:lnTo>
                  <a:pt x="27093" y="16815"/>
                </a:lnTo>
                <a:lnTo>
                  <a:pt x="27093" y="16672"/>
                </a:lnTo>
                <a:lnTo>
                  <a:pt x="27188" y="16578"/>
                </a:lnTo>
                <a:lnTo>
                  <a:pt x="27567" y="15962"/>
                </a:lnTo>
                <a:lnTo>
                  <a:pt x="27520" y="15962"/>
                </a:lnTo>
                <a:lnTo>
                  <a:pt x="27188" y="16388"/>
                </a:lnTo>
                <a:lnTo>
                  <a:pt x="27093" y="16530"/>
                </a:lnTo>
                <a:lnTo>
                  <a:pt x="26951" y="15441"/>
                </a:lnTo>
                <a:lnTo>
                  <a:pt x="26857" y="14399"/>
                </a:lnTo>
                <a:lnTo>
                  <a:pt x="26715" y="13310"/>
                </a:lnTo>
                <a:lnTo>
                  <a:pt x="26715" y="13357"/>
                </a:lnTo>
                <a:lnTo>
                  <a:pt x="26762" y="14067"/>
                </a:lnTo>
                <a:lnTo>
                  <a:pt x="26809" y="16104"/>
                </a:lnTo>
                <a:lnTo>
                  <a:pt x="26857" y="16294"/>
                </a:lnTo>
                <a:lnTo>
                  <a:pt x="26809" y="16436"/>
                </a:lnTo>
                <a:lnTo>
                  <a:pt x="26620" y="17004"/>
                </a:lnTo>
                <a:lnTo>
                  <a:pt x="26336" y="17857"/>
                </a:lnTo>
                <a:lnTo>
                  <a:pt x="26288" y="17904"/>
                </a:lnTo>
                <a:lnTo>
                  <a:pt x="26288" y="17857"/>
                </a:lnTo>
                <a:lnTo>
                  <a:pt x="26288" y="17099"/>
                </a:lnTo>
                <a:lnTo>
                  <a:pt x="26241" y="16388"/>
                </a:lnTo>
                <a:lnTo>
                  <a:pt x="26051" y="15299"/>
                </a:lnTo>
                <a:lnTo>
                  <a:pt x="25957" y="14778"/>
                </a:lnTo>
                <a:lnTo>
                  <a:pt x="25909" y="14494"/>
                </a:lnTo>
                <a:lnTo>
                  <a:pt x="25862" y="14257"/>
                </a:lnTo>
                <a:lnTo>
                  <a:pt x="25909" y="14162"/>
                </a:lnTo>
                <a:lnTo>
                  <a:pt x="26194" y="13831"/>
                </a:lnTo>
                <a:lnTo>
                  <a:pt x="26241" y="13783"/>
                </a:lnTo>
                <a:lnTo>
                  <a:pt x="25862" y="14115"/>
                </a:lnTo>
                <a:lnTo>
                  <a:pt x="25815" y="13736"/>
                </a:lnTo>
                <a:lnTo>
                  <a:pt x="25815" y="13689"/>
                </a:lnTo>
                <a:lnTo>
                  <a:pt x="25767" y="13973"/>
                </a:lnTo>
                <a:lnTo>
                  <a:pt x="25720" y="13973"/>
                </a:lnTo>
                <a:lnTo>
                  <a:pt x="25673" y="13404"/>
                </a:lnTo>
                <a:lnTo>
                  <a:pt x="25673" y="13689"/>
                </a:lnTo>
                <a:lnTo>
                  <a:pt x="25720" y="14020"/>
                </a:lnTo>
                <a:lnTo>
                  <a:pt x="25720" y="14210"/>
                </a:lnTo>
                <a:lnTo>
                  <a:pt x="25720" y="14304"/>
                </a:lnTo>
                <a:lnTo>
                  <a:pt x="25673" y="14352"/>
                </a:lnTo>
                <a:lnTo>
                  <a:pt x="25294" y="14967"/>
                </a:lnTo>
                <a:lnTo>
                  <a:pt x="25151" y="15299"/>
                </a:lnTo>
                <a:lnTo>
                  <a:pt x="25104" y="15299"/>
                </a:lnTo>
                <a:lnTo>
                  <a:pt x="25104" y="14967"/>
                </a:lnTo>
                <a:lnTo>
                  <a:pt x="25151" y="14636"/>
                </a:lnTo>
                <a:lnTo>
                  <a:pt x="25246" y="14304"/>
                </a:lnTo>
                <a:lnTo>
                  <a:pt x="25341" y="14020"/>
                </a:lnTo>
                <a:lnTo>
                  <a:pt x="25294" y="14020"/>
                </a:lnTo>
                <a:lnTo>
                  <a:pt x="24867" y="14920"/>
                </a:lnTo>
                <a:lnTo>
                  <a:pt x="24820" y="14920"/>
                </a:lnTo>
                <a:lnTo>
                  <a:pt x="24867" y="14494"/>
                </a:lnTo>
                <a:lnTo>
                  <a:pt x="24820" y="14731"/>
                </a:lnTo>
                <a:lnTo>
                  <a:pt x="24678" y="14304"/>
                </a:lnTo>
                <a:lnTo>
                  <a:pt x="24678" y="14162"/>
                </a:lnTo>
                <a:lnTo>
                  <a:pt x="24678" y="13973"/>
                </a:lnTo>
                <a:lnTo>
                  <a:pt x="24773" y="13594"/>
                </a:lnTo>
                <a:lnTo>
                  <a:pt x="24820" y="13357"/>
                </a:lnTo>
                <a:lnTo>
                  <a:pt x="24820" y="13120"/>
                </a:lnTo>
                <a:lnTo>
                  <a:pt x="24725" y="13546"/>
                </a:lnTo>
                <a:lnTo>
                  <a:pt x="24630" y="13925"/>
                </a:lnTo>
                <a:lnTo>
                  <a:pt x="24488" y="13310"/>
                </a:lnTo>
                <a:lnTo>
                  <a:pt x="24394" y="12694"/>
                </a:lnTo>
                <a:lnTo>
                  <a:pt x="24346" y="12078"/>
                </a:lnTo>
                <a:lnTo>
                  <a:pt x="24346" y="11510"/>
                </a:lnTo>
                <a:lnTo>
                  <a:pt x="24299" y="12125"/>
                </a:lnTo>
                <a:lnTo>
                  <a:pt x="24346" y="12789"/>
                </a:lnTo>
                <a:lnTo>
                  <a:pt x="24441" y="13404"/>
                </a:lnTo>
                <a:lnTo>
                  <a:pt x="24536" y="14067"/>
                </a:lnTo>
                <a:lnTo>
                  <a:pt x="24536" y="14257"/>
                </a:lnTo>
                <a:lnTo>
                  <a:pt x="24441" y="14588"/>
                </a:lnTo>
                <a:lnTo>
                  <a:pt x="24299" y="15062"/>
                </a:lnTo>
                <a:lnTo>
                  <a:pt x="24204" y="15536"/>
                </a:lnTo>
                <a:lnTo>
                  <a:pt x="24109" y="16483"/>
                </a:lnTo>
                <a:lnTo>
                  <a:pt x="24062" y="16909"/>
                </a:lnTo>
                <a:lnTo>
                  <a:pt x="23873" y="17478"/>
                </a:lnTo>
                <a:lnTo>
                  <a:pt x="23731" y="17951"/>
                </a:lnTo>
                <a:lnTo>
                  <a:pt x="23731" y="17667"/>
                </a:lnTo>
                <a:lnTo>
                  <a:pt x="23636" y="16815"/>
                </a:lnTo>
                <a:lnTo>
                  <a:pt x="23636" y="16578"/>
                </a:lnTo>
                <a:lnTo>
                  <a:pt x="23683" y="16388"/>
                </a:lnTo>
                <a:lnTo>
                  <a:pt x="23731" y="16057"/>
                </a:lnTo>
                <a:lnTo>
                  <a:pt x="23683" y="16246"/>
                </a:lnTo>
                <a:lnTo>
                  <a:pt x="23683" y="16199"/>
                </a:lnTo>
                <a:lnTo>
                  <a:pt x="23731" y="15394"/>
                </a:lnTo>
                <a:lnTo>
                  <a:pt x="23683" y="14967"/>
                </a:lnTo>
                <a:lnTo>
                  <a:pt x="23636" y="14541"/>
                </a:lnTo>
                <a:lnTo>
                  <a:pt x="23636" y="14399"/>
                </a:lnTo>
                <a:lnTo>
                  <a:pt x="23825" y="14115"/>
                </a:lnTo>
                <a:lnTo>
                  <a:pt x="23967" y="13831"/>
                </a:lnTo>
                <a:lnTo>
                  <a:pt x="23636" y="14257"/>
                </a:lnTo>
                <a:lnTo>
                  <a:pt x="23446" y="13546"/>
                </a:lnTo>
                <a:lnTo>
                  <a:pt x="23304" y="13025"/>
                </a:lnTo>
                <a:lnTo>
                  <a:pt x="23494" y="13831"/>
                </a:lnTo>
                <a:lnTo>
                  <a:pt x="23541" y="14352"/>
                </a:lnTo>
                <a:lnTo>
                  <a:pt x="23541" y="14399"/>
                </a:lnTo>
                <a:lnTo>
                  <a:pt x="23494" y="14446"/>
                </a:lnTo>
                <a:lnTo>
                  <a:pt x="23162" y="14825"/>
                </a:lnTo>
                <a:lnTo>
                  <a:pt x="23162" y="14731"/>
                </a:lnTo>
                <a:lnTo>
                  <a:pt x="23257" y="13073"/>
                </a:lnTo>
                <a:lnTo>
                  <a:pt x="23304" y="13025"/>
                </a:lnTo>
                <a:lnTo>
                  <a:pt x="23304" y="12836"/>
                </a:lnTo>
                <a:lnTo>
                  <a:pt x="23304" y="12504"/>
                </a:lnTo>
                <a:lnTo>
                  <a:pt x="23067" y="13831"/>
                </a:lnTo>
                <a:lnTo>
                  <a:pt x="22925" y="14873"/>
                </a:lnTo>
                <a:lnTo>
                  <a:pt x="22925" y="15015"/>
                </a:lnTo>
                <a:lnTo>
                  <a:pt x="22878" y="15204"/>
                </a:lnTo>
                <a:lnTo>
                  <a:pt x="22546" y="15725"/>
                </a:lnTo>
                <a:lnTo>
                  <a:pt x="22357" y="16104"/>
                </a:lnTo>
                <a:lnTo>
                  <a:pt x="22215" y="16341"/>
                </a:lnTo>
                <a:lnTo>
                  <a:pt x="22120" y="16625"/>
                </a:lnTo>
                <a:lnTo>
                  <a:pt x="22025" y="16909"/>
                </a:lnTo>
                <a:lnTo>
                  <a:pt x="21978" y="17193"/>
                </a:lnTo>
                <a:lnTo>
                  <a:pt x="21978" y="17336"/>
                </a:lnTo>
                <a:lnTo>
                  <a:pt x="21931" y="17336"/>
                </a:lnTo>
                <a:lnTo>
                  <a:pt x="21883" y="16815"/>
                </a:lnTo>
                <a:lnTo>
                  <a:pt x="21836" y="16483"/>
                </a:lnTo>
                <a:lnTo>
                  <a:pt x="21883" y="16199"/>
                </a:lnTo>
                <a:lnTo>
                  <a:pt x="21978" y="15536"/>
                </a:lnTo>
                <a:lnTo>
                  <a:pt x="22262" y="13783"/>
                </a:lnTo>
                <a:lnTo>
                  <a:pt x="22357" y="13452"/>
                </a:lnTo>
                <a:lnTo>
                  <a:pt x="22452" y="13120"/>
                </a:lnTo>
                <a:lnTo>
                  <a:pt x="22594" y="12741"/>
                </a:lnTo>
                <a:lnTo>
                  <a:pt x="22357" y="13168"/>
                </a:lnTo>
                <a:lnTo>
                  <a:pt x="22215" y="13594"/>
                </a:lnTo>
                <a:lnTo>
                  <a:pt x="22025" y="14020"/>
                </a:lnTo>
                <a:lnTo>
                  <a:pt x="21931" y="14494"/>
                </a:lnTo>
                <a:lnTo>
                  <a:pt x="21836" y="13783"/>
                </a:lnTo>
                <a:lnTo>
                  <a:pt x="21647" y="12978"/>
                </a:lnTo>
                <a:lnTo>
                  <a:pt x="21599" y="12789"/>
                </a:lnTo>
                <a:lnTo>
                  <a:pt x="21599" y="12741"/>
                </a:lnTo>
                <a:lnTo>
                  <a:pt x="21647" y="12647"/>
                </a:lnTo>
                <a:lnTo>
                  <a:pt x="21647" y="12647"/>
                </a:lnTo>
                <a:lnTo>
                  <a:pt x="21552" y="12694"/>
                </a:lnTo>
                <a:lnTo>
                  <a:pt x="21552" y="12836"/>
                </a:lnTo>
                <a:lnTo>
                  <a:pt x="21599" y="12978"/>
                </a:lnTo>
                <a:lnTo>
                  <a:pt x="21741" y="13546"/>
                </a:lnTo>
                <a:lnTo>
                  <a:pt x="21789" y="14067"/>
                </a:lnTo>
                <a:lnTo>
                  <a:pt x="21741" y="15062"/>
                </a:lnTo>
                <a:lnTo>
                  <a:pt x="21694" y="15346"/>
                </a:lnTo>
                <a:lnTo>
                  <a:pt x="21647" y="15583"/>
                </a:lnTo>
                <a:lnTo>
                  <a:pt x="21457" y="16294"/>
                </a:lnTo>
                <a:lnTo>
                  <a:pt x="21410" y="15820"/>
                </a:lnTo>
                <a:lnTo>
                  <a:pt x="21362" y="15346"/>
                </a:lnTo>
                <a:lnTo>
                  <a:pt x="21315" y="14873"/>
                </a:lnTo>
                <a:lnTo>
                  <a:pt x="21315" y="14399"/>
                </a:lnTo>
                <a:lnTo>
                  <a:pt x="21362" y="13878"/>
                </a:lnTo>
                <a:lnTo>
                  <a:pt x="21410" y="13452"/>
                </a:lnTo>
                <a:lnTo>
                  <a:pt x="21504" y="13025"/>
                </a:lnTo>
                <a:lnTo>
                  <a:pt x="21552" y="12836"/>
                </a:lnTo>
                <a:lnTo>
                  <a:pt x="21410" y="13262"/>
                </a:lnTo>
                <a:lnTo>
                  <a:pt x="21220" y="13925"/>
                </a:lnTo>
                <a:lnTo>
                  <a:pt x="21173" y="14636"/>
                </a:lnTo>
                <a:lnTo>
                  <a:pt x="21173" y="15252"/>
                </a:lnTo>
                <a:lnTo>
                  <a:pt x="21220" y="15867"/>
                </a:lnTo>
                <a:lnTo>
                  <a:pt x="21220" y="16388"/>
                </a:lnTo>
                <a:lnTo>
                  <a:pt x="21126" y="16957"/>
                </a:lnTo>
                <a:lnTo>
                  <a:pt x="21031" y="15962"/>
                </a:lnTo>
                <a:lnTo>
                  <a:pt x="20889" y="14873"/>
                </a:lnTo>
                <a:lnTo>
                  <a:pt x="20841" y="14541"/>
                </a:lnTo>
                <a:lnTo>
                  <a:pt x="20794" y="14210"/>
                </a:lnTo>
                <a:lnTo>
                  <a:pt x="20841" y="13262"/>
                </a:lnTo>
                <a:lnTo>
                  <a:pt x="20936" y="12362"/>
                </a:lnTo>
                <a:lnTo>
                  <a:pt x="21031" y="11983"/>
                </a:lnTo>
                <a:lnTo>
                  <a:pt x="20889" y="12410"/>
                </a:lnTo>
                <a:lnTo>
                  <a:pt x="20794" y="12883"/>
                </a:lnTo>
                <a:lnTo>
                  <a:pt x="20699" y="13783"/>
                </a:lnTo>
                <a:lnTo>
                  <a:pt x="20652" y="13546"/>
                </a:lnTo>
                <a:lnTo>
                  <a:pt x="20652" y="13452"/>
                </a:lnTo>
                <a:lnTo>
                  <a:pt x="20415" y="13878"/>
                </a:lnTo>
                <a:lnTo>
                  <a:pt x="20462" y="13073"/>
                </a:lnTo>
                <a:lnTo>
                  <a:pt x="20605" y="12173"/>
                </a:lnTo>
                <a:lnTo>
                  <a:pt x="20652" y="12125"/>
                </a:lnTo>
                <a:lnTo>
                  <a:pt x="20652" y="11794"/>
                </a:lnTo>
                <a:lnTo>
                  <a:pt x="20415" y="12457"/>
                </a:lnTo>
                <a:lnTo>
                  <a:pt x="20226" y="13262"/>
                </a:lnTo>
                <a:lnTo>
                  <a:pt x="20131" y="14115"/>
                </a:lnTo>
                <a:lnTo>
                  <a:pt x="20083" y="15394"/>
                </a:lnTo>
                <a:lnTo>
                  <a:pt x="20036" y="15536"/>
                </a:lnTo>
                <a:lnTo>
                  <a:pt x="19989" y="15157"/>
                </a:lnTo>
                <a:lnTo>
                  <a:pt x="19894" y="14446"/>
                </a:lnTo>
                <a:lnTo>
                  <a:pt x="19847" y="14304"/>
                </a:lnTo>
                <a:lnTo>
                  <a:pt x="19894" y="14210"/>
                </a:lnTo>
                <a:lnTo>
                  <a:pt x="19941" y="13973"/>
                </a:lnTo>
                <a:lnTo>
                  <a:pt x="19989" y="13689"/>
                </a:lnTo>
                <a:lnTo>
                  <a:pt x="19941" y="13783"/>
                </a:lnTo>
                <a:lnTo>
                  <a:pt x="20036" y="13404"/>
                </a:lnTo>
                <a:lnTo>
                  <a:pt x="20415" y="11794"/>
                </a:lnTo>
                <a:lnTo>
                  <a:pt x="20605" y="10752"/>
                </a:lnTo>
                <a:lnTo>
                  <a:pt x="20652" y="10705"/>
                </a:lnTo>
                <a:lnTo>
                  <a:pt x="20652" y="9805"/>
                </a:lnTo>
                <a:lnTo>
                  <a:pt x="20605" y="9852"/>
                </a:lnTo>
                <a:lnTo>
                  <a:pt x="20415" y="11036"/>
                </a:lnTo>
                <a:lnTo>
                  <a:pt x="20320" y="11462"/>
                </a:lnTo>
                <a:lnTo>
                  <a:pt x="20273" y="11652"/>
                </a:lnTo>
                <a:lnTo>
                  <a:pt x="20131" y="11794"/>
                </a:lnTo>
                <a:lnTo>
                  <a:pt x="19894" y="12078"/>
                </a:lnTo>
                <a:lnTo>
                  <a:pt x="19705" y="12362"/>
                </a:lnTo>
                <a:lnTo>
                  <a:pt x="19705" y="11368"/>
                </a:lnTo>
                <a:lnTo>
                  <a:pt x="19752" y="10326"/>
                </a:lnTo>
                <a:lnTo>
                  <a:pt x="19705" y="10326"/>
                </a:lnTo>
                <a:lnTo>
                  <a:pt x="19705" y="9568"/>
                </a:lnTo>
                <a:lnTo>
                  <a:pt x="19799" y="8857"/>
                </a:lnTo>
                <a:lnTo>
                  <a:pt x="19847" y="8336"/>
                </a:lnTo>
                <a:lnTo>
                  <a:pt x="19847" y="8100"/>
                </a:lnTo>
                <a:lnTo>
                  <a:pt x="19799" y="7863"/>
                </a:lnTo>
                <a:lnTo>
                  <a:pt x="19752" y="8857"/>
                </a:lnTo>
                <a:lnTo>
                  <a:pt x="19610" y="9757"/>
                </a:lnTo>
                <a:lnTo>
                  <a:pt x="19562" y="10610"/>
                </a:lnTo>
                <a:lnTo>
                  <a:pt x="19468" y="11889"/>
                </a:lnTo>
                <a:lnTo>
                  <a:pt x="19420" y="12694"/>
                </a:lnTo>
                <a:lnTo>
                  <a:pt x="19373" y="12883"/>
                </a:lnTo>
                <a:lnTo>
                  <a:pt x="19278" y="13073"/>
                </a:lnTo>
                <a:lnTo>
                  <a:pt x="19231" y="12362"/>
                </a:lnTo>
                <a:lnTo>
                  <a:pt x="19231" y="12220"/>
                </a:lnTo>
                <a:lnTo>
                  <a:pt x="19420" y="11794"/>
                </a:lnTo>
                <a:lnTo>
                  <a:pt x="19184" y="12173"/>
                </a:lnTo>
                <a:lnTo>
                  <a:pt x="19184" y="12125"/>
                </a:lnTo>
                <a:lnTo>
                  <a:pt x="19136" y="11747"/>
                </a:lnTo>
                <a:lnTo>
                  <a:pt x="19089" y="11652"/>
                </a:lnTo>
                <a:lnTo>
                  <a:pt x="18994" y="11273"/>
                </a:lnTo>
                <a:lnTo>
                  <a:pt x="18947" y="11036"/>
                </a:lnTo>
                <a:lnTo>
                  <a:pt x="18947" y="10941"/>
                </a:lnTo>
                <a:lnTo>
                  <a:pt x="18947" y="10847"/>
                </a:lnTo>
                <a:lnTo>
                  <a:pt x="19136" y="10515"/>
                </a:lnTo>
                <a:lnTo>
                  <a:pt x="19136" y="10468"/>
                </a:lnTo>
                <a:lnTo>
                  <a:pt x="18852" y="10894"/>
                </a:lnTo>
                <a:lnTo>
                  <a:pt x="18520" y="10136"/>
                </a:lnTo>
                <a:lnTo>
                  <a:pt x="18236" y="9426"/>
                </a:lnTo>
                <a:lnTo>
                  <a:pt x="17952" y="8668"/>
                </a:lnTo>
                <a:lnTo>
                  <a:pt x="18047" y="9047"/>
                </a:lnTo>
                <a:lnTo>
                  <a:pt x="18426" y="10136"/>
                </a:lnTo>
                <a:lnTo>
                  <a:pt x="18757" y="10989"/>
                </a:lnTo>
                <a:lnTo>
                  <a:pt x="18757" y="11036"/>
                </a:lnTo>
                <a:lnTo>
                  <a:pt x="18710" y="11131"/>
                </a:lnTo>
                <a:lnTo>
                  <a:pt x="18047" y="12457"/>
                </a:lnTo>
                <a:lnTo>
                  <a:pt x="17763" y="13120"/>
                </a:lnTo>
                <a:lnTo>
                  <a:pt x="17194" y="14210"/>
                </a:lnTo>
                <a:lnTo>
                  <a:pt x="17147" y="14352"/>
                </a:lnTo>
                <a:lnTo>
                  <a:pt x="17100" y="14352"/>
                </a:lnTo>
                <a:lnTo>
                  <a:pt x="17100" y="13073"/>
                </a:lnTo>
                <a:lnTo>
                  <a:pt x="17100" y="12552"/>
                </a:lnTo>
                <a:lnTo>
                  <a:pt x="17194" y="12268"/>
                </a:lnTo>
                <a:lnTo>
                  <a:pt x="17289" y="12031"/>
                </a:lnTo>
                <a:lnTo>
                  <a:pt x="17857" y="11036"/>
                </a:lnTo>
                <a:lnTo>
                  <a:pt x="17999" y="10799"/>
                </a:lnTo>
                <a:lnTo>
                  <a:pt x="17952" y="10799"/>
                </a:lnTo>
                <a:lnTo>
                  <a:pt x="17147" y="11889"/>
                </a:lnTo>
                <a:lnTo>
                  <a:pt x="17100" y="11889"/>
                </a:lnTo>
                <a:lnTo>
                  <a:pt x="17384" y="11320"/>
                </a:lnTo>
                <a:lnTo>
                  <a:pt x="17194" y="11652"/>
                </a:lnTo>
                <a:lnTo>
                  <a:pt x="17005" y="12031"/>
                </a:lnTo>
                <a:lnTo>
                  <a:pt x="16721" y="12647"/>
                </a:lnTo>
                <a:lnTo>
                  <a:pt x="16436" y="13262"/>
                </a:lnTo>
                <a:lnTo>
                  <a:pt x="15821" y="15109"/>
                </a:lnTo>
                <a:lnTo>
                  <a:pt x="15726" y="15488"/>
                </a:lnTo>
                <a:lnTo>
                  <a:pt x="15631" y="15915"/>
                </a:lnTo>
                <a:lnTo>
                  <a:pt x="15631" y="15820"/>
                </a:lnTo>
                <a:lnTo>
                  <a:pt x="15537" y="14588"/>
                </a:lnTo>
                <a:lnTo>
                  <a:pt x="15442" y="13168"/>
                </a:lnTo>
                <a:lnTo>
                  <a:pt x="15394" y="12931"/>
                </a:lnTo>
                <a:lnTo>
                  <a:pt x="15394" y="12789"/>
                </a:lnTo>
                <a:lnTo>
                  <a:pt x="15442" y="12694"/>
                </a:lnTo>
                <a:lnTo>
                  <a:pt x="15915" y="11604"/>
                </a:lnTo>
                <a:lnTo>
                  <a:pt x="15915" y="11557"/>
                </a:lnTo>
                <a:lnTo>
                  <a:pt x="15868" y="11510"/>
                </a:lnTo>
                <a:lnTo>
                  <a:pt x="15347" y="12504"/>
                </a:lnTo>
                <a:lnTo>
                  <a:pt x="15300" y="12410"/>
                </a:lnTo>
                <a:lnTo>
                  <a:pt x="14826" y="14257"/>
                </a:lnTo>
                <a:lnTo>
                  <a:pt x="14873" y="13310"/>
                </a:lnTo>
                <a:lnTo>
                  <a:pt x="14968" y="12315"/>
                </a:lnTo>
                <a:lnTo>
                  <a:pt x="15110" y="11794"/>
                </a:lnTo>
                <a:lnTo>
                  <a:pt x="15300" y="11368"/>
                </a:lnTo>
                <a:lnTo>
                  <a:pt x="15394" y="11178"/>
                </a:lnTo>
                <a:lnTo>
                  <a:pt x="15158" y="11557"/>
                </a:lnTo>
                <a:lnTo>
                  <a:pt x="14873" y="12125"/>
                </a:lnTo>
                <a:lnTo>
                  <a:pt x="14779" y="12741"/>
                </a:lnTo>
                <a:lnTo>
                  <a:pt x="14542" y="14636"/>
                </a:lnTo>
                <a:lnTo>
                  <a:pt x="14400" y="15536"/>
                </a:lnTo>
                <a:lnTo>
                  <a:pt x="14258" y="14873"/>
                </a:lnTo>
                <a:lnTo>
                  <a:pt x="14210" y="14683"/>
                </a:lnTo>
                <a:lnTo>
                  <a:pt x="14352" y="13878"/>
                </a:lnTo>
                <a:lnTo>
                  <a:pt x="14447" y="13120"/>
                </a:lnTo>
                <a:lnTo>
                  <a:pt x="14447" y="12694"/>
                </a:lnTo>
                <a:lnTo>
                  <a:pt x="14400" y="12315"/>
                </a:lnTo>
                <a:lnTo>
                  <a:pt x="14258" y="11889"/>
                </a:lnTo>
                <a:lnTo>
                  <a:pt x="13973" y="11510"/>
                </a:lnTo>
                <a:lnTo>
                  <a:pt x="13973" y="11415"/>
                </a:lnTo>
                <a:lnTo>
                  <a:pt x="14116" y="11131"/>
                </a:lnTo>
                <a:lnTo>
                  <a:pt x="14210" y="10894"/>
                </a:lnTo>
                <a:lnTo>
                  <a:pt x="13879" y="11415"/>
                </a:lnTo>
                <a:lnTo>
                  <a:pt x="13547" y="11131"/>
                </a:lnTo>
                <a:lnTo>
                  <a:pt x="13216" y="10894"/>
                </a:lnTo>
                <a:lnTo>
                  <a:pt x="13216" y="10894"/>
                </a:lnTo>
                <a:lnTo>
                  <a:pt x="13784" y="11462"/>
                </a:lnTo>
                <a:lnTo>
                  <a:pt x="13831" y="11510"/>
                </a:lnTo>
                <a:lnTo>
                  <a:pt x="13831" y="11557"/>
                </a:lnTo>
                <a:lnTo>
                  <a:pt x="13500" y="12125"/>
                </a:lnTo>
                <a:lnTo>
                  <a:pt x="13263" y="11604"/>
                </a:lnTo>
                <a:lnTo>
                  <a:pt x="13405" y="11983"/>
                </a:lnTo>
                <a:lnTo>
                  <a:pt x="13452" y="12173"/>
                </a:lnTo>
                <a:lnTo>
                  <a:pt x="13452" y="12220"/>
                </a:lnTo>
                <a:lnTo>
                  <a:pt x="13405" y="12315"/>
                </a:lnTo>
                <a:lnTo>
                  <a:pt x="13216" y="12789"/>
                </a:lnTo>
                <a:lnTo>
                  <a:pt x="13026" y="13215"/>
                </a:lnTo>
                <a:lnTo>
                  <a:pt x="12979" y="12789"/>
                </a:lnTo>
                <a:lnTo>
                  <a:pt x="12931" y="12362"/>
                </a:lnTo>
                <a:lnTo>
                  <a:pt x="12931" y="11936"/>
                </a:lnTo>
                <a:lnTo>
                  <a:pt x="12969" y="11595"/>
                </a:lnTo>
                <a:lnTo>
                  <a:pt x="12969" y="11595"/>
                </a:lnTo>
                <a:lnTo>
                  <a:pt x="12884" y="11936"/>
                </a:lnTo>
                <a:lnTo>
                  <a:pt x="12837" y="12362"/>
                </a:lnTo>
                <a:lnTo>
                  <a:pt x="12789" y="12789"/>
                </a:lnTo>
                <a:lnTo>
                  <a:pt x="12837" y="13215"/>
                </a:lnTo>
                <a:lnTo>
                  <a:pt x="12837" y="14115"/>
                </a:lnTo>
                <a:lnTo>
                  <a:pt x="12837" y="14304"/>
                </a:lnTo>
                <a:lnTo>
                  <a:pt x="12789" y="14541"/>
                </a:lnTo>
                <a:lnTo>
                  <a:pt x="12742" y="13736"/>
                </a:lnTo>
                <a:lnTo>
                  <a:pt x="12695" y="12978"/>
                </a:lnTo>
                <a:lnTo>
                  <a:pt x="12553" y="12173"/>
                </a:lnTo>
                <a:lnTo>
                  <a:pt x="12410" y="11415"/>
                </a:lnTo>
                <a:lnTo>
                  <a:pt x="12410" y="11273"/>
                </a:lnTo>
                <a:lnTo>
                  <a:pt x="13358" y="10041"/>
                </a:lnTo>
                <a:lnTo>
                  <a:pt x="13737" y="9568"/>
                </a:lnTo>
                <a:lnTo>
                  <a:pt x="13452" y="9899"/>
                </a:lnTo>
                <a:lnTo>
                  <a:pt x="12505" y="10989"/>
                </a:lnTo>
                <a:lnTo>
                  <a:pt x="12316" y="11131"/>
                </a:lnTo>
                <a:lnTo>
                  <a:pt x="12316" y="11131"/>
                </a:lnTo>
                <a:lnTo>
                  <a:pt x="12505" y="10847"/>
                </a:lnTo>
                <a:lnTo>
                  <a:pt x="13547" y="9663"/>
                </a:lnTo>
                <a:lnTo>
                  <a:pt x="13737" y="9473"/>
                </a:lnTo>
                <a:lnTo>
                  <a:pt x="13831" y="9426"/>
                </a:lnTo>
                <a:lnTo>
                  <a:pt x="14021" y="9189"/>
                </a:lnTo>
                <a:lnTo>
                  <a:pt x="13026" y="10089"/>
                </a:lnTo>
                <a:lnTo>
                  <a:pt x="12126" y="11036"/>
                </a:lnTo>
                <a:lnTo>
                  <a:pt x="12126" y="11036"/>
                </a:lnTo>
                <a:lnTo>
                  <a:pt x="12268" y="10657"/>
                </a:lnTo>
                <a:lnTo>
                  <a:pt x="12458" y="10278"/>
                </a:lnTo>
                <a:lnTo>
                  <a:pt x="12884" y="9615"/>
                </a:lnTo>
                <a:lnTo>
                  <a:pt x="13358" y="8952"/>
                </a:lnTo>
                <a:lnTo>
                  <a:pt x="13831" y="8289"/>
                </a:lnTo>
                <a:lnTo>
                  <a:pt x="13831" y="8289"/>
                </a:lnTo>
                <a:lnTo>
                  <a:pt x="12410" y="10041"/>
                </a:lnTo>
                <a:lnTo>
                  <a:pt x="12410" y="10041"/>
                </a:lnTo>
                <a:lnTo>
                  <a:pt x="12505" y="9520"/>
                </a:lnTo>
                <a:lnTo>
                  <a:pt x="12553" y="9236"/>
                </a:lnTo>
                <a:lnTo>
                  <a:pt x="12505" y="8952"/>
                </a:lnTo>
                <a:lnTo>
                  <a:pt x="12505" y="8999"/>
                </a:lnTo>
                <a:lnTo>
                  <a:pt x="12505" y="9236"/>
                </a:lnTo>
                <a:lnTo>
                  <a:pt x="12458" y="9473"/>
                </a:lnTo>
                <a:lnTo>
                  <a:pt x="12316" y="9899"/>
                </a:lnTo>
                <a:lnTo>
                  <a:pt x="11842" y="11178"/>
                </a:lnTo>
                <a:lnTo>
                  <a:pt x="11747" y="11462"/>
                </a:lnTo>
                <a:lnTo>
                  <a:pt x="11653" y="11652"/>
                </a:lnTo>
                <a:lnTo>
                  <a:pt x="11179" y="12362"/>
                </a:lnTo>
                <a:lnTo>
                  <a:pt x="10990" y="12694"/>
                </a:lnTo>
                <a:lnTo>
                  <a:pt x="10847" y="13073"/>
                </a:lnTo>
                <a:lnTo>
                  <a:pt x="10705" y="13404"/>
                </a:lnTo>
                <a:lnTo>
                  <a:pt x="10658" y="13404"/>
                </a:lnTo>
                <a:lnTo>
                  <a:pt x="10658" y="13215"/>
                </a:lnTo>
                <a:lnTo>
                  <a:pt x="10658" y="13073"/>
                </a:lnTo>
                <a:lnTo>
                  <a:pt x="10753" y="12836"/>
                </a:lnTo>
                <a:lnTo>
                  <a:pt x="10563" y="13215"/>
                </a:lnTo>
                <a:lnTo>
                  <a:pt x="10516" y="13120"/>
                </a:lnTo>
                <a:lnTo>
                  <a:pt x="10184" y="12599"/>
                </a:lnTo>
                <a:lnTo>
                  <a:pt x="10184" y="12504"/>
                </a:lnTo>
                <a:lnTo>
                  <a:pt x="10326" y="11983"/>
                </a:lnTo>
                <a:lnTo>
                  <a:pt x="10374" y="11699"/>
                </a:lnTo>
                <a:lnTo>
                  <a:pt x="10326" y="11415"/>
                </a:lnTo>
                <a:lnTo>
                  <a:pt x="10279" y="11747"/>
                </a:lnTo>
                <a:lnTo>
                  <a:pt x="10232" y="12078"/>
                </a:lnTo>
                <a:lnTo>
                  <a:pt x="10137" y="12362"/>
                </a:lnTo>
                <a:lnTo>
                  <a:pt x="10090" y="12362"/>
                </a:lnTo>
                <a:lnTo>
                  <a:pt x="9995" y="12078"/>
                </a:lnTo>
                <a:lnTo>
                  <a:pt x="9900" y="11841"/>
                </a:lnTo>
                <a:lnTo>
                  <a:pt x="9758" y="11273"/>
                </a:lnTo>
                <a:lnTo>
                  <a:pt x="9521" y="10705"/>
                </a:lnTo>
                <a:lnTo>
                  <a:pt x="9474" y="10515"/>
                </a:lnTo>
                <a:lnTo>
                  <a:pt x="9474" y="10326"/>
                </a:lnTo>
                <a:lnTo>
                  <a:pt x="9474" y="10231"/>
                </a:lnTo>
                <a:lnTo>
                  <a:pt x="9142" y="11510"/>
                </a:lnTo>
                <a:lnTo>
                  <a:pt x="9284" y="10136"/>
                </a:lnTo>
                <a:lnTo>
                  <a:pt x="9284" y="10136"/>
                </a:lnTo>
                <a:lnTo>
                  <a:pt x="9048" y="11226"/>
                </a:lnTo>
                <a:lnTo>
                  <a:pt x="8953" y="10941"/>
                </a:lnTo>
                <a:lnTo>
                  <a:pt x="8953" y="11131"/>
                </a:lnTo>
                <a:lnTo>
                  <a:pt x="9000" y="11320"/>
                </a:lnTo>
                <a:lnTo>
                  <a:pt x="8953" y="11510"/>
                </a:lnTo>
                <a:lnTo>
                  <a:pt x="8716" y="12789"/>
                </a:lnTo>
                <a:lnTo>
                  <a:pt x="8669" y="13120"/>
                </a:lnTo>
                <a:lnTo>
                  <a:pt x="8479" y="12173"/>
                </a:lnTo>
                <a:lnTo>
                  <a:pt x="8479" y="11557"/>
                </a:lnTo>
                <a:lnTo>
                  <a:pt x="8384" y="11699"/>
                </a:lnTo>
                <a:lnTo>
                  <a:pt x="8432" y="11510"/>
                </a:lnTo>
                <a:lnTo>
                  <a:pt x="8479" y="11226"/>
                </a:lnTo>
                <a:lnTo>
                  <a:pt x="8811" y="9805"/>
                </a:lnTo>
                <a:lnTo>
                  <a:pt x="8905" y="9426"/>
                </a:lnTo>
                <a:lnTo>
                  <a:pt x="9095" y="8999"/>
                </a:lnTo>
                <a:lnTo>
                  <a:pt x="9190" y="8763"/>
                </a:lnTo>
                <a:lnTo>
                  <a:pt x="9048" y="8952"/>
                </a:lnTo>
                <a:lnTo>
                  <a:pt x="8811" y="9378"/>
                </a:lnTo>
                <a:lnTo>
                  <a:pt x="8669" y="9852"/>
                </a:lnTo>
                <a:lnTo>
                  <a:pt x="8384" y="10752"/>
                </a:lnTo>
                <a:lnTo>
                  <a:pt x="8432" y="9852"/>
                </a:lnTo>
                <a:lnTo>
                  <a:pt x="8479" y="9568"/>
                </a:lnTo>
                <a:lnTo>
                  <a:pt x="8527" y="9520"/>
                </a:lnTo>
                <a:lnTo>
                  <a:pt x="8527" y="9047"/>
                </a:lnTo>
                <a:lnTo>
                  <a:pt x="8242" y="9994"/>
                </a:lnTo>
                <a:lnTo>
                  <a:pt x="8100" y="10752"/>
                </a:lnTo>
                <a:lnTo>
                  <a:pt x="7958" y="10278"/>
                </a:lnTo>
                <a:lnTo>
                  <a:pt x="8242" y="8999"/>
                </a:lnTo>
                <a:lnTo>
                  <a:pt x="8384" y="8242"/>
                </a:lnTo>
                <a:lnTo>
                  <a:pt x="8527" y="7484"/>
                </a:lnTo>
                <a:lnTo>
                  <a:pt x="8527" y="7389"/>
                </a:lnTo>
                <a:lnTo>
                  <a:pt x="8527" y="6110"/>
                </a:lnTo>
                <a:lnTo>
                  <a:pt x="8384" y="7010"/>
                </a:lnTo>
                <a:lnTo>
                  <a:pt x="8242" y="7910"/>
                </a:lnTo>
                <a:lnTo>
                  <a:pt x="8148" y="8526"/>
                </a:lnTo>
                <a:lnTo>
                  <a:pt x="8053" y="8810"/>
                </a:lnTo>
                <a:lnTo>
                  <a:pt x="7911" y="9047"/>
                </a:lnTo>
                <a:lnTo>
                  <a:pt x="7674" y="9378"/>
                </a:lnTo>
                <a:lnTo>
                  <a:pt x="7532" y="8952"/>
                </a:lnTo>
                <a:lnTo>
                  <a:pt x="7295" y="8573"/>
                </a:lnTo>
                <a:lnTo>
                  <a:pt x="7342" y="8384"/>
                </a:lnTo>
                <a:lnTo>
                  <a:pt x="7390" y="6868"/>
                </a:lnTo>
                <a:lnTo>
                  <a:pt x="7390" y="6821"/>
                </a:lnTo>
                <a:lnTo>
                  <a:pt x="7390" y="5684"/>
                </a:lnTo>
                <a:lnTo>
                  <a:pt x="7532" y="4595"/>
                </a:lnTo>
                <a:lnTo>
                  <a:pt x="7579" y="3837"/>
                </a:lnTo>
                <a:lnTo>
                  <a:pt x="7579" y="3458"/>
                </a:lnTo>
                <a:lnTo>
                  <a:pt x="7532" y="3126"/>
                </a:lnTo>
                <a:lnTo>
                  <a:pt x="7437" y="4595"/>
                </a:lnTo>
                <a:lnTo>
                  <a:pt x="7248" y="5968"/>
                </a:lnTo>
                <a:lnTo>
                  <a:pt x="7200" y="7247"/>
                </a:lnTo>
                <a:lnTo>
                  <a:pt x="7011" y="9189"/>
                </a:lnTo>
                <a:lnTo>
                  <a:pt x="6964" y="10373"/>
                </a:lnTo>
                <a:lnTo>
                  <a:pt x="6869" y="10657"/>
                </a:lnTo>
                <a:lnTo>
                  <a:pt x="6774" y="10941"/>
                </a:lnTo>
                <a:lnTo>
                  <a:pt x="6727" y="10420"/>
                </a:lnTo>
                <a:lnTo>
                  <a:pt x="6727" y="9899"/>
                </a:lnTo>
                <a:lnTo>
                  <a:pt x="6727" y="9710"/>
                </a:lnTo>
                <a:lnTo>
                  <a:pt x="6964" y="8999"/>
                </a:lnTo>
                <a:lnTo>
                  <a:pt x="6964" y="8999"/>
                </a:lnTo>
                <a:lnTo>
                  <a:pt x="6679" y="9568"/>
                </a:lnTo>
                <a:lnTo>
                  <a:pt x="6632" y="8999"/>
                </a:lnTo>
                <a:lnTo>
                  <a:pt x="6537" y="8857"/>
                </a:lnTo>
                <a:lnTo>
                  <a:pt x="6443" y="8242"/>
                </a:lnTo>
                <a:lnTo>
                  <a:pt x="6348" y="7910"/>
                </a:lnTo>
                <a:lnTo>
                  <a:pt x="6395" y="7768"/>
                </a:lnTo>
                <a:lnTo>
                  <a:pt x="6443" y="7626"/>
                </a:lnTo>
                <a:lnTo>
                  <a:pt x="6679" y="7058"/>
                </a:lnTo>
                <a:lnTo>
                  <a:pt x="6632" y="7058"/>
                </a:lnTo>
                <a:lnTo>
                  <a:pt x="6300" y="7673"/>
                </a:lnTo>
                <a:lnTo>
                  <a:pt x="5874" y="6537"/>
                </a:lnTo>
                <a:lnTo>
                  <a:pt x="5495" y="5447"/>
                </a:lnTo>
                <a:lnTo>
                  <a:pt x="5211" y="4358"/>
                </a:lnTo>
                <a:lnTo>
                  <a:pt x="5306" y="4879"/>
                </a:lnTo>
                <a:lnTo>
                  <a:pt x="5732" y="6537"/>
                </a:lnTo>
                <a:lnTo>
                  <a:pt x="6111" y="7815"/>
                </a:lnTo>
                <a:lnTo>
                  <a:pt x="6158" y="7910"/>
                </a:lnTo>
                <a:lnTo>
                  <a:pt x="6111" y="8005"/>
                </a:lnTo>
                <a:lnTo>
                  <a:pt x="5211" y="10041"/>
                </a:lnTo>
                <a:lnTo>
                  <a:pt x="4879" y="10941"/>
                </a:lnTo>
                <a:lnTo>
                  <a:pt x="4785" y="10705"/>
                </a:lnTo>
                <a:lnTo>
                  <a:pt x="4643" y="10515"/>
                </a:lnTo>
                <a:lnTo>
                  <a:pt x="4406" y="10184"/>
                </a:lnTo>
                <a:lnTo>
                  <a:pt x="4406" y="10184"/>
                </a:lnTo>
                <a:lnTo>
                  <a:pt x="4548" y="10515"/>
                </a:lnTo>
                <a:lnTo>
                  <a:pt x="4643" y="10799"/>
                </a:lnTo>
                <a:lnTo>
                  <a:pt x="4690" y="11036"/>
                </a:lnTo>
                <a:lnTo>
                  <a:pt x="4690" y="11320"/>
                </a:lnTo>
                <a:lnTo>
                  <a:pt x="4690" y="11415"/>
                </a:lnTo>
                <a:lnTo>
                  <a:pt x="4311" y="12220"/>
                </a:lnTo>
                <a:lnTo>
                  <a:pt x="4074" y="10136"/>
                </a:lnTo>
                <a:lnTo>
                  <a:pt x="4169" y="9757"/>
                </a:lnTo>
                <a:lnTo>
                  <a:pt x="4264" y="9378"/>
                </a:lnTo>
                <a:lnTo>
                  <a:pt x="4974" y="7863"/>
                </a:lnTo>
                <a:lnTo>
                  <a:pt x="5164" y="7579"/>
                </a:lnTo>
                <a:lnTo>
                  <a:pt x="5116" y="7531"/>
                </a:lnTo>
                <a:lnTo>
                  <a:pt x="4074" y="9142"/>
                </a:lnTo>
                <a:lnTo>
                  <a:pt x="4453" y="8336"/>
                </a:lnTo>
                <a:lnTo>
                  <a:pt x="4406" y="8336"/>
                </a:lnTo>
                <a:lnTo>
                  <a:pt x="3932" y="9284"/>
                </a:lnTo>
                <a:lnTo>
                  <a:pt x="3601" y="7531"/>
                </a:lnTo>
                <a:lnTo>
                  <a:pt x="3601" y="7579"/>
                </a:lnTo>
                <a:lnTo>
                  <a:pt x="3695" y="8573"/>
                </a:lnTo>
                <a:lnTo>
                  <a:pt x="3790" y="9663"/>
                </a:lnTo>
                <a:lnTo>
                  <a:pt x="3506" y="10468"/>
                </a:lnTo>
                <a:lnTo>
                  <a:pt x="2985" y="9568"/>
                </a:lnTo>
                <a:lnTo>
                  <a:pt x="2938" y="9473"/>
                </a:lnTo>
                <a:lnTo>
                  <a:pt x="3032" y="9094"/>
                </a:lnTo>
                <a:lnTo>
                  <a:pt x="3222" y="8289"/>
                </a:lnTo>
                <a:lnTo>
                  <a:pt x="3222" y="8147"/>
                </a:lnTo>
                <a:lnTo>
                  <a:pt x="3222" y="7957"/>
                </a:lnTo>
                <a:lnTo>
                  <a:pt x="3174" y="7957"/>
                </a:lnTo>
                <a:lnTo>
                  <a:pt x="3174" y="8336"/>
                </a:lnTo>
                <a:lnTo>
                  <a:pt x="3080" y="8668"/>
                </a:lnTo>
                <a:lnTo>
                  <a:pt x="2843" y="9331"/>
                </a:lnTo>
                <a:lnTo>
                  <a:pt x="2606" y="9047"/>
                </a:lnTo>
                <a:lnTo>
                  <a:pt x="2606" y="9047"/>
                </a:lnTo>
                <a:lnTo>
                  <a:pt x="2653" y="9142"/>
                </a:lnTo>
                <a:lnTo>
                  <a:pt x="2748" y="9331"/>
                </a:lnTo>
                <a:lnTo>
                  <a:pt x="2795" y="9473"/>
                </a:lnTo>
                <a:lnTo>
                  <a:pt x="2748" y="9568"/>
                </a:lnTo>
                <a:lnTo>
                  <a:pt x="2653" y="9805"/>
                </a:lnTo>
                <a:lnTo>
                  <a:pt x="2511" y="10184"/>
                </a:lnTo>
                <a:lnTo>
                  <a:pt x="2417" y="10041"/>
                </a:lnTo>
                <a:lnTo>
                  <a:pt x="2369" y="9899"/>
                </a:lnTo>
                <a:lnTo>
                  <a:pt x="2369" y="9757"/>
                </a:lnTo>
                <a:lnTo>
                  <a:pt x="2417" y="9615"/>
                </a:lnTo>
                <a:lnTo>
                  <a:pt x="2369" y="9615"/>
                </a:lnTo>
                <a:lnTo>
                  <a:pt x="2322" y="9852"/>
                </a:lnTo>
                <a:lnTo>
                  <a:pt x="2227" y="9663"/>
                </a:lnTo>
                <a:lnTo>
                  <a:pt x="2559" y="8763"/>
                </a:lnTo>
                <a:lnTo>
                  <a:pt x="2559" y="8668"/>
                </a:lnTo>
                <a:lnTo>
                  <a:pt x="2511" y="8668"/>
                </a:lnTo>
                <a:lnTo>
                  <a:pt x="2132" y="9520"/>
                </a:lnTo>
                <a:lnTo>
                  <a:pt x="2085" y="9473"/>
                </a:lnTo>
                <a:lnTo>
                  <a:pt x="2085" y="9520"/>
                </a:lnTo>
                <a:lnTo>
                  <a:pt x="1801" y="10136"/>
                </a:lnTo>
                <a:lnTo>
                  <a:pt x="1801" y="9994"/>
                </a:lnTo>
                <a:lnTo>
                  <a:pt x="1303" y="12090"/>
                </a:lnTo>
                <a:lnTo>
                  <a:pt x="1375" y="11699"/>
                </a:lnTo>
                <a:lnTo>
                  <a:pt x="1422" y="11226"/>
                </a:lnTo>
                <a:lnTo>
                  <a:pt x="1422" y="10705"/>
                </a:lnTo>
                <a:lnTo>
                  <a:pt x="1469" y="10326"/>
                </a:lnTo>
                <a:lnTo>
                  <a:pt x="1517" y="10136"/>
                </a:lnTo>
                <a:lnTo>
                  <a:pt x="1564" y="9994"/>
                </a:lnTo>
                <a:lnTo>
                  <a:pt x="1611" y="9899"/>
                </a:lnTo>
                <a:lnTo>
                  <a:pt x="1469" y="10089"/>
                </a:lnTo>
                <a:lnTo>
                  <a:pt x="1564" y="9568"/>
                </a:lnTo>
                <a:lnTo>
                  <a:pt x="1753" y="8621"/>
                </a:lnTo>
                <a:lnTo>
                  <a:pt x="1753" y="8384"/>
                </a:lnTo>
                <a:lnTo>
                  <a:pt x="1801" y="8384"/>
                </a:lnTo>
                <a:lnTo>
                  <a:pt x="1896" y="8147"/>
                </a:lnTo>
                <a:lnTo>
                  <a:pt x="1801" y="8336"/>
                </a:lnTo>
                <a:lnTo>
                  <a:pt x="1753" y="7957"/>
                </a:lnTo>
                <a:lnTo>
                  <a:pt x="1706" y="8005"/>
                </a:lnTo>
                <a:lnTo>
                  <a:pt x="1706" y="8431"/>
                </a:lnTo>
                <a:lnTo>
                  <a:pt x="1564" y="8668"/>
                </a:lnTo>
                <a:lnTo>
                  <a:pt x="1375" y="9094"/>
                </a:lnTo>
                <a:lnTo>
                  <a:pt x="1232" y="9568"/>
                </a:lnTo>
                <a:lnTo>
                  <a:pt x="1138" y="9994"/>
                </a:lnTo>
                <a:lnTo>
                  <a:pt x="1043" y="10468"/>
                </a:lnTo>
                <a:lnTo>
                  <a:pt x="996" y="11083"/>
                </a:lnTo>
                <a:lnTo>
                  <a:pt x="806" y="11557"/>
                </a:lnTo>
                <a:lnTo>
                  <a:pt x="806" y="10989"/>
                </a:lnTo>
                <a:lnTo>
                  <a:pt x="901" y="10420"/>
                </a:lnTo>
                <a:lnTo>
                  <a:pt x="1043" y="9899"/>
                </a:lnTo>
                <a:lnTo>
                  <a:pt x="1138" y="9615"/>
                </a:lnTo>
                <a:lnTo>
                  <a:pt x="1280" y="9378"/>
                </a:lnTo>
                <a:lnTo>
                  <a:pt x="1280" y="9378"/>
                </a:lnTo>
                <a:lnTo>
                  <a:pt x="1090" y="9615"/>
                </a:lnTo>
                <a:lnTo>
                  <a:pt x="948" y="9899"/>
                </a:lnTo>
                <a:lnTo>
                  <a:pt x="711" y="10468"/>
                </a:lnTo>
                <a:lnTo>
                  <a:pt x="664" y="10326"/>
                </a:lnTo>
                <a:lnTo>
                  <a:pt x="901" y="9520"/>
                </a:lnTo>
                <a:lnTo>
                  <a:pt x="1185" y="8668"/>
                </a:lnTo>
                <a:lnTo>
                  <a:pt x="1138" y="8715"/>
                </a:lnTo>
                <a:lnTo>
                  <a:pt x="711" y="9852"/>
                </a:lnTo>
                <a:lnTo>
                  <a:pt x="664" y="9947"/>
                </a:lnTo>
                <a:lnTo>
                  <a:pt x="569" y="9615"/>
                </a:lnTo>
                <a:lnTo>
                  <a:pt x="475" y="9284"/>
                </a:lnTo>
                <a:lnTo>
                  <a:pt x="332" y="8905"/>
                </a:lnTo>
                <a:lnTo>
                  <a:pt x="96" y="8573"/>
                </a:lnTo>
                <a:lnTo>
                  <a:pt x="96" y="8526"/>
                </a:lnTo>
                <a:lnTo>
                  <a:pt x="96" y="8478"/>
                </a:lnTo>
                <a:lnTo>
                  <a:pt x="285" y="8052"/>
                </a:lnTo>
                <a:lnTo>
                  <a:pt x="427" y="7721"/>
                </a:lnTo>
                <a:lnTo>
                  <a:pt x="380" y="7721"/>
                </a:lnTo>
                <a:lnTo>
                  <a:pt x="1" y="8431"/>
                </a:lnTo>
                <a:lnTo>
                  <a:pt x="1" y="8810"/>
                </a:lnTo>
                <a:lnTo>
                  <a:pt x="190" y="9189"/>
                </a:lnTo>
                <a:lnTo>
                  <a:pt x="285" y="9568"/>
                </a:lnTo>
                <a:lnTo>
                  <a:pt x="332" y="9947"/>
                </a:lnTo>
                <a:lnTo>
                  <a:pt x="332" y="10326"/>
                </a:lnTo>
                <a:lnTo>
                  <a:pt x="332" y="10373"/>
                </a:lnTo>
                <a:lnTo>
                  <a:pt x="1" y="10752"/>
                </a:lnTo>
                <a:lnTo>
                  <a:pt x="1" y="10894"/>
                </a:lnTo>
                <a:lnTo>
                  <a:pt x="332" y="10468"/>
                </a:lnTo>
                <a:lnTo>
                  <a:pt x="332" y="10468"/>
                </a:lnTo>
                <a:lnTo>
                  <a:pt x="238" y="11226"/>
                </a:lnTo>
                <a:lnTo>
                  <a:pt x="96" y="11936"/>
                </a:lnTo>
                <a:lnTo>
                  <a:pt x="48" y="12031"/>
                </a:lnTo>
                <a:lnTo>
                  <a:pt x="1" y="11841"/>
                </a:lnTo>
                <a:lnTo>
                  <a:pt x="1" y="54706"/>
                </a:lnTo>
                <a:lnTo>
                  <a:pt x="243786" y="54706"/>
                </a:lnTo>
                <a:lnTo>
                  <a:pt x="243786" y="5021"/>
                </a:lnTo>
                <a:lnTo>
                  <a:pt x="243597" y="3837"/>
                </a:lnTo>
                <a:lnTo>
                  <a:pt x="243454" y="3268"/>
                </a:lnTo>
                <a:lnTo>
                  <a:pt x="243360" y="2984"/>
                </a:lnTo>
                <a:lnTo>
                  <a:pt x="243360" y="2700"/>
                </a:lnTo>
                <a:lnTo>
                  <a:pt x="243360" y="2605"/>
                </a:lnTo>
                <a:lnTo>
                  <a:pt x="243739" y="2132"/>
                </a:lnTo>
                <a:lnTo>
                  <a:pt x="243786" y="2084"/>
                </a:lnTo>
                <a:lnTo>
                  <a:pt x="243786" y="2037"/>
                </a:lnTo>
                <a:lnTo>
                  <a:pt x="243360" y="2558"/>
                </a:lnTo>
                <a:lnTo>
                  <a:pt x="243265" y="2084"/>
                </a:lnTo>
                <a:lnTo>
                  <a:pt x="243218" y="2416"/>
                </a:lnTo>
                <a:lnTo>
                  <a:pt x="243170" y="2416"/>
                </a:lnTo>
                <a:lnTo>
                  <a:pt x="243076" y="1800"/>
                </a:lnTo>
                <a:lnTo>
                  <a:pt x="243076" y="2132"/>
                </a:lnTo>
                <a:lnTo>
                  <a:pt x="243123" y="2463"/>
                </a:lnTo>
                <a:lnTo>
                  <a:pt x="243170" y="2700"/>
                </a:lnTo>
                <a:lnTo>
                  <a:pt x="243123" y="2795"/>
                </a:lnTo>
                <a:lnTo>
                  <a:pt x="243076" y="2889"/>
                </a:lnTo>
                <a:lnTo>
                  <a:pt x="242649" y="3695"/>
                </a:lnTo>
                <a:lnTo>
                  <a:pt x="242412" y="4121"/>
                </a:lnTo>
                <a:lnTo>
                  <a:pt x="242412" y="3742"/>
                </a:lnTo>
                <a:lnTo>
                  <a:pt x="242460" y="3316"/>
                </a:lnTo>
                <a:lnTo>
                  <a:pt x="242555" y="2937"/>
                </a:lnTo>
                <a:lnTo>
                  <a:pt x="242649" y="2605"/>
                </a:lnTo>
                <a:lnTo>
                  <a:pt x="242649" y="2558"/>
                </a:lnTo>
                <a:lnTo>
                  <a:pt x="242081" y="3742"/>
                </a:lnTo>
                <a:lnTo>
                  <a:pt x="242034" y="3742"/>
                </a:lnTo>
                <a:lnTo>
                  <a:pt x="242128" y="3268"/>
                </a:lnTo>
                <a:lnTo>
                  <a:pt x="242034" y="3553"/>
                </a:lnTo>
                <a:lnTo>
                  <a:pt x="241891" y="3079"/>
                </a:lnTo>
                <a:lnTo>
                  <a:pt x="241844" y="2889"/>
                </a:lnTo>
                <a:lnTo>
                  <a:pt x="241891" y="2747"/>
                </a:lnTo>
                <a:lnTo>
                  <a:pt x="241986" y="2274"/>
                </a:lnTo>
                <a:lnTo>
                  <a:pt x="242034" y="1990"/>
                </a:lnTo>
                <a:lnTo>
                  <a:pt x="242034" y="1705"/>
                </a:lnTo>
                <a:lnTo>
                  <a:pt x="241939" y="2226"/>
                </a:lnTo>
                <a:lnTo>
                  <a:pt x="241797" y="2700"/>
                </a:lnTo>
                <a:lnTo>
                  <a:pt x="241655" y="2037"/>
                </a:lnTo>
                <a:lnTo>
                  <a:pt x="241513" y="1326"/>
                </a:lnTo>
                <a:lnTo>
                  <a:pt x="241465" y="663"/>
                </a:lnTo>
                <a:lnTo>
                  <a:pt x="24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nodeType="withEffect">
                                  <p:stCondLst>
                                    <p:cond delay="0"/>
                                  </p:stCondLst>
                                  <p:childTnLst>
                                    <p:animMotion origin="layout" path="M 3.95833E-6 -3.7037E-6 L -0.00079 -0.43657 " pathEditMode="relative" rAng="0" ptsTypes="AA">
                                      <p:cBhvr>
                                        <p:cTn id="6" dur="5000" fill="hold"/>
                                        <p:tgtEl>
                                          <p:spTgt spid="63498"/>
                                        </p:tgtEl>
                                        <p:attrNameLst>
                                          <p:attrName>ppt_x</p:attrName>
                                          <p:attrName>ppt_y</p:attrName>
                                        </p:attrNameLst>
                                      </p:cBhvr>
                                      <p:rCtr x="-39" y="-21829"/>
                                    </p:animMotion>
                                  </p:childTnLst>
                                </p:cTn>
                              </p:par>
                              <p:par>
                                <p:cTn id="7" presetID="42" presetClass="path" presetSubtype="0" repeatCount="indefinite" accel="50000" decel="50000" fill="hold" nodeType="withEffect">
                                  <p:stCondLst>
                                    <p:cond delay="0"/>
                                  </p:stCondLst>
                                  <p:childTnLst>
                                    <p:animMotion origin="layout" path="M -2.08333E-6 4.07407E-6 L -2.08333E-6 0.25 " pathEditMode="relative" rAng="0" ptsTypes="AA">
                                      <p:cBhvr>
                                        <p:cTn id="8" dur="5000" fill="hold"/>
                                        <p:tgtEl>
                                          <p:spTgt spid="63497"/>
                                        </p:tgtEl>
                                        <p:attrNameLst>
                                          <p:attrName>ppt_x</p:attrName>
                                          <p:attrName>ppt_y</p:attrName>
                                        </p:attrNameLst>
                                      </p:cBhvr>
                                      <p:rCtr x="0" y="1250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06"/>
                                        </p:tgtEl>
                                        <p:attrNameLst>
                                          <p:attrName>style.visibility</p:attrName>
                                        </p:attrNameLst>
                                      </p:cBhvr>
                                      <p:to>
                                        <p:strVal val="visible"/>
                                      </p:to>
                                    </p:set>
                                    <p:animEffect transition="in" filter="fade">
                                      <p:cBhvr>
                                        <p:cTn id="13" dur="1000"/>
                                        <p:tgtEl>
                                          <p:spTgt spid="2306"/>
                                        </p:tgtEl>
                                      </p:cBhvr>
                                    </p:animEffect>
                                    <p:anim calcmode="lin" valueType="num">
                                      <p:cBhvr>
                                        <p:cTn id="14" dur="1000" fill="hold"/>
                                        <p:tgtEl>
                                          <p:spTgt spid="2306"/>
                                        </p:tgtEl>
                                        <p:attrNameLst>
                                          <p:attrName>ppt_x</p:attrName>
                                        </p:attrNameLst>
                                      </p:cBhvr>
                                      <p:tavLst>
                                        <p:tav tm="0">
                                          <p:val>
                                            <p:strVal val="#ppt_x"/>
                                          </p:val>
                                        </p:tav>
                                        <p:tav tm="100000">
                                          <p:val>
                                            <p:strVal val="#ppt_x"/>
                                          </p:val>
                                        </p:tav>
                                      </p:tavLst>
                                    </p:anim>
                                    <p:anim calcmode="lin" valueType="num">
                                      <p:cBhvr>
                                        <p:cTn id="15" dur="1000" fill="hold"/>
                                        <p:tgtEl>
                                          <p:spTgt spid="230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07"/>
                                        </p:tgtEl>
                                        <p:attrNameLst>
                                          <p:attrName>style.visibility</p:attrName>
                                        </p:attrNameLst>
                                      </p:cBhvr>
                                      <p:to>
                                        <p:strVal val="visible"/>
                                      </p:to>
                                    </p:set>
                                    <p:animEffect transition="in" filter="fade">
                                      <p:cBhvr>
                                        <p:cTn id="18" dur="1000"/>
                                        <p:tgtEl>
                                          <p:spTgt spid="2307"/>
                                        </p:tgtEl>
                                      </p:cBhvr>
                                    </p:animEffect>
                                    <p:anim calcmode="lin" valueType="num">
                                      <p:cBhvr>
                                        <p:cTn id="19" dur="1000" fill="hold"/>
                                        <p:tgtEl>
                                          <p:spTgt spid="2307"/>
                                        </p:tgtEl>
                                        <p:attrNameLst>
                                          <p:attrName>ppt_x</p:attrName>
                                        </p:attrNameLst>
                                      </p:cBhvr>
                                      <p:tavLst>
                                        <p:tav tm="0">
                                          <p:val>
                                            <p:strVal val="#ppt_x"/>
                                          </p:val>
                                        </p:tav>
                                        <p:tav tm="100000">
                                          <p:val>
                                            <p:strVal val="#ppt_x"/>
                                          </p:val>
                                        </p:tav>
                                      </p:tavLst>
                                    </p:anim>
                                    <p:anim calcmode="lin" valueType="num">
                                      <p:cBhvr>
                                        <p:cTn id="20" dur="1000" fill="hold"/>
                                        <p:tgtEl>
                                          <p:spTgt spid="2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3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4E89521-5FD9-6912-7603-005CBAF03B78}"/>
              </a:ext>
            </a:extLst>
          </p:cNvPr>
          <p:cNvSpPr/>
          <p:nvPr/>
        </p:nvSpPr>
        <p:spPr>
          <a:xfrm>
            <a:off x="114298" y="547716"/>
            <a:ext cx="8771861" cy="4193075"/>
          </a:xfrm>
          <a:prstGeom prst="roundRect">
            <a:avLst>
              <a:gd name="adj" fmla="val 514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5" name="Google Shape;1535;p42">
            <a:extLst>
              <a:ext uri="{FF2B5EF4-FFF2-40B4-BE49-F238E27FC236}">
                <a16:creationId xmlns:a16="http://schemas.microsoft.com/office/drawing/2014/main" id="{FEE1E8F8-32C9-980D-679F-892585ED6DD6}"/>
              </a:ext>
            </a:extLst>
          </p:cNvPr>
          <p:cNvSpPr txBox="1">
            <a:spLocks noGrp="1"/>
          </p:cNvSpPr>
          <p:nvPr>
            <p:ph type="title"/>
          </p:nvPr>
        </p:nvSpPr>
        <p:spPr>
          <a:xfrm>
            <a:off x="-94394" y="115630"/>
            <a:ext cx="9189244" cy="398860"/>
          </a:xfrm>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US" sz="2400" dirty="0" err="1">
                <a:solidFill>
                  <a:srgbClr val="002060"/>
                </a:solidFill>
                <a:latin typeface="UTM Showcard" panose="02040603050506020204" pitchFamily="18" charset="0"/>
              </a:rPr>
              <a:t>Đôi</a:t>
            </a:r>
            <a:r>
              <a:rPr lang="en-US" sz="2400" dirty="0">
                <a:solidFill>
                  <a:srgbClr val="002060"/>
                </a:solidFill>
                <a:latin typeface="UTM Showcard" panose="02040603050506020204" pitchFamily="18" charset="0"/>
              </a:rPr>
              <a:t> </a:t>
            </a:r>
            <a:r>
              <a:rPr lang="en-US" sz="2400" dirty="0" err="1">
                <a:solidFill>
                  <a:srgbClr val="002060"/>
                </a:solidFill>
                <a:latin typeface="UTM Showcard" panose="02040603050506020204" pitchFamily="18" charset="0"/>
              </a:rPr>
              <a:t>giày</a:t>
            </a:r>
            <a:r>
              <a:rPr lang="en-US" sz="2400" dirty="0">
                <a:solidFill>
                  <a:srgbClr val="002060"/>
                </a:solidFill>
                <a:latin typeface="UTM Showcard" panose="02040603050506020204" pitchFamily="18" charset="0"/>
              </a:rPr>
              <a:t> </a:t>
            </a:r>
            <a:r>
              <a:rPr lang="en-US" sz="2400" dirty="0" err="1">
                <a:solidFill>
                  <a:srgbClr val="002060"/>
                </a:solidFill>
                <a:latin typeface="UTM Showcard" panose="02040603050506020204" pitchFamily="18" charset="0"/>
              </a:rPr>
              <a:t>ba</a:t>
            </a:r>
            <a:r>
              <a:rPr lang="en-US" sz="2400" dirty="0">
                <a:solidFill>
                  <a:srgbClr val="002060"/>
                </a:solidFill>
                <a:latin typeface="UTM Showcard" panose="02040603050506020204" pitchFamily="18" charset="0"/>
              </a:rPr>
              <a:t> ta </a:t>
            </a:r>
            <a:r>
              <a:rPr lang="en-US" sz="2400" dirty="0" err="1">
                <a:solidFill>
                  <a:srgbClr val="002060"/>
                </a:solidFill>
                <a:latin typeface="UTM Showcard" panose="02040603050506020204" pitchFamily="18" charset="0"/>
              </a:rPr>
              <a:t>màu</a:t>
            </a:r>
            <a:r>
              <a:rPr lang="en-US" sz="2400" dirty="0">
                <a:solidFill>
                  <a:srgbClr val="002060"/>
                </a:solidFill>
                <a:latin typeface="UTM Showcard" panose="02040603050506020204" pitchFamily="18" charset="0"/>
              </a:rPr>
              <a:t> </a:t>
            </a:r>
            <a:r>
              <a:rPr lang="en-US" sz="2400" dirty="0" err="1">
                <a:solidFill>
                  <a:srgbClr val="002060"/>
                </a:solidFill>
                <a:latin typeface="UTM Showcard" panose="02040603050506020204" pitchFamily="18" charset="0"/>
              </a:rPr>
              <a:t>xanh</a:t>
            </a:r>
            <a:endParaRPr sz="2400" dirty="0">
              <a:solidFill>
                <a:srgbClr val="002060"/>
              </a:solidFill>
              <a:latin typeface="UTM Showcard" panose="02040603050506020204" pitchFamily="18" charset="0"/>
            </a:endParaRPr>
          </a:p>
        </p:txBody>
      </p:sp>
      <p:sp>
        <p:nvSpPr>
          <p:cNvPr id="1536" name="Google Shape;1536;p42">
            <a:extLst>
              <a:ext uri="{FF2B5EF4-FFF2-40B4-BE49-F238E27FC236}">
                <a16:creationId xmlns:a16="http://schemas.microsoft.com/office/drawing/2014/main" id="{D1F4BA2C-C9B2-BB99-6E71-D44CBD4B15F1}"/>
              </a:ext>
            </a:extLst>
          </p:cNvPr>
          <p:cNvSpPr txBox="1">
            <a:spLocks noGrp="1"/>
          </p:cNvSpPr>
          <p:nvPr>
            <p:ph type="body" idx="1"/>
          </p:nvPr>
        </p:nvSpPr>
        <p:spPr>
          <a:xfrm>
            <a:off x="186067" y="547716"/>
            <a:ext cx="8628322" cy="5097232"/>
          </a:xfrm>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t" anchorCtr="0">
            <a:noAutofit/>
          </a:bodyPr>
          <a:lstStyle/>
          <a:p>
            <a:pPr marL="114300" indent="0" algn="just" eaLnBrk="1" hangingPunct="1">
              <a:buNone/>
              <a:defRPr/>
            </a:pPr>
            <a:r>
              <a:rPr lang="vi-VN" sz="1600" dirty="0">
                <a:latin typeface="#9Slide03 AmpleSoft Bold" panose="02000000000000000000" pitchFamily="2" charset="0"/>
              </a:rPr>
              <a:t> </a:t>
            </a:r>
            <a:r>
              <a:rPr lang="vi-VN" sz="1600" b="1" dirty="0">
                <a:latin typeface="#9Slide03 AmpleSoft Bold" panose="02000000000000000000" pitchFamily="2" charset="0"/>
                <a:cs typeface="Times New Roman" panose="02020603050405020304" pitchFamily="18" charset="0"/>
              </a:rPr>
              <a:t> </a:t>
            </a:r>
            <a:r>
              <a:rPr lang="vi-VN" sz="1600" dirty="0">
                <a:latin typeface="#9Slide03 AmpleSoft Bold" panose="02000000000000000000" pitchFamily="2"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khuyu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marL="114300" indent="0" algn="just" eaLnBrk="1" hangingPunct="1">
              <a:buNone/>
              <a:defRPr/>
            </a:pPr>
            <a:r>
              <a:rPr lang="vi-VN" sz="1600" dirty="0">
                <a:latin typeface="#9Slide03 AmpleSoft Bold" panose="02000000000000000000" pitchFamily="2" charset="0"/>
                <a:cs typeface="Times New Roman" panose="02020603050405020304" pitchFamily="18" charset="0"/>
              </a:rPr>
              <a:t>  Sau này làm công tác Đội ở một phường, có lần tôi phải vận động Lái, một cậu bé lang thang, đi học. Tôi đi theo Lái trên khắp các đường phố. Một lần, tôi bắt gặp cậu ngẩn ngơ 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run run, môi cậ</a:t>
            </a:r>
            <a:r>
              <a:rPr lang="en-US" sz="1600" dirty="0">
                <a:latin typeface="#9Slide03 AmpleSoft Bold" panose="02000000000000000000" pitchFamily="2" charset="0"/>
                <a:cs typeface="Times New Roman" panose="02020603050405020304" pitchFamily="18" charset="0"/>
              </a:rPr>
              <a:t>u</a:t>
            </a:r>
            <a:r>
              <a:rPr lang="vi-VN" sz="1600" dirty="0">
                <a:latin typeface="#9Slide03 AmpleSoft Bold" panose="02000000000000000000" pitchFamily="2" charset="0"/>
                <a:cs typeface="Times New Roman" panose="02020603050405020304" pitchFamily="18" charset="0"/>
              </a:rPr>
              <a:t> mấp máy, mắt hết nhìn đôi giày, lại nhìn xuống đôi bàn chân mình đang ngọ nguậy dưới đất. Lúc ra khỏi lớp, Lái cột hai chiếc giày vào nhau, đeo vào cổ, nhảy tưng tưng.</a:t>
            </a:r>
            <a:r>
              <a:rPr lang="en-US" sz="1600" dirty="0">
                <a:latin typeface="#9Slide03 AmpleSoft Bold" panose="02000000000000000000" pitchFamily="2" charset="0"/>
                <a:cs typeface="Times New Roman" panose="02020603050405020304" pitchFamily="18" charset="0"/>
              </a:rPr>
              <a:t>                                                                                     </a:t>
            </a:r>
          </a:p>
          <a:p>
            <a:pPr marL="114300" indent="0" algn="just" eaLnBrk="1" hangingPunct="1">
              <a:buNone/>
              <a:defRPr/>
            </a:pPr>
            <a:r>
              <a:rPr lang="en-US" sz="1600" i="1" dirty="0">
                <a:latin typeface="#9Slide03 AmpleSoft Bold" panose="02000000000000000000" pitchFamily="2" charset="0"/>
                <a:cs typeface="Times New Roman" panose="02020603050405020304" pitchFamily="18" charset="0"/>
              </a:rPr>
              <a:t>                                                                                                           </a:t>
            </a:r>
            <a:r>
              <a:rPr lang="vi-VN" sz="1600" i="1" dirty="0">
                <a:latin typeface="#9Slide03 AmpleSoft Bold" panose="02000000000000000000" pitchFamily="2" charset="0"/>
                <a:cs typeface="Times New Roman" panose="02020603050405020304" pitchFamily="18" charset="0"/>
              </a:rPr>
              <a:t>Theo </a:t>
            </a:r>
            <a:r>
              <a:rPr lang="vi-VN" sz="1600" b="1" i="1" dirty="0">
                <a:latin typeface="#9Slide03 AmpleSoft Bold" panose="02000000000000000000" pitchFamily="2" charset="0"/>
                <a:cs typeface="Times New Roman" panose="02020603050405020304" pitchFamily="18" charset="0"/>
              </a:rPr>
              <a:t>Hàng Chức Nguyên</a:t>
            </a:r>
            <a:endParaRPr lang="vi-VN" sz="1600" dirty="0">
              <a:latin typeface="#9Slide03 AmpleSoft Bold" panose="02000000000000000000"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36">
                                            <p:txEl>
                                              <p:pRg st="0" end="0"/>
                                            </p:txEl>
                                          </p:spTgt>
                                        </p:tgtEl>
                                        <p:attrNameLst>
                                          <p:attrName>style.visibility</p:attrName>
                                        </p:attrNameLst>
                                      </p:cBhvr>
                                      <p:to>
                                        <p:strVal val="visible"/>
                                      </p:to>
                                    </p:set>
                                    <p:animEffect transition="in" filter="barn(inVertical)">
                                      <p:cBhvr>
                                        <p:cTn id="10" dur="500"/>
                                        <p:tgtEl>
                                          <p:spTgt spid="15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36">
                                            <p:txEl>
                                              <p:pRg st="1" end="1"/>
                                            </p:txEl>
                                          </p:spTgt>
                                        </p:tgtEl>
                                        <p:attrNameLst>
                                          <p:attrName>style.visibility</p:attrName>
                                        </p:attrNameLst>
                                      </p:cBhvr>
                                      <p:to>
                                        <p:strVal val="visible"/>
                                      </p:to>
                                    </p:set>
                                    <p:animEffect transition="in" filter="barn(inVertical)">
                                      <p:cBhvr>
                                        <p:cTn id="15" dur="500"/>
                                        <p:tgtEl>
                                          <p:spTgt spid="153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36">
                                            <p:txEl>
                                              <p:pRg st="2" end="2"/>
                                            </p:txEl>
                                          </p:spTgt>
                                        </p:tgtEl>
                                        <p:attrNameLst>
                                          <p:attrName>style.visibility</p:attrName>
                                        </p:attrNameLst>
                                      </p:cBhvr>
                                      <p:to>
                                        <p:strVal val="visible"/>
                                      </p:to>
                                    </p:set>
                                    <p:animEffect transition="in" filter="barn(inVertical)">
                                      <p:cBhvr>
                                        <p:cTn id="20" dur="500"/>
                                        <p:tgtEl>
                                          <p:spTgt spid="15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20" name="Rectangle 19">
            <a:extLst>
              <a:ext uri="{FF2B5EF4-FFF2-40B4-BE49-F238E27FC236}">
                <a16:creationId xmlns:a16="http://schemas.microsoft.com/office/drawing/2014/main" id="{F6868320-AA9B-10F1-A09B-64A80421189E}"/>
              </a:ext>
            </a:extLst>
          </p:cNvPr>
          <p:cNvSpPr/>
          <p:nvPr/>
        </p:nvSpPr>
        <p:spPr>
          <a:xfrm>
            <a:off x="1152240" y="965608"/>
            <a:ext cx="7042404" cy="3037642"/>
          </a:xfrm>
          <a:prstGeom prst="rect">
            <a:avLst/>
          </a:prstGeom>
          <a:solidFill>
            <a:srgbClr val="FFFFFF">
              <a:alpha val="90980"/>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Google Shape;667;p30"/>
          <p:cNvSpPr txBox="1">
            <a:spLocks noGrp="1"/>
          </p:cNvSpPr>
          <p:nvPr>
            <p:ph type="title"/>
          </p:nvPr>
        </p:nvSpPr>
        <p:spPr>
          <a:xfrm>
            <a:off x="1754958" y="2034593"/>
            <a:ext cx="609667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latin typeface="UTM Gille Classic" panose="02040603050506020204" pitchFamily="18" charset="0"/>
              </a:rPr>
              <a:t>Chia đoạn</a:t>
            </a:r>
            <a:endParaRPr dirty="0">
              <a:solidFill>
                <a:srgbClr val="000000"/>
              </a:solidFill>
              <a:latin typeface="UTM Gille Classic" panose="02040603050506020204" pitchFamily="18" charset="0"/>
            </a:endParaRPr>
          </a:p>
        </p:txBody>
      </p:sp>
      <p:sp>
        <p:nvSpPr>
          <p:cNvPr id="669" name="Google Shape;669;p30"/>
          <p:cNvSpPr/>
          <p:nvPr/>
        </p:nvSpPr>
        <p:spPr>
          <a:xfrm>
            <a:off x="1325415" y="1083620"/>
            <a:ext cx="1617335" cy="87782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rot="1202423">
            <a:off x="6743887" y="2747115"/>
            <a:ext cx="1171336" cy="83679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rot="1202423">
            <a:off x="788786" y="2253556"/>
            <a:ext cx="280690" cy="15864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0"/>
          <p:cNvGrpSpPr/>
          <p:nvPr/>
        </p:nvGrpSpPr>
        <p:grpSpPr>
          <a:xfrm>
            <a:off x="7170732" y="352981"/>
            <a:ext cx="1361807" cy="466337"/>
            <a:chOff x="238125" y="1942175"/>
            <a:chExt cx="781525" cy="267625"/>
          </a:xfrm>
        </p:grpSpPr>
        <p:sp>
          <p:nvSpPr>
            <p:cNvPr id="673" name="Google Shape;673;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flipH="1">
            <a:off x="-521080" y="737231"/>
            <a:ext cx="1361807" cy="466337"/>
            <a:chOff x="238125" y="1942175"/>
            <a:chExt cx="781525" cy="267625"/>
          </a:xfrm>
        </p:grpSpPr>
        <p:sp>
          <p:nvSpPr>
            <p:cNvPr id="676" name="Google Shape;676;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883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69"/>
                                        </p:tgtEl>
                                        <p:attrNameLst>
                                          <p:attrName>style.visibility</p:attrName>
                                        </p:attrNameLst>
                                      </p:cBhvr>
                                      <p:to>
                                        <p:strVal val="visible"/>
                                      </p:to>
                                    </p:set>
                                    <p:anim calcmode="lin" valueType="num">
                                      <p:cBhvr additive="base">
                                        <p:cTn id="7" dur="500" fill="hold"/>
                                        <p:tgtEl>
                                          <p:spTgt spid="669"/>
                                        </p:tgtEl>
                                        <p:attrNameLst>
                                          <p:attrName>ppt_x</p:attrName>
                                        </p:attrNameLst>
                                      </p:cBhvr>
                                      <p:tavLst>
                                        <p:tav tm="0">
                                          <p:val>
                                            <p:strVal val="0-#ppt_w/2"/>
                                          </p:val>
                                        </p:tav>
                                        <p:tav tm="100000">
                                          <p:val>
                                            <p:strVal val="#ppt_x"/>
                                          </p:val>
                                        </p:tav>
                                      </p:tavLst>
                                    </p:anim>
                                    <p:anim calcmode="lin" valueType="num">
                                      <p:cBhvr additive="base">
                                        <p:cTn id="8" dur="500" fill="hold"/>
                                        <p:tgtEl>
                                          <p:spTgt spid="66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70"/>
                                        </p:tgtEl>
                                        <p:attrNameLst>
                                          <p:attrName>style.visibility</p:attrName>
                                        </p:attrNameLst>
                                      </p:cBhvr>
                                      <p:to>
                                        <p:strVal val="visible"/>
                                      </p:to>
                                    </p:set>
                                    <p:anim calcmode="lin" valueType="num">
                                      <p:cBhvr additive="base">
                                        <p:cTn id="11" dur="500" fill="hold"/>
                                        <p:tgtEl>
                                          <p:spTgt spid="670"/>
                                        </p:tgtEl>
                                        <p:attrNameLst>
                                          <p:attrName>ppt_x</p:attrName>
                                        </p:attrNameLst>
                                      </p:cBhvr>
                                      <p:tavLst>
                                        <p:tav tm="0">
                                          <p:val>
                                            <p:strVal val="1+#ppt_w/2"/>
                                          </p:val>
                                        </p:tav>
                                        <p:tav tm="100000">
                                          <p:val>
                                            <p:strVal val="#ppt_x"/>
                                          </p:val>
                                        </p:tav>
                                      </p:tavLst>
                                    </p:anim>
                                    <p:anim calcmode="lin" valueType="num">
                                      <p:cBhvr additive="base">
                                        <p:cTn id="12" dur="500" fill="hold"/>
                                        <p:tgtEl>
                                          <p:spTgt spid="67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67"/>
                                        </p:tgtEl>
                                        <p:attrNameLst>
                                          <p:attrName>style.visibility</p:attrName>
                                        </p:attrNameLst>
                                      </p:cBhvr>
                                      <p:to>
                                        <p:strVal val="visible"/>
                                      </p:to>
                                    </p:set>
                                    <p:animEffect transition="in" filter="fade">
                                      <p:cBhvr>
                                        <p:cTn id="16"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p:bldP spid="669" grpId="0" animBg="1"/>
      <p:bldP spid="6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 name="Google Shape;1642;p44">
            <a:extLst>
              <a:ext uri="{FF2B5EF4-FFF2-40B4-BE49-F238E27FC236}">
                <a16:creationId xmlns:a16="http://schemas.microsoft.com/office/drawing/2014/main" id="{0355C358-B36B-5193-A1B9-78EEF4E8B45B}"/>
              </a:ext>
            </a:extLst>
          </p:cNvPr>
          <p:cNvSpPr/>
          <p:nvPr/>
        </p:nvSpPr>
        <p:spPr>
          <a:xfrm rot="20864350" flipH="1">
            <a:off x="3490912" y="3373040"/>
            <a:ext cx="453629" cy="354806"/>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defTabSz="914378">
              <a:defRPr/>
            </a:pPr>
            <a:endParaRPr/>
          </a:p>
        </p:txBody>
      </p:sp>
      <p:sp>
        <p:nvSpPr>
          <p:cNvPr id="1683" name="Google Shape;1683;p44">
            <a:extLst>
              <a:ext uri="{FF2B5EF4-FFF2-40B4-BE49-F238E27FC236}">
                <a16:creationId xmlns:a16="http://schemas.microsoft.com/office/drawing/2014/main" id="{41709835-CD47-4F01-F737-A78FEC9C5794}"/>
              </a:ext>
            </a:extLst>
          </p:cNvPr>
          <p:cNvSpPr txBox="1">
            <a:spLocks noGrp="1"/>
          </p:cNvSpPr>
          <p:nvPr>
            <p:ph type="title" idx="2"/>
          </p:nvPr>
        </p:nvSpPr>
        <p:spPr>
          <a:xfrm>
            <a:off x="2040732" y="1726405"/>
            <a:ext cx="1364456" cy="527447"/>
          </a:xfrm>
          <a:solidFill>
            <a:schemeClr val="accent1">
              <a:lumMod val="60000"/>
              <a:lumOff val="40000"/>
            </a:schemeClr>
          </a:solidFill>
          <a:ln>
            <a:prstDash val="lgDash"/>
          </a:ln>
        </p:spPr>
        <p:txBody>
          <a:bodyPr spcFirstLastPara="1" wrap="square" lIns="91425" tIns="91425" rIns="91425" bIns="91425" anchor="t" anchorCtr="0">
            <a:noAutofit/>
          </a:bodyPr>
          <a:lstStyle/>
          <a:p>
            <a:pPr eaLnBrk="1" fontAlgn="auto" hangingPunct="1">
              <a:buClr>
                <a:schemeClr val="dk1"/>
              </a:buClr>
              <a:buFont typeface="Poppins ExtraBold"/>
              <a:buNone/>
              <a:defRPr/>
            </a:pPr>
            <a:r>
              <a:rPr lang="en" dirty="0">
                <a:solidFill>
                  <a:schemeClr val="dk1"/>
                </a:solidFill>
                <a:latin typeface="UTM Cooper Black" panose="02040603050506020204" pitchFamily="18" charset="0"/>
                <a:ea typeface="Poppins ExtraBold"/>
                <a:cs typeface="Poppins ExtraBold"/>
                <a:sym typeface="Poppins ExtraBold"/>
              </a:rPr>
              <a:t>Đoạn 1</a:t>
            </a:r>
            <a:endParaRPr dirty="0">
              <a:solidFill>
                <a:schemeClr val="dk1"/>
              </a:solidFill>
              <a:latin typeface="UTM Cooper Black" panose="02040603050506020204" pitchFamily="18" charset="0"/>
              <a:ea typeface="Poppins ExtraBold"/>
              <a:cs typeface="Poppins ExtraBold"/>
              <a:sym typeface="Poppins ExtraBold"/>
            </a:endParaRPr>
          </a:p>
        </p:txBody>
      </p:sp>
      <p:sp>
        <p:nvSpPr>
          <p:cNvPr id="1684" name="Google Shape;1684;p44">
            <a:extLst>
              <a:ext uri="{FF2B5EF4-FFF2-40B4-BE49-F238E27FC236}">
                <a16:creationId xmlns:a16="http://schemas.microsoft.com/office/drawing/2014/main" id="{8F89B65A-4100-17C8-6E8A-F405EBB20EA5}"/>
              </a:ext>
            </a:extLst>
          </p:cNvPr>
          <p:cNvSpPr txBox="1">
            <a:spLocks noGrp="1"/>
          </p:cNvSpPr>
          <p:nvPr>
            <p:ph type="subTitle" idx="1"/>
          </p:nvPr>
        </p:nvSpPr>
        <p:spPr>
          <a:xfrm>
            <a:off x="3405188" y="1930002"/>
            <a:ext cx="4421981" cy="617935"/>
          </a:xfrm>
          <a:solidFill>
            <a:schemeClr val="accent1">
              <a:lumMod val="60000"/>
              <a:lumOff val="40000"/>
            </a:schemeClr>
          </a:solidFill>
          <a:ln>
            <a:prstDash val="lgDash"/>
          </a:ln>
        </p:spPr>
        <p:txBody>
          <a:bodyPr spcFirstLastPara="1" wrap="square" lIns="91425" tIns="91425" rIns="91425" bIns="91425" anchor="t" anchorCtr="0">
            <a:noAutofit/>
          </a:bodyPr>
          <a:lstStyle/>
          <a:p>
            <a:pPr algn="l" eaLnBrk="1" fontAlgn="auto" hangingPunct="1">
              <a:buClr>
                <a:schemeClr val="dk1"/>
              </a:buClr>
              <a:buFont typeface="Cambay"/>
              <a:buNone/>
              <a:defRPr/>
            </a:pPr>
            <a:r>
              <a:rPr lang="nl-NL" sz="2100" dirty="0">
                <a:latin typeface="UTM Cooper Black" panose="02040603050506020204" pitchFamily="18" charset="0"/>
                <a:ea typeface="Cambay"/>
                <a:cs typeface="Cambay"/>
                <a:sym typeface="Cambay"/>
              </a:rPr>
              <a:t>Ngày còn bé … các bạn tôi</a:t>
            </a:r>
            <a:endParaRPr sz="2100" dirty="0">
              <a:latin typeface="UTM Cooper Black" panose="02040603050506020204" pitchFamily="18" charset="0"/>
              <a:ea typeface="Cambay"/>
              <a:cs typeface="Cambay"/>
              <a:sym typeface="Cambay"/>
            </a:endParaRPr>
          </a:p>
        </p:txBody>
      </p:sp>
      <p:sp>
        <p:nvSpPr>
          <p:cNvPr id="1686" name="Google Shape;1686;p44">
            <a:extLst>
              <a:ext uri="{FF2B5EF4-FFF2-40B4-BE49-F238E27FC236}">
                <a16:creationId xmlns:a16="http://schemas.microsoft.com/office/drawing/2014/main" id="{DB025527-0EC5-B6A6-DA3F-789706CEEAA8}"/>
              </a:ext>
            </a:extLst>
          </p:cNvPr>
          <p:cNvSpPr txBox="1">
            <a:spLocks noGrp="1"/>
          </p:cNvSpPr>
          <p:nvPr>
            <p:ph type="subTitle" idx="5"/>
          </p:nvPr>
        </p:nvSpPr>
        <p:spPr>
          <a:xfrm>
            <a:off x="3405188" y="2837258"/>
            <a:ext cx="4421981" cy="617935"/>
          </a:xfrm>
          <a:solidFill>
            <a:schemeClr val="accent3">
              <a:lumMod val="60000"/>
              <a:lumOff val="40000"/>
            </a:schemeClr>
          </a:solidFill>
          <a:ln>
            <a:prstDash val="lgDash"/>
          </a:ln>
        </p:spPr>
        <p:txBody>
          <a:bodyPr spcFirstLastPara="1" wrap="square" lIns="91425" tIns="91425" rIns="91425" bIns="91425" anchor="t" anchorCtr="0">
            <a:noAutofit/>
          </a:bodyPr>
          <a:lstStyle/>
          <a:p>
            <a:pPr algn="l" eaLnBrk="1" fontAlgn="auto" hangingPunct="1">
              <a:buClr>
                <a:schemeClr val="dk1"/>
              </a:buClr>
              <a:buFont typeface="Cambay"/>
              <a:buNone/>
              <a:defRPr/>
            </a:pPr>
            <a:r>
              <a:rPr lang="en-US" sz="2100" dirty="0" err="1">
                <a:latin typeface="UTM Cooper Black" panose="02040603050506020204" pitchFamily="18" charset="0"/>
                <a:ea typeface="Cambay"/>
                <a:cs typeface="Cambay"/>
                <a:sym typeface="Cambay"/>
              </a:rPr>
              <a:t>Đoạn</a:t>
            </a:r>
            <a:r>
              <a:rPr lang="en-US" sz="2100" dirty="0">
                <a:latin typeface="UTM Cooper Black" panose="02040603050506020204" pitchFamily="18" charset="0"/>
                <a:ea typeface="Cambay"/>
                <a:cs typeface="Cambay"/>
                <a:sym typeface="Cambay"/>
              </a:rPr>
              <a:t> </a:t>
            </a:r>
            <a:r>
              <a:rPr lang="en-US" sz="2100" dirty="0" err="1">
                <a:latin typeface="UTM Cooper Black" panose="02040603050506020204" pitchFamily="18" charset="0"/>
                <a:ea typeface="Cambay"/>
                <a:cs typeface="Cambay"/>
                <a:sym typeface="Cambay"/>
              </a:rPr>
              <a:t>còn</a:t>
            </a:r>
            <a:r>
              <a:rPr lang="en-US" sz="2100" dirty="0">
                <a:latin typeface="UTM Cooper Black" panose="02040603050506020204" pitchFamily="18" charset="0"/>
                <a:ea typeface="Cambay"/>
                <a:cs typeface="Cambay"/>
                <a:sym typeface="Cambay"/>
              </a:rPr>
              <a:t> </a:t>
            </a:r>
            <a:r>
              <a:rPr lang="en-US" sz="2100" dirty="0" err="1">
                <a:latin typeface="UTM Cooper Black" panose="02040603050506020204" pitchFamily="18" charset="0"/>
                <a:ea typeface="Cambay"/>
                <a:cs typeface="Cambay"/>
                <a:sym typeface="Cambay"/>
              </a:rPr>
              <a:t>lại</a:t>
            </a:r>
            <a:r>
              <a:rPr lang="en-US" sz="2100" dirty="0">
                <a:latin typeface="UTM Cooper Black" panose="02040603050506020204" pitchFamily="18" charset="0"/>
                <a:ea typeface="Cambay"/>
                <a:cs typeface="Cambay"/>
                <a:sym typeface="Cambay"/>
              </a:rPr>
              <a:t>.</a:t>
            </a:r>
            <a:endParaRPr sz="2100" dirty="0">
              <a:latin typeface="UTM Cooper Black" panose="02040603050506020204" pitchFamily="18" charset="0"/>
              <a:ea typeface="Cambay"/>
              <a:cs typeface="Cambay"/>
              <a:sym typeface="Cambay"/>
            </a:endParaRPr>
          </a:p>
        </p:txBody>
      </p:sp>
      <p:sp>
        <p:nvSpPr>
          <p:cNvPr id="1687" name="Google Shape;1687;p44">
            <a:extLst>
              <a:ext uri="{FF2B5EF4-FFF2-40B4-BE49-F238E27FC236}">
                <a16:creationId xmlns:a16="http://schemas.microsoft.com/office/drawing/2014/main" id="{B4FC2FDD-7F1E-06ED-05A1-53E4A7D3EAF3}"/>
              </a:ext>
            </a:extLst>
          </p:cNvPr>
          <p:cNvSpPr txBox="1">
            <a:spLocks noGrp="1"/>
          </p:cNvSpPr>
          <p:nvPr>
            <p:ph type="title" idx="4"/>
          </p:nvPr>
        </p:nvSpPr>
        <p:spPr>
          <a:xfrm>
            <a:off x="2041923" y="2675333"/>
            <a:ext cx="1363265" cy="527447"/>
          </a:xfrm>
          <a:solidFill>
            <a:schemeClr val="accent3">
              <a:lumMod val="60000"/>
              <a:lumOff val="40000"/>
            </a:schemeClr>
          </a:solidFill>
          <a:ln>
            <a:prstDash val="lgDash"/>
          </a:ln>
        </p:spPr>
        <p:txBody>
          <a:bodyPr spcFirstLastPara="1" wrap="square" lIns="91425" tIns="91425" rIns="91425" bIns="91425" anchor="t" anchorCtr="0">
            <a:noAutofit/>
          </a:bodyPr>
          <a:lstStyle/>
          <a:p>
            <a:pPr eaLnBrk="1" fontAlgn="auto" hangingPunct="1">
              <a:buClr>
                <a:schemeClr val="dk1"/>
              </a:buClr>
              <a:buFont typeface="Poppins ExtraBold"/>
              <a:buNone/>
              <a:defRPr/>
            </a:pPr>
            <a:r>
              <a:rPr lang="en" dirty="0">
                <a:solidFill>
                  <a:schemeClr val="dk1"/>
                </a:solidFill>
                <a:latin typeface="UTM Cooper Black" panose="02040603050506020204" pitchFamily="18" charset="0"/>
                <a:ea typeface="Poppins ExtraBold"/>
                <a:cs typeface="Poppins ExtraBold"/>
                <a:sym typeface="Poppins ExtraBold"/>
              </a:rPr>
              <a:t>Đoạn 2</a:t>
            </a:r>
            <a:endParaRPr dirty="0">
              <a:solidFill>
                <a:schemeClr val="dk1"/>
              </a:solidFill>
              <a:latin typeface="UTM Cooper Black" panose="02040603050506020204" pitchFamily="18" charset="0"/>
              <a:ea typeface="Poppins ExtraBold"/>
              <a:cs typeface="Poppins ExtraBold"/>
              <a:sym typeface="Poppins ExtraBold"/>
            </a:endParaRPr>
          </a:p>
        </p:txBody>
      </p:sp>
      <p:sp>
        <p:nvSpPr>
          <p:cNvPr id="1690" name="Google Shape;1690;p44">
            <a:extLst>
              <a:ext uri="{FF2B5EF4-FFF2-40B4-BE49-F238E27FC236}">
                <a16:creationId xmlns:a16="http://schemas.microsoft.com/office/drawing/2014/main" id="{75E74655-DA33-A24A-4939-92756C7633F9}"/>
              </a:ext>
            </a:extLst>
          </p:cNvPr>
          <p:cNvSpPr txBox="1">
            <a:spLocks noGrp="1"/>
          </p:cNvSpPr>
          <p:nvPr>
            <p:ph type="title" idx="15"/>
          </p:nvPr>
        </p:nvSpPr>
        <p:spPr>
          <a:xfrm>
            <a:off x="446264" y="563366"/>
            <a:ext cx="6028964" cy="868953"/>
          </a:xfrm>
          <a:prstGeom prst="roundRect">
            <a:avLst/>
          </a:prstGeom>
          <a:solidFill>
            <a:schemeClr val="tx2">
              <a:lumMod val="60000"/>
              <a:lumOff val="40000"/>
            </a:schemeClr>
          </a:solidFill>
          <a:ln w="38100">
            <a:solidFill>
              <a:schemeClr val="bg1"/>
            </a:solidFill>
          </a:ln>
        </p:spPr>
        <p:txBody>
          <a:bodyPr spcFirstLastPara="1" wrap="square" lIns="91425" tIns="91425" rIns="91425" bIns="91425" anchor="t" anchorCtr="0">
            <a:noAutofit/>
          </a:bodyPr>
          <a:lstStyle/>
          <a:p>
            <a:pPr eaLnBrk="1" fontAlgn="auto" hangingPunct="1">
              <a:buClr>
                <a:schemeClr val="dk1"/>
              </a:buClr>
              <a:buFont typeface="Poppins ExtraBold"/>
              <a:buNone/>
              <a:defRPr/>
            </a:pPr>
            <a:r>
              <a:rPr lang="en" sz="3600" dirty="0">
                <a:solidFill>
                  <a:schemeClr val="bg1"/>
                </a:solidFill>
                <a:latin typeface="UTM Rockwell" panose="02040603050506020204" pitchFamily="18" charset="0"/>
                <a:ea typeface="Poppins ExtraBold"/>
                <a:cs typeface="Poppins ExtraBold"/>
                <a:sym typeface="Poppins ExtraBold"/>
              </a:rPr>
              <a:t>CHIA LÀM 2 ĐOẠN</a:t>
            </a:r>
            <a:endParaRPr sz="3600" dirty="0">
              <a:solidFill>
                <a:schemeClr val="bg1"/>
              </a:solidFill>
              <a:latin typeface="UTM Rockwell" panose="02040603050506020204" pitchFamily="18" charset="0"/>
              <a:ea typeface="Poppins ExtraBold"/>
              <a:cs typeface="Poppins ExtraBold"/>
              <a:sym typeface="Poppins ExtraBold"/>
            </a:endParaRPr>
          </a:p>
        </p:txBody>
      </p:sp>
      <p:grpSp>
        <p:nvGrpSpPr>
          <p:cNvPr id="51" name="Google Shape;740;p32">
            <a:extLst>
              <a:ext uri="{FF2B5EF4-FFF2-40B4-BE49-F238E27FC236}">
                <a16:creationId xmlns:a16="http://schemas.microsoft.com/office/drawing/2014/main" id="{5C395D62-E5A5-28CC-9681-271C278AAE22}"/>
              </a:ext>
            </a:extLst>
          </p:cNvPr>
          <p:cNvGrpSpPr/>
          <p:nvPr/>
        </p:nvGrpSpPr>
        <p:grpSpPr>
          <a:xfrm rot="251084">
            <a:off x="-309789" y="2769510"/>
            <a:ext cx="2666752" cy="2342831"/>
            <a:chOff x="238125" y="2959825"/>
            <a:chExt cx="1713025" cy="1504950"/>
          </a:xfrm>
        </p:grpSpPr>
        <p:sp>
          <p:nvSpPr>
            <p:cNvPr id="52" name="Google Shape;741;p32">
              <a:extLst>
                <a:ext uri="{FF2B5EF4-FFF2-40B4-BE49-F238E27FC236}">
                  <a16:creationId xmlns:a16="http://schemas.microsoft.com/office/drawing/2014/main" id="{3CCEB607-2221-EFF3-3CE8-BBB48C60C178}"/>
                </a:ext>
              </a:extLst>
            </p:cNvPr>
            <p:cNvSpPr/>
            <p:nvPr/>
          </p:nvSpPr>
          <p:spPr>
            <a:xfrm>
              <a:off x="238125" y="2959825"/>
              <a:ext cx="1713025" cy="1504950"/>
            </a:xfrm>
            <a:custGeom>
              <a:avLst/>
              <a:gdLst/>
              <a:ahLst/>
              <a:cxnLst/>
              <a:rect l="l" t="t" r="r" b="b"/>
              <a:pathLst>
                <a:path w="68521" h="60198" extrusionOk="0">
                  <a:moveTo>
                    <a:pt x="32293" y="0"/>
                  </a:moveTo>
                  <a:lnTo>
                    <a:pt x="31162" y="45"/>
                  </a:lnTo>
                  <a:lnTo>
                    <a:pt x="30077" y="91"/>
                  </a:lnTo>
                  <a:lnTo>
                    <a:pt x="28946" y="181"/>
                  </a:lnTo>
                  <a:lnTo>
                    <a:pt x="27860" y="317"/>
                  </a:lnTo>
                  <a:lnTo>
                    <a:pt x="26775" y="498"/>
                  </a:lnTo>
                  <a:lnTo>
                    <a:pt x="25689" y="679"/>
                  </a:lnTo>
                  <a:lnTo>
                    <a:pt x="24604" y="950"/>
                  </a:lnTo>
                  <a:lnTo>
                    <a:pt x="23564" y="1221"/>
                  </a:lnTo>
                  <a:lnTo>
                    <a:pt x="22207" y="1628"/>
                  </a:lnTo>
                  <a:lnTo>
                    <a:pt x="20895" y="2081"/>
                  </a:lnTo>
                  <a:lnTo>
                    <a:pt x="19946" y="2442"/>
                  </a:lnTo>
                  <a:lnTo>
                    <a:pt x="19041" y="2849"/>
                  </a:lnTo>
                  <a:lnTo>
                    <a:pt x="18136" y="3256"/>
                  </a:lnTo>
                  <a:lnTo>
                    <a:pt x="17232" y="3709"/>
                  </a:lnTo>
                  <a:lnTo>
                    <a:pt x="16327" y="4206"/>
                  </a:lnTo>
                  <a:lnTo>
                    <a:pt x="15468" y="4704"/>
                  </a:lnTo>
                  <a:lnTo>
                    <a:pt x="14654" y="5246"/>
                  </a:lnTo>
                  <a:lnTo>
                    <a:pt x="13795" y="5834"/>
                  </a:lnTo>
                  <a:lnTo>
                    <a:pt x="12664" y="6649"/>
                  </a:lnTo>
                  <a:lnTo>
                    <a:pt x="11578" y="7508"/>
                  </a:lnTo>
                  <a:lnTo>
                    <a:pt x="10222" y="8684"/>
                  </a:lnTo>
                  <a:lnTo>
                    <a:pt x="8955" y="9950"/>
                  </a:lnTo>
                  <a:lnTo>
                    <a:pt x="7779" y="11262"/>
                  </a:lnTo>
                  <a:lnTo>
                    <a:pt x="6649" y="12619"/>
                  </a:lnTo>
                  <a:lnTo>
                    <a:pt x="5608" y="14066"/>
                  </a:lnTo>
                  <a:lnTo>
                    <a:pt x="4658" y="15513"/>
                  </a:lnTo>
                  <a:lnTo>
                    <a:pt x="3799" y="17051"/>
                  </a:lnTo>
                  <a:lnTo>
                    <a:pt x="3030" y="18634"/>
                  </a:lnTo>
                  <a:lnTo>
                    <a:pt x="2307" y="20217"/>
                  </a:lnTo>
                  <a:lnTo>
                    <a:pt x="1719" y="21845"/>
                  </a:lnTo>
                  <a:lnTo>
                    <a:pt x="1176" y="23518"/>
                  </a:lnTo>
                  <a:lnTo>
                    <a:pt x="769" y="25237"/>
                  </a:lnTo>
                  <a:lnTo>
                    <a:pt x="407" y="26956"/>
                  </a:lnTo>
                  <a:lnTo>
                    <a:pt x="181" y="28720"/>
                  </a:lnTo>
                  <a:lnTo>
                    <a:pt x="45" y="30529"/>
                  </a:lnTo>
                  <a:lnTo>
                    <a:pt x="0" y="32293"/>
                  </a:lnTo>
                  <a:lnTo>
                    <a:pt x="0" y="58208"/>
                  </a:lnTo>
                  <a:lnTo>
                    <a:pt x="0" y="58615"/>
                  </a:lnTo>
                  <a:lnTo>
                    <a:pt x="136" y="58977"/>
                  </a:lnTo>
                  <a:lnTo>
                    <a:pt x="317" y="59339"/>
                  </a:lnTo>
                  <a:lnTo>
                    <a:pt x="543" y="59610"/>
                  </a:lnTo>
                  <a:lnTo>
                    <a:pt x="859" y="59836"/>
                  </a:lnTo>
                  <a:lnTo>
                    <a:pt x="1176" y="60062"/>
                  </a:lnTo>
                  <a:lnTo>
                    <a:pt x="1583" y="60153"/>
                  </a:lnTo>
                  <a:lnTo>
                    <a:pt x="1945" y="60198"/>
                  </a:lnTo>
                  <a:lnTo>
                    <a:pt x="62550" y="60198"/>
                  </a:lnTo>
                  <a:lnTo>
                    <a:pt x="62957" y="60153"/>
                  </a:lnTo>
                  <a:lnTo>
                    <a:pt x="63364" y="60062"/>
                  </a:lnTo>
                  <a:lnTo>
                    <a:pt x="63681" y="59836"/>
                  </a:lnTo>
                  <a:lnTo>
                    <a:pt x="63998" y="59610"/>
                  </a:lnTo>
                  <a:lnTo>
                    <a:pt x="64224" y="59339"/>
                  </a:lnTo>
                  <a:lnTo>
                    <a:pt x="64405" y="58977"/>
                  </a:lnTo>
                  <a:lnTo>
                    <a:pt x="64495" y="58615"/>
                  </a:lnTo>
                  <a:lnTo>
                    <a:pt x="64540" y="58208"/>
                  </a:lnTo>
                  <a:lnTo>
                    <a:pt x="64540" y="55494"/>
                  </a:lnTo>
                  <a:lnTo>
                    <a:pt x="64947" y="55133"/>
                  </a:lnTo>
                  <a:lnTo>
                    <a:pt x="65128" y="54952"/>
                  </a:lnTo>
                  <a:lnTo>
                    <a:pt x="65490" y="54545"/>
                  </a:lnTo>
                  <a:lnTo>
                    <a:pt x="65852" y="54138"/>
                  </a:lnTo>
                  <a:lnTo>
                    <a:pt x="66214" y="53685"/>
                  </a:lnTo>
                  <a:lnTo>
                    <a:pt x="66530" y="53233"/>
                  </a:lnTo>
                  <a:lnTo>
                    <a:pt x="66937" y="52464"/>
                  </a:lnTo>
                  <a:lnTo>
                    <a:pt x="67344" y="51695"/>
                  </a:lnTo>
                  <a:lnTo>
                    <a:pt x="67661" y="50881"/>
                  </a:lnTo>
                  <a:lnTo>
                    <a:pt x="67978" y="50022"/>
                  </a:lnTo>
                  <a:lnTo>
                    <a:pt x="68204" y="49162"/>
                  </a:lnTo>
                  <a:lnTo>
                    <a:pt x="68339" y="48258"/>
                  </a:lnTo>
                  <a:lnTo>
                    <a:pt x="68475" y="47353"/>
                  </a:lnTo>
                  <a:lnTo>
                    <a:pt x="68520" y="46404"/>
                  </a:lnTo>
                  <a:lnTo>
                    <a:pt x="68520" y="45544"/>
                  </a:lnTo>
                  <a:lnTo>
                    <a:pt x="68475" y="44685"/>
                  </a:lnTo>
                  <a:lnTo>
                    <a:pt x="68385" y="43826"/>
                  </a:lnTo>
                  <a:lnTo>
                    <a:pt x="68249" y="43012"/>
                  </a:lnTo>
                  <a:lnTo>
                    <a:pt x="68023" y="42197"/>
                  </a:lnTo>
                  <a:lnTo>
                    <a:pt x="67797" y="41429"/>
                  </a:lnTo>
                  <a:lnTo>
                    <a:pt x="67480" y="40660"/>
                  </a:lnTo>
                  <a:lnTo>
                    <a:pt x="67163" y="39936"/>
                  </a:lnTo>
                  <a:lnTo>
                    <a:pt x="66756" y="39258"/>
                  </a:lnTo>
                  <a:lnTo>
                    <a:pt x="66349" y="38624"/>
                  </a:lnTo>
                  <a:lnTo>
                    <a:pt x="65852" y="38036"/>
                  </a:lnTo>
                  <a:lnTo>
                    <a:pt x="65354" y="37449"/>
                  </a:lnTo>
                  <a:lnTo>
                    <a:pt x="65128" y="37222"/>
                  </a:lnTo>
                  <a:lnTo>
                    <a:pt x="64540" y="36725"/>
                  </a:lnTo>
                  <a:lnTo>
                    <a:pt x="64540" y="32293"/>
                  </a:lnTo>
                  <a:lnTo>
                    <a:pt x="64540" y="31026"/>
                  </a:lnTo>
                  <a:lnTo>
                    <a:pt x="64450" y="29805"/>
                  </a:lnTo>
                  <a:lnTo>
                    <a:pt x="64359" y="28584"/>
                  </a:lnTo>
                  <a:lnTo>
                    <a:pt x="64178" y="27318"/>
                  </a:lnTo>
                  <a:lnTo>
                    <a:pt x="63952" y="26142"/>
                  </a:lnTo>
                  <a:lnTo>
                    <a:pt x="63726" y="24920"/>
                  </a:lnTo>
                  <a:lnTo>
                    <a:pt x="63410" y="23699"/>
                  </a:lnTo>
                  <a:lnTo>
                    <a:pt x="63048" y="22523"/>
                  </a:lnTo>
                  <a:lnTo>
                    <a:pt x="62686" y="21393"/>
                  </a:lnTo>
                  <a:lnTo>
                    <a:pt x="62234" y="20217"/>
                  </a:lnTo>
                  <a:lnTo>
                    <a:pt x="61736" y="19086"/>
                  </a:lnTo>
                  <a:lnTo>
                    <a:pt x="61239" y="18001"/>
                  </a:lnTo>
                  <a:lnTo>
                    <a:pt x="60651" y="16915"/>
                  </a:lnTo>
                  <a:lnTo>
                    <a:pt x="60017" y="15830"/>
                  </a:lnTo>
                  <a:lnTo>
                    <a:pt x="59384" y="14790"/>
                  </a:lnTo>
                  <a:lnTo>
                    <a:pt x="58706" y="13749"/>
                  </a:lnTo>
                  <a:lnTo>
                    <a:pt x="58570" y="13568"/>
                  </a:lnTo>
                  <a:lnTo>
                    <a:pt x="57530" y="12166"/>
                  </a:lnTo>
                  <a:lnTo>
                    <a:pt x="56399" y="10855"/>
                  </a:lnTo>
                  <a:lnTo>
                    <a:pt x="55811" y="10176"/>
                  </a:lnTo>
                  <a:lnTo>
                    <a:pt x="55088" y="9453"/>
                  </a:lnTo>
                  <a:lnTo>
                    <a:pt x="54500" y="8865"/>
                  </a:lnTo>
                  <a:lnTo>
                    <a:pt x="53550" y="8051"/>
                  </a:lnTo>
                  <a:lnTo>
                    <a:pt x="52600" y="7237"/>
                  </a:lnTo>
                  <a:lnTo>
                    <a:pt x="51650" y="6468"/>
                  </a:lnTo>
                  <a:lnTo>
                    <a:pt x="50655" y="5744"/>
                  </a:lnTo>
                  <a:lnTo>
                    <a:pt x="49570" y="5066"/>
                  </a:lnTo>
                  <a:lnTo>
                    <a:pt x="48439" y="4342"/>
                  </a:lnTo>
                  <a:lnTo>
                    <a:pt x="47218" y="3664"/>
                  </a:lnTo>
                  <a:lnTo>
                    <a:pt x="45906" y="3030"/>
                  </a:lnTo>
                  <a:lnTo>
                    <a:pt x="44595" y="2442"/>
                  </a:lnTo>
                  <a:lnTo>
                    <a:pt x="43102" y="1900"/>
                  </a:lnTo>
                  <a:lnTo>
                    <a:pt x="41610" y="1402"/>
                  </a:lnTo>
                  <a:lnTo>
                    <a:pt x="40072" y="950"/>
                  </a:lnTo>
                  <a:lnTo>
                    <a:pt x="38534" y="633"/>
                  </a:lnTo>
                  <a:lnTo>
                    <a:pt x="36996" y="362"/>
                  </a:lnTo>
                  <a:lnTo>
                    <a:pt x="35459" y="181"/>
                  </a:lnTo>
                  <a:lnTo>
                    <a:pt x="33876" y="45"/>
                  </a:lnTo>
                  <a:lnTo>
                    <a:pt x="32293" y="0"/>
                  </a:lnTo>
                  <a:close/>
                </a:path>
              </a:pathLst>
            </a:custGeom>
            <a:solidFill>
              <a:srgbClr val="FF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2;p32">
              <a:extLst>
                <a:ext uri="{FF2B5EF4-FFF2-40B4-BE49-F238E27FC236}">
                  <a16:creationId xmlns:a16="http://schemas.microsoft.com/office/drawing/2014/main" id="{4B0CFBD1-65D7-6E58-0E30-ACE828AC5918}"/>
                </a:ext>
              </a:extLst>
            </p:cNvPr>
            <p:cNvSpPr/>
            <p:nvPr/>
          </p:nvSpPr>
          <p:spPr>
            <a:xfrm>
              <a:off x="238125" y="2959825"/>
              <a:ext cx="1713025" cy="1504950"/>
            </a:xfrm>
            <a:custGeom>
              <a:avLst/>
              <a:gdLst/>
              <a:ahLst/>
              <a:cxnLst/>
              <a:rect l="l" t="t" r="r" b="b"/>
              <a:pathLst>
                <a:path w="68521" h="60198" fill="none" extrusionOk="0">
                  <a:moveTo>
                    <a:pt x="1945" y="60198"/>
                  </a:moveTo>
                  <a:lnTo>
                    <a:pt x="1945" y="60198"/>
                  </a:lnTo>
                  <a:lnTo>
                    <a:pt x="1583" y="60153"/>
                  </a:lnTo>
                  <a:lnTo>
                    <a:pt x="1176" y="60062"/>
                  </a:lnTo>
                  <a:lnTo>
                    <a:pt x="859" y="59836"/>
                  </a:lnTo>
                  <a:lnTo>
                    <a:pt x="543" y="59610"/>
                  </a:lnTo>
                  <a:lnTo>
                    <a:pt x="317" y="59339"/>
                  </a:lnTo>
                  <a:lnTo>
                    <a:pt x="136" y="58977"/>
                  </a:lnTo>
                  <a:lnTo>
                    <a:pt x="0" y="58615"/>
                  </a:lnTo>
                  <a:lnTo>
                    <a:pt x="0" y="58208"/>
                  </a:lnTo>
                  <a:lnTo>
                    <a:pt x="0" y="32293"/>
                  </a:lnTo>
                  <a:lnTo>
                    <a:pt x="0" y="32293"/>
                  </a:lnTo>
                  <a:lnTo>
                    <a:pt x="45" y="30529"/>
                  </a:lnTo>
                  <a:lnTo>
                    <a:pt x="181" y="28720"/>
                  </a:lnTo>
                  <a:lnTo>
                    <a:pt x="407" y="26956"/>
                  </a:lnTo>
                  <a:lnTo>
                    <a:pt x="769" y="25237"/>
                  </a:lnTo>
                  <a:lnTo>
                    <a:pt x="1176" y="23518"/>
                  </a:lnTo>
                  <a:lnTo>
                    <a:pt x="1719" y="21845"/>
                  </a:lnTo>
                  <a:lnTo>
                    <a:pt x="2307" y="20217"/>
                  </a:lnTo>
                  <a:lnTo>
                    <a:pt x="3030" y="18634"/>
                  </a:lnTo>
                  <a:lnTo>
                    <a:pt x="3799" y="17051"/>
                  </a:lnTo>
                  <a:lnTo>
                    <a:pt x="4658" y="15513"/>
                  </a:lnTo>
                  <a:lnTo>
                    <a:pt x="5608" y="14066"/>
                  </a:lnTo>
                  <a:lnTo>
                    <a:pt x="6649" y="12619"/>
                  </a:lnTo>
                  <a:lnTo>
                    <a:pt x="7779" y="11262"/>
                  </a:lnTo>
                  <a:lnTo>
                    <a:pt x="8955" y="9950"/>
                  </a:lnTo>
                  <a:lnTo>
                    <a:pt x="10222" y="8684"/>
                  </a:lnTo>
                  <a:lnTo>
                    <a:pt x="11578" y="7508"/>
                  </a:lnTo>
                  <a:lnTo>
                    <a:pt x="11578" y="7508"/>
                  </a:lnTo>
                  <a:lnTo>
                    <a:pt x="12664" y="6649"/>
                  </a:lnTo>
                  <a:lnTo>
                    <a:pt x="13795" y="5834"/>
                  </a:lnTo>
                  <a:lnTo>
                    <a:pt x="13795" y="5834"/>
                  </a:lnTo>
                  <a:lnTo>
                    <a:pt x="14654" y="5246"/>
                  </a:lnTo>
                  <a:lnTo>
                    <a:pt x="15468" y="4704"/>
                  </a:lnTo>
                  <a:lnTo>
                    <a:pt x="16327" y="4206"/>
                  </a:lnTo>
                  <a:lnTo>
                    <a:pt x="17232" y="3709"/>
                  </a:lnTo>
                  <a:lnTo>
                    <a:pt x="18136" y="3256"/>
                  </a:lnTo>
                  <a:lnTo>
                    <a:pt x="19041" y="2849"/>
                  </a:lnTo>
                  <a:lnTo>
                    <a:pt x="19946" y="2442"/>
                  </a:lnTo>
                  <a:lnTo>
                    <a:pt x="20895" y="2081"/>
                  </a:lnTo>
                  <a:lnTo>
                    <a:pt x="20895" y="2081"/>
                  </a:lnTo>
                  <a:lnTo>
                    <a:pt x="22207" y="1628"/>
                  </a:lnTo>
                  <a:lnTo>
                    <a:pt x="23564" y="1221"/>
                  </a:lnTo>
                  <a:lnTo>
                    <a:pt x="23564" y="1221"/>
                  </a:lnTo>
                  <a:lnTo>
                    <a:pt x="24604" y="950"/>
                  </a:lnTo>
                  <a:lnTo>
                    <a:pt x="25689" y="679"/>
                  </a:lnTo>
                  <a:lnTo>
                    <a:pt x="26775" y="498"/>
                  </a:lnTo>
                  <a:lnTo>
                    <a:pt x="27860" y="317"/>
                  </a:lnTo>
                  <a:lnTo>
                    <a:pt x="28946" y="181"/>
                  </a:lnTo>
                  <a:lnTo>
                    <a:pt x="30077" y="91"/>
                  </a:lnTo>
                  <a:lnTo>
                    <a:pt x="31162" y="45"/>
                  </a:lnTo>
                  <a:lnTo>
                    <a:pt x="32293" y="0"/>
                  </a:lnTo>
                  <a:lnTo>
                    <a:pt x="32293" y="0"/>
                  </a:lnTo>
                  <a:lnTo>
                    <a:pt x="33876" y="45"/>
                  </a:lnTo>
                  <a:lnTo>
                    <a:pt x="35459" y="181"/>
                  </a:lnTo>
                  <a:lnTo>
                    <a:pt x="36996" y="362"/>
                  </a:lnTo>
                  <a:lnTo>
                    <a:pt x="38534" y="633"/>
                  </a:lnTo>
                  <a:lnTo>
                    <a:pt x="40072" y="950"/>
                  </a:lnTo>
                  <a:lnTo>
                    <a:pt x="41610" y="1402"/>
                  </a:lnTo>
                  <a:lnTo>
                    <a:pt x="43102" y="1900"/>
                  </a:lnTo>
                  <a:lnTo>
                    <a:pt x="44595" y="2442"/>
                  </a:lnTo>
                  <a:lnTo>
                    <a:pt x="44595" y="2442"/>
                  </a:lnTo>
                  <a:lnTo>
                    <a:pt x="45906" y="3030"/>
                  </a:lnTo>
                  <a:lnTo>
                    <a:pt x="47218" y="3664"/>
                  </a:lnTo>
                  <a:lnTo>
                    <a:pt x="47218" y="3664"/>
                  </a:lnTo>
                  <a:lnTo>
                    <a:pt x="48439" y="4342"/>
                  </a:lnTo>
                  <a:lnTo>
                    <a:pt x="48439" y="4342"/>
                  </a:lnTo>
                  <a:lnTo>
                    <a:pt x="49570" y="5066"/>
                  </a:lnTo>
                  <a:lnTo>
                    <a:pt x="50655" y="5744"/>
                  </a:lnTo>
                  <a:lnTo>
                    <a:pt x="50655" y="5744"/>
                  </a:lnTo>
                  <a:lnTo>
                    <a:pt x="51650" y="6468"/>
                  </a:lnTo>
                  <a:lnTo>
                    <a:pt x="52600" y="7237"/>
                  </a:lnTo>
                  <a:lnTo>
                    <a:pt x="53550" y="8051"/>
                  </a:lnTo>
                  <a:lnTo>
                    <a:pt x="54500" y="8865"/>
                  </a:lnTo>
                  <a:lnTo>
                    <a:pt x="54500" y="8865"/>
                  </a:lnTo>
                  <a:lnTo>
                    <a:pt x="55088" y="9453"/>
                  </a:lnTo>
                  <a:lnTo>
                    <a:pt x="55088" y="9453"/>
                  </a:lnTo>
                  <a:lnTo>
                    <a:pt x="55811" y="10176"/>
                  </a:lnTo>
                  <a:lnTo>
                    <a:pt x="56399" y="10855"/>
                  </a:lnTo>
                  <a:lnTo>
                    <a:pt x="56399" y="10855"/>
                  </a:lnTo>
                  <a:lnTo>
                    <a:pt x="57530" y="12166"/>
                  </a:lnTo>
                  <a:lnTo>
                    <a:pt x="58570" y="13568"/>
                  </a:lnTo>
                  <a:lnTo>
                    <a:pt x="58706" y="13749"/>
                  </a:lnTo>
                  <a:lnTo>
                    <a:pt x="58706" y="13749"/>
                  </a:lnTo>
                  <a:lnTo>
                    <a:pt x="59384" y="14790"/>
                  </a:lnTo>
                  <a:lnTo>
                    <a:pt x="60017" y="15830"/>
                  </a:lnTo>
                  <a:lnTo>
                    <a:pt x="60651" y="16915"/>
                  </a:lnTo>
                  <a:lnTo>
                    <a:pt x="61239" y="18001"/>
                  </a:lnTo>
                  <a:lnTo>
                    <a:pt x="61736" y="19086"/>
                  </a:lnTo>
                  <a:lnTo>
                    <a:pt x="62234" y="20217"/>
                  </a:lnTo>
                  <a:lnTo>
                    <a:pt x="62686" y="21393"/>
                  </a:lnTo>
                  <a:lnTo>
                    <a:pt x="63048" y="22523"/>
                  </a:lnTo>
                  <a:lnTo>
                    <a:pt x="63410" y="23699"/>
                  </a:lnTo>
                  <a:lnTo>
                    <a:pt x="63726" y="24920"/>
                  </a:lnTo>
                  <a:lnTo>
                    <a:pt x="63952" y="26142"/>
                  </a:lnTo>
                  <a:lnTo>
                    <a:pt x="64178" y="27318"/>
                  </a:lnTo>
                  <a:lnTo>
                    <a:pt x="64359" y="28584"/>
                  </a:lnTo>
                  <a:lnTo>
                    <a:pt x="64450" y="29805"/>
                  </a:lnTo>
                  <a:lnTo>
                    <a:pt x="64540" y="31026"/>
                  </a:lnTo>
                  <a:lnTo>
                    <a:pt x="64540" y="32293"/>
                  </a:lnTo>
                  <a:lnTo>
                    <a:pt x="64540" y="36725"/>
                  </a:lnTo>
                  <a:lnTo>
                    <a:pt x="64540" y="36725"/>
                  </a:lnTo>
                  <a:lnTo>
                    <a:pt x="65128" y="37222"/>
                  </a:lnTo>
                  <a:lnTo>
                    <a:pt x="65354" y="37449"/>
                  </a:lnTo>
                  <a:lnTo>
                    <a:pt x="65354" y="37449"/>
                  </a:lnTo>
                  <a:lnTo>
                    <a:pt x="65852" y="38036"/>
                  </a:lnTo>
                  <a:lnTo>
                    <a:pt x="66349" y="38624"/>
                  </a:lnTo>
                  <a:lnTo>
                    <a:pt x="66756" y="39258"/>
                  </a:lnTo>
                  <a:lnTo>
                    <a:pt x="67163" y="39936"/>
                  </a:lnTo>
                  <a:lnTo>
                    <a:pt x="67163" y="39936"/>
                  </a:lnTo>
                  <a:lnTo>
                    <a:pt x="67480" y="40660"/>
                  </a:lnTo>
                  <a:lnTo>
                    <a:pt x="67797" y="41429"/>
                  </a:lnTo>
                  <a:lnTo>
                    <a:pt x="68023" y="42197"/>
                  </a:lnTo>
                  <a:lnTo>
                    <a:pt x="68249" y="43012"/>
                  </a:lnTo>
                  <a:lnTo>
                    <a:pt x="68385" y="43826"/>
                  </a:lnTo>
                  <a:lnTo>
                    <a:pt x="68475" y="44685"/>
                  </a:lnTo>
                  <a:lnTo>
                    <a:pt x="68520" y="45544"/>
                  </a:lnTo>
                  <a:lnTo>
                    <a:pt x="68520" y="46404"/>
                  </a:lnTo>
                  <a:lnTo>
                    <a:pt x="68520" y="46404"/>
                  </a:lnTo>
                  <a:lnTo>
                    <a:pt x="68475" y="47353"/>
                  </a:lnTo>
                  <a:lnTo>
                    <a:pt x="68339" y="48258"/>
                  </a:lnTo>
                  <a:lnTo>
                    <a:pt x="68204" y="49162"/>
                  </a:lnTo>
                  <a:lnTo>
                    <a:pt x="67978" y="50022"/>
                  </a:lnTo>
                  <a:lnTo>
                    <a:pt x="67661" y="50881"/>
                  </a:lnTo>
                  <a:lnTo>
                    <a:pt x="67344" y="51695"/>
                  </a:lnTo>
                  <a:lnTo>
                    <a:pt x="66937" y="52464"/>
                  </a:lnTo>
                  <a:lnTo>
                    <a:pt x="66530" y="53233"/>
                  </a:lnTo>
                  <a:lnTo>
                    <a:pt x="66530" y="53233"/>
                  </a:lnTo>
                  <a:lnTo>
                    <a:pt x="66214" y="53685"/>
                  </a:lnTo>
                  <a:lnTo>
                    <a:pt x="65852" y="54138"/>
                  </a:lnTo>
                  <a:lnTo>
                    <a:pt x="65490" y="54545"/>
                  </a:lnTo>
                  <a:lnTo>
                    <a:pt x="65128" y="54952"/>
                  </a:lnTo>
                  <a:lnTo>
                    <a:pt x="64947" y="55133"/>
                  </a:lnTo>
                  <a:lnTo>
                    <a:pt x="64947" y="55133"/>
                  </a:lnTo>
                  <a:lnTo>
                    <a:pt x="64540" y="55494"/>
                  </a:lnTo>
                  <a:lnTo>
                    <a:pt x="64540" y="58208"/>
                  </a:lnTo>
                  <a:lnTo>
                    <a:pt x="64540" y="58208"/>
                  </a:lnTo>
                  <a:lnTo>
                    <a:pt x="64495" y="58615"/>
                  </a:lnTo>
                  <a:lnTo>
                    <a:pt x="64405" y="58977"/>
                  </a:lnTo>
                  <a:lnTo>
                    <a:pt x="64224" y="59339"/>
                  </a:lnTo>
                  <a:lnTo>
                    <a:pt x="63998" y="59610"/>
                  </a:lnTo>
                  <a:lnTo>
                    <a:pt x="63681" y="59836"/>
                  </a:lnTo>
                  <a:lnTo>
                    <a:pt x="63364" y="60062"/>
                  </a:lnTo>
                  <a:lnTo>
                    <a:pt x="62957" y="60153"/>
                  </a:lnTo>
                  <a:lnTo>
                    <a:pt x="62550" y="60198"/>
                  </a:lnTo>
                  <a:lnTo>
                    <a:pt x="1945" y="601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3;p32">
              <a:extLst>
                <a:ext uri="{FF2B5EF4-FFF2-40B4-BE49-F238E27FC236}">
                  <a16:creationId xmlns:a16="http://schemas.microsoft.com/office/drawing/2014/main" id="{C413A5BA-E3BA-4BB2-82CB-58BB8161003E}"/>
                </a:ext>
              </a:extLst>
            </p:cNvPr>
            <p:cNvSpPr/>
            <p:nvPr/>
          </p:nvSpPr>
          <p:spPr>
            <a:xfrm>
              <a:off x="284475" y="3009575"/>
              <a:ext cx="1515150" cy="1405450"/>
            </a:xfrm>
            <a:custGeom>
              <a:avLst/>
              <a:gdLst/>
              <a:ahLst/>
              <a:cxnLst/>
              <a:rect l="l" t="t" r="r" b="b"/>
              <a:pathLst>
                <a:path w="60606" h="56218" extrusionOk="0">
                  <a:moveTo>
                    <a:pt x="30303" y="0"/>
                  </a:moveTo>
                  <a:lnTo>
                    <a:pt x="29263" y="45"/>
                  </a:lnTo>
                  <a:lnTo>
                    <a:pt x="28223" y="91"/>
                  </a:lnTo>
                  <a:lnTo>
                    <a:pt x="27182" y="181"/>
                  </a:lnTo>
                  <a:lnTo>
                    <a:pt x="26142" y="317"/>
                  </a:lnTo>
                  <a:lnTo>
                    <a:pt x="25102" y="452"/>
                  </a:lnTo>
                  <a:lnTo>
                    <a:pt x="24107" y="633"/>
                  </a:lnTo>
                  <a:lnTo>
                    <a:pt x="23112" y="859"/>
                  </a:lnTo>
                  <a:lnTo>
                    <a:pt x="22117" y="1131"/>
                  </a:lnTo>
                  <a:lnTo>
                    <a:pt x="20850" y="1493"/>
                  </a:lnTo>
                  <a:lnTo>
                    <a:pt x="19629" y="1945"/>
                  </a:lnTo>
                  <a:lnTo>
                    <a:pt x="18770" y="2307"/>
                  </a:lnTo>
                  <a:lnTo>
                    <a:pt x="17865" y="2669"/>
                  </a:lnTo>
                  <a:lnTo>
                    <a:pt x="17006" y="3076"/>
                  </a:lnTo>
                  <a:lnTo>
                    <a:pt x="16192" y="3483"/>
                  </a:lnTo>
                  <a:lnTo>
                    <a:pt x="15333" y="3935"/>
                  </a:lnTo>
                  <a:lnTo>
                    <a:pt x="14564" y="4432"/>
                  </a:lnTo>
                  <a:lnTo>
                    <a:pt x="13750" y="4930"/>
                  </a:lnTo>
                  <a:lnTo>
                    <a:pt x="12981" y="5473"/>
                  </a:lnTo>
                  <a:lnTo>
                    <a:pt x="11941" y="6242"/>
                  </a:lnTo>
                  <a:lnTo>
                    <a:pt x="10900" y="7056"/>
                  </a:lnTo>
                  <a:lnTo>
                    <a:pt x="9679" y="8141"/>
                  </a:lnTo>
                  <a:lnTo>
                    <a:pt x="8503" y="9272"/>
                  </a:lnTo>
                  <a:lnTo>
                    <a:pt x="7418" y="10448"/>
                  </a:lnTo>
                  <a:lnTo>
                    <a:pt x="6377" y="11714"/>
                  </a:lnTo>
                  <a:lnTo>
                    <a:pt x="5428" y="13026"/>
                  </a:lnTo>
                  <a:lnTo>
                    <a:pt x="4523" y="14382"/>
                  </a:lnTo>
                  <a:lnTo>
                    <a:pt x="3709" y="15785"/>
                  </a:lnTo>
                  <a:lnTo>
                    <a:pt x="2940" y="17277"/>
                  </a:lnTo>
                  <a:lnTo>
                    <a:pt x="2307" y="18770"/>
                  </a:lnTo>
                  <a:lnTo>
                    <a:pt x="1719" y="20307"/>
                  </a:lnTo>
                  <a:lnTo>
                    <a:pt x="1176" y="21890"/>
                  </a:lnTo>
                  <a:lnTo>
                    <a:pt x="769" y="23518"/>
                  </a:lnTo>
                  <a:lnTo>
                    <a:pt x="453" y="25147"/>
                  </a:lnTo>
                  <a:lnTo>
                    <a:pt x="181" y="26865"/>
                  </a:lnTo>
                  <a:lnTo>
                    <a:pt x="46" y="28584"/>
                  </a:lnTo>
                  <a:lnTo>
                    <a:pt x="0" y="30303"/>
                  </a:lnTo>
                  <a:lnTo>
                    <a:pt x="0" y="56218"/>
                  </a:lnTo>
                  <a:lnTo>
                    <a:pt x="60606" y="56218"/>
                  </a:lnTo>
                  <a:lnTo>
                    <a:pt x="60606" y="30303"/>
                  </a:lnTo>
                  <a:lnTo>
                    <a:pt x="60606" y="29081"/>
                  </a:lnTo>
                  <a:lnTo>
                    <a:pt x="60515" y="27906"/>
                  </a:lnTo>
                  <a:lnTo>
                    <a:pt x="60380" y="26730"/>
                  </a:lnTo>
                  <a:lnTo>
                    <a:pt x="60244" y="25554"/>
                  </a:lnTo>
                  <a:lnTo>
                    <a:pt x="60018" y="24378"/>
                  </a:lnTo>
                  <a:lnTo>
                    <a:pt x="59792" y="23247"/>
                  </a:lnTo>
                  <a:lnTo>
                    <a:pt x="59475" y="22116"/>
                  </a:lnTo>
                  <a:lnTo>
                    <a:pt x="59158" y="20986"/>
                  </a:lnTo>
                  <a:lnTo>
                    <a:pt x="58797" y="19900"/>
                  </a:lnTo>
                  <a:lnTo>
                    <a:pt x="58344" y="18860"/>
                  </a:lnTo>
                  <a:lnTo>
                    <a:pt x="57892" y="17775"/>
                  </a:lnTo>
                  <a:lnTo>
                    <a:pt x="57440" y="16780"/>
                  </a:lnTo>
                  <a:lnTo>
                    <a:pt x="56897" y="15739"/>
                  </a:lnTo>
                  <a:lnTo>
                    <a:pt x="56309" y="14790"/>
                  </a:lnTo>
                  <a:lnTo>
                    <a:pt x="55721" y="13795"/>
                  </a:lnTo>
                  <a:lnTo>
                    <a:pt x="55088" y="12890"/>
                  </a:lnTo>
                  <a:lnTo>
                    <a:pt x="54997" y="12754"/>
                  </a:lnTo>
                  <a:lnTo>
                    <a:pt x="54002" y="11443"/>
                  </a:lnTo>
                  <a:lnTo>
                    <a:pt x="52962" y="10176"/>
                  </a:lnTo>
                  <a:lnTo>
                    <a:pt x="52374" y="9543"/>
                  </a:lnTo>
                  <a:lnTo>
                    <a:pt x="51741" y="8865"/>
                  </a:lnTo>
                  <a:lnTo>
                    <a:pt x="51153" y="8322"/>
                  </a:lnTo>
                  <a:lnTo>
                    <a:pt x="50294" y="7553"/>
                  </a:lnTo>
                  <a:lnTo>
                    <a:pt x="49389" y="6784"/>
                  </a:lnTo>
                  <a:lnTo>
                    <a:pt x="48485" y="6061"/>
                  </a:lnTo>
                  <a:lnTo>
                    <a:pt x="47535" y="5382"/>
                  </a:lnTo>
                  <a:lnTo>
                    <a:pt x="46540" y="4704"/>
                  </a:lnTo>
                  <a:lnTo>
                    <a:pt x="45500" y="4071"/>
                  </a:lnTo>
                  <a:lnTo>
                    <a:pt x="44324" y="3437"/>
                  </a:lnTo>
                  <a:lnTo>
                    <a:pt x="43103" y="2849"/>
                  </a:lnTo>
                  <a:lnTo>
                    <a:pt x="41881" y="2307"/>
                  </a:lnTo>
                  <a:lnTo>
                    <a:pt x="40525" y="1764"/>
                  </a:lnTo>
                  <a:lnTo>
                    <a:pt x="39122" y="1312"/>
                  </a:lnTo>
                  <a:lnTo>
                    <a:pt x="37720" y="905"/>
                  </a:lnTo>
                  <a:lnTo>
                    <a:pt x="36273" y="588"/>
                  </a:lnTo>
                  <a:lnTo>
                    <a:pt x="34826" y="362"/>
                  </a:lnTo>
                  <a:lnTo>
                    <a:pt x="33333" y="181"/>
                  </a:lnTo>
                  <a:lnTo>
                    <a:pt x="31841" y="45"/>
                  </a:lnTo>
                  <a:lnTo>
                    <a:pt x="30303" y="0"/>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4;p32">
              <a:extLst>
                <a:ext uri="{FF2B5EF4-FFF2-40B4-BE49-F238E27FC236}">
                  <a16:creationId xmlns:a16="http://schemas.microsoft.com/office/drawing/2014/main" id="{1CE9BA56-8A84-F5CC-91BA-DC98DA574694}"/>
                </a:ext>
              </a:extLst>
            </p:cNvPr>
            <p:cNvSpPr/>
            <p:nvPr/>
          </p:nvSpPr>
          <p:spPr>
            <a:xfrm>
              <a:off x="284475" y="3009575"/>
              <a:ext cx="1515150" cy="1405450"/>
            </a:xfrm>
            <a:custGeom>
              <a:avLst/>
              <a:gdLst/>
              <a:ahLst/>
              <a:cxnLst/>
              <a:rect l="l" t="t" r="r" b="b"/>
              <a:pathLst>
                <a:path w="60606" h="56218" fill="none" extrusionOk="0">
                  <a:moveTo>
                    <a:pt x="60606" y="30303"/>
                  </a:moveTo>
                  <a:lnTo>
                    <a:pt x="60606" y="56218"/>
                  </a:lnTo>
                  <a:lnTo>
                    <a:pt x="0" y="56218"/>
                  </a:lnTo>
                  <a:lnTo>
                    <a:pt x="0" y="30303"/>
                  </a:lnTo>
                  <a:lnTo>
                    <a:pt x="0" y="30303"/>
                  </a:lnTo>
                  <a:lnTo>
                    <a:pt x="46" y="28584"/>
                  </a:lnTo>
                  <a:lnTo>
                    <a:pt x="181" y="26865"/>
                  </a:lnTo>
                  <a:lnTo>
                    <a:pt x="453" y="25147"/>
                  </a:lnTo>
                  <a:lnTo>
                    <a:pt x="769" y="23518"/>
                  </a:lnTo>
                  <a:lnTo>
                    <a:pt x="1176" y="21890"/>
                  </a:lnTo>
                  <a:lnTo>
                    <a:pt x="1719" y="20307"/>
                  </a:lnTo>
                  <a:lnTo>
                    <a:pt x="2307" y="18770"/>
                  </a:lnTo>
                  <a:lnTo>
                    <a:pt x="2940" y="17277"/>
                  </a:lnTo>
                  <a:lnTo>
                    <a:pt x="3709" y="15785"/>
                  </a:lnTo>
                  <a:lnTo>
                    <a:pt x="4523" y="14382"/>
                  </a:lnTo>
                  <a:lnTo>
                    <a:pt x="5428" y="13026"/>
                  </a:lnTo>
                  <a:lnTo>
                    <a:pt x="6377" y="11714"/>
                  </a:lnTo>
                  <a:lnTo>
                    <a:pt x="7418" y="10448"/>
                  </a:lnTo>
                  <a:lnTo>
                    <a:pt x="8503" y="9272"/>
                  </a:lnTo>
                  <a:lnTo>
                    <a:pt x="9679" y="8141"/>
                  </a:lnTo>
                  <a:lnTo>
                    <a:pt x="10900" y="7056"/>
                  </a:lnTo>
                  <a:lnTo>
                    <a:pt x="10900" y="7056"/>
                  </a:lnTo>
                  <a:lnTo>
                    <a:pt x="11941" y="6242"/>
                  </a:lnTo>
                  <a:lnTo>
                    <a:pt x="12981" y="5473"/>
                  </a:lnTo>
                  <a:lnTo>
                    <a:pt x="12981" y="5473"/>
                  </a:lnTo>
                  <a:lnTo>
                    <a:pt x="13750" y="4930"/>
                  </a:lnTo>
                  <a:lnTo>
                    <a:pt x="14564" y="4432"/>
                  </a:lnTo>
                  <a:lnTo>
                    <a:pt x="15333" y="3935"/>
                  </a:lnTo>
                  <a:lnTo>
                    <a:pt x="16192" y="3483"/>
                  </a:lnTo>
                  <a:lnTo>
                    <a:pt x="17006" y="3076"/>
                  </a:lnTo>
                  <a:lnTo>
                    <a:pt x="17865" y="2669"/>
                  </a:lnTo>
                  <a:lnTo>
                    <a:pt x="18770" y="2307"/>
                  </a:lnTo>
                  <a:lnTo>
                    <a:pt x="19629" y="1945"/>
                  </a:lnTo>
                  <a:lnTo>
                    <a:pt x="19629" y="1945"/>
                  </a:lnTo>
                  <a:lnTo>
                    <a:pt x="20850" y="1493"/>
                  </a:lnTo>
                  <a:lnTo>
                    <a:pt x="22117" y="1131"/>
                  </a:lnTo>
                  <a:lnTo>
                    <a:pt x="22117" y="1131"/>
                  </a:lnTo>
                  <a:lnTo>
                    <a:pt x="23112" y="859"/>
                  </a:lnTo>
                  <a:lnTo>
                    <a:pt x="24107" y="633"/>
                  </a:lnTo>
                  <a:lnTo>
                    <a:pt x="25102" y="452"/>
                  </a:lnTo>
                  <a:lnTo>
                    <a:pt x="26142" y="317"/>
                  </a:lnTo>
                  <a:lnTo>
                    <a:pt x="27182" y="181"/>
                  </a:lnTo>
                  <a:lnTo>
                    <a:pt x="28223" y="91"/>
                  </a:lnTo>
                  <a:lnTo>
                    <a:pt x="29263" y="45"/>
                  </a:lnTo>
                  <a:lnTo>
                    <a:pt x="30303" y="0"/>
                  </a:lnTo>
                  <a:lnTo>
                    <a:pt x="30303" y="0"/>
                  </a:lnTo>
                  <a:lnTo>
                    <a:pt x="31841" y="45"/>
                  </a:lnTo>
                  <a:lnTo>
                    <a:pt x="33333" y="181"/>
                  </a:lnTo>
                  <a:lnTo>
                    <a:pt x="34826" y="362"/>
                  </a:lnTo>
                  <a:lnTo>
                    <a:pt x="36273" y="588"/>
                  </a:lnTo>
                  <a:lnTo>
                    <a:pt x="37720" y="905"/>
                  </a:lnTo>
                  <a:lnTo>
                    <a:pt x="39122" y="1312"/>
                  </a:lnTo>
                  <a:lnTo>
                    <a:pt x="40525" y="1764"/>
                  </a:lnTo>
                  <a:lnTo>
                    <a:pt x="41881" y="2307"/>
                  </a:lnTo>
                  <a:lnTo>
                    <a:pt x="41881" y="2307"/>
                  </a:lnTo>
                  <a:lnTo>
                    <a:pt x="43103" y="2849"/>
                  </a:lnTo>
                  <a:lnTo>
                    <a:pt x="44324" y="3437"/>
                  </a:lnTo>
                  <a:lnTo>
                    <a:pt x="44324" y="3437"/>
                  </a:lnTo>
                  <a:lnTo>
                    <a:pt x="45500" y="4071"/>
                  </a:lnTo>
                  <a:lnTo>
                    <a:pt x="45500" y="4071"/>
                  </a:lnTo>
                  <a:lnTo>
                    <a:pt x="46540" y="4704"/>
                  </a:lnTo>
                  <a:lnTo>
                    <a:pt x="47535" y="5382"/>
                  </a:lnTo>
                  <a:lnTo>
                    <a:pt x="47535" y="5382"/>
                  </a:lnTo>
                  <a:lnTo>
                    <a:pt x="48485" y="6061"/>
                  </a:lnTo>
                  <a:lnTo>
                    <a:pt x="49389" y="6784"/>
                  </a:lnTo>
                  <a:lnTo>
                    <a:pt x="50294" y="7553"/>
                  </a:lnTo>
                  <a:lnTo>
                    <a:pt x="51153" y="8322"/>
                  </a:lnTo>
                  <a:lnTo>
                    <a:pt x="51153" y="8322"/>
                  </a:lnTo>
                  <a:lnTo>
                    <a:pt x="51741" y="8865"/>
                  </a:lnTo>
                  <a:lnTo>
                    <a:pt x="51741" y="8865"/>
                  </a:lnTo>
                  <a:lnTo>
                    <a:pt x="52374" y="9543"/>
                  </a:lnTo>
                  <a:lnTo>
                    <a:pt x="52962" y="10176"/>
                  </a:lnTo>
                  <a:lnTo>
                    <a:pt x="52962" y="10176"/>
                  </a:lnTo>
                  <a:lnTo>
                    <a:pt x="54002" y="11443"/>
                  </a:lnTo>
                  <a:lnTo>
                    <a:pt x="54997" y="12754"/>
                  </a:lnTo>
                  <a:lnTo>
                    <a:pt x="54997" y="12754"/>
                  </a:lnTo>
                  <a:lnTo>
                    <a:pt x="55088" y="12890"/>
                  </a:lnTo>
                  <a:lnTo>
                    <a:pt x="55088" y="12890"/>
                  </a:lnTo>
                  <a:lnTo>
                    <a:pt x="55721" y="13795"/>
                  </a:lnTo>
                  <a:lnTo>
                    <a:pt x="56309" y="14790"/>
                  </a:lnTo>
                  <a:lnTo>
                    <a:pt x="56897" y="15739"/>
                  </a:lnTo>
                  <a:lnTo>
                    <a:pt x="57440" y="16780"/>
                  </a:lnTo>
                  <a:lnTo>
                    <a:pt x="57892" y="17775"/>
                  </a:lnTo>
                  <a:lnTo>
                    <a:pt x="58344" y="18860"/>
                  </a:lnTo>
                  <a:lnTo>
                    <a:pt x="58797" y="19900"/>
                  </a:lnTo>
                  <a:lnTo>
                    <a:pt x="59158" y="20986"/>
                  </a:lnTo>
                  <a:lnTo>
                    <a:pt x="59475" y="22116"/>
                  </a:lnTo>
                  <a:lnTo>
                    <a:pt x="59792" y="23247"/>
                  </a:lnTo>
                  <a:lnTo>
                    <a:pt x="60018" y="24378"/>
                  </a:lnTo>
                  <a:lnTo>
                    <a:pt x="60244" y="25554"/>
                  </a:lnTo>
                  <a:lnTo>
                    <a:pt x="60380" y="26730"/>
                  </a:lnTo>
                  <a:lnTo>
                    <a:pt x="60515" y="27906"/>
                  </a:lnTo>
                  <a:lnTo>
                    <a:pt x="60606" y="29081"/>
                  </a:lnTo>
                  <a:lnTo>
                    <a:pt x="60606" y="303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5;p32">
              <a:extLst>
                <a:ext uri="{FF2B5EF4-FFF2-40B4-BE49-F238E27FC236}">
                  <a16:creationId xmlns:a16="http://schemas.microsoft.com/office/drawing/2014/main" id="{153C1EF7-A747-AE97-8B08-88A86C988561}"/>
                </a:ext>
              </a:extLst>
            </p:cNvPr>
            <p:cNvSpPr/>
            <p:nvPr/>
          </p:nvSpPr>
          <p:spPr>
            <a:xfrm>
              <a:off x="293525" y="3769400"/>
              <a:ext cx="167350" cy="135700"/>
            </a:xfrm>
            <a:custGeom>
              <a:avLst/>
              <a:gdLst/>
              <a:ahLst/>
              <a:cxnLst/>
              <a:rect l="l" t="t" r="r" b="b"/>
              <a:pathLst>
                <a:path w="6694" h="5428" extrusionOk="0">
                  <a:moveTo>
                    <a:pt x="1538" y="0"/>
                  </a:moveTo>
                  <a:lnTo>
                    <a:pt x="1267" y="45"/>
                  </a:lnTo>
                  <a:lnTo>
                    <a:pt x="950" y="136"/>
                  </a:lnTo>
                  <a:lnTo>
                    <a:pt x="724" y="271"/>
                  </a:lnTo>
                  <a:lnTo>
                    <a:pt x="543" y="407"/>
                  </a:lnTo>
                  <a:lnTo>
                    <a:pt x="407" y="588"/>
                  </a:lnTo>
                  <a:lnTo>
                    <a:pt x="272" y="769"/>
                  </a:lnTo>
                  <a:lnTo>
                    <a:pt x="181" y="950"/>
                  </a:lnTo>
                  <a:lnTo>
                    <a:pt x="45" y="1357"/>
                  </a:lnTo>
                  <a:lnTo>
                    <a:pt x="0" y="1809"/>
                  </a:lnTo>
                  <a:lnTo>
                    <a:pt x="45" y="2216"/>
                  </a:lnTo>
                  <a:lnTo>
                    <a:pt x="136" y="2623"/>
                  </a:lnTo>
                  <a:lnTo>
                    <a:pt x="272" y="2895"/>
                  </a:lnTo>
                  <a:lnTo>
                    <a:pt x="452" y="3166"/>
                  </a:lnTo>
                  <a:lnTo>
                    <a:pt x="633" y="3437"/>
                  </a:lnTo>
                  <a:lnTo>
                    <a:pt x="859" y="3663"/>
                  </a:lnTo>
                  <a:lnTo>
                    <a:pt x="1357" y="4071"/>
                  </a:lnTo>
                  <a:lnTo>
                    <a:pt x="1855" y="4387"/>
                  </a:lnTo>
                  <a:lnTo>
                    <a:pt x="2307" y="4658"/>
                  </a:lnTo>
                  <a:lnTo>
                    <a:pt x="2759" y="4839"/>
                  </a:lnTo>
                  <a:lnTo>
                    <a:pt x="3257" y="5020"/>
                  </a:lnTo>
                  <a:lnTo>
                    <a:pt x="3709" y="5156"/>
                  </a:lnTo>
                  <a:lnTo>
                    <a:pt x="4206" y="5292"/>
                  </a:lnTo>
                  <a:lnTo>
                    <a:pt x="4704" y="5382"/>
                  </a:lnTo>
                  <a:lnTo>
                    <a:pt x="5201" y="5427"/>
                  </a:lnTo>
                  <a:lnTo>
                    <a:pt x="6151" y="5427"/>
                  </a:lnTo>
                  <a:lnTo>
                    <a:pt x="6151" y="5246"/>
                  </a:lnTo>
                  <a:lnTo>
                    <a:pt x="5247" y="5246"/>
                  </a:lnTo>
                  <a:lnTo>
                    <a:pt x="4749" y="5156"/>
                  </a:lnTo>
                  <a:lnTo>
                    <a:pt x="4252" y="5111"/>
                  </a:lnTo>
                  <a:lnTo>
                    <a:pt x="3799" y="4975"/>
                  </a:lnTo>
                  <a:lnTo>
                    <a:pt x="3302" y="4839"/>
                  </a:lnTo>
                  <a:lnTo>
                    <a:pt x="2850" y="4658"/>
                  </a:lnTo>
                  <a:lnTo>
                    <a:pt x="2397" y="4478"/>
                  </a:lnTo>
                  <a:lnTo>
                    <a:pt x="1945" y="4251"/>
                  </a:lnTo>
                  <a:lnTo>
                    <a:pt x="1447" y="3890"/>
                  </a:lnTo>
                  <a:lnTo>
                    <a:pt x="995" y="3528"/>
                  </a:lnTo>
                  <a:lnTo>
                    <a:pt x="769" y="3302"/>
                  </a:lnTo>
                  <a:lnTo>
                    <a:pt x="588" y="3076"/>
                  </a:lnTo>
                  <a:lnTo>
                    <a:pt x="452" y="2804"/>
                  </a:lnTo>
                  <a:lnTo>
                    <a:pt x="317" y="2533"/>
                  </a:lnTo>
                  <a:lnTo>
                    <a:pt x="226" y="2171"/>
                  </a:lnTo>
                  <a:lnTo>
                    <a:pt x="181" y="1809"/>
                  </a:lnTo>
                  <a:lnTo>
                    <a:pt x="226" y="1402"/>
                  </a:lnTo>
                  <a:lnTo>
                    <a:pt x="362" y="1040"/>
                  </a:lnTo>
                  <a:lnTo>
                    <a:pt x="543" y="724"/>
                  </a:lnTo>
                  <a:lnTo>
                    <a:pt x="679" y="588"/>
                  </a:lnTo>
                  <a:lnTo>
                    <a:pt x="814" y="452"/>
                  </a:lnTo>
                  <a:lnTo>
                    <a:pt x="1040" y="317"/>
                  </a:lnTo>
                  <a:lnTo>
                    <a:pt x="1312" y="226"/>
                  </a:lnTo>
                  <a:lnTo>
                    <a:pt x="1538" y="181"/>
                  </a:lnTo>
                  <a:lnTo>
                    <a:pt x="2262" y="181"/>
                  </a:lnTo>
                  <a:lnTo>
                    <a:pt x="2714" y="271"/>
                  </a:lnTo>
                  <a:lnTo>
                    <a:pt x="3257" y="452"/>
                  </a:lnTo>
                  <a:lnTo>
                    <a:pt x="3754" y="678"/>
                  </a:lnTo>
                  <a:lnTo>
                    <a:pt x="4252" y="905"/>
                  </a:lnTo>
                  <a:lnTo>
                    <a:pt x="4749" y="1176"/>
                  </a:lnTo>
                  <a:lnTo>
                    <a:pt x="5201" y="1493"/>
                  </a:lnTo>
                  <a:lnTo>
                    <a:pt x="5654" y="1809"/>
                  </a:lnTo>
                  <a:lnTo>
                    <a:pt x="6558" y="2533"/>
                  </a:lnTo>
                  <a:lnTo>
                    <a:pt x="6694" y="2397"/>
                  </a:lnTo>
                  <a:lnTo>
                    <a:pt x="5789" y="1673"/>
                  </a:lnTo>
                  <a:lnTo>
                    <a:pt x="5337" y="1357"/>
                  </a:lnTo>
                  <a:lnTo>
                    <a:pt x="4840" y="1040"/>
                  </a:lnTo>
                  <a:lnTo>
                    <a:pt x="4342" y="724"/>
                  </a:lnTo>
                  <a:lnTo>
                    <a:pt x="3845" y="498"/>
                  </a:lnTo>
                  <a:lnTo>
                    <a:pt x="3302" y="271"/>
                  </a:lnTo>
                  <a:lnTo>
                    <a:pt x="2759" y="91"/>
                  </a:lnTo>
                  <a:lnTo>
                    <a:pt x="2307"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6;p32">
              <a:extLst>
                <a:ext uri="{FF2B5EF4-FFF2-40B4-BE49-F238E27FC236}">
                  <a16:creationId xmlns:a16="http://schemas.microsoft.com/office/drawing/2014/main" id="{82035F9D-A7FC-5BE1-E35F-D83D2E2D746B}"/>
                </a:ext>
              </a:extLst>
            </p:cNvPr>
            <p:cNvSpPr/>
            <p:nvPr/>
          </p:nvSpPr>
          <p:spPr>
            <a:xfrm>
              <a:off x="1211650" y="3769400"/>
              <a:ext cx="166225" cy="135700"/>
            </a:xfrm>
            <a:custGeom>
              <a:avLst/>
              <a:gdLst/>
              <a:ahLst/>
              <a:cxnLst/>
              <a:rect l="l" t="t" r="r" b="b"/>
              <a:pathLst>
                <a:path w="6649" h="5428" extrusionOk="0">
                  <a:moveTo>
                    <a:pt x="4387" y="0"/>
                  </a:moveTo>
                  <a:lnTo>
                    <a:pt x="3935" y="91"/>
                  </a:lnTo>
                  <a:lnTo>
                    <a:pt x="3347" y="271"/>
                  </a:lnTo>
                  <a:lnTo>
                    <a:pt x="2850" y="498"/>
                  </a:lnTo>
                  <a:lnTo>
                    <a:pt x="2307" y="724"/>
                  </a:lnTo>
                  <a:lnTo>
                    <a:pt x="1809" y="1040"/>
                  </a:lnTo>
                  <a:lnTo>
                    <a:pt x="1357" y="1357"/>
                  </a:lnTo>
                  <a:lnTo>
                    <a:pt x="860" y="1673"/>
                  </a:lnTo>
                  <a:lnTo>
                    <a:pt x="0" y="2397"/>
                  </a:lnTo>
                  <a:lnTo>
                    <a:pt x="136" y="2533"/>
                  </a:lnTo>
                  <a:lnTo>
                    <a:pt x="995" y="1809"/>
                  </a:lnTo>
                  <a:lnTo>
                    <a:pt x="1448" y="1493"/>
                  </a:lnTo>
                  <a:lnTo>
                    <a:pt x="1900" y="1176"/>
                  </a:lnTo>
                  <a:lnTo>
                    <a:pt x="2397" y="905"/>
                  </a:lnTo>
                  <a:lnTo>
                    <a:pt x="2895" y="678"/>
                  </a:lnTo>
                  <a:lnTo>
                    <a:pt x="3438" y="452"/>
                  </a:lnTo>
                  <a:lnTo>
                    <a:pt x="3980" y="271"/>
                  </a:lnTo>
                  <a:lnTo>
                    <a:pt x="4387" y="181"/>
                  </a:lnTo>
                  <a:lnTo>
                    <a:pt x="5111" y="181"/>
                  </a:lnTo>
                  <a:lnTo>
                    <a:pt x="5382" y="226"/>
                  </a:lnTo>
                  <a:lnTo>
                    <a:pt x="5609" y="317"/>
                  </a:lnTo>
                  <a:lnTo>
                    <a:pt x="5835" y="452"/>
                  </a:lnTo>
                  <a:lnTo>
                    <a:pt x="5970" y="588"/>
                  </a:lnTo>
                  <a:lnTo>
                    <a:pt x="6106" y="724"/>
                  </a:lnTo>
                  <a:lnTo>
                    <a:pt x="6332" y="1040"/>
                  </a:lnTo>
                  <a:lnTo>
                    <a:pt x="6423" y="1402"/>
                  </a:lnTo>
                  <a:lnTo>
                    <a:pt x="6468" y="1809"/>
                  </a:lnTo>
                  <a:lnTo>
                    <a:pt x="6423" y="2171"/>
                  </a:lnTo>
                  <a:lnTo>
                    <a:pt x="6332" y="2533"/>
                  </a:lnTo>
                  <a:lnTo>
                    <a:pt x="6196" y="2804"/>
                  </a:lnTo>
                  <a:lnTo>
                    <a:pt x="6061" y="3076"/>
                  </a:lnTo>
                  <a:lnTo>
                    <a:pt x="5880" y="3302"/>
                  </a:lnTo>
                  <a:lnTo>
                    <a:pt x="5654" y="3528"/>
                  </a:lnTo>
                  <a:lnTo>
                    <a:pt x="5201" y="3890"/>
                  </a:lnTo>
                  <a:lnTo>
                    <a:pt x="4704" y="4251"/>
                  </a:lnTo>
                  <a:lnTo>
                    <a:pt x="4252" y="4478"/>
                  </a:lnTo>
                  <a:lnTo>
                    <a:pt x="3799" y="4658"/>
                  </a:lnTo>
                  <a:lnTo>
                    <a:pt x="3347" y="4839"/>
                  </a:lnTo>
                  <a:lnTo>
                    <a:pt x="2895" y="4975"/>
                  </a:lnTo>
                  <a:lnTo>
                    <a:pt x="2397" y="5111"/>
                  </a:lnTo>
                  <a:lnTo>
                    <a:pt x="1900" y="5156"/>
                  </a:lnTo>
                  <a:lnTo>
                    <a:pt x="1448" y="5246"/>
                  </a:lnTo>
                  <a:lnTo>
                    <a:pt x="498" y="5246"/>
                  </a:lnTo>
                  <a:lnTo>
                    <a:pt x="498" y="5427"/>
                  </a:lnTo>
                  <a:lnTo>
                    <a:pt x="1448" y="5427"/>
                  </a:lnTo>
                  <a:lnTo>
                    <a:pt x="1945" y="5382"/>
                  </a:lnTo>
                  <a:lnTo>
                    <a:pt x="2443" y="5292"/>
                  </a:lnTo>
                  <a:lnTo>
                    <a:pt x="2940" y="5156"/>
                  </a:lnTo>
                  <a:lnTo>
                    <a:pt x="3438" y="5020"/>
                  </a:lnTo>
                  <a:lnTo>
                    <a:pt x="3890" y="4839"/>
                  </a:lnTo>
                  <a:lnTo>
                    <a:pt x="4342" y="4658"/>
                  </a:lnTo>
                  <a:lnTo>
                    <a:pt x="4794" y="4387"/>
                  </a:lnTo>
                  <a:lnTo>
                    <a:pt x="5337" y="4071"/>
                  </a:lnTo>
                  <a:lnTo>
                    <a:pt x="5789" y="3663"/>
                  </a:lnTo>
                  <a:lnTo>
                    <a:pt x="6016" y="3437"/>
                  </a:lnTo>
                  <a:lnTo>
                    <a:pt x="6196" y="3166"/>
                  </a:lnTo>
                  <a:lnTo>
                    <a:pt x="6377" y="2895"/>
                  </a:lnTo>
                  <a:lnTo>
                    <a:pt x="6513" y="2623"/>
                  </a:lnTo>
                  <a:lnTo>
                    <a:pt x="6649" y="2216"/>
                  </a:lnTo>
                  <a:lnTo>
                    <a:pt x="6649" y="1809"/>
                  </a:lnTo>
                  <a:lnTo>
                    <a:pt x="6604" y="1357"/>
                  </a:lnTo>
                  <a:lnTo>
                    <a:pt x="6513" y="950"/>
                  </a:lnTo>
                  <a:lnTo>
                    <a:pt x="6377" y="769"/>
                  </a:lnTo>
                  <a:lnTo>
                    <a:pt x="6287" y="588"/>
                  </a:lnTo>
                  <a:lnTo>
                    <a:pt x="6106" y="407"/>
                  </a:lnTo>
                  <a:lnTo>
                    <a:pt x="5970" y="271"/>
                  </a:lnTo>
                  <a:lnTo>
                    <a:pt x="5699" y="136"/>
                  </a:lnTo>
                  <a:lnTo>
                    <a:pt x="5428" y="45"/>
                  </a:lnTo>
                  <a:lnTo>
                    <a:pt x="5111"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7;p32">
              <a:extLst>
                <a:ext uri="{FF2B5EF4-FFF2-40B4-BE49-F238E27FC236}">
                  <a16:creationId xmlns:a16="http://schemas.microsoft.com/office/drawing/2014/main" id="{BC38F681-F9D0-BB9A-D088-F8793DF6E20B}"/>
                </a:ext>
              </a:extLst>
            </p:cNvPr>
            <p:cNvSpPr/>
            <p:nvPr/>
          </p:nvSpPr>
          <p:spPr>
            <a:xfrm>
              <a:off x="1211650" y="3769400"/>
              <a:ext cx="166225" cy="135700"/>
            </a:xfrm>
            <a:custGeom>
              <a:avLst/>
              <a:gdLst/>
              <a:ahLst/>
              <a:cxnLst/>
              <a:rect l="l" t="t" r="r" b="b"/>
              <a:pathLst>
                <a:path w="6649" h="5428" fill="none" extrusionOk="0">
                  <a:moveTo>
                    <a:pt x="136" y="2533"/>
                  </a:moveTo>
                  <a:lnTo>
                    <a:pt x="136" y="2533"/>
                  </a:lnTo>
                  <a:lnTo>
                    <a:pt x="995" y="1809"/>
                  </a:lnTo>
                  <a:lnTo>
                    <a:pt x="1448" y="1493"/>
                  </a:lnTo>
                  <a:lnTo>
                    <a:pt x="1900" y="1176"/>
                  </a:lnTo>
                  <a:lnTo>
                    <a:pt x="2397" y="905"/>
                  </a:lnTo>
                  <a:lnTo>
                    <a:pt x="2895" y="678"/>
                  </a:lnTo>
                  <a:lnTo>
                    <a:pt x="3438" y="452"/>
                  </a:lnTo>
                  <a:lnTo>
                    <a:pt x="3980" y="271"/>
                  </a:lnTo>
                  <a:lnTo>
                    <a:pt x="3980" y="271"/>
                  </a:lnTo>
                  <a:lnTo>
                    <a:pt x="4387" y="181"/>
                  </a:lnTo>
                  <a:lnTo>
                    <a:pt x="4840" y="181"/>
                  </a:lnTo>
                  <a:lnTo>
                    <a:pt x="4840" y="181"/>
                  </a:lnTo>
                  <a:lnTo>
                    <a:pt x="5111" y="181"/>
                  </a:lnTo>
                  <a:lnTo>
                    <a:pt x="5382" y="226"/>
                  </a:lnTo>
                  <a:lnTo>
                    <a:pt x="5609" y="317"/>
                  </a:lnTo>
                  <a:lnTo>
                    <a:pt x="5835" y="452"/>
                  </a:lnTo>
                  <a:lnTo>
                    <a:pt x="5835" y="452"/>
                  </a:lnTo>
                  <a:lnTo>
                    <a:pt x="5970" y="588"/>
                  </a:lnTo>
                  <a:lnTo>
                    <a:pt x="6106" y="724"/>
                  </a:lnTo>
                  <a:lnTo>
                    <a:pt x="6332" y="1040"/>
                  </a:lnTo>
                  <a:lnTo>
                    <a:pt x="6423" y="1402"/>
                  </a:lnTo>
                  <a:lnTo>
                    <a:pt x="6468" y="1809"/>
                  </a:lnTo>
                  <a:lnTo>
                    <a:pt x="6468" y="1809"/>
                  </a:lnTo>
                  <a:lnTo>
                    <a:pt x="6423" y="2171"/>
                  </a:lnTo>
                  <a:lnTo>
                    <a:pt x="6332" y="2533"/>
                  </a:lnTo>
                  <a:lnTo>
                    <a:pt x="6332" y="2533"/>
                  </a:lnTo>
                  <a:lnTo>
                    <a:pt x="6196" y="2804"/>
                  </a:lnTo>
                  <a:lnTo>
                    <a:pt x="6061" y="3076"/>
                  </a:lnTo>
                  <a:lnTo>
                    <a:pt x="5880" y="3302"/>
                  </a:lnTo>
                  <a:lnTo>
                    <a:pt x="5654" y="3528"/>
                  </a:lnTo>
                  <a:lnTo>
                    <a:pt x="5201" y="3890"/>
                  </a:lnTo>
                  <a:lnTo>
                    <a:pt x="4704" y="4251"/>
                  </a:lnTo>
                  <a:lnTo>
                    <a:pt x="4704" y="4251"/>
                  </a:lnTo>
                  <a:lnTo>
                    <a:pt x="4252" y="4478"/>
                  </a:lnTo>
                  <a:lnTo>
                    <a:pt x="3799" y="4658"/>
                  </a:lnTo>
                  <a:lnTo>
                    <a:pt x="3347" y="4839"/>
                  </a:lnTo>
                  <a:lnTo>
                    <a:pt x="2895" y="4975"/>
                  </a:lnTo>
                  <a:lnTo>
                    <a:pt x="2397" y="5111"/>
                  </a:lnTo>
                  <a:lnTo>
                    <a:pt x="1900" y="5156"/>
                  </a:lnTo>
                  <a:lnTo>
                    <a:pt x="1448" y="5246"/>
                  </a:lnTo>
                  <a:lnTo>
                    <a:pt x="950" y="5246"/>
                  </a:lnTo>
                  <a:lnTo>
                    <a:pt x="950" y="5246"/>
                  </a:lnTo>
                  <a:lnTo>
                    <a:pt x="498" y="5246"/>
                  </a:lnTo>
                  <a:lnTo>
                    <a:pt x="498" y="5427"/>
                  </a:lnTo>
                  <a:lnTo>
                    <a:pt x="498" y="5427"/>
                  </a:lnTo>
                  <a:lnTo>
                    <a:pt x="950" y="5427"/>
                  </a:lnTo>
                  <a:lnTo>
                    <a:pt x="950" y="5427"/>
                  </a:lnTo>
                  <a:lnTo>
                    <a:pt x="1448" y="5427"/>
                  </a:lnTo>
                  <a:lnTo>
                    <a:pt x="1945" y="5382"/>
                  </a:lnTo>
                  <a:lnTo>
                    <a:pt x="2443" y="5292"/>
                  </a:lnTo>
                  <a:lnTo>
                    <a:pt x="2940" y="5156"/>
                  </a:lnTo>
                  <a:lnTo>
                    <a:pt x="3438" y="5020"/>
                  </a:lnTo>
                  <a:lnTo>
                    <a:pt x="3890" y="4839"/>
                  </a:lnTo>
                  <a:lnTo>
                    <a:pt x="4342" y="4658"/>
                  </a:lnTo>
                  <a:lnTo>
                    <a:pt x="4794" y="4387"/>
                  </a:lnTo>
                  <a:lnTo>
                    <a:pt x="4794" y="4387"/>
                  </a:lnTo>
                  <a:lnTo>
                    <a:pt x="5337" y="4071"/>
                  </a:lnTo>
                  <a:lnTo>
                    <a:pt x="5789" y="3663"/>
                  </a:lnTo>
                  <a:lnTo>
                    <a:pt x="6016" y="3437"/>
                  </a:lnTo>
                  <a:lnTo>
                    <a:pt x="6196" y="3166"/>
                  </a:lnTo>
                  <a:lnTo>
                    <a:pt x="6377" y="2895"/>
                  </a:lnTo>
                  <a:lnTo>
                    <a:pt x="6513" y="2623"/>
                  </a:lnTo>
                  <a:lnTo>
                    <a:pt x="6513" y="2623"/>
                  </a:lnTo>
                  <a:lnTo>
                    <a:pt x="6649" y="2216"/>
                  </a:lnTo>
                  <a:lnTo>
                    <a:pt x="6649" y="1809"/>
                  </a:lnTo>
                  <a:lnTo>
                    <a:pt x="6649" y="1809"/>
                  </a:lnTo>
                  <a:lnTo>
                    <a:pt x="6604" y="1357"/>
                  </a:lnTo>
                  <a:lnTo>
                    <a:pt x="6513" y="950"/>
                  </a:lnTo>
                  <a:lnTo>
                    <a:pt x="6377" y="769"/>
                  </a:lnTo>
                  <a:lnTo>
                    <a:pt x="6287" y="588"/>
                  </a:lnTo>
                  <a:lnTo>
                    <a:pt x="6106" y="407"/>
                  </a:lnTo>
                  <a:lnTo>
                    <a:pt x="5970" y="271"/>
                  </a:lnTo>
                  <a:lnTo>
                    <a:pt x="5970" y="271"/>
                  </a:lnTo>
                  <a:lnTo>
                    <a:pt x="5699" y="136"/>
                  </a:lnTo>
                  <a:lnTo>
                    <a:pt x="5428" y="45"/>
                  </a:lnTo>
                  <a:lnTo>
                    <a:pt x="5111" y="0"/>
                  </a:lnTo>
                  <a:lnTo>
                    <a:pt x="4840" y="0"/>
                  </a:lnTo>
                  <a:lnTo>
                    <a:pt x="4840" y="0"/>
                  </a:lnTo>
                  <a:lnTo>
                    <a:pt x="4387" y="0"/>
                  </a:lnTo>
                  <a:lnTo>
                    <a:pt x="3935" y="91"/>
                  </a:lnTo>
                  <a:lnTo>
                    <a:pt x="3935" y="91"/>
                  </a:lnTo>
                  <a:lnTo>
                    <a:pt x="3347" y="271"/>
                  </a:lnTo>
                  <a:lnTo>
                    <a:pt x="2850" y="498"/>
                  </a:lnTo>
                  <a:lnTo>
                    <a:pt x="2307" y="724"/>
                  </a:lnTo>
                  <a:lnTo>
                    <a:pt x="1809" y="1040"/>
                  </a:lnTo>
                  <a:lnTo>
                    <a:pt x="1357" y="1357"/>
                  </a:lnTo>
                  <a:lnTo>
                    <a:pt x="860" y="1673"/>
                  </a:lnTo>
                  <a:lnTo>
                    <a:pt x="0" y="2397"/>
                  </a:lnTo>
                  <a:lnTo>
                    <a:pt x="136" y="25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8;p32">
              <a:extLst>
                <a:ext uri="{FF2B5EF4-FFF2-40B4-BE49-F238E27FC236}">
                  <a16:creationId xmlns:a16="http://schemas.microsoft.com/office/drawing/2014/main" id="{46470C86-2A77-0777-162D-4CEC499A64BF}"/>
                </a:ext>
              </a:extLst>
            </p:cNvPr>
            <p:cNvSpPr/>
            <p:nvPr/>
          </p:nvSpPr>
          <p:spPr>
            <a:xfrm>
              <a:off x="298050" y="3683450"/>
              <a:ext cx="1097925" cy="720275"/>
            </a:xfrm>
            <a:custGeom>
              <a:avLst/>
              <a:gdLst/>
              <a:ahLst/>
              <a:cxnLst/>
              <a:rect l="l" t="t" r="r" b="b"/>
              <a:pathLst>
                <a:path w="43917" h="28811" extrusionOk="0">
                  <a:moveTo>
                    <a:pt x="4297" y="1"/>
                  </a:moveTo>
                  <a:lnTo>
                    <a:pt x="4206" y="363"/>
                  </a:lnTo>
                  <a:lnTo>
                    <a:pt x="3935" y="1041"/>
                  </a:lnTo>
                  <a:lnTo>
                    <a:pt x="3890" y="1403"/>
                  </a:lnTo>
                  <a:lnTo>
                    <a:pt x="3844" y="1765"/>
                  </a:lnTo>
                  <a:lnTo>
                    <a:pt x="3890" y="2081"/>
                  </a:lnTo>
                  <a:lnTo>
                    <a:pt x="3935" y="2217"/>
                  </a:lnTo>
                  <a:lnTo>
                    <a:pt x="4025" y="2307"/>
                  </a:lnTo>
                  <a:lnTo>
                    <a:pt x="4432" y="2669"/>
                  </a:lnTo>
                  <a:lnTo>
                    <a:pt x="4794" y="2941"/>
                  </a:lnTo>
                  <a:lnTo>
                    <a:pt x="5156" y="3167"/>
                  </a:lnTo>
                  <a:lnTo>
                    <a:pt x="4885" y="3529"/>
                  </a:lnTo>
                  <a:lnTo>
                    <a:pt x="4116" y="4614"/>
                  </a:lnTo>
                  <a:lnTo>
                    <a:pt x="3664" y="5338"/>
                  </a:lnTo>
                  <a:lnTo>
                    <a:pt x="3121" y="6197"/>
                  </a:lnTo>
                  <a:lnTo>
                    <a:pt x="2578" y="7147"/>
                  </a:lnTo>
                  <a:lnTo>
                    <a:pt x="2035" y="8142"/>
                  </a:lnTo>
                  <a:lnTo>
                    <a:pt x="1493" y="9272"/>
                  </a:lnTo>
                  <a:lnTo>
                    <a:pt x="995" y="10403"/>
                  </a:lnTo>
                  <a:lnTo>
                    <a:pt x="588" y="11579"/>
                  </a:lnTo>
                  <a:lnTo>
                    <a:pt x="271" y="12755"/>
                  </a:lnTo>
                  <a:lnTo>
                    <a:pt x="181" y="13343"/>
                  </a:lnTo>
                  <a:lnTo>
                    <a:pt x="91" y="13931"/>
                  </a:lnTo>
                  <a:lnTo>
                    <a:pt x="0" y="14519"/>
                  </a:lnTo>
                  <a:lnTo>
                    <a:pt x="0" y="15107"/>
                  </a:lnTo>
                  <a:lnTo>
                    <a:pt x="45" y="15695"/>
                  </a:lnTo>
                  <a:lnTo>
                    <a:pt x="91" y="16237"/>
                  </a:lnTo>
                  <a:lnTo>
                    <a:pt x="226" y="16780"/>
                  </a:lnTo>
                  <a:lnTo>
                    <a:pt x="362" y="17278"/>
                  </a:lnTo>
                  <a:lnTo>
                    <a:pt x="588" y="17866"/>
                  </a:lnTo>
                  <a:lnTo>
                    <a:pt x="859" y="18454"/>
                  </a:lnTo>
                  <a:lnTo>
                    <a:pt x="1131" y="18996"/>
                  </a:lnTo>
                  <a:lnTo>
                    <a:pt x="1447" y="19494"/>
                  </a:lnTo>
                  <a:lnTo>
                    <a:pt x="1809" y="20037"/>
                  </a:lnTo>
                  <a:lnTo>
                    <a:pt x="2126" y="20489"/>
                  </a:lnTo>
                  <a:lnTo>
                    <a:pt x="2533" y="20941"/>
                  </a:lnTo>
                  <a:lnTo>
                    <a:pt x="2940" y="21393"/>
                  </a:lnTo>
                  <a:lnTo>
                    <a:pt x="3754" y="22207"/>
                  </a:lnTo>
                  <a:lnTo>
                    <a:pt x="4613" y="22931"/>
                  </a:lnTo>
                  <a:lnTo>
                    <a:pt x="5563" y="23610"/>
                  </a:lnTo>
                  <a:lnTo>
                    <a:pt x="6468" y="24198"/>
                  </a:lnTo>
                  <a:lnTo>
                    <a:pt x="5473" y="28811"/>
                  </a:lnTo>
                  <a:lnTo>
                    <a:pt x="9407" y="25645"/>
                  </a:lnTo>
                  <a:lnTo>
                    <a:pt x="10357" y="25961"/>
                  </a:lnTo>
                  <a:lnTo>
                    <a:pt x="11171" y="26188"/>
                  </a:lnTo>
                  <a:lnTo>
                    <a:pt x="11895" y="26323"/>
                  </a:lnTo>
                  <a:lnTo>
                    <a:pt x="12754" y="26459"/>
                  </a:lnTo>
                  <a:lnTo>
                    <a:pt x="14925" y="26640"/>
                  </a:lnTo>
                  <a:lnTo>
                    <a:pt x="17413" y="26775"/>
                  </a:lnTo>
                  <a:lnTo>
                    <a:pt x="19855" y="26866"/>
                  </a:lnTo>
                  <a:lnTo>
                    <a:pt x="19855" y="26911"/>
                  </a:lnTo>
                  <a:lnTo>
                    <a:pt x="24061" y="26911"/>
                  </a:lnTo>
                  <a:lnTo>
                    <a:pt x="24061" y="26866"/>
                  </a:lnTo>
                  <a:lnTo>
                    <a:pt x="26413" y="26775"/>
                  </a:lnTo>
                  <a:lnTo>
                    <a:pt x="28810" y="26640"/>
                  </a:lnTo>
                  <a:lnTo>
                    <a:pt x="30936" y="26459"/>
                  </a:lnTo>
                  <a:lnTo>
                    <a:pt x="31841" y="26368"/>
                  </a:lnTo>
                  <a:lnTo>
                    <a:pt x="32564" y="26233"/>
                  </a:lnTo>
                  <a:lnTo>
                    <a:pt x="35685" y="28811"/>
                  </a:lnTo>
                  <a:lnTo>
                    <a:pt x="34961" y="25464"/>
                  </a:lnTo>
                  <a:lnTo>
                    <a:pt x="36137" y="24921"/>
                  </a:lnTo>
                  <a:lnTo>
                    <a:pt x="37358" y="24243"/>
                  </a:lnTo>
                  <a:lnTo>
                    <a:pt x="37992" y="23881"/>
                  </a:lnTo>
                  <a:lnTo>
                    <a:pt x="38625" y="23474"/>
                  </a:lnTo>
                  <a:lnTo>
                    <a:pt x="39213" y="23022"/>
                  </a:lnTo>
                  <a:lnTo>
                    <a:pt x="39846" y="22524"/>
                  </a:lnTo>
                  <a:lnTo>
                    <a:pt x="40389" y="21981"/>
                  </a:lnTo>
                  <a:lnTo>
                    <a:pt x="40977" y="21439"/>
                  </a:lnTo>
                  <a:lnTo>
                    <a:pt x="41519" y="20851"/>
                  </a:lnTo>
                  <a:lnTo>
                    <a:pt x="42017" y="20217"/>
                  </a:lnTo>
                  <a:lnTo>
                    <a:pt x="42469" y="19539"/>
                  </a:lnTo>
                  <a:lnTo>
                    <a:pt x="42876" y="18815"/>
                  </a:lnTo>
                  <a:lnTo>
                    <a:pt x="43238" y="18092"/>
                  </a:lnTo>
                  <a:lnTo>
                    <a:pt x="43555" y="17278"/>
                  </a:lnTo>
                  <a:lnTo>
                    <a:pt x="43735" y="16780"/>
                  </a:lnTo>
                  <a:lnTo>
                    <a:pt x="43826" y="16237"/>
                  </a:lnTo>
                  <a:lnTo>
                    <a:pt x="43916" y="15695"/>
                  </a:lnTo>
                  <a:lnTo>
                    <a:pt x="43916" y="15107"/>
                  </a:lnTo>
                  <a:lnTo>
                    <a:pt x="43916" y="14519"/>
                  </a:lnTo>
                  <a:lnTo>
                    <a:pt x="43871" y="13931"/>
                  </a:lnTo>
                  <a:lnTo>
                    <a:pt x="43781" y="13343"/>
                  </a:lnTo>
                  <a:lnTo>
                    <a:pt x="43645" y="12755"/>
                  </a:lnTo>
                  <a:lnTo>
                    <a:pt x="43328" y="11579"/>
                  </a:lnTo>
                  <a:lnTo>
                    <a:pt x="42921" y="10403"/>
                  </a:lnTo>
                  <a:lnTo>
                    <a:pt x="42424" y="9272"/>
                  </a:lnTo>
                  <a:lnTo>
                    <a:pt x="41926" y="8142"/>
                  </a:lnTo>
                  <a:lnTo>
                    <a:pt x="41384" y="7147"/>
                  </a:lnTo>
                  <a:lnTo>
                    <a:pt x="40841" y="6197"/>
                  </a:lnTo>
                  <a:lnTo>
                    <a:pt x="40298" y="5338"/>
                  </a:lnTo>
                  <a:lnTo>
                    <a:pt x="39801" y="4614"/>
                  </a:lnTo>
                  <a:lnTo>
                    <a:pt x="39077" y="3529"/>
                  </a:lnTo>
                  <a:lnTo>
                    <a:pt x="38806" y="3167"/>
                  </a:lnTo>
                  <a:lnTo>
                    <a:pt x="39122" y="2941"/>
                  </a:lnTo>
                  <a:lnTo>
                    <a:pt x="39484" y="2669"/>
                  </a:lnTo>
                  <a:lnTo>
                    <a:pt x="39891" y="2307"/>
                  </a:lnTo>
                  <a:lnTo>
                    <a:pt x="39982" y="2217"/>
                  </a:lnTo>
                  <a:lnTo>
                    <a:pt x="40072" y="2081"/>
                  </a:lnTo>
                  <a:lnTo>
                    <a:pt x="40117" y="1765"/>
                  </a:lnTo>
                  <a:lnTo>
                    <a:pt x="40072" y="1403"/>
                  </a:lnTo>
                  <a:lnTo>
                    <a:pt x="39982" y="1041"/>
                  </a:lnTo>
                  <a:lnTo>
                    <a:pt x="39755" y="363"/>
                  </a:lnTo>
                  <a:lnTo>
                    <a:pt x="39620" y="1"/>
                  </a:lnTo>
                  <a:lnTo>
                    <a:pt x="21981" y="498"/>
                  </a:lnTo>
                  <a:lnTo>
                    <a:pt x="429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9;p32">
              <a:extLst>
                <a:ext uri="{FF2B5EF4-FFF2-40B4-BE49-F238E27FC236}">
                  <a16:creationId xmlns:a16="http://schemas.microsoft.com/office/drawing/2014/main" id="{AA47FFFD-3E37-37A5-5966-52E3E933A547}"/>
                </a:ext>
              </a:extLst>
            </p:cNvPr>
            <p:cNvSpPr/>
            <p:nvPr/>
          </p:nvSpPr>
          <p:spPr>
            <a:xfrm>
              <a:off x="298050" y="3683450"/>
              <a:ext cx="1097925" cy="720275"/>
            </a:xfrm>
            <a:custGeom>
              <a:avLst/>
              <a:gdLst/>
              <a:ahLst/>
              <a:cxnLst/>
              <a:rect l="l" t="t" r="r" b="b"/>
              <a:pathLst>
                <a:path w="43917" h="28811" fill="none" extrusionOk="0">
                  <a:moveTo>
                    <a:pt x="38806" y="3167"/>
                  </a:moveTo>
                  <a:lnTo>
                    <a:pt x="38806" y="3167"/>
                  </a:lnTo>
                  <a:lnTo>
                    <a:pt x="39122" y="2941"/>
                  </a:lnTo>
                  <a:lnTo>
                    <a:pt x="39484" y="2669"/>
                  </a:lnTo>
                  <a:lnTo>
                    <a:pt x="39891" y="2307"/>
                  </a:lnTo>
                  <a:lnTo>
                    <a:pt x="39891" y="2307"/>
                  </a:lnTo>
                  <a:lnTo>
                    <a:pt x="39982" y="2217"/>
                  </a:lnTo>
                  <a:lnTo>
                    <a:pt x="40072" y="2081"/>
                  </a:lnTo>
                  <a:lnTo>
                    <a:pt x="40117" y="1765"/>
                  </a:lnTo>
                  <a:lnTo>
                    <a:pt x="40072" y="1403"/>
                  </a:lnTo>
                  <a:lnTo>
                    <a:pt x="39982" y="1041"/>
                  </a:lnTo>
                  <a:lnTo>
                    <a:pt x="39755" y="363"/>
                  </a:lnTo>
                  <a:lnTo>
                    <a:pt x="39620" y="1"/>
                  </a:lnTo>
                  <a:lnTo>
                    <a:pt x="21981" y="498"/>
                  </a:lnTo>
                  <a:lnTo>
                    <a:pt x="4297" y="1"/>
                  </a:lnTo>
                  <a:lnTo>
                    <a:pt x="4297" y="1"/>
                  </a:lnTo>
                  <a:lnTo>
                    <a:pt x="4206" y="363"/>
                  </a:lnTo>
                  <a:lnTo>
                    <a:pt x="3935" y="1041"/>
                  </a:lnTo>
                  <a:lnTo>
                    <a:pt x="3890" y="1403"/>
                  </a:lnTo>
                  <a:lnTo>
                    <a:pt x="3844" y="1765"/>
                  </a:lnTo>
                  <a:lnTo>
                    <a:pt x="3890" y="2081"/>
                  </a:lnTo>
                  <a:lnTo>
                    <a:pt x="3935" y="2217"/>
                  </a:lnTo>
                  <a:lnTo>
                    <a:pt x="4025" y="2307"/>
                  </a:lnTo>
                  <a:lnTo>
                    <a:pt x="4025" y="2307"/>
                  </a:lnTo>
                  <a:lnTo>
                    <a:pt x="4432" y="2669"/>
                  </a:lnTo>
                  <a:lnTo>
                    <a:pt x="4794" y="2941"/>
                  </a:lnTo>
                  <a:lnTo>
                    <a:pt x="5156" y="3167"/>
                  </a:lnTo>
                  <a:lnTo>
                    <a:pt x="5156" y="3167"/>
                  </a:lnTo>
                  <a:lnTo>
                    <a:pt x="4885" y="3529"/>
                  </a:lnTo>
                  <a:lnTo>
                    <a:pt x="4116" y="4614"/>
                  </a:lnTo>
                  <a:lnTo>
                    <a:pt x="3664" y="5338"/>
                  </a:lnTo>
                  <a:lnTo>
                    <a:pt x="3121" y="6197"/>
                  </a:lnTo>
                  <a:lnTo>
                    <a:pt x="2578" y="7147"/>
                  </a:lnTo>
                  <a:lnTo>
                    <a:pt x="2035" y="8142"/>
                  </a:lnTo>
                  <a:lnTo>
                    <a:pt x="1493" y="9272"/>
                  </a:lnTo>
                  <a:lnTo>
                    <a:pt x="995" y="10403"/>
                  </a:lnTo>
                  <a:lnTo>
                    <a:pt x="588" y="11579"/>
                  </a:lnTo>
                  <a:lnTo>
                    <a:pt x="271" y="12755"/>
                  </a:lnTo>
                  <a:lnTo>
                    <a:pt x="181" y="13343"/>
                  </a:lnTo>
                  <a:lnTo>
                    <a:pt x="91" y="13931"/>
                  </a:lnTo>
                  <a:lnTo>
                    <a:pt x="0" y="14519"/>
                  </a:lnTo>
                  <a:lnTo>
                    <a:pt x="0" y="15107"/>
                  </a:lnTo>
                  <a:lnTo>
                    <a:pt x="45" y="15695"/>
                  </a:lnTo>
                  <a:lnTo>
                    <a:pt x="91" y="16237"/>
                  </a:lnTo>
                  <a:lnTo>
                    <a:pt x="226" y="16780"/>
                  </a:lnTo>
                  <a:lnTo>
                    <a:pt x="362" y="17278"/>
                  </a:lnTo>
                  <a:lnTo>
                    <a:pt x="362" y="17278"/>
                  </a:lnTo>
                  <a:lnTo>
                    <a:pt x="588" y="17866"/>
                  </a:lnTo>
                  <a:lnTo>
                    <a:pt x="859" y="18454"/>
                  </a:lnTo>
                  <a:lnTo>
                    <a:pt x="1131" y="18996"/>
                  </a:lnTo>
                  <a:lnTo>
                    <a:pt x="1447" y="19494"/>
                  </a:lnTo>
                  <a:lnTo>
                    <a:pt x="1809" y="20037"/>
                  </a:lnTo>
                  <a:lnTo>
                    <a:pt x="2126" y="20489"/>
                  </a:lnTo>
                  <a:lnTo>
                    <a:pt x="2533" y="20941"/>
                  </a:lnTo>
                  <a:lnTo>
                    <a:pt x="2940" y="21393"/>
                  </a:lnTo>
                  <a:lnTo>
                    <a:pt x="3754" y="22207"/>
                  </a:lnTo>
                  <a:lnTo>
                    <a:pt x="4613" y="22931"/>
                  </a:lnTo>
                  <a:lnTo>
                    <a:pt x="5563" y="23610"/>
                  </a:lnTo>
                  <a:lnTo>
                    <a:pt x="6468" y="24198"/>
                  </a:lnTo>
                  <a:lnTo>
                    <a:pt x="5473" y="28811"/>
                  </a:lnTo>
                  <a:lnTo>
                    <a:pt x="9407" y="25645"/>
                  </a:lnTo>
                  <a:lnTo>
                    <a:pt x="9407" y="25645"/>
                  </a:lnTo>
                  <a:lnTo>
                    <a:pt x="10357" y="25961"/>
                  </a:lnTo>
                  <a:lnTo>
                    <a:pt x="11171" y="26188"/>
                  </a:lnTo>
                  <a:lnTo>
                    <a:pt x="11171" y="26188"/>
                  </a:lnTo>
                  <a:lnTo>
                    <a:pt x="11895" y="26323"/>
                  </a:lnTo>
                  <a:lnTo>
                    <a:pt x="12754" y="26459"/>
                  </a:lnTo>
                  <a:lnTo>
                    <a:pt x="14925" y="26640"/>
                  </a:lnTo>
                  <a:lnTo>
                    <a:pt x="17413" y="26775"/>
                  </a:lnTo>
                  <a:lnTo>
                    <a:pt x="19855" y="26866"/>
                  </a:lnTo>
                  <a:lnTo>
                    <a:pt x="19855" y="26911"/>
                  </a:lnTo>
                  <a:lnTo>
                    <a:pt x="19855" y="26911"/>
                  </a:lnTo>
                  <a:lnTo>
                    <a:pt x="21981" y="26911"/>
                  </a:lnTo>
                  <a:lnTo>
                    <a:pt x="21981" y="26911"/>
                  </a:lnTo>
                  <a:lnTo>
                    <a:pt x="24061" y="26911"/>
                  </a:lnTo>
                  <a:lnTo>
                    <a:pt x="24061" y="26866"/>
                  </a:lnTo>
                  <a:lnTo>
                    <a:pt x="24061" y="26866"/>
                  </a:lnTo>
                  <a:lnTo>
                    <a:pt x="26413" y="26775"/>
                  </a:lnTo>
                  <a:lnTo>
                    <a:pt x="28810" y="26640"/>
                  </a:lnTo>
                  <a:lnTo>
                    <a:pt x="30936" y="26459"/>
                  </a:lnTo>
                  <a:lnTo>
                    <a:pt x="31841" y="26368"/>
                  </a:lnTo>
                  <a:lnTo>
                    <a:pt x="32564" y="26233"/>
                  </a:lnTo>
                  <a:lnTo>
                    <a:pt x="35685" y="28811"/>
                  </a:lnTo>
                  <a:lnTo>
                    <a:pt x="34961" y="25464"/>
                  </a:lnTo>
                  <a:lnTo>
                    <a:pt x="34961" y="25464"/>
                  </a:lnTo>
                  <a:lnTo>
                    <a:pt x="36137" y="24921"/>
                  </a:lnTo>
                  <a:lnTo>
                    <a:pt x="37358" y="24243"/>
                  </a:lnTo>
                  <a:lnTo>
                    <a:pt x="37992" y="23881"/>
                  </a:lnTo>
                  <a:lnTo>
                    <a:pt x="38625" y="23474"/>
                  </a:lnTo>
                  <a:lnTo>
                    <a:pt x="39213" y="23022"/>
                  </a:lnTo>
                  <a:lnTo>
                    <a:pt x="39846" y="22524"/>
                  </a:lnTo>
                  <a:lnTo>
                    <a:pt x="40389" y="21981"/>
                  </a:lnTo>
                  <a:lnTo>
                    <a:pt x="40977" y="21439"/>
                  </a:lnTo>
                  <a:lnTo>
                    <a:pt x="41519" y="20851"/>
                  </a:lnTo>
                  <a:lnTo>
                    <a:pt x="42017" y="20217"/>
                  </a:lnTo>
                  <a:lnTo>
                    <a:pt x="42469" y="19539"/>
                  </a:lnTo>
                  <a:lnTo>
                    <a:pt x="42876" y="18815"/>
                  </a:lnTo>
                  <a:lnTo>
                    <a:pt x="43238" y="18092"/>
                  </a:lnTo>
                  <a:lnTo>
                    <a:pt x="43555" y="17278"/>
                  </a:lnTo>
                  <a:lnTo>
                    <a:pt x="43555" y="17278"/>
                  </a:lnTo>
                  <a:lnTo>
                    <a:pt x="43735" y="16780"/>
                  </a:lnTo>
                  <a:lnTo>
                    <a:pt x="43826" y="16237"/>
                  </a:lnTo>
                  <a:lnTo>
                    <a:pt x="43916" y="15695"/>
                  </a:lnTo>
                  <a:lnTo>
                    <a:pt x="43916" y="15107"/>
                  </a:lnTo>
                  <a:lnTo>
                    <a:pt x="43916" y="14519"/>
                  </a:lnTo>
                  <a:lnTo>
                    <a:pt x="43871" y="13931"/>
                  </a:lnTo>
                  <a:lnTo>
                    <a:pt x="43781" y="13343"/>
                  </a:lnTo>
                  <a:lnTo>
                    <a:pt x="43645" y="12755"/>
                  </a:lnTo>
                  <a:lnTo>
                    <a:pt x="43328" y="11579"/>
                  </a:lnTo>
                  <a:lnTo>
                    <a:pt x="42921" y="10403"/>
                  </a:lnTo>
                  <a:lnTo>
                    <a:pt x="42424" y="9272"/>
                  </a:lnTo>
                  <a:lnTo>
                    <a:pt x="41926" y="8142"/>
                  </a:lnTo>
                  <a:lnTo>
                    <a:pt x="41384" y="7147"/>
                  </a:lnTo>
                  <a:lnTo>
                    <a:pt x="40841" y="6197"/>
                  </a:lnTo>
                  <a:lnTo>
                    <a:pt x="40298" y="5338"/>
                  </a:lnTo>
                  <a:lnTo>
                    <a:pt x="39801" y="4614"/>
                  </a:lnTo>
                  <a:lnTo>
                    <a:pt x="39077" y="3529"/>
                  </a:lnTo>
                  <a:lnTo>
                    <a:pt x="38806" y="3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0;p32">
              <a:extLst>
                <a:ext uri="{FF2B5EF4-FFF2-40B4-BE49-F238E27FC236}">
                  <a16:creationId xmlns:a16="http://schemas.microsoft.com/office/drawing/2014/main" id="{9F5A2B4B-5514-2991-CC99-A5BEA91F3066}"/>
                </a:ext>
              </a:extLst>
            </p:cNvPr>
            <p:cNvSpPr/>
            <p:nvPr/>
          </p:nvSpPr>
          <p:spPr>
            <a:xfrm>
              <a:off x="431450" y="3804450"/>
              <a:ext cx="166250" cy="33925"/>
            </a:xfrm>
            <a:custGeom>
              <a:avLst/>
              <a:gdLst/>
              <a:ahLst/>
              <a:cxnLst/>
              <a:rect l="l" t="t" r="r" b="b"/>
              <a:pathLst>
                <a:path w="6650" h="1357" extrusionOk="0">
                  <a:moveTo>
                    <a:pt x="318" y="0"/>
                  </a:moveTo>
                  <a:lnTo>
                    <a:pt x="91" y="91"/>
                  </a:lnTo>
                  <a:lnTo>
                    <a:pt x="46" y="136"/>
                  </a:lnTo>
                  <a:lnTo>
                    <a:pt x="1" y="181"/>
                  </a:lnTo>
                  <a:lnTo>
                    <a:pt x="46" y="271"/>
                  </a:lnTo>
                  <a:lnTo>
                    <a:pt x="137" y="362"/>
                  </a:lnTo>
                  <a:lnTo>
                    <a:pt x="408" y="452"/>
                  </a:lnTo>
                  <a:lnTo>
                    <a:pt x="1267" y="724"/>
                  </a:lnTo>
                  <a:lnTo>
                    <a:pt x="2172" y="905"/>
                  </a:lnTo>
                  <a:lnTo>
                    <a:pt x="4026" y="1221"/>
                  </a:lnTo>
                  <a:lnTo>
                    <a:pt x="4569" y="1312"/>
                  </a:lnTo>
                  <a:lnTo>
                    <a:pt x="5157" y="1357"/>
                  </a:lnTo>
                  <a:lnTo>
                    <a:pt x="5700" y="1357"/>
                  </a:lnTo>
                  <a:lnTo>
                    <a:pt x="6242" y="1312"/>
                  </a:lnTo>
                  <a:lnTo>
                    <a:pt x="6469" y="1266"/>
                  </a:lnTo>
                  <a:lnTo>
                    <a:pt x="6604" y="1176"/>
                  </a:lnTo>
                  <a:lnTo>
                    <a:pt x="6649" y="1131"/>
                  </a:lnTo>
                  <a:lnTo>
                    <a:pt x="6649" y="1040"/>
                  </a:lnTo>
                  <a:lnTo>
                    <a:pt x="6604" y="950"/>
                  </a:lnTo>
                  <a:lnTo>
                    <a:pt x="6514" y="905"/>
                  </a:lnTo>
                  <a:lnTo>
                    <a:pt x="6333" y="814"/>
                  </a:lnTo>
                  <a:lnTo>
                    <a:pt x="6107" y="769"/>
                  </a:lnTo>
                  <a:lnTo>
                    <a:pt x="4795" y="498"/>
                  </a:lnTo>
                  <a:lnTo>
                    <a:pt x="3438" y="271"/>
                  </a:lnTo>
                  <a:lnTo>
                    <a:pt x="2127" y="136"/>
                  </a:lnTo>
                  <a:lnTo>
                    <a:pt x="770"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1;p32">
              <a:extLst>
                <a:ext uri="{FF2B5EF4-FFF2-40B4-BE49-F238E27FC236}">
                  <a16:creationId xmlns:a16="http://schemas.microsoft.com/office/drawing/2014/main" id="{C17F43B6-5508-063C-004C-5F1C2AAB2643}"/>
                </a:ext>
              </a:extLst>
            </p:cNvPr>
            <p:cNvSpPr/>
            <p:nvPr/>
          </p:nvSpPr>
          <p:spPr>
            <a:xfrm>
              <a:off x="429200" y="3830450"/>
              <a:ext cx="101800" cy="20375"/>
            </a:xfrm>
            <a:custGeom>
              <a:avLst/>
              <a:gdLst/>
              <a:ahLst/>
              <a:cxnLst/>
              <a:rect l="l" t="t" r="r" b="b"/>
              <a:pathLst>
                <a:path w="4072" h="815" extrusionOk="0">
                  <a:moveTo>
                    <a:pt x="181" y="0"/>
                  </a:moveTo>
                  <a:lnTo>
                    <a:pt x="46" y="46"/>
                  </a:lnTo>
                  <a:lnTo>
                    <a:pt x="1" y="91"/>
                  </a:lnTo>
                  <a:lnTo>
                    <a:pt x="1" y="181"/>
                  </a:lnTo>
                  <a:lnTo>
                    <a:pt x="46" y="226"/>
                  </a:lnTo>
                  <a:lnTo>
                    <a:pt x="227" y="272"/>
                  </a:lnTo>
                  <a:lnTo>
                    <a:pt x="769" y="407"/>
                  </a:lnTo>
                  <a:lnTo>
                    <a:pt x="1312" y="543"/>
                  </a:lnTo>
                  <a:lnTo>
                    <a:pt x="2488" y="724"/>
                  </a:lnTo>
                  <a:lnTo>
                    <a:pt x="3166" y="814"/>
                  </a:lnTo>
                  <a:lnTo>
                    <a:pt x="3845" y="814"/>
                  </a:lnTo>
                  <a:lnTo>
                    <a:pt x="3981" y="769"/>
                  </a:lnTo>
                  <a:lnTo>
                    <a:pt x="4071" y="724"/>
                  </a:lnTo>
                  <a:lnTo>
                    <a:pt x="4071" y="679"/>
                  </a:lnTo>
                  <a:lnTo>
                    <a:pt x="4071" y="634"/>
                  </a:lnTo>
                  <a:lnTo>
                    <a:pt x="4026" y="543"/>
                  </a:lnTo>
                  <a:lnTo>
                    <a:pt x="3890" y="498"/>
                  </a:lnTo>
                  <a:lnTo>
                    <a:pt x="3754" y="453"/>
                  </a:lnTo>
                  <a:lnTo>
                    <a:pt x="2940" y="272"/>
                  </a:lnTo>
                  <a:lnTo>
                    <a:pt x="2126" y="181"/>
                  </a:lnTo>
                  <a:lnTo>
                    <a:pt x="45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2;p32">
              <a:extLst>
                <a:ext uri="{FF2B5EF4-FFF2-40B4-BE49-F238E27FC236}">
                  <a16:creationId xmlns:a16="http://schemas.microsoft.com/office/drawing/2014/main" id="{E2BC4E2F-5F43-DA60-5BE9-26324F882D6E}"/>
                </a:ext>
              </a:extLst>
            </p:cNvPr>
            <p:cNvSpPr/>
            <p:nvPr/>
          </p:nvSpPr>
          <p:spPr>
            <a:xfrm>
              <a:off x="405450" y="3648400"/>
              <a:ext cx="881975" cy="84825"/>
            </a:xfrm>
            <a:custGeom>
              <a:avLst/>
              <a:gdLst/>
              <a:ahLst/>
              <a:cxnLst/>
              <a:rect l="l" t="t" r="r" b="b"/>
              <a:pathLst>
                <a:path w="35279" h="3393" extrusionOk="0">
                  <a:moveTo>
                    <a:pt x="17640" y="1"/>
                  </a:moveTo>
                  <a:lnTo>
                    <a:pt x="14067" y="46"/>
                  </a:lnTo>
                  <a:lnTo>
                    <a:pt x="10765" y="136"/>
                  </a:lnTo>
                  <a:lnTo>
                    <a:pt x="7780" y="272"/>
                  </a:lnTo>
                  <a:lnTo>
                    <a:pt x="5157" y="498"/>
                  </a:lnTo>
                  <a:lnTo>
                    <a:pt x="3031" y="724"/>
                  </a:lnTo>
                  <a:lnTo>
                    <a:pt x="2126" y="905"/>
                  </a:lnTo>
                  <a:lnTo>
                    <a:pt x="1403" y="1041"/>
                  </a:lnTo>
                  <a:lnTo>
                    <a:pt x="815" y="1177"/>
                  </a:lnTo>
                  <a:lnTo>
                    <a:pt x="363" y="1358"/>
                  </a:lnTo>
                  <a:lnTo>
                    <a:pt x="91" y="1538"/>
                  </a:lnTo>
                  <a:lnTo>
                    <a:pt x="46" y="1584"/>
                  </a:lnTo>
                  <a:lnTo>
                    <a:pt x="1" y="1674"/>
                  </a:lnTo>
                  <a:lnTo>
                    <a:pt x="46" y="1765"/>
                  </a:lnTo>
                  <a:lnTo>
                    <a:pt x="91" y="1855"/>
                  </a:lnTo>
                  <a:lnTo>
                    <a:pt x="363" y="2036"/>
                  </a:lnTo>
                  <a:lnTo>
                    <a:pt x="815" y="2172"/>
                  </a:lnTo>
                  <a:lnTo>
                    <a:pt x="1403" y="2353"/>
                  </a:lnTo>
                  <a:lnTo>
                    <a:pt x="2126" y="2488"/>
                  </a:lnTo>
                  <a:lnTo>
                    <a:pt x="3031" y="2624"/>
                  </a:lnTo>
                  <a:lnTo>
                    <a:pt x="5157" y="2895"/>
                  </a:lnTo>
                  <a:lnTo>
                    <a:pt x="7780" y="3076"/>
                  </a:lnTo>
                  <a:lnTo>
                    <a:pt x="10765" y="3257"/>
                  </a:lnTo>
                  <a:lnTo>
                    <a:pt x="14067" y="3348"/>
                  </a:lnTo>
                  <a:lnTo>
                    <a:pt x="17640" y="3393"/>
                  </a:lnTo>
                  <a:lnTo>
                    <a:pt x="21213" y="3348"/>
                  </a:lnTo>
                  <a:lnTo>
                    <a:pt x="24514" y="3257"/>
                  </a:lnTo>
                  <a:lnTo>
                    <a:pt x="27499" y="3076"/>
                  </a:lnTo>
                  <a:lnTo>
                    <a:pt x="30123" y="2895"/>
                  </a:lnTo>
                  <a:lnTo>
                    <a:pt x="32248" y="2624"/>
                  </a:lnTo>
                  <a:lnTo>
                    <a:pt x="33153" y="2488"/>
                  </a:lnTo>
                  <a:lnTo>
                    <a:pt x="33876" y="2353"/>
                  </a:lnTo>
                  <a:lnTo>
                    <a:pt x="34464" y="2172"/>
                  </a:lnTo>
                  <a:lnTo>
                    <a:pt x="34917" y="2036"/>
                  </a:lnTo>
                  <a:lnTo>
                    <a:pt x="35188" y="1855"/>
                  </a:lnTo>
                  <a:lnTo>
                    <a:pt x="35233" y="1765"/>
                  </a:lnTo>
                  <a:lnTo>
                    <a:pt x="35279" y="1674"/>
                  </a:lnTo>
                  <a:lnTo>
                    <a:pt x="35233" y="1584"/>
                  </a:lnTo>
                  <a:lnTo>
                    <a:pt x="35188" y="1538"/>
                  </a:lnTo>
                  <a:lnTo>
                    <a:pt x="34917" y="1358"/>
                  </a:lnTo>
                  <a:lnTo>
                    <a:pt x="34464" y="1177"/>
                  </a:lnTo>
                  <a:lnTo>
                    <a:pt x="33876" y="1041"/>
                  </a:lnTo>
                  <a:lnTo>
                    <a:pt x="33153" y="905"/>
                  </a:lnTo>
                  <a:lnTo>
                    <a:pt x="32248" y="724"/>
                  </a:lnTo>
                  <a:lnTo>
                    <a:pt x="30123" y="498"/>
                  </a:lnTo>
                  <a:lnTo>
                    <a:pt x="27499" y="272"/>
                  </a:lnTo>
                  <a:lnTo>
                    <a:pt x="24514" y="136"/>
                  </a:lnTo>
                  <a:lnTo>
                    <a:pt x="21213" y="46"/>
                  </a:lnTo>
                  <a:lnTo>
                    <a:pt x="17640"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3;p32">
              <a:extLst>
                <a:ext uri="{FF2B5EF4-FFF2-40B4-BE49-F238E27FC236}">
                  <a16:creationId xmlns:a16="http://schemas.microsoft.com/office/drawing/2014/main" id="{94FA42E8-71D8-E80E-912A-AE7C02E9482E}"/>
                </a:ext>
              </a:extLst>
            </p:cNvPr>
            <p:cNvSpPr/>
            <p:nvPr/>
          </p:nvSpPr>
          <p:spPr>
            <a:xfrm>
              <a:off x="405450" y="3648400"/>
              <a:ext cx="881975" cy="84825"/>
            </a:xfrm>
            <a:custGeom>
              <a:avLst/>
              <a:gdLst/>
              <a:ahLst/>
              <a:cxnLst/>
              <a:rect l="l" t="t" r="r" b="b"/>
              <a:pathLst>
                <a:path w="35279" h="3393" fill="none" extrusionOk="0">
                  <a:moveTo>
                    <a:pt x="35279" y="1674"/>
                  </a:moveTo>
                  <a:lnTo>
                    <a:pt x="35279" y="1674"/>
                  </a:lnTo>
                  <a:lnTo>
                    <a:pt x="35233" y="1765"/>
                  </a:lnTo>
                  <a:lnTo>
                    <a:pt x="35188" y="1855"/>
                  </a:lnTo>
                  <a:lnTo>
                    <a:pt x="34917" y="2036"/>
                  </a:lnTo>
                  <a:lnTo>
                    <a:pt x="34464" y="2172"/>
                  </a:lnTo>
                  <a:lnTo>
                    <a:pt x="33876" y="2353"/>
                  </a:lnTo>
                  <a:lnTo>
                    <a:pt x="33153" y="2488"/>
                  </a:lnTo>
                  <a:lnTo>
                    <a:pt x="32248" y="2624"/>
                  </a:lnTo>
                  <a:lnTo>
                    <a:pt x="30123" y="2895"/>
                  </a:lnTo>
                  <a:lnTo>
                    <a:pt x="27499" y="3076"/>
                  </a:lnTo>
                  <a:lnTo>
                    <a:pt x="24514" y="3257"/>
                  </a:lnTo>
                  <a:lnTo>
                    <a:pt x="21213" y="3348"/>
                  </a:lnTo>
                  <a:lnTo>
                    <a:pt x="17640" y="3393"/>
                  </a:lnTo>
                  <a:lnTo>
                    <a:pt x="17640" y="3393"/>
                  </a:lnTo>
                  <a:lnTo>
                    <a:pt x="14067" y="3348"/>
                  </a:lnTo>
                  <a:lnTo>
                    <a:pt x="10765" y="3257"/>
                  </a:lnTo>
                  <a:lnTo>
                    <a:pt x="7780" y="3076"/>
                  </a:lnTo>
                  <a:lnTo>
                    <a:pt x="5157" y="2895"/>
                  </a:lnTo>
                  <a:lnTo>
                    <a:pt x="3031" y="2624"/>
                  </a:lnTo>
                  <a:lnTo>
                    <a:pt x="2126" y="2488"/>
                  </a:lnTo>
                  <a:lnTo>
                    <a:pt x="1403" y="2353"/>
                  </a:lnTo>
                  <a:lnTo>
                    <a:pt x="815" y="2172"/>
                  </a:lnTo>
                  <a:lnTo>
                    <a:pt x="363" y="2036"/>
                  </a:lnTo>
                  <a:lnTo>
                    <a:pt x="91" y="1855"/>
                  </a:lnTo>
                  <a:lnTo>
                    <a:pt x="46" y="1765"/>
                  </a:lnTo>
                  <a:lnTo>
                    <a:pt x="1" y="1674"/>
                  </a:lnTo>
                  <a:lnTo>
                    <a:pt x="1" y="1674"/>
                  </a:lnTo>
                  <a:lnTo>
                    <a:pt x="46" y="1584"/>
                  </a:lnTo>
                  <a:lnTo>
                    <a:pt x="91" y="1538"/>
                  </a:lnTo>
                  <a:lnTo>
                    <a:pt x="363" y="1358"/>
                  </a:lnTo>
                  <a:lnTo>
                    <a:pt x="815" y="1177"/>
                  </a:lnTo>
                  <a:lnTo>
                    <a:pt x="1403" y="1041"/>
                  </a:lnTo>
                  <a:lnTo>
                    <a:pt x="2126" y="905"/>
                  </a:lnTo>
                  <a:lnTo>
                    <a:pt x="3031" y="724"/>
                  </a:lnTo>
                  <a:lnTo>
                    <a:pt x="5157" y="498"/>
                  </a:lnTo>
                  <a:lnTo>
                    <a:pt x="7780" y="272"/>
                  </a:lnTo>
                  <a:lnTo>
                    <a:pt x="10765" y="136"/>
                  </a:lnTo>
                  <a:lnTo>
                    <a:pt x="14067" y="46"/>
                  </a:lnTo>
                  <a:lnTo>
                    <a:pt x="17640" y="1"/>
                  </a:lnTo>
                  <a:lnTo>
                    <a:pt x="17640" y="1"/>
                  </a:lnTo>
                  <a:lnTo>
                    <a:pt x="21213" y="46"/>
                  </a:lnTo>
                  <a:lnTo>
                    <a:pt x="24514" y="136"/>
                  </a:lnTo>
                  <a:lnTo>
                    <a:pt x="27499" y="272"/>
                  </a:lnTo>
                  <a:lnTo>
                    <a:pt x="30123" y="498"/>
                  </a:lnTo>
                  <a:lnTo>
                    <a:pt x="32248" y="724"/>
                  </a:lnTo>
                  <a:lnTo>
                    <a:pt x="33153" y="905"/>
                  </a:lnTo>
                  <a:lnTo>
                    <a:pt x="33876" y="1041"/>
                  </a:lnTo>
                  <a:lnTo>
                    <a:pt x="34464" y="1177"/>
                  </a:lnTo>
                  <a:lnTo>
                    <a:pt x="34917" y="1358"/>
                  </a:lnTo>
                  <a:lnTo>
                    <a:pt x="35188" y="1538"/>
                  </a:lnTo>
                  <a:lnTo>
                    <a:pt x="35233" y="1584"/>
                  </a:lnTo>
                  <a:lnTo>
                    <a:pt x="35279" y="16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4;p32">
              <a:extLst>
                <a:ext uri="{FF2B5EF4-FFF2-40B4-BE49-F238E27FC236}">
                  <a16:creationId xmlns:a16="http://schemas.microsoft.com/office/drawing/2014/main" id="{453DA832-E73A-93D4-186B-981980FED9B1}"/>
                </a:ext>
              </a:extLst>
            </p:cNvPr>
            <p:cNvSpPr/>
            <p:nvPr/>
          </p:nvSpPr>
          <p:spPr>
            <a:xfrm>
              <a:off x="405450" y="3648400"/>
              <a:ext cx="881975" cy="84825"/>
            </a:xfrm>
            <a:custGeom>
              <a:avLst/>
              <a:gdLst/>
              <a:ahLst/>
              <a:cxnLst/>
              <a:rect l="l" t="t" r="r" b="b"/>
              <a:pathLst>
                <a:path w="35279" h="3393" extrusionOk="0">
                  <a:moveTo>
                    <a:pt x="17640" y="1"/>
                  </a:moveTo>
                  <a:lnTo>
                    <a:pt x="14067" y="46"/>
                  </a:lnTo>
                  <a:lnTo>
                    <a:pt x="10765" y="136"/>
                  </a:lnTo>
                  <a:lnTo>
                    <a:pt x="7780" y="272"/>
                  </a:lnTo>
                  <a:lnTo>
                    <a:pt x="5157" y="498"/>
                  </a:lnTo>
                  <a:lnTo>
                    <a:pt x="3031" y="724"/>
                  </a:lnTo>
                  <a:lnTo>
                    <a:pt x="2126" y="905"/>
                  </a:lnTo>
                  <a:lnTo>
                    <a:pt x="1403" y="1041"/>
                  </a:lnTo>
                  <a:lnTo>
                    <a:pt x="815" y="1177"/>
                  </a:lnTo>
                  <a:lnTo>
                    <a:pt x="363" y="1358"/>
                  </a:lnTo>
                  <a:lnTo>
                    <a:pt x="91" y="1538"/>
                  </a:lnTo>
                  <a:lnTo>
                    <a:pt x="46" y="1584"/>
                  </a:lnTo>
                  <a:lnTo>
                    <a:pt x="1" y="1674"/>
                  </a:lnTo>
                  <a:lnTo>
                    <a:pt x="46" y="1810"/>
                  </a:lnTo>
                  <a:lnTo>
                    <a:pt x="182" y="1900"/>
                  </a:lnTo>
                  <a:lnTo>
                    <a:pt x="363" y="2036"/>
                  </a:lnTo>
                  <a:lnTo>
                    <a:pt x="634" y="2126"/>
                  </a:lnTo>
                  <a:lnTo>
                    <a:pt x="1358" y="2353"/>
                  </a:lnTo>
                  <a:lnTo>
                    <a:pt x="2353" y="2533"/>
                  </a:lnTo>
                  <a:lnTo>
                    <a:pt x="3619" y="2714"/>
                  </a:lnTo>
                  <a:lnTo>
                    <a:pt x="5111" y="2895"/>
                  </a:lnTo>
                  <a:lnTo>
                    <a:pt x="6830" y="3031"/>
                  </a:lnTo>
                  <a:lnTo>
                    <a:pt x="8684" y="3167"/>
                  </a:lnTo>
                  <a:lnTo>
                    <a:pt x="10720" y="3257"/>
                  </a:lnTo>
                  <a:lnTo>
                    <a:pt x="12936" y="3302"/>
                  </a:lnTo>
                  <a:lnTo>
                    <a:pt x="15243" y="3348"/>
                  </a:lnTo>
                  <a:lnTo>
                    <a:pt x="17640" y="3393"/>
                  </a:lnTo>
                  <a:lnTo>
                    <a:pt x="20037" y="3348"/>
                  </a:lnTo>
                  <a:lnTo>
                    <a:pt x="22343" y="3302"/>
                  </a:lnTo>
                  <a:lnTo>
                    <a:pt x="24559" y="3257"/>
                  </a:lnTo>
                  <a:lnTo>
                    <a:pt x="26595" y="3167"/>
                  </a:lnTo>
                  <a:lnTo>
                    <a:pt x="28449" y="3031"/>
                  </a:lnTo>
                  <a:lnTo>
                    <a:pt x="30168" y="2895"/>
                  </a:lnTo>
                  <a:lnTo>
                    <a:pt x="31660" y="2714"/>
                  </a:lnTo>
                  <a:lnTo>
                    <a:pt x="32927" y="2533"/>
                  </a:lnTo>
                  <a:lnTo>
                    <a:pt x="33922" y="2353"/>
                  </a:lnTo>
                  <a:lnTo>
                    <a:pt x="34645" y="2126"/>
                  </a:lnTo>
                  <a:lnTo>
                    <a:pt x="34917" y="2036"/>
                  </a:lnTo>
                  <a:lnTo>
                    <a:pt x="35098" y="1900"/>
                  </a:lnTo>
                  <a:lnTo>
                    <a:pt x="35233" y="1810"/>
                  </a:lnTo>
                  <a:lnTo>
                    <a:pt x="35279" y="1674"/>
                  </a:lnTo>
                  <a:lnTo>
                    <a:pt x="35233" y="1584"/>
                  </a:lnTo>
                  <a:lnTo>
                    <a:pt x="35188" y="1538"/>
                  </a:lnTo>
                  <a:lnTo>
                    <a:pt x="34917" y="1358"/>
                  </a:lnTo>
                  <a:lnTo>
                    <a:pt x="34464" y="1177"/>
                  </a:lnTo>
                  <a:lnTo>
                    <a:pt x="33876" y="1041"/>
                  </a:lnTo>
                  <a:lnTo>
                    <a:pt x="33153" y="905"/>
                  </a:lnTo>
                  <a:lnTo>
                    <a:pt x="32248" y="724"/>
                  </a:lnTo>
                  <a:lnTo>
                    <a:pt x="30123" y="498"/>
                  </a:lnTo>
                  <a:lnTo>
                    <a:pt x="27499" y="272"/>
                  </a:lnTo>
                  <a:lnTo>
                    <a:pt x="24514" y="136"/>
                  </a:lnTo>
                  <a:lnTo>
                    <a:pt x="21213" y="46"/>
                  </a:lnTo>
                  <a:lnTo>
                    <a:pt x="17640"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5;p32">
              <a:extLst>
                <a:ext uri="{FF2B5EF4-FFF2-40B4-BE49-F238E27FC236}">
                  <a16:creationId xmlns:a16="http://schemas.microsoft.com/office/drawing/2014/main" id="{C8456B64-6B55-E8CF-DB47-3DEE980E86D2}"/>
                </a:ext>
              </a:extLst>
            </p:cNvPr>
            <p:cNvSpPr/>
            <p:nvPr/>
          </p:nvSpPr>
          <p:spPr>
            <a:xfrm>
              <a:off x="405450" y="3648400"/>
              <a:ext cx="881975" cy="84825"/>
            </a:xfrm>
            <a:custGeom>
              <a:avLst/>
              <a:gdLst/>
              <a:ahLst/>
              <a:cxnLst/>
              <a:rect l="l" t="t" r="r" b="b"/>
              <a:pathLst>
                <a:path w="35279" h="3393" fill="none" extrusionOk="0">
                  <a:moveTo>
                    <a:pt x="35279" y="1674"/>
                  </a:moveTo>
                  <a:lnTo>
                    <a:pt x="35279" y="1674"/>
                  </a:lnTo>
                  <a:lnTo>
                    <a:pt x="35233" y="1810"/>
                  </a:lnTo>
                  <a:lnTo>
                    <a:pt x="35098" y="1900"/>
                  </a:lnTo>
                  <a:lnTo>
                    <a:pt x="34917" y="2036"/>
                  </a:lnTo>
                  <a:lnTo>
                    <a:pt x="34645" y="2126"/>
                  </a:lnTo>
                  <a:lnTo>
                    <a:pt x="33922" y="2353"/>
                  </a:lnTo>
                  <a:lnTo>
                    <a:pt x="32927" y="2533"/>
                  </a:lnTo>
                  <a:lnTo>
                    <a:pt x="32927" y="2533"/>
                  </a:lnTo>
                  <a:lnTo>
                    <a:pt x="31660" y="2714"/>
                  </a:lnTo>
                  <a:lnTo>
                    <a:pt x="30168" y="2895"/>
                  </a:lnTo>
                  <a:lnTo>
                    <a:pt x="28449" y="3031"/>
                  </a:lnTo>
                  <a:lnTo>
                    <a:pt x="26595" y="3167"/>
                  </a:lnTo>
                  <a:lnTo>
                    <a:pt x="24559" y="3257"/>
                  </a:lnTo>
                  <a:lnTo>
                    <a:pt x="22343" y="3302"/>
                  </a:lnTo>
                  <a:lnTo>
                    <a:pt x="20037" y="3348"/>
                  </a:lnTo>
                  <a:lnTo>
                    <a:pt x="17640" y="3393"/>
                  </a:lnTo>
                  <a:lnTo>
                    <a:pt x="17640" y="3393"/>
                  </a:lnTo>
                  <a:lnTo>
                    <a:pt x="15243" y="3348"/>
                  </a:lnTo>
                  <a:lnTo>
                    <a:pt x="12936" y="3302"/>
                  </a:lnTo>
                  <a:lnTo>
                    <a:pt x="10720" y="3257"/>
                  </a:lnTo>
                  <a:lnTo>
                    <a:pt x="8684" y="3167"/>
                  </a:lnTo>
                  <a:lnTo>
                    <a:pt x="6830" y="3031"/>
                  </a:lnTo>
                  <a:lnTo>
                    <a:pt x="5111" y="2895"/>
                  </a:lnTo>
                  <a:lnTo>
                    <a:pt x="3619" y="2714"/>
                  </a:lnTo>
                  <a:lnTo>
                    <a:pt x="2353" y="2533"/>
                  </a:lnTo>
                  <a:lnTo>
                    <a:pt x="2353" y="2533"/>
                  </a:lnTo>
                  <a:lnTo>
                    <a:pt x="1358" y="2353"/>
                  </a:lnTo>
                  <a:lnTo>
                    <a:pt x="634" y="2126"/>
                  </a:lnTo>
                  <a:lnTo>
                    <a:pt x="363" y="2036"/>
                  </a:lnTo>
                  <a:lnTo>
                    <a:pt x="182" y="1900"/>
                  </a:lnTo>
                  <a:lnTo>
                    <a:pt x="46" y="1810"/>
                  </a:lnTo>
                  <a:lnTo>
                    <a:pt x="1" y="1674"/>
                  </a:lnTo>
                  <a:lnTo>
                    <a:pt x="1" y="1674"/>
                  </a:lnTo>
                  <a:lnTo>
                    <a:pt x="46" y="1584"/>
                  </a:lnTo>
                  <a:lnTo>
                    <a:pt x="91" y="1538"/>
                  </a:lnTo>
                  <a:lnTo>
                    <a:pt x="363" y="1358"/>
                  </a:lnTo>
                  <a:lnTo>
                    <a:pt x="815" y="1177"/>
                  </a:lnTo>
                  <a:lnTo>
                    <a:pt x="1403" y="1041"/>
                  </a:lnTo>
                  <a:lnTo>
                    <a:pt x="2126" y="905"/>
                  </a:lnTo>
                  <a:lnTo>
                    <a:pt x="3031" y="724"/>
                  </a:lnTo>
                  <a:lnTo>
                    <a:pt x="5157" y="498"/>
                  </a:lnTo>
                  <a:lnTo>
                    <a:pt x="7780" y="272"/>
                  </a:lnTo>
                  <a:lnTo>
                    <a:pt x="10765" y="136"/>
                  </a:lnTo>
                  <a:lnTo>
                    <a:pt x="14067" y="46"/>
                  </a:lnTo>
                  <a:lnTo>
                    <a:pt x="17640" y="1"/>
                  </a:lnTo>
                  <a:lnTo>
                    <a:pt x="17640" y="1"/>
                  </a:lnTo>
                  <a:lnTo>
                    <a:pt x="21213" y="46"/>
                  </a:lnTo>
                  <a:lnTo>
                    <a:pt x="24514" y="136"/>
                  </a:lnTo>
                  <a:lnTo>
                    <a:pt x="27499" y="272"/>
                  </a:lnTo>
                  <a:lnTo>
                    <a:pt x="30123" y="498"/>
                  </a:lnTo>
                  <a:lnTo>
                    <a:pt x="32248" y="724"/>
                  </a:lnTo>
                  <a:lnTo>
                    <a:pt x="33153" y="905"/>
                  </a:lnTo>
                  <a:lnTo>
                    <a:pt x="33876" y="1041"/>
                  </a:lnTo>
                  <a:lnTo>
                    <a:pt x="34464" y="1177"/>
                  </a:lnTo>
                  <a:lnTo>
                    <a:pt x="34917" y="1358"/>
                  </a:lnTo>
                  <a:lnTo>
                    <a:pt x="35188" y="1538"/>
                  </a:lnTo>
                  <a:lnTo>
                    <a:pt x="35233" y="1584"/>
                  </a:lnTo>
                  <a:lnTo>
                    <a:pt x="35279" y="16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6;p32">
              <a:extLst>
                <a:ext uri="{FF2B5EF4-FFF2-40B4-BE49-F238E27FC236}">
                  <a16:creationId xmlns:a16="http://schemas.microsoft.com/office/drawing/2014/main" id="{E44F70B1-0349-3DD3-4385-C237D9E9CE00}"/>
                </a:ext>
              </a:extLst>
            </p:cNvPr>
            <p:cNvSpPr/>
            <p:nvPr/>
          </p:nvSpPr>
          <p:spPr>
            <a:xfrm>
              <a:off x="1168675" y="3661975"/>
              <a:ext cx="40725" cy="10200"/>
            </a:xfrm>
            <a:custGeom>
              <a:avLst/>
              <a:gdLst/>
              <a:ahLst/>
              <a:cxnLst/>
              <a:rect l="l" t="t" r="r" b="b"/>
              <a:pathLst>
                <a:path w="1629" h="408" extrusionOk="0">
                  <a:moveTo>
                    <a:pt x="1" y="0"/>
                  </a:moveTo>
                  <a:lnTo>
                    <a:pt x="272" y="227"/>
                  </a:lnTo>
                  <a:lnTo>
                    <a:pt x="453" y="317"/>
                  </a:lnTo>
                  <a:lnTo>
                    <a:pt x="634" y="362"/>
                  </a:lnTo>
                  <a:lnTo>
                    <a:pt x="905" y="407"/>
                  </a:lnTo>
                  <a:lnTo>
                    <a:pt x="1086" y="407"/>
                  </a:lnTo>
                  <a:lnTo>
                    <a:pt x="1267" y="362"/>
                  </a:lnTo>
                  <a:lnTo>
                    <a:pt x="1629" y="181"/>
                  </a:lnTo>
                  <a:lnTo>
                    <a:pt x="1" y="0"/>
                  </a:lnTo>
                  <a:close/>
                </a:path>
              </a:pathLst>
            </a:custGeom>
            <a:solidFill>
              <a:srgbClr val="743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7;p32">
              <a:extLst>
                <a:ext uri="{FF2B5EF4-FFF2-40B4-BE49-F238E27FC236}">
                  <a16:creationId xmlns:a16="http://schemas.microsoft.com/office/drawing/2014/main" id="{A80411B6-D290-13F5-47A6-34B8653A4A47}"/>
                </a:ext>
              </a:extLst>
            </p:cNvPr>
            <p:cNvSpPr/>
            <p:nvPr/>
          </p:nvSpPr>
          <p:spPr>
            <a:xfrm>
              <a:off x="1168675" y="3661975"/>
              <a:ext cx="40725" cy="10200"/>
            </a:xfrm>
            <a:custGeom>
              <a:avLst/>
              <a:gdLst/>
              <a:ahLst/>
              <a:cxnLst/>
              <a:rect l="l" t="t" r="r" b="b"/>
              <a:pathLst>
                <a:path w="1629" h="408" fill="none" extrusionOk="0">
                  <a:moveTo>
                    <a:pt x="1" y="0"/>
                  </a:moveTo>
                  <a:lnTo>
                    <a:pt x="1" y="0"/>
                  </a:lnTo>
                  <a:lnTo>
                    <a:pt x="272" y="227"/>
                  </a:lnTo>
                  <a:lnTo>
                    <a:pt x="453" y="317"/>
                  </a:lnTo>
                  <a:lnTo>
                    <a:pt x="634" y="362"/>
                  </a:lnTo>
                  <a:lnTo>
                    <a:pt x="634" y="362"/>
                  </a:lnTo>
                  <a:lnTo>
                    <a:pt x="905" y="407"/>
                  </a:lnTo>
                  <a:lnTo>
                    <a:pt x="905" y="407"/>
                  </a:lnTo>
                  <a:lnTo>
                    <a:pt x="1086" y="407"/>
                  </a:lnTo>
                  <a:lnTo>
                    <a:pt x="1267" y="362"/>
                  </a:lnTo>
                  <a:lnTo>
                    <a:pt x="1629" y="181"/>
                  </a:lnTo>
                  <a:lnTo>
                    <a:pt x="1629" y="18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8;p32">
              <a:extLst>
                <a:ext uri="{FF2B5EF4-FFF2-40B4-BE49-F238E27FC236}">
                  <a16:creationId xmlns:a16="http://schemas.microsoft.com/office/drawing/2014/main" id="{54191B00-A39D-305D-7218-87B32E5ACECE}"/>
                </a:ext>
              </a:extLst>
            </p:cNvPr>
            <p:cNvSpPr/>
            <p:nvPr/>
          </p:nvSpPr>
          <p:spPr>
            <a:xfrm>
              <a:off x="405450" y="3665375"/>
              <a:ext cx="881975" cy="46375"/>
            </a:xfrm>
            <a:custGeom>
              <a:avLst/>
              <a:gdLst/>
              <a:ahLst/>
              <a:cxnLst/>
              <a:rect l="l" t="t" r="r" b="b"/>
              <a:pathLst>
                <a:path w="35279" h="1855" extrusionOk="0">
                  <a:moveTo>
                    <a:pt x="3619" y="0"/>
                  </a:moveTo>
                  <a:lnTo>
                    <a:pt x="2081" y="226"/>
                  </a:lnTo>
                  <a:lnTo>
                    <a:pt x="951" y="452"/>
                  </a:lnTo>
                  <a:lnTo>
                    <a:pt x="543" y="588"/>
                  </a:lnTo>
                  <a:lnTo>
                    <a:pt x="272" y="724"/>
                  </a:lnTo>
                  <a:lnTo>
                    <a:pt x="91" y="859"/>
                  </a:lnTo>
                  <a:lnTo>
                    <a:pt x="46" y="950"/>
                  </a:lnTo>
                  <a:lnTo>
                    <a:pt x="1" y="995"/>
                  </a:lnTo>
                  <a:lnTo>
                    <a:pt x="46" y="1131"/>
                  </a:lnTo>
                  <a:lnTo>
                    <a:pt x="182" y="1221"/>
                  </a:lnTo>
                  <a:lnTo>
                    <a:pt x="363" y="1357"/>
                  </a:lnTo>
                  <a:lnTo>
                    <a:pt x="634" y="1447"/>
                  </a:lnTo>
                  <a:lnTo>
                    <a:pt x="1358" y="1674"/>
                  </a:lnTo>
                  <a:lnTo>
                    <a:pt x="2353" y="1854"/>
                  </a:lnTo>
                  <a:lnTo>
                    <a:pt x="2398" y="1764"/>
                  </a:lnTo>
                  <a:lnTo>
                    <a:pt x="2533" y="1628"/>
                  </a:lnTo>
                  <a:lnTo>
                    <a:pt x="2714" y="1538"/>
                  </a:lnTo>
                  <a:lnTo>
                    <a:pt x="2986" y="1447"/>
                  </a:lnTo>
                  <a:lnTo>
                    <a:pt x="3755" y="1266"/>
                  </a:lnTo>
                  <a:lnTo>
                    <a:pt x="4750" y="1086"/>
                  </a:lnTo>
                  <a:lnTo>
                    <a:pt x="4162" y="543"/>
                  </a:lnTo>
                  <a:lnTo>
                    <a:pt x="3619" y="0"/>
                  </a:lnTo>
                  <a:close/>
                  <a:moveTo>
                    <a:pt x="33062" y="181"/>
                  </a:moveTo>
                  <a:lnTo>
                    <a:pt x="32836" y="543"/>
                  </a:lnTo>
                  <a:lnTo>
                    <a:pt x="32610" y="814"/>
                  </a:lnTo>
                  <a:lnTo>
                    <a:pt x="32293" y="1086"/>
                  </a:lnTo>
                  <a:lnTo>
                    <a:pt x="32022" y="1357"/>
                  </a:lnTo>
                  <a:lnTo>
                    <a:pt x="32384" y="1493"/>
                  </a:lnTo>
                  <a:lnTo>
                    <a:pt x="32701" y="1583"/>
                  </a:lnTo>
                  <a:lnTo>
                    <a:pt x="32881" y="1719"/>
                  </a:lnTo>
                  <a:lnTo>
                    <a:pt x="32927" y="1809"/>
                  </a:lnTo>
                  <a:lnTo>
                    <a:pt x="32927" y="1854"/>
                  </a:lnTo>
                  <a:lnTo>
                    <a:pt x="33922" y="1674"/>
                  </a:lnTo>
                  <a:lnTo>
                    <a:pt x="34645" y="1447"/>
                  </a:lnTo>
                  <a:lnTo>
                    <a:pt x="34917" y="1357"/>
                  </a:lnTo>
                  <a:lnTo>
                    <a:pt x="35098" y="1221"/>
                  </a:lnTo>
                  <a:lnTo>
                    <a:pt x="35233" y="1131"/>
                  </a:lnTo>
                  <a:lnTo>
                    <a:pt x="35279" y="995"/>
                  </a:lnTo>
                  <a:lnTo>
                    <a:pt x="35233" y="905"/>
                  </a:lnTo>
                  <a:lnTo>
                    <a:pt x="35143" y="814"/>
                  </a:lnTo>
                  <a:lnTo>
                    <a:pt x="34962" y="679"/>
                  </a:lnTo>
                  <a:lnTo>
                    <a:pt x="34691" y="588"/>
                  </a:lnTo>
                  <a:lnTo>
                    <a:pt x="34012" y="362"/>
                  </a:lnTo>
                  <a:lnTo>
                    <a:pt x="33062" y="181"/>
                  </a:lnTo>
                  <a:close/>
                </a:path>
              </a:pathLst>
            </a:custGeom>
            <a:solidFill>
              <a:srgbClr val="743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9;p32">
              <a:extLst>
                <a:ext uri="{FF2B5EF4-FFF2-40B4-BE49-F238E27FC236}">
                  <a16:creationId xmlns:a16="http://schemas.microsoft.com/office/drawing/2014/main" id="{C22C143C-B1C5-6FF2-D48B-92522835D8B0}"/>
                </a:ext>
              </a:extLst>
            </p:cNvPr>
            <p:cNvSpPr/>
            <p:nvPr/>
          </p:nvSpPr>
          <p:spPr>
            <a:xfrm>
              <a:off x="405450" y="3665375"/>
              <a:ext cx="881975" cy="67850"/>
            </a:xfrm>
            <a:custGeom>
              <a:avLst/>
              <a:gdLst/>
              <a:ahLst/>
              <a:cxnLst/>
              <a:rect l="l" t="t" r="r" b="b"/>
              <a:pathLst>
                <a:path w="35279" h="2714" fill="none" extrusionOk="0">
                  <a:moveTo>
                    <a:pt x="3619" y="0"/>
                  </a:moveTo>
                  <a:lnTo>
                    <a:pt x="3619" y="0"/>
                  </a:lnTo>
                  <a:lnTo>
                    <a:pt x="2081" y="226"/>
                  </a:lnTo>
                  <a:lnTo>
                    <a:pt x="951" y="452"/>
                  </a:lnTo>
                  <a:lnTo>
                    <a:pt x="543" y="588"/>
                  </a:lnTo>
                  <a:lnTo>
                    <a:pt x="272" y="724"/>
                  </a:lnTo>
                  <a:lnTo>
                    <a:pt x="91" y="859"/>
                  </a:lnTo>
                  <a:lnTo>
                    <a:pt x="46" y="950"/>
                  </a:lnTo>
                  <a:lnTo>
                    <a:pt x="1" y="995"/>
                  </a:lnTo>
                  <a:lnTo>
                    <a:pt x="1" y="995"/>
                  </a:lnTo>
                  <a:lnTo>
                    <a:pt x="46" y="1131"/>
                  </a:lnTo>
                  <a:lnTo>
                    <a:pt x="182" y="1221"/>
                  </a:lnTo>
                  <a:lnTo>
                    <a:pt x="363" y="1357"/>
                  </a:lnTo>
                  <a:lnTo>
                    <a:pt x="634" y="1447"/>
                  </a:lnTo>
                  <a:lnTo>
                    <a:pt x="1358" y="1674"/>
                  </a:lnTo>
                  <a:lnTo>
                    <a:pt x="2353" y="1854"/>
                  </a:lnTo>
                  <a:lnTo>
                    <a:pt x="2353" y="1854"/>
                  </a:lnTo>
                  <a:lnTo>
                    <a:pt x="3619" y="2035"/>
                  </a:lnTo>
                  <a:lnTo>
                    <a:pt x="5111" y="2216"/>
                  </a:lnTo>
                  <a:lnTo>
                    <a:pt x="6830" y="2352"/>
                  </a:lnTo>
                  <a:lnTo>
                    <a:pt x="8684" y="2488"/>
                  </a:lnTo>
                  <a:lnTo>
                    <a:pt x="10720" y="2578"/>
                  </a:lnTo>
                  <a:lnTo>
                    <a:pt x="12936" y="2623"/>
                  </a:lnTo>
                  <a:lnTo>
                    <a:pt x="15243" y="2669"/>
                  </a:lnTo>
                  <a:lnTo>
                    <a:pt x="17640" y="2714"/>
                  </a:lnTo>
                  <a:lnTo>
                    <a:pt x="17640" y="2714"/>
                  </a:lnTo>
                  <a:lnTo>
                    <a:pt x="20037" y="2669"/>
                  </a:lnTo>
                  <a:lnTo>
                    <a:pt x="22343" y="2623"/>
                  </a:lnTo>
                  <a:lnTo>
                    <a:pt x="24559" y="2578"/>
                  </a:lnTo>
                  <a:lnTo>
                    <a:pt x="26595" y="2488"/>
                  </a:lnTo>
                  <a:lnTo>
                    <a:pt x="28449" y="2352"/>
                  </a:lnTo>
                  <a:lnTo>
                    <a:pt x="30168" y="2216"/>
                  </a:lnTo>
                  <a:lnTo>
                    <a:pt x="31660" y="2035"/>
                  </a:lnTo>
                  <a:lnTo>
                    <a:pt x="32927" y="1854"/>
                  </a:lnTo>
                  <a:lnTo>
                    <a:pt x="32927" y="1854"/>
                  </a:lnTo>
                  <a:lnTo>
                    <a:pt x="33922" y="1674"/>
                  </a:lnTo>
                  <a:lnTo>
                    <a:pt x="34645" y="1447"/>
                  </a:lnTo>
                  <a:lnTo>
                    <a:pt x="34917" y="1357"/>
                  </a:lnTo>
                  <a:lnTo>
                    <a:pt x="35098" y="1221"/>
                  </a:lnTo>
                  <a:lnTo>
                    <a:pt x="35233" y="1131"/>
                  </a:lnTo>
                  <a:lnTo>
                    <a:pt x="35279" y="995"/>
                  </a:lnTo>
                  <a:lnTo>
                    <a:pt x="35279" y="995"/>
                  </a:lnTo>
                  <a:lnTo>
                    <a:pt x="35233" y="905"/>
                  </a:lnTo>
                  <a:lnTo>
                    <a:pt x="35143" y="814"/>
                  </a:lnTo>
                  <a:lnTo>
                    <a:pt x="34962" y="679"/>
                  </a:lnTo>
                  <a:lnTo>
                    <a:pt x="34691" y="588"/>
                  </a:lnTo>
                  <a:lnTo>
                    <a:pt x="34012" y="362"/>
                  </a:lnTo>
                  <a:lnTo>
                    <a:pt x="33062" y="181"/>
                  </a:lnTo>
                  <a:lnTo>
                    <a:pt x="33062" y="181"/>
                  </a:lnTo>
                  <a:lnTo>
                    <a:pt x="32836" y="543"/>
                  </a:lnTo>
                  <a:lnTo>
                    <a:pt x="32610" y="814"/>
                  </a:lnTo>
                  <a:lnTo>
                    <a:pt x="32293" y="1086"/>
                  </a:lnTo>
                  <a:lnTo>
                    <a:pt x="32022" y="1357"/>
                  </a:lnTo>
                  <a:lnTo>
                    <a:pt x="32022" y="1357"/>
                  </a:lnTo>
                  <a:lnTo>
                    <a:pt x="32384" y="1493"/>
                  </a:lnTo>
                  <a:lnTo>
                    <a:pt x="32701" y="1583"/>
                  </a:lnTo>
                  <a:lnTo>
                    <a:pt x="32881" y="1719"/>
                  </a:lnTo>
                  <a:lnTo>
                    <a:pt x="32927" y="1809"/>
                  </a:lnTo>
                  <a:lnTo>
                    <a:pt x="32927" y="1854"/>
                  </a:lnTo>
                  <a:lnTo>
                    <a:pt x="32927" y="1854"/>
                  </a:lnTo>
                  <a:lnTo>
                    <a:pt x="31660" y="2035"/>
                  </a:lnTo>
                  <a:lnTo>
                    <a:pt x="30168" y="2216"/>
                  </a:lnTo>
                  <a:lnTo>
                    <a:pt x="28449" y="2352"/>
                  </a:lnTo>
                  <a:lnTo>
                    <a:pt x="26595" y="2488"/>
                  </a:lnTo>
                  <a:lnTo>
                    <a:pt x="24559" y="2578"/>
                  </a:lnTo>
                  <a:lnTo>
                    <a:pt x="22343" y="2623"/>
                  </a:lnTo>
                  <a:lnTo>
                    <a:pt x="20037" y="2669"/>
                  </a:lnTo>
                  <a:lnTo>
                    <a:pt x="17640" y="2714"/>
                  </a:lnTo>
                  <a:lnTo>
                    <a:pt x="17640" y="2714"/>
                  </a:lnTo>
                  <a:lnTo>
                    <a:pt x="15243" y="2669"/>
                  </a:lnTo>
                  <a:lnTo>
                    <a:pt x="12936" y="2623"/>
                  </a:lnTo>
                  <a:lnTo>
                    <a:pt x="10720" y="2578"/>
                  </a:lnTo>
                  <a:lnTo>
                    <a:pt x="8684" y="2488"/>
                  </a:lnTo>
                  <a:lnTo>
                    <a:pt x="6830" y="2352"/>
                  </a:lnTo>
                  <a:lnTo>
                    <a:pt x="5111" y="2216"/>
                  </a:lnTo>
                  <a:lnTo>
                    <a:pt x="3619" y="2035"/>
                  </a:lnTo>
                  <a:lnTo>
                    <a:pt x="2353" y="1854"/>
                  </a:lnTo>
                  <a:lnTo>
                    <a:pt x="2353" y="1854"/>
                  </a:lnTo>
                  <a:lnTo>
                    <a:pt x="2398" y="1764"/>
                  </a:lnTo>
                  <a:lnTo>
                    <a:pt x="2533" y="1628"/>
                  </a:lnTo>
                  <a:lnTo>
                    <a:pt x="2714" y="1538"/>
                  </a:lnTo>
                  <a:lnTo>
                    <a:pt x="2986" y="1447"/>
                  </a:lnTo>
                  <a:lnTo>
                    <a:pt x="3755" y="1266"/>
                  </a:lnTo>
                  <a:lnTo>
                    <a:pt x="4750" y="1086"/>
                  </a:lnTo>
                  <a:lnTo>
                    <a:pt x="4750" y="1086"/>
                  </a:lnTo>
                  <a:lnTo>
                    <a:pt x="4162" y="543"/>
                  </a:lnTo>
                  <a:lnTo>
                    <a:pt x="3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0;p32">
              <a:extLst>
                <a:ext uri="{FF2B5EF4-FFF2-40B4-BE49-F238E27FC236}">
                  <a16:creationId xmlns:a16="http://schemas.microsoft.com/office/drawing/2014/main" id="{B09E1586-2C49-B44D-8121-C7A657E2151B}"/>
                </a:ext>
              </a:extLst>
            </p:cNvPr>
            <p:cNvSpPr/>
            <p:nvPr/>
          </p:nvSpPr>
          <p:spPr>
            <a:xfrm>
              <a:off x="464250" y="3675550"/>
              <a:ext cx="764375" cy="57675"/>
            </a:xfrm>
            <a:custGeom>
              <a:avLst/>
              <a:gdLst/>
              <a:ahLst/>
              <a:cxnLst/>
              <a:rect l="l" t="t" r="r" b="b"/>
              <a:pathLst>
                <a:path w="30575" h="2307" extrusionOk="0">
                  <a:moveTo>
                    <a:pt x="12212" y="0"/>
                  </a:moveTo>
                  <a:lnTo>
                    <a:pt x="9363" y="91"/>
                  </a:lnTo>
                  <a:lnTo>
                    <a:pt x="6740" y="226"/>
                  </a:lnTo>
                  <a:lnTo>
                    <a:pt x="4478" y="407"/>
                  </a:lnTo>
                  <a:lnTo>
                    <a:pt x="2624" y="633"/>
                  </a:lnTo>
                  <a:lnTo>
                    <a:pt x="1855" y="769"/>
                  </a:lnTo>
                  <a:lnTo>
                    <a:pt x="1222" y="859"/>
                  </a:lnTo>
                  <a:lnTo>
                    <a:pt x="679" y="995"/>
                  </a:lnTo>
                  <a:lnTo>
                    <a:pt x="317" y="1176"/>
                  </a:lnTo>
                  <a:lnTo>
                    <a:pt x="91" y="1312"/>
                  </a:lnTo>
                  <a:lnTo>
                    <a:pt x="46" y="1357"/>
                  </a:lnTo>
                  <a:lnTo>
                    <a:pt x="1" y="1447"/>
                  </a:lnTo>
                  <a:lnTo>
                    <a:pt x="1267" y="1628"/>
                  </a:lnTo>
                  <a:lnTo>
                    <a:pt x="2759" y="1809"/>
                  </a:lnTo>
                  <a:lnTo>
                    <a:pt x="4478" y="1945"/>
                  </a:lnTo>
                  <a:lnTo>
                    <a:pt x="6332" y="2081"/>
                  </a:lnTo>
                  <a:lnTo>
                    <a:pt x="8368" y="2171"/>
                  </a:lnTo>
                  <a:lnTo>
                    <a:pt x="10584" y="2216"/>
                  </a:lnTo>
                  <a:lnTo>
                    <a:pt x="12891" y="2262"/>
                  </a:lnTo>
                  <a:lnTo>
                    <a:pt x="15288" y="2307"/>
                  </a:lnTo>
                  <a:lnTo>
                    <a:pt x="17685" y="2262"/>
                  </a:lnTo>
                  <a:lnTo>
                    <a:pt x="19991" y="2216"/>
                  </a:lnTo>
                  <a:lnTo>
                    <a:pt x="22207" y="2171"/>
                  </a:lnTo>
                  <a:lnTo>
                    <a:pt x="24243" y="2081"/>
                  </a:lnTo>
                  <a:lnTo>
                    <a:pt x="26097" y="1945"/>
                  </a:lnTo>
                  <a:lnTo>
                    <a:pt x="27816" y="1809"/>
                  </a:lnTo>
                  <a:lnTo>
                    <a:pt x="29308" y="1628"/>
                  </a:lnTo>
                  <a:lnTo>
                    <a:pt x="30575" y="1447"/>
                  </a:lnTo>
                  <a:lnTo>
                    <a:pt x="30529" y="1357"/>
                  </a:lnTo>
                  <a:lnTo>
                    <a:pt x="30484" y="1312"/>
                  </a:lnTo>
                  <a:lnTo>
                    <a:pt x="30258" y="1176"/>
                  </a:lnTo>
                  <a:lnTo>
                    <a:pt x="29896" y="995"/>
                  </a:lnTo>
                  <a:lnTo>
                    <a:pt x="29354" y="859"/>
                  </a:lnTo>
                  <a:lnTo>
                    <a:pt x="28720" y="769"/>
                  </a:lnTo>
                  <a:lnTo>
                    <a:pt x="27951" y="633"/>
                  </a:lnTo>
                  <a:lnTo>
                    <a:pt x="26097" y="407"/>
                  </a:lnTo>
                  <a:lnTo>
                    <a:pt x="23836" y="226"/>
                  </a:lnTo>
                  <a:lnTo>
                    <a:pt x="21258" y="91"/>
                  </a:lnTo>
                  <a:lnTo>
                    <a:pt x="1836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1;p32">
              <a:extLst>
                <a:ext uri="{FF2B5EF4-FFF2-40B4-BE49-F238E27FC236}">
                  <a16:creationId xmlns:a16="http://schemas.microsoft.com/office/drawing/2014/main" id="{D632ADA2-ED12-C889-7A2D-C2A60D77A4F9}"/>
                </a:ext>
              </a:extLst>
            </p:cNvPr>
            <p:cNvSpPr/>
            <p:nvPr/>
          </p:nvSpPr>
          <p:spPr>
            <a:xfrm>
              <a:off x="464250" y="3675550"/>
              <a:ext cx="764375" cy="57675"/>
            </a:xfrm>
            <a:custGeom>
              <a:avLst/>
              <a:gdLst/>
              <a:ahLst/>
              <a:cxnLst/>
              <a:rect l="l" t="t" r="r" b="b"/>
              <a:pathLst>
                <a:path w="30575" h="2307" fill="none" extrusionOk="0">
                  <a:moveTo>
                    <a:pt x="30575" y="1447"/>
                  </a:moveTo>
                  <a:lnTo>
                    <a:pt x="30575" y="1447"/>
                  </a:lnTo>
                  <a:lnTo>
                    <a:pt x="29308" y="1628"/>
                  </a:lnTo>
                  <a:lnTo>
                    <a:pt x="27816" y="1809"/>
                  </a:lnTo>
                  <a:lnTo>
                    <a:pt x="26097" y="1945"/>
                  </a:lnTo>
                  <a:lnTo>
                    <a:pt x="24243" y="2081"/>
                  </a:lnTo>
                  <a:lnTo>
                    <a:pt x="22207" y="2171"/>
                  </a:lnTo>
                  <a:lnTo>
                    <a:pt x="19991" y="2216"/>
                  </a:lnTo>
                  <a:lnTo>
                    <a:pt x="17685" y="2262"/>
                  </a:lnTo>
                  <a:lnTo>
                    <a:pt x="15288" y="2307"/>
                  </a:lnTo>
                  <a:lnTo>
                    <a:pt x="15288" y="2307"/>
                  </a:lnTo>
                  <a:lnTo>
                    <a:pt x="12891" y="2262"/>
                  </a:lnTo>
                  <a:lnTo>
                    <a:pt x="10584" y="2216"/>
                  </a:lnTo>
                  <a:lnTo>
                    <a:pt x="8368" y="2171"/>
                  </a:lnTo>
                  <a:lnTo>
                    <a:pt x="6332" y="2081"/>
                  </a:lnTo>
                  <a:lnTo>
                    <a:pt x="4478" y="1945"/>
                  </a:lnTo>
                  <a:lnTo>
                    <a:pt x="2759" y="1809"/>
                  </a:lnTo>
                  <a:lnTo>
                    <a:pt x="1267" y="1628"/>
                  </a:lnTo>
                  <a:lnTo>
                    <a:pt x="1" y="1447"/>
                  </a:lnTo>
                  <a:lnTo>
                    <a:pt x="1" y="1447"/>
                  </a:lnTo>
                  <a:lnTo>
                    <a:pt x="46" y="1357"/>
                  </a:lnTo>
                  <a:lnTo>
                    <a:pt x="91" y="1312"/>
                  </a:lnTo>
                  <a:lnTo>
                    <a:pt x="317" y="1176"/>
                  </a:lnTo>
                  <a:lnTo>
                    <a:pt x="679" y="995"/>
                  </a:lnTo>
                  <a:lnTo>
                    <a:pt x="1222" y="859"/>
                  </a:lnTo>
                  <a:lnTo>
                    <a:pt x="1855" y="769"/>
                  </a:lnTo>
                  <a:lnTo>
                    <a:pt x="2624" y="633"/>
                  </a:lnTo>
                  <a:lnTo>
                    <a:pt x="4478" y="407"/>
                  </a:lnTo>
                  <a:lnTo>
                    <a:pt x="6740" y="226"/>
                  </a:lnTo>
                  <a:lnTo>
                    <a:pt x="9363" y="91"/>
                  </a:lnTo>
                  <a:lnTo>
                    <a:pt x="12212" y="0"/>
                  </a:lnTo>
                  <a:lnTo>
                    <a:pt x="15288" y="0"/>
                  </a:lnTo>
                  <a:lnTo>
                    <a:pt x="15288" y="0"/>
                  </a:lnTo>
                  <a:lnTo>
                    <a:pt x="18363" y="0"/>
                  </a:lnTo>
                  <a:lnTo>
                    <a:pt x="21258" y="91"/>
                  </a:lnTo>
                  <a:lnTo>
                    <a:pt x="23836" y="226"/>
                  </a:lnTo>
                  <a:lnTo>
                    <a:pt x="26097" y="407"/>
                  </a:lnTo>
                  <a:lnTo>
                    <a:pt x="27951" y="633"/>
                  </a:lnTo>
                  <a:lnTo>
                    <a:pt x="28720" y="769"/>
                  </a:lnTo>
                  <a:lnTo>
                    <a:pt x="29354" y="859"/>
                  </a:lnTo>
                  <a:lnTo>
                    <a:pt x="29896" y="995"/>
                  </a:lnTo>
                  <a:lnTo>
                    <a:pt x="30258" y="1176"/>
                  </a:lnTo>
                  <a:lnTo>
                    <a:pt x="30484" y="1312"/>
                  </a:lnTo>
                  <a:lnTo>
                    <a:pt x="30529" y="1357"/>
                  </a:lnTo>
                  <a:lnTo>
                    <a:pt x="30575" y="14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2;p32">
              <a:extLst>
                <a:ext uri="{FF2B5EF4-FFF2-40B4-BE49-F238E27FC236}">
                  <a16:creationId xmlns:a16="http://schemas.microsoft.com/office/drawing/2014/main" id="{2EAA39C1-9067-8DD0-3631-71D9B616889B}"/>
                </a:ext>
              </a:extLst>
            </p:cNvPr>
            <p:cNvSpPr/>
            <p:nvPr/>
          </p:nvSpPr>
          <p:spPr>
            <a:xfrm>
              <a:off x="448425" y="3037825"/>
              <a:ext cx="815250" cy="632100"/>
            </a:xfrm>
            <a:custGeom>
              <a:avLst/>
              <a:gdLst/>
              <a:ahLst/>
              <a:cxnLst/>
              <a:rect l="l" t="t" r="r" b="b"/>
              <a:pathLst>
                <a:path w="32610" h="25284" extrusionOk="0">
                  <a:moveTo>
                    <a:pt x="15559" y="1"/>
                  </a:moveTo>
                  <a:lnTo>
                    <a:pt x="14292" y="363"/>
                  </a:lnTo>
                  <a:lnTo>
                    <a:pt x="13071" y="815"/>
                  </a:lnTo>
                  <a:lnTo>
                    <a:pt x="12167" y="1448"/>
                  </a:lnTo>
                  <a:lnTo>
                    <a:pt x="11760" y="1810"/>
                  </a:lnTo>
                  <a:lnTo>
                    <a:pt x="11353" y="2172"/>
                  </a:lnTo>
                  <a:lnTo>
                    <a:pt x="11081" y="2534"/>
                  </a:lnTo>
                  <a:lnTo>
                    <a:pt x="10855" y="2895"/>
                  </a:lnTo>
                  <a:lnTo>
                    <a:pt x="10629" y="3257"/>
                  </a:lnTo>
                  <a:lnTo>
                    <a:pt x="10493" y="3664"/>
                  </a:lnTo>
                  <a:lnTo>
                    <a:pt x="10358" y="4117"/>
                  </a:lnTo>
                  <a:lnTo>
                    <a:pt x="10222" y="4524"/>
                  </a:lnTo>
                  <a:lnTo>
                    <a:pt x="10086" y="5383"/>
                  </a:lnTo>
                  <a:lnTo>
                    <a:pt x="9951" y="6423"/>
                  </a:lnTo>
                  <a:lnTo>
                    <a:pt x="9860" y="6921"/>
                  </a:lnTo>
                  <a:lnTo>
                    <a:pt x="9634" y="7418"/>
                  </a:lnTo>
                  <a:lnTo>
                    <a:pt x="9408" y="7735"/>
                  </a:lnTo>
                  <a:lnTo>
                    <a:pt x="9091" y="8006"/>
                  </a:lnTo>
                  <a:lnTo>
                    <a:pt x="8910" y="8142"/>
                  </a:lnTo>
                  <a:lnTo>
                    <a:pt x="8729" y="8187"/>
                  </a:lnTo>
                  <a:lnTo>
                    <a:pt x="8548" y="8232"/>
                  </a:lnTo>
                  <a:lnTo>
                    <a:pt x="8322" y="8277"/>
                  </a:lnTo>
                  <a:lnTo>
                    <a:pt x="8141" y="8232"/>
                  </a:lnTo>
                  <a:lnTo>
                    <a:pt x="7915" y="8187"/>
                  </a:lnTo>
                  <a:lnTo>
                    <a:pt x="7734" y="8051"/>
                  </a:lnTo>
                  <a:lnTo>
                    <a:pt x="7553" y="7916"/>
                  </a:lnTo>
                  <a:lnTo>
                    <a:pt x="7282" y="7599"/>
                  </a:lnTo>
                  <a:lnTo>
                    <a:pt x="7056" y="7237"/>
                  </a:lnTo>
                  <a:lnTo>
                    <a:pt x="6875" y="6875"/>
                  </a:lnTo>
                  <a:lnTo>
                    <a:pt x="6694" y="6468"/>
                  </a:lnTo>
                  <a:lnTo>
                    <a:pt x="6558" y="6061"/>
                  </a:lnTo>
                  <a:lnTo>
                    <a:pt x="6468" y="5654"/>
                  </a:lnTo>
                  <a:lnTo>
                    <a:pt x="6423" y="5202"/>
                  </a:lnTo>
                  <a:lnTo>
                    <a:pt x="6423" y="4750"/>
                  </a:lnTo>
                  <a:lnTo>
                    <a:pt x="6423" y="4343"/>
                  </a:lnTo>
                  <a:lnTo>
                    <a:pt x="5383" y="5112"/>
                  </a:lnTo>
                  <a:lnTo>
                    <a:pt x="4342" y="5926"/>
                  </a:lnTo>
                  <a:lnTo>
                    <a:pt x="4433" y="6468"/>
                  </a:lnTo>
                  <a:lnTo>
                    <a:pt x="4568" y="6966"/>
                  </a:lnTo>
                  <a:lnTo>
                    <a:pt x="4704" y="7282"/>
                  </a:lnTo>
                  <a:lnTo>
                    <a:pt x="4885" y="7554"/>
                  </a:lnTo>
                  <a:lnTo>
                    <a:pt x="5066" y="7870"/>
                  </a:lnTo>
                  <a:lnTo>
                    <a:pt x="5247" y="8097"/>
                  </a:lnTo>
                  <a:lnTo>
                    <a:pt x="5744" y="8594"/>
                  </a:lnTo>
                  <a:lnTo>
                    <a:pt x="6287" y="9001"/>
                  </a:lnTo>
                  <a:lnTo>
                    <a:pt x="6830" y="9363"/>
                  </a:lnTo>
                  <a:lnTo>
                    <a:pt x="7463" y="9680"/>
                  </a:lnTo>
                  <a:lnTo>
                    <a:pt x="8096" y="9951"/>
                  </a:lnTo>
                  <a:lnTo>
                    <a:pt x="8775" y="10177"/>
                  </a:lnTo>
                  <a:lnTo>
                    <a:pt x="9363" y="10358"/>
                  </a:lnTo>
                  <a:lnTo>
                    <a:pt x="9951" y="10584"/>
                  </a:lnTo>
                  <a:lnTo>
                    <a:pt x="10267" y="10765"/>
                  </a:lnTo>
                  <a:lnTo>
                    <a:pt x="10493" y="10946"/>
                  </a:lnTo>
                  <a:lnTo>
                    <a:pt x="10719" y="11127"/>
                  </a:lnTo>
                  <a:lnTo>
                    <a:pt x="10946" y="11353"/>
                  </a:lnTo>
                  <a:lnTo>
                    <a:pt x="11036" y="11579"/>
                  </a:lnTo>
                  <a:lnTo>
                    <a:pt x="11126" y="11760"/>
                  </a:lnTo>
                  <a:lnTo>
                    <a:pt x="11217" y="11986"/>
                  </a:lnTo>
                  <a:lnTo>
                    <a:pt x="11217" y="12212"/>
                  </a:lnTo>
                  <a:lnTo>
                    <a:pt x="11217" y="12665"/>
                  </a:lnTo>
                  <a:lnTo>
                    <a:pt x="11126" y="13117"/>
                  </a:lnTo>
                  <a:lnTo>
                    <a:pt x="10946" y="13569"/>
                  </a:lnTo>
                  <a:lnTo>
                    <a:pt x="10719" y="13976"/>
                  </a:lnTo>
                  <a:lnTo>
                    <a:pt x="10403" y="14338"/>
                  </a:lnTo>
                  <a:lnTo>
                    <a:pt x="10086" y="14700"/>
                  </a:lnTo>
                  <a:lnTo>
                    <a:pt x="9498" y="15062"/>
                  </a:lnTo>
                  <a:lnTo>
                    <a:pt x="8910" y="15378"/>
                  </a:lnTo>
                  <a:lnTo>
                    <a:pt x="8322" y="15650"/>
                  </a:lnTo>
                  <a:lnTo>
                    <a:pt x="7644" y="15830"/>
                  </a:lnTo>
                  <a:lnTo>
                    <a:pt x="7011" y="16011"/>
                  </a:lnTo>
                  <a:lnTo>
                    <a:pt x="6332" y="16147"/>
                  </a:lnTo>
                  <a:lnTo>
                    <a:pt x="4975" y="16418"/>
                  </a:lnTo>
                  <a:lnTo>
                    <a:pt x="4297" y="16554"/>
                  </a:lnTo>
                  <a:lnTo>
                    <a:pt x="3619" y="16735"/>
                  </a:lnTo>
                  <a:lnTo>
                    <a:pt x="2985" y="16961"/>
                  </a:lnTo>
                  <a:lnTo>
                    <a:pt x="2352" y="17278"/>
                  </a:lnTo>
                  <a:lnTo>
                    <a:pt x="1764" y="17594"/>
                  </a:lnTo>
                  <a:lnTo>
                    <a:pt x="1222" y="18001"/>
                  </a:lnTo>
                  <a:lnTo>
                    <a:pt x="995" y="18228"/>
                  </a:lnTo>
                  <a:lnTo>
                    <a:pt x="769" y="18499"/>
                  </a:lnTo>
                  <a:lnTo>
                    <a:pt x="588" y="18770"/>
                  </a:lnTo>
                  <a:lnTo>
                    <a:pt x="407" y="19042"/>
                  </a:lnTo>
                  <a:lnTo>
                    <a:pt x="272" y="19403"/>
                  </a:lnTo>
                  <a:lnTo>
                    <a:pt x="136" y="19765"/>
                  </a:lnTo>
                  <a:lnTo>
                    <a:pt x="91" y="20082"/>
                  </a:lnTo>
                  <a:lnTo>
                    <a:pt x="46" y="20444"/>
                  </a:lnTo>
                  <a:lnTo>
                    <a:pt x="0" y="20805"/>
                  </a:lnTo>
                  <a:lnTo>
                    <a:pt x="46" y="21213"/>
                  </a:lnTo>
                  <a:lnTo>
                    <a:pt x="91" y="21574"/>
                  </a:lnTo>
                  <a:lnTo>
                    <a:pt x="136" y="21936"/>
                  </a:lnTo>
                  <a:lnTo>
                    <a:pt x="407" y="22660"/>
                  </a:lnTo>
                  <a:lnTo>
                    <a:pt x="679" y="23383"/>
                  </a:lnTo>
                  <a:lnTo>
                    <a:pt x="1086" y="24017"/>
                  </a:lnTo>
                  <a:lnTo>
                    <a:pt x="1538" y="24650"/>
                  </a:lnTo>
                  <a:lnTo>
                    <a:pt x="1900" y="25102"/>
                  </a:lnTo>
                  <a:lnTo>
                    <a:pt x="2624" y="25012"/>
                  </a:lnTo>
                  <a:lnTo>
                    <a:pt x="2262" y="24605"/>
                  </a:lnTo>
                  <a:lnTo>
                    <a:pt x="1945" y="24198"/>
                  </a:lnTo>
                  <a:lnTo>
                    <a:pt x="1674" y="23745"/>
                  </a:lnTo>
                  <a:lnTo>
                    <a:pt x="1448" y="23293"/>
                  </a:lnTo>
                  <a:lnTo>
                    <a:pt x="1267" y="22796"/>
                  </a:lnTo>
                  <a:lnTo>
                    <a:pt x="1176" y="22298"/>
                  </a:lnTo>
                  <a:lnTo>
                    <a:pt x="1131" y="21800"/>
                  </a:lnTo>
                  <a:lnTo>
                    <a:pt x="1131" y="21258"/>
                  </a:lnTo>
                  <a:lnTo>
                    <a:pt x="1222" y="20760"/>
                  </a:lnTo>
                  <a:lnTo>
                    <a:pt x="1357" y="20308"/>
                  </a:lnTo>
                  <a:lnTo>
                    <a:pt x="1538" y="19810"/>
                  </a:lnTo>
                  <a:lnTo>
                    <a:pt x="1764" y="19403"/>
                  </a:lnTo>
                  <a:lnTo>
                    <a:pt x="2081" y="18996"/>
                  </a:lnTo>
                  <a:lnTo>
                    <a:pt x="2397" y="18635"/>
                  </a:lnTo>
                  <a:lnTo>
                    <a:pt x="2805" y="18273"/>
                  </a:lnTo>
                  <a:lnTo>
                    <a:pt x="3212" y="18001"/>
                  </a:lnTo>
                  <a:lnTo>
                    <a:pt x="3528" y="17866"/>
                  </a:lnTo>
                  <a:lnTo>
                    <a:pt x="3935" y="17685"/>
                  </a:lnTo>
                  <a:lnTo>
                    <a:pt x="4388" y="17594"/>
                  </a:lnTo>
                  <a:lnTo>
                    <a:pt x="5156" y="17594"/>
                  </a:lnTo>
                  <a:lnTo>
                    <a:pt x="5383" y="17640"/>
                  </a:lnTo>
                  <a:lnTo>
                    <a:pt x="5609" y="17685"/>
                  </a:lnTo>
                  <a:lnTo>
                    <a:pt x="5835" y="17820"/>
                  </a:lnTo>
                  <a:lnTo>
                    <a:pt x="5970" y="17956"/>
                  </a:lnTo>
                  <a:lnTo>
                    <a:pt x="6106" y="18182"/>
                  </a:lnTo>
                  <a:lnTo>
                    <a:pt x="6151" y="18408"/>
                  </a:lnTo>
                  <a:lnTo>
                    <a:pt x="6151" y="18725"/>
                  </a:lnTo>
                  <a:lnTo>
                    <a:pt x="6106" y="18906"/>
                  </a:lnTo>
                  <a:lnTo>
                    <a:pt x="6016" y="19087"/>
                  </a:lnTo>
                  <a:lnTo>
                    <a:pt x="5790" y="19449"/>
                  </a:lnTo>
                  <a:lnTo>
                    <a:pt x="5563" y="19765"/>
                  </a:lnTo>
                  <a:lnTo>
                    <a:pt x="5428" y="19946"/>
                  </a:lnTo>
                  <a:lnTo>
                    <a:pt x="5383" y="20127"/>
                  </a:lnTo>
                  <a:lnTo>
                    <a:pt x="5292" y="20353"/>
                  </a:lnTo>
                  <a:lnTo>
                    <a:pt x="5292" y="20579"/>
                  </a:lnTo>
                  <a:lnTo>
                    <a:pt x="5337" y="20805"/>
                  </a:lnTo>
                  <a:lnTo>
                    <a:pt x="5383" y="20986"/>
                  </a:lnTo>
                  <a:lnTo>
                    <a:pt x="5473" y="21213"/>
                  </a:lnTo>
                  <a:lnTo>
                    <a:pt x="5563" y="21393"/>
                  </a:lnTo>
                  <a:lnTo>
                    <a:pt x="5880" y="21710"/>
                  </a:lnTo>
                  <a:lnTo>
                    <a:pt x="6242" y="21981"/>
                  </a:lnTo>
                  <a:lnTo>
                    <a:pt x="6604" y="22208"/>
                  </a:lnTo>
                  <a:lnTo>
                    <a:pt x="7011" y="22388"/>
                  </a:lnTo>
                  <a:lnTo>
                    <a:pt x="7463" y="22524"/>
                  </a:lnTo>
                  <a:lnTo>
                    <a:pt x="7734" y="22660"/>
                  </a:lnTo>
                  <a:lnTo>
                    <a:pt x="8051" y="22796"/>
                  </a:lnTo>
                  <a:lnTo>
                    <a:pt x="8322" y="22976"/>
                  </a:lnTo>
                  <a:lnTo>
                    <a:pt x="8503" y="23203"/>
                  </a:lnTo>
                  <a:lnTo>
                    <a:pt x="8594" y="23338"/>
                  </a:lnTo>
                  <a:lnTo>
                    <a:pt x="8639" y="23474"/>
                  </a:lnTo>
                  <a:lnTo>
                    <a:pt x="8684" y="23836"/>
                  </a:lnTo>
                  <a:lnTo>
                    <a:pt x="8594" y="24152"/>
                  </a:lnTo>
                  <a:lnTo>
                    <a:pt x="8458" y="24469"/>
                  </a:lnTo>
                  <a:lnTo>
                    <a:pt x="8413" y="24605"/>
                  </a:lnTo>
                  <a:lnTo>
                    <a:pt x="12031" y="24469"/>
                  </a:lnTo>
                  <a:lnTo>
                    <a:pt x="15921" y="24424"/>
                  </a:lnTo>
                  <a:lnTo>
                    <a:pt x="19629" y="24469"/>
                  </a:lnTo>
                  <a:lnTo>
                    <a:pt x="23067" y="24559"/>
                  </a:lnTo>
                  <a:lnTo>
                    <a:pt x="26142" y="24740"/>
                  </a:lnTo>
                  <a:lnTo>
                    <a:pt x="28811" y="24966"/>
                  </a:lnTo>
                  <a:lnTo>
                    <a:pt x="28630" y="24740"/>
                  </a:lnTo>
                  <a:lnTo>
                    <a:pt x="28494" y="24514"/>
                  </a:lnTo>
                  <a:lnTo>
                    <a:pt x="28404" y="24288"/>
                  </a:lnTo>
                  <a:lnTo>
                    <a:pt x="28358" y="24017"/>
                  </a:lnTo>
                  <a:lnTo>
                    <a:pt x="28358" y="23700"/>
                  </a:lnTo>
                  <a:lnTo>
                    <a:pt x="28358" y="23383"/>
                  </a:lnTo>
                  <a:lnTo>
                    <a:pt x="28358" y="23067"/>
                  </a:lnTo>
                  <a:lnTo>
                    <a:pt x="28358" y="22796"/>
                  </a:lnTo>
                  <a:lnTo>
                    <a:pt x="28268" y="22569"/>
                  </a:lnTo>
                  <a:lnTo>
                    <a:pt x="28177" y="22343"/>
                  </a:lnTo>
                  <a:lnTo>
                    <a:pt x="28042" y="22117"/>
                  </a:lnTo>
                  <a:lnTo>
                    <a:pt x="27861" y="21936"/>
                  </a:lnTo>
                  <a:lnTo>
                    <a:pt x="27680" y="21800"/>
                  </a:lnTo>
                  <a:lnTo>
                    <a:pt x="27454" y="21665"/>
                  </a:lnTo>
                  <a:lnTo>
                    <a:pt x="27001" y="21439"/>
                  </a:lnTo>
                  <a:lnTo>
                    <a:pt x="26549" y="21303"/>
                  </a:lnTo>
                  <a:lnTo>
                    <a:pt x="26052" y="21213"/>
                  </a:lnTo>
                  <a:lnTo>
                    <a:pt x="25057" y="21032"/>
                  </a:lnTo>
                  <a:lnTo>
                    <a:pt x="24785" y="20986"/>
                  </a:lnTo>
                  <a:lnTo>
                    <a:pt x="24559" y="20896"/>
                  </a:lnTo>
                  <a:lnTo>
                    <a:pt x="24288" y="20805"/>
                  </a:lnTo>
                  <a:lnTo>
                    <a:pt x="24062" y="20625"/>
                  </a:lnTo>
                  <a:lnTo>
                    <a:pt x="23926" y="20489"/>
                  </a:lnTo>
                  <a:lnTo>
                    <a:pt x="23836" y="20308"/>
                  </a:lnTo>
                  <a:lnTo>
                    <a:pt x="23790" y="20082"/>
                  </a:lnTo>
                  <a:lnTo>
                    <a:pt x="23790" y="19856"/>
                  </a:lnTo>
                  <a:lnTo>
                    <a:pt x="23790" y="19630"/>
                  </a:lnTo>
                  <a:lnTo>
                    <a:pt x="23836" y="19449"/>
                  </a:lnTo>
                  <a:lnTo>
                    <a:pt x="23926" y="19223"/>
                  </a:lnTo>
                  <a:lnTo>
                    <a:pt x="24016" y="19042"/>
                  </a:lnTo>
                  <a:lnTo>
                    <a:pt x="24288" y="18725"/>
                  </a:lnTo>
                  <a:lnTo>
                    <a:pt x="24650" y="18454"/>
                  </a:lnTo>
                  <a:lnTo>
                    <a:pt x="25011" y="18228"/>
                  </a:lnTo>
                  <a:lnTo>
                    <a:pt x="25418" y="18092"/>
                  </a:lnTo>
                  <a:lnTo>
                    <a:pt x="25916" y="17911"/>
                  </a:lnTo>
                  <a:lnTo>
                    <a:pt x="26459" y="17820"/>
                  </a:lnTo>
                  <a:lnTo>
                    <a:pt x="27047" y="17730"/>
                  </a:lnTo>
                  <a:lnTo>
                    <a:pt x="28087" y="17730"/>
                  </a:lnTo>
                  <a:lnTo>
                    <a:pt x="28539" y="17775"/>
                  </a:lnTo>
                  <a:lnTo>
                    <a:pt x="28946" y="17866"/>
                  </a:lnTo>
                  <a:lnTo>
                    <a:pt x="29353" y="17956"/>
                  </a:lnTo>
                  <a:lnTo>
                    <a:pt x="29715" y="18092"/>
                  </a:lnTo>
                  <a:lnTo>
                    <a:pt x="30032" y="18273"/>
                  </a:lnTo>
                  <a:lnTo>
                    <a:pt x="30348" y="18499"/>
                  </a:lnTo>
                  <a:lnTo>
                    <a:pt x="30620" y="18770"/>
                  </a:lnTo>
                  <a:lnTo>
                    <a:pt x="30982" y="19313"/>
                  </a:lnTo>
                  <a:lnTo>
                    <a:pt x="31298" y="19946"/>
                  </a:lnTo>
                  <a:lnTo>
                    <a:pt x="31524" y="20579"/>
                  </a:lnTo>
                  <a:lnTo>
                    <a:pt x="31705" y="21258"/>
                  </a:lnTo>
                  <a:lnTo>
                    <a:pt x="31796" y="21936"/>
                  </a:lnTo>
                  <a:lnTo>
                    <a:pt x="31750" y="22660"/>
                  </a:lnTo>
                  <a:lnTo>
                    <a:pt x="31660" y="23293"/>
                  </a:lnTo>
                  <a:lnTo>
                    <a:pt x="31569" y="23610"/>
                  </a:lnTo>
                  <a:lnTo>
                    <a:pt x="31479" y="23926"/>
                  </a:lnTo>
                  <a:lnTo>
                    <a:pt x="31298" y="24288"/>
                  </a:lnTo>
                  <a:lnTo>
                    <a:pt x="31027" y="24605"/>
                  </a:lnTo>
                  <a:lnTo>
                    <a:pt x="30755" y="24921"/>
                  </a:lnTo>
                  <a:lnTo>
                    <a:pt x="30439" y="25147"/>
                  </a:lnTo>
                  <a:lnTo>
                    <a:pt x="31343" y="25283"/>
                  </a:lnTo>
                  <a:lnTo>
                    <a:pt x="31660" y="24786"/>
                  </a:lnTo>
                  <a:lnTo>
                    <a:pt x="31886" y="24243"/>
                  </a:lnTo>
                  <a:lnTo>
                    <a:pt x="32112" y="23700"/>
                  </a:lnTo>
                  <a:lnTo>
                    <a:pt x="32293" y="23157"/>
                  </a:lnTo>
                  <a:lnTo>
                    <a:pt x="32429" y="22479"/>
                  </a:lnTo>
                  <a:lnTo>
                    <a:pt x="32564" y="21846"/>
                  </a:lnTo>
                  <a:lnTo>
                    <a:pt x="32610" y="21213"/>
                  </a:lnTo>
                  <a:lnTo>
                    <a:pt x="32610" y="20851"/>
                  </a:lnTo>
                  <a:lnTo>
                    <a:pt x="32610" y="20534"/>
                  </a:lnTo>
                  <a:lnTo>
                    <a:pt x="32474" y="20037"/>
                  </a:lnTo>
                  <a:lnTo>
                    <a:pt x="32293" y="19584"/>
                  </a:lnTo>
                  <a:lnTo>
                    <a:pt x="32067" y="19132"/>
                  </a:lnTo>
                  <a:lnTo>
                    <a:pt x="31796" y="18725"/>
                  </a:lnTo>
                  <a:lnTo>
                    <a:pt x="31479" y="18363"/>
                  </a:lnTo>
                  <a:lnTo>
                    <a:pt x="31117" y="18001"/>
                  </a:lnTo>
                  <a:lnTo>
                    <a:pt x="30710" y="17730"/>
                  </a:lnTo>
                  <a:lnTo>
                    <a:pt x="30303" y="17459"/>
                  </a:lnTo>
                  <a:lnTo>
                    <a:pt x="29625" y="17187"/>
                  </a:lnTo>
                  <a:lnTo>
                    <a:pt x="28946" y="16961"/>
                  </a:lnTo>
                  <a:lnTo>
                    <a:pt x="28268" y="16871"/>
                  </a:lnTo>
                  <a:lnTo>
                    <a:pt x="27544" y="16825"/>
                  </a:lnTo>
                  <a:lnTo>
                    <a:pt x="26956" y="16871"/>
                  </a:lnTo>
                  <a:lnTo>
                    <a:pt x="26414" y="16916"/>
                  </a:lnTo>
                  <a:lnTo>
                    <a:pt x="25690" y="17052"/>
                  </a:lnTo>
                  <a:lnTo>
                    <a:pt x="24966" y="17278"/>
                  </a:lnTo>
                  <a:lnTo>
                    <a:pt x="24288" y="17504"/>
                  </a:lnTo>
                  <a:lnTo>
                    <a:pt x="23609" y="17775"/>
                  </a:lnTo>
                  <a:lnTo>
                    <a:pt x="22253" y="18363"/>
                  </a:lnTo>
                  <a:lnTo>
                    <a:pt x="20896" y="18996"/>
                  </a:lnTo>
                  <a:lnTo>
                    <a:pt x="19901" y="19358"/>
                  </a:lnTo>
                  <a:lnTo>
                    <a:pt x="18906" y="19675"/>
                  </a:lnTo>
                  <a:lnTo>
                    <a:pt x="18408" y="19765"/>
                  </a:lnTo>
                  <a:lnTo>
                    <a:pt x="17911" y="19856"/>
                  </a:lnTo>
                  <a:lnTo>
                    <a:pt x="17368" y="19901"/>
                  </a:lnTo>
                  <a:lnTo>
                    <a:pt x="16870" y="19946"/>
                  </a:lnTo>
                  <a:lnTo>
                    <a:pt x="16463" y="19901"/>
                  </a:lnTo>
                  <a:lnTo>
                    <a:pt x="16011" y="19856"/>
                  </a:lnTo>
                  <a:lnTo>
                    <a:pt x="15604" y="19810"/>
                  </a:lnTo>
                  <a:lnTo>
                    <a:pt x="15152" y="19675"/>
                  </a:lnTo>
                  <a:lnTo>
                    <a:pt x="14654" y="19449"/>
                  </a:lnTo>
                  <a:lnTo>
                    <a:pt x="14383" y="19313"/>
                  </a:lnTo>
                  <a:lnTo>
                    <a:pt x="14157" y="19177"/>
                  </a:lnTo>
                  <a:lnTo>
                    <a:pt x="13931" y="18996"/>
                  </a:lnTo>
                  <a:lnTo>
                    <a:pt x="13750" y="18770"/>
                  </a:lnTo>
                  <a:lnTo>
                    <a:pt x="13614" y="18544"/>
                  </a:lnTo>
                  <a:lnTo>
                    <a:pt x="13478" y="18273"/>
                  </a:lnTo>
                  <a:lnTo>
                    <a:pt x="13433" y="18047"/>
                  </a:lnTo>
                  <a:lnTo>
                    <a:pt x="13388" y="17820"/>
                  </a:lnTo>
                  <a:lnTo>
                    <a:pt x="13388" y="17549"/>
                  </a:lnTo>
                  <a:lnTo>
                    <a:pt x="13433" y="17278"/>
                  </a:lnTo>
                  <a:lnTo>
                    <a:pt x="13478" y="17052"/>
                  </a:lnTo>
                  <a:lnTo>
                    <a:pt x="13569" y="16825"/>
                  </a:lnTo>
                  <a:lnTo>
                    <a:pt x="13840" y="16373"/>
                  </a:lnTo>
                  <a:lnTo>
                    <a:pt x="14157" y="15966"/>
                  </a:lnTo>
                  <a:lnTo>
                    <a:pt x="14519" y="15650"/>
                  </a:lnTo>
                  <a:lnTo>
                    <a:pt x="14971" y="15333"/>
                  </a:lnTo>
                  <a:lnTo>
                    <a:pt x="15378" y="15062"/>
                  </a:lnTo>
                  <a:lnTo>
                    <a:pt x="16102" y="14700"/>
                  </a:lnTo>
                  <a:lnTo>
                    <a:pt x="16870" y="14383"/>
                  </a:lnTo>
                  <a:lnTo>
                    <a:pt x="17594" y="14112"/>
                  </a:lnTo>
                  <a:lnTo>
                    <a:pt x="18363" y="13840"/>
                  </a:lnTo>
                  <a:lnTo>
                    <a:pt x="19901" y="13343"/>
                  </a:lnTo>
                  <a:lnTo>
                    <a:pt x="21438" y="12845"/>
                  </a:lnTo>
                  <a:lnTo>
                    <a:pt x="22207" y="12529"/>
                  </a:lnTo>
                  <a:lnTo>
                    <a:pt x="22931" y="12212"/>
                  </a:lnTo>
                  <a:lnTo>
                    <a:pt x="23655" y="11850"/>
                  </a:lnTo>
                  <a:lnTo>
                    <a:pt x="24378" y="11398"/>
                  </a:lnTo>
                  <a:lnTo>
                    <a:pt x="25011" y="10946"/>
                  </a:lnTo>
                  <a:lnTo>
                    <a:pt x="25599" y="10403"/>
                  </a:lnTo>
                  <a:lnTo>
                    <a:pt x="26142" y="9815"/>
                  </a:lnTo>
                  <a:lnTo>
                    <a:pt x="26368" y="9499"/>
                  </a:lnTo>
                  <a:lnTo>
                    <a:pt x="26594" y="9137"/>
                  </a:lnTo>
                  <a:lnTo>
                    <a:pt x="26866" y="8594"/>
                  </a:lnTo>
                  <a:lnTo>
                    <a:pt x="27047" y="8006"/>
                  </a:lnTo>
                  <a:lnTo>
                    <a:pt x="27137" y="7689"/>
                  </a:lnTo>
                  <a:lnTo>
                    <a:pt x="27137" y="7418"/>
                  </a:lnTo>
                  <a:lnTo>
                    <a:pt x="27182" y="7102"/>
                  </a:lnTo>
                  <a:lnTo>
                    <a:pt x="27137" y="6785"/>
                  </a:lnTo>
                  <a:lnTo>
                    <a:pt x="27092" y="6468"/>
                  </a:lnTo>
                  <a:lnTo>
                    <a:pt x="27001" y="6197"/>
                  </a:lnTo>
                  <a:lnTo>
                    <a:pt x="26866" y="5926"/>
                  </a:lnTo>
                  <a:lnTo>
                    <a:pt x="26685" y="5699"/>
                  </a:lnTo>
                  <a:lnTo>
                    <a:pt x="26504" y="5428"/>
                  </a:lnTo>
                  <a:lnTo>
                    <a:pt x="26323" y="5202"/>
                  </a:lnTo>
                  <a:lnTo>
                    <a:pt x="25826" y="4840"/>
                  </a:lnTo>
                  <a:lnTo>
                    <a:pt x="25328" y="4524"/>
                  </a:lnTo>
                  <a:lnTo>
                    <a:pt x="24740" y="4297"/>
                  </a:lnTo>
                  <a:lnTo>
                    <a:pt x="24107" y="4117"/>
                  </a:lnTo>
                  <a:lnTo>
                    <a:pt x="23474" y="4071"/>
                  </a:lnTo>
                  <a:lnTo>
                    <a:pt x="22886" y="4117"/>
                  </a:lnTo>
                  <a:lnTo>
                    <a:pt x="22298" y="4207"/>
                  </a:lnTo>
                  <a:lnTo>
                    <a:pt x="21710" y="4388"/>
                  </a:lnTo>
                  <a:lnTo>
                    <a:pt x="21122" y="4614"/>
                  </a:lnTo>
                  <a:lnTo>
                    <a:pt x="20534" y="4840"/>
                  </a:lnTo>
                  <a:lnTo>
                    <a:pt x="19991" y="5157"/>
                  </a:lnTo>
                  <a:lnTo>
                    <a:pt x="18906" y="5790"/>
                  </a:lnTo>
                  <a:lnTo>
                    <a:pt x="17865" y="6468"/>
                  </a:lnTo>
                  <a:lnTo>
                    <a:pt x="16825" y="7102"/>
                  </a:lnTo>
                  <a:lnTo>
                    <a:pt x="16282" y="7373"/>
                  </a:lnTo>
                  <a:lnTo>
                    <a:pt x="15740" y="7644"/>
                  </a:lnTo>
                  <a:lnTo>
                    <a:pt x="15152" y="7916"/>
                  </a:lnTo>
                  <a:lnTo>
                    <a:pt x="14564" y="8097"/>
                  </a:lnTo>
                  <a:lnTo>
                    <a:pt x="13976" y="8187"/>
                  </a:lnTo>
                  <a:lnTo>
                    <a:pt x="13343" y="8277"/>
                  </a:lnTo>
                  <a:lnTo>
                    <a:pt x="12845" y="8232"/>
                  </a:lnTo>
                  <a:lnTo>
                    <a:pt x="12348" y="8097"/>
                  </a:lnTo>
                  <a:lnTo>
                    <a:pt x="11895" y="7916"/>
                  </a:lnTo>
                  <a:lnTo>
                    <a:pt x="11714" y="7780"/>
                  </a:lnTo>
                  <a:lnTo>
                    <a:pt x="11534" y="7644"/>
                  </a:lnTo>
                  <a:lnTo>
                    <a:pt x="11262" y="7373"/>
                  </a:lnTo>
                  <a:lnTo>
                    <a:pt x="11081" y="7102"/>
                  </a:lnTo>
                  <a:lnTo>
                    <a:pt x="10946" y="6785"/>
                  </a:lnTo>
                  <a:lnTo>
                    <a:pt x="10855" y="6468"/>
                  </a:lnTo>
                  <a:lnTo>
                    <a:pt x="10765" y="6107"/>
                  </a:lnTo>
                  <a:lnTo>
                    <a:pt x="10765" y="5790"/>
                  </a:lnTo>
                  <a:lnTo>
                    <a:pt x="10765" y="5428"/>
                  </a:lnTo>
                  <a:lnTo>
                    <a:pt x="10810" y="5066"/>
                  </a:lnTo>
                  <a:lnTo>
                    <a:pt x="10900" y="4750"/>
                  </a:lnTo>
                  <a:lnTo>
                    <a:pt x="11036" y="4433"/>
                  </a:lnTo>
                  <a:lnTo>
                    <a:pt x="11353" y="3800"/>
                  </a:lnTo>
                  <a:lnTo>
                    <a:pt x="11760" y="3212"/>
                  </a:lnTo>
                  <a:lnTo>
                    <a:pt x="12212" y="2714"/>
                  </a:lnTo>
                  <a:lnTo>
                    <a:pt x="12936" y="1900"/>
                  </a:lnTo>
                  <a:lnTo>
                    <a:pt x="13795" y="1222"/>
                  </a:lnTo>
                  <a:lnTo>
                    <a:pt x="14654" y="589"/>
                  </a:lnTo>
                  <a:lnTo>
                    <a:pt x="15559" y="1"/>
                  </a:lnTo>
                  <a:close/>
                </a:path>
              </a:pathLst>
            </a:custGeom>
            <a:solidFill>
              <a:srgbClr val="803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3;p32">
              <a:extLst>
                <a:ext uri="{FF2B5EF4-FFF2-40B4-BE49-F238E27FC236}">
                  <a16:creationId xmlns:a16="http://schemas.microsoft.com/office/drawing/2014/main" id="{E3DB96B7-F1E2-6B9E-9282-00EE62C35B63}"/>
                </a:ext>
              </a:extLst>
            </p:cNvPr>
            <p:cNvSpPr/>
            <p:nvPr/>
          </p:nvSpPr>
          <p:spPr>
            <a:xfrm>
              <a:off x="448425" y="3037825"/>
              <a:ext cx="815250" cy="632100"/>
            </a:xfrm>
            <a:custGeom>
              <a:avLst/>
              <a:gdLst/>
              <a:ahLst/>
              <a:cxnLst/>
              <a:rect l="l" t="t" r="r" b="b"/>
              <a:pathLst>
                <a:path w="32610" h="25284" fill="none" extrusionOk="0">
                  <a:moveTo>
                    <a:pt x="15559" y="1"/>
                  </a:moveTo>
                  <a:lnTo>
                    <a:pt x="15559" y="1"/>
                  </a:lnTo>
                  <a:lnTo>
                    <a:pt x="14292" y="363"/>
                  </a:lnTo>
                  <a:lnTo>
                    <a:pt x="13071" y="815"/>
                  </a:lnTo>
                  <a:lnTo>
                    <a:pt x="13071" y="815"/>
                  </a:lnTo>
                  <a:lnTo>
                    <a:pt x="13071" y="815"/>
                  </a:lnTo>
                  <a:lnTo>
                    <a:pt x="12167" y="1448"/>
                  </a:lnTo>
                  <a:lnTo>
                    <a:pt x="11760" y="1810"/>
                  </a:lnTo>
                  <a:lnTo>
                    <a:pt x="11353" y="2172"/>
                  </a:lnTo>
                  <a:lnTo>
                    <a:pt x="11353" y="2172"/>
                  </a:lnTo>
                  <a:lnTo>
                    <a:pt x="11081" y="2534"/>
                  </a:lnTo>
                  <a:lnTo>
                    <a:pt x="10855" y="2895"/>
                  </a:lnTo>
                  <a:lnTo>
                    <a:pt x="10629" y="3257"/>
                  </a:lnTo>
                  <a:lnTo>
                    <a:pt x="10493" y="3664"/>
                  </a:lnTo>
                  <a:lnTo>
                    <a:pt x="10358" y="4117"/>
                  </a:lnTo>
                  <a:lnTo>
                    <a:pt x="10222" y="4524"/>
                  </a:lnTo>
                  <a:lnTo>
                    <a:pt x="10086" y="5383"/>
                  </a:lnTo>
                  <a:lnTo>
                    <a:pt x="10086" y="5383"/>
                  </a:lnTo>
                  <a:lnTo>
                    <a:pt x="9951" y="6423"/>
                  </a:lnTo>
                  <a:lnTo>
                    <a:pt x="9860" y="6921"/>
                  </a:lnTo>
                  <a:lnTo>
                    <a:pt x="9634" y="7418"/>
                  </a:lnTo>
                  <a:lnTo>
                    <a:pt x="9634" y="7418"/>
                  </a:lnTo>
                  <a:lnTo>
                    <a:pt x="9408" y="7735"/>
                  </a:lnTo>
                  <a:lnTo>
                    <a:pt x="9091" y="8006"/>
                  </a:lnTo>
                  <a:lnTo>
                    <a:pt x="8910" y="8142"/>
                  </a:lnTo>
                  <a:lnTo>
                    <a:pt x="8729" y="8187"/>
                  </a:lnTo>
                  <a:lnTo>
                    <a:pt x="8548" y="8232"/>
                  </a:lnTo>
                  <a:lnTo>
                    <a:pt x="8322" y="8277"/>
                  </a:lnTo>
                  <a:lnTo>
                    <a:pt x="8322" y="8277"/>
                  </a:lnTo>
                  <a:lnTo>
                    <a:pt x="8141" y="8232"/>
                  </a:lnTo>
                  <a:lnTo>
                    <a:pt x="7915" y="8187"/>
                  </a:lnTo>
                  <a:lnTo>
                    <a:pt x="7915" y="8187"/>
                  </a:lnTo>
                  <a:lnTo>
                    <a:pt x="7734" y="8051"/>
                  </a:lnTo>
                  <a:lnTo>
                    <a:pt x="7553" y="7916"/>
                  </a:lnTo>
                  <a:lnTo>
                    <a:pt x="7282" y="7599"/>
                  </a:lnTo>
                  <a:lnTo>
                    <a:pt x="7282" y="7599"/>
                  </a:lnTo>
                  <a:lnTo>
                    <a:pt x="7056" y="7237"/>
                  </a:lnTo>
                  <a:lnTo>
                    <a:pt x="6875" y="6875"/>
                  </a:lnTo>
                  <a:lnTo>
                    <a:pt x="6694" y="6468"/>
                  </a:lnTo>
                  <a:lnTo>
                    <a:pt x="6558" y="6061"/>
                  </a:lnTo>
                  <a:lnTo>
                    <a:pt x="6468" y="5654"/>
                  </a:lnTo>
                  <a:lnTo>
                    <a:pt x="6423" y="5202"/>
                  </a:lnTo>
                  <a:lnTo>
                    <a:pt x="6423" y="4750"/>
                  </a:lnTo>
                  <a:lnTo>
                    <a:pt x="6423" y="4343"/>
                  </a:lnTo>
                  <a:lnTo>
                    <a:pt x="6423" y="4343"/>
                  </a:lnTo>
                  <a:lnTo>
                    <a:pt x="5383" y="5112"/>
                  </a:lnTo>
                  <a:lnTo>
                    <a:pt x="4342" y="5926"/>
                  </a:lnTo>
                  <a:lnTo>
                    <a:pt x="4342" y="5926"/>
                  </a:lnTo>
                  <a:lnTo>
                    <a:pt x="4433" y="6468"/>
                  </a:lnTo>
                  <a:lnTo>
                    <a:pt x="4568" y="6966"/>
                  </a:lnTo>
                  <a:lnTo>
                    <a:pt x="4568" y="6966"/>
                  </a:lnTo>
                  <a:lnTo>
                    <a:pt x="4704" y="7282"/>
                  </a:lnTo>
                  <a:lnTo>
                    <a:pt x="4885" y="7554"/>
                  </a:lnTo>
                  <a:lnTo>
                    <a:pt x="5066" y="7870"/>
                  </a:lnTo>
                  <a:lnTo>
                    <a:pt x="5247" y="8097"/>
                  </a:lnTo>
                  <a:lnTo>
                    <a:pt x="5744" y="8594"/>
                  </a:lnTo>
                  <a:lnTo>
                    <a:pt x="6287" y="9001"/>
                  </a:lnTo>
                  <a:lnTo>
                    <a:pt x="6830" y="9363"/>
                  </a:lnTo>
                  <a:lnTo>
                    <a:pt x="7463" y="9680"/>
                  </a:lnTo>
                  <a:lnTo>
                    <a:pt x="8096" y="9951"/>
                  </a:lnTo>
                  <a:lnTo>
                    <a:pt x="8775" y="10177"/>
                  </a:lnTo>
                  <a:lnTo>
                    <a:pt x="8775" y="10177"/>
                  </a:lnTo>
                  <a:lnTo>
                    <a:pt x="9363" y="10358"/>
                  </a:lnTo>
                  <a:lnTo>
                    <a:pt x="9951" y="10584"/>
                  </a:lnTo>
                  <a:lnTo>
                    <a:pt x="10267" y="10765"/>
                  </a:lnTo>
                  <a:lnTo>
                    <a:pt x="10493" y="10946"/>
                  </a:lnTo>
                  <a:lnTo>
                    <a:pt x="10719" y="11127"/>
                  </a:lnTo>
                  <a:lnTo>
                    <a:pt x="10946" y="11353"/>
                  </a:lnTo>
                  <a:lnTo>
                    <a:pt x="10946" y="11353"/>
                  </a:lnTo>
                  <a:lnTo>
                    <a:pt x="11036" y="11579"/>
                  </a:lnTo>
                  <a:lnTo>
                    <a:pt x="11126" y="11760"/>
                  </a:lnTo>
                  <a:lnTo>
                    <a:pt x="11217" y="11986"/>
                  </a:lnTo>
                  <a:lnTo>
                    <a:pt x="11217" y="12212"/>
                  </a:lnTo>
                  <a:lnTo>
                    <a:pt x="11217" y="12665"/>
                  </a:lnTo>
                  <a:lnTo>
                    <a:pt x="11126" y="13117"/>
                  </a:lnTo>
                  <a:lnTo>
                    <a:pt x="10946" y="13569"/>
                  </a:lnTo>
                  <a:lnTo>
                    <a:pt x="10719" y="13976"/>
                  </a:lnTo>
                  <a:lnTo>
                    <a:pt x="10403" y="14338"/>
                  </a:lnTo>
                  <a:lnTo>
                    <a:pt x="10086" y="14700"/>
                  </a:lnTo>
                  <a:lnTo>
                    <a:pt x="10086" y="14700"/>
                  </a:lnTo>
                  <a:lnTo>
                    <a:pt x="9498" y="15062"/>
                  </a:lnTo>
                  <a:lnTo>
                    <a:pt x="8910" y="15378"/>
                  </a:lnTo>
                  <a:lnTo>
                    <a:pt x="8322" y="15650"/>
                  </a:lnTo>
                  <a:lnTo>
                    <a:pt x="7644" y="15830"/>
                  </a:lnTo>
                  <a:lnTo>
                    <a:pt x="7011" y="16011"/>
                  </a:lnTo>
                  <a:lnTo>
                    <a:pt x="6332" y="16147"/>
                  </a:lnTo>
                  <a:lnTo>
                    <a:pt x="4975" y="16418"/>
                  </a:lnTo>
                  <a:lnTo>
                    <a:pt x="4975" y="16418"/>
                  </a:lnTo>
                  <a:lnTo>
                    <a:pt x="4297" y="16554"/>
                  </a:lnTo>
                  <a:lnTo>
                    <a:pt x="3619" y="16735"/>
                  </a:lnTo>
                  <a:lnTo>
                    <a:pt x="2985" y="16961"/>
                  </a:lnTo>
                  <a:lnTo>
                    <a:pt x="2352" y="17278"/>
                  </a:lnTo>
                  <a:lnTo>
                    <a:pt x="1764" y="17594"/>
                  </a:lnTo>
                  <a:lnTo>
                    <a:pt x="1222" y="18001"/>
                  </a:lnTo>
                  <a:lnTo>
                    <a:pt x="995" y="18228"/>
                  </a:lnTo>
                  <a:lnTo>
                    <a:pt x="769" y="18499"/>
                  </a:lnTo>
                  <a:lnTo>
                    <a:pt x="588" y="18770"/>
                  </a:lnTo>
                  <a:lnTo>
                    <a:pt x="407" y="19042"/>
                  </a:lnTo>
                  <a:lnTo>
                    <a:pt x="407" y="19042"/>
                  </a:lnTo>
                  <a:lnTo>
                    <a:pt x="272" y="19403"/>
                  </a:lnTo>
                  <a:lnTo>
                    <a:pt x="136" y="19765"/>
                  </a:lnTo>
                  <a:lnTo>
                    <a:pt x="91" y="20082"/>
                  </a:lnTo>
                  <a:lnTo>
                    <a:pt x="46" y="20444"/>
                  </a:lnTo>
                  <a:lnTo>
                    <a:pt x="0" y="20805"/>
                  </a:lnTo>
                  <a:lnTo>
                    <a:pt x="46" y="21213"/>
                  </a:lnTo>
                  <a:lnTo>
                    <a:pt x="91" y="21574"/>
                  </a:lnTo>
                  <a:lnTo>
                    <a:pt x="136" y="21936"/>
                  </a:lnTo>
                  <a:lnTo>
                    <a:pt x="407" y="22660"/>
                  </a:lnTo>
                  <a:lnTo>
                    <a:pt x="679" y="23383"/>
                  </a:lnTo>
                  <a:lnTo>
                    <a:pt x="1086" y="24017"/>
                  </a:lnTo>
                  <a:lnTo>
                    <a:pt x="1538" y="24650"/>
                  </a:lnTo>
                  <a:lnTo>
                    <a:pt x="1538" y="24650"/>
                  </a:lnTo>
                  <a:lnTo>
                    <a:pt x="1900" y="25102"/>
                  </a:lnTo>
                  <a:lnTo>
                    <a:pt x="1900" y="25102"/>
                  </a:lnTo>
                  <a:lnTo>
                    <a:pt x="2624" y="25012"/>
                  </a:lnTo>
                  <a:lnTo>
                    <a:pt x="2624" y="25012"/>
                  </a:lnTo>
                  <a:lnTo>
                    <a:pt x="2262" y="24605"/>
                  </a:lnTo>
                  <a:lnTo>
                    <a:pt x="1945" y="24198"/>
                  </a:lnTo>
                  <a:lnTo>
                    <a:pt x="1674" y="23745"/>
                  </a:lnTo>
                  <a:lnTo>
                    <a:pt x="1448" y="23293"/>
                  </a:lnTo>
                  <a:lnTo>
                    <a:pt x="1267" y="22796"/>
                  </a:lnTo>
                  <a:lnTo>
                    <a:pt x="1176" y="22298"/>
                  </a:lnTo>
                  <a:lnTo>
                    <a:pt x="1131" y="21800"/>
                  </a:lnTo>
                  <a:lnTo>
                    <a:pt x="1131" y="21258"/>
                  </a:lnTo>
                  <a:lnTo>
                    <a:pt x="1131" y="21258"/>
                  </a:lnTo>
                  <a:lnTo>
                    <a:pt x="1222" y="20760"/>
                  </a:lnTo>
                  <a:lnTo>
                    <a:pt x="1357" y="20308"/>
                  </a:lnTo>
                  <a:lnTo>
                    <a:pt x="1538" y="19810"/>
                  </a:lnTo>
                  <a:lnTo>
                    <a:pt x="1764" y="19403"/>
                  </a:lnTo>
                  <a:lnTo>
                    <a:pt x="2081" y="18996"/>
                  </a:lnTo>
                  <a:lnTo>
                    <a:pt x="2397" y="18635"/>
                  </a:lnTo>
                  <a:lnTo>
                    <a:pt x="2805" y="18273"/>
                  </a:lnTo>
                  <a:lnTo>
                    <a:pt x="3212" y="18001"/>
                  </a:lnTo>
                  <a:lnTo>
                    <a:pt x="3212" y="18001"/>
                  </a:lnTo>
                  <a:lnTo>
                    <a:pt x="3528" y="17866"/>
                  </a:lnTo>
                  <a:lnTo>
                    <a:pt x="3935" y="17685"/>
                  </a:lnTo>
                  <a:lnTo>
                    <a:pt x="4388" y="17594"/>
                  </a:lnTo>
                  <a:lnTo>
                    <a:pt x="4885" y="17594"/>
                  </a:lnTo>
                  <a:lnTo>
                    <a:pt x="4885" y="17594"/>
                  </a:lnTo>
                  <a:lnTo>
                    <a:pt x="5156" y="17594"/>
                  </a:lnTo>
                  <a:lnTo>
                    <a:pt x="5383" y="17640"/>
                  </a:lnTo>
                  <a:lnTo>
                    <a:pt x="5609" y="17685"/>
                  </a:lnTo>
                  <a:lnTo>
                    <a:pt x="5835" y="17820"/>
                  </a:lnTo>
                  <a:lnTo>
                    <a:pt x="5970" y="17956"/>
                  </a:lnTo>
                  <a:lnTo>
                    <a:pt x="6106" y="18182"/>
                  </a:lnTo>
                  <a:lnTo>
                    <a:pt x="6151" y="18408"/>
                  </a:lnTo>
                  <a:lnTo>
                    <a:pt x="6151" y="18725"/>
                  </a:lnTo>
                  <a:lnTo>
                    <a:pt x="6151" y="18725"/>
                  </a:lnTo>
                  <a:lnTo>
                    <a:pt x="6106" y="18906"/>
                  </a:lnTo>
                  <a:lnTo>
                    <a:pt x="6016" y="19087"/>
                  </a:lnTo>
                  <a:lnTo>
                    <a:pt x="5790" y="19449"/>
                  </a:lnTo>
                  <a:lnTo>
                    <a:pt x="5563" y="19765"/>
                  </a:lnTo>
                  <a:lnTo>
                    <a:pt x="5428" y="19946"/>
                  </a:lnTo>
                  <a:lnTo>
                    <a:pt x="5383" y="20127"/>
                  </a:lnTo>
                  <a:lnTo>
                    <a:pt x="5383" y="20127"/>
                  </a:lnTo>
                  <a:lnTo>
                    <a:pt x="5292" y="20353"/>
                  </a:lnTo>
                  <a:lnTo>
                    <a:pt x="5292" y="20579"/>
                  </a:lnTo>
                  <a:lnTo>
                    <a:pt x="5337" y="20805"/>
                  </a:lnTo>
                  <a:lnTo>
                    <a:pt x="5383" y="20986"/>
                  </a:lnTo>
                  <a:lnTo>
                    <a:pt x="5473" y="21213"/>
                  </a:lnTo>
                  <a:lnTo>
                    <a:pt x="5563" y="21393"/>
                  </a:lnTo>
                  <a:lnTo>
                    <a:pt x="5880" y="21710"/>
                  </a:lnTo>
                  <a:lnTo>
                    <a:pt x="5880" y="21710"/>
                  </a:lnTo>
                  <a:lnTo>
                    <a:pt x="6242" y="21981"/>
                  </a:lnTo>
                  <a:lnTo>
                    <a:pt x="6604" y="22208"/>
                  </a:lnTo>
                  <a:lnTo>
                    <a:pt x="7011" y="22388"/>
                  </a:lnTo>
                  <a:lnTo>
                    <a:pt x="7463" y="22524"/>
                  </a:lnTo>
                  <a:lnTo>
                    <a:pt x="7463" y="22524"/>
                  </a:lnTo>
                  <a:lnTo>
                    <a:pt x="7734" y="22660"/>
                  </a:lnTo>
                  <a:lnTo>
                    <a:pt x="8051" y="22796"/>
                  </a:lnTo>
                  <a:lnTo>
                    <a:pt x="8322" y="22976"/>
                  </a:lnTo>
                  <a:lnTo>
                    <a:pt x="8503" y="23203"/>
                  </a:lnTo>
                  <a:lnTo>
                    <a:pt x="8503" y="23203"/>
                  </a:lnTo>
                  <a:lnTo>
                    <a:pt x="8594" y="23338"/>
                  </a:lnTo>
                  <a:lnTo>
                    <a:pt x="8639" y="23474"/>
                  </a:lnTo>
                  <a:lnTo>
                    <a:pt x="8684" y="23836"/>
                  </a:lnTo>
                  <a:lnTo>
                    <a:pt x="8594" y="24152"/>
                  </a:lnTo>
                  <a:lnTo>
                    <a:pt x="8458" y="24469"/>
                  </a:lnTo>
                  <a:lnTo>
                    <a:pt x="8458" y="24469"/>
                  </a:lnTo>
                  <a:lnTo>
                    <a:pt x="8413" y="24605"/>
                  </a:lnTo>
                  <a:lnTo>
                    <a:pt x="8413" y="24605"/>
                  </a:lnTo>
                  <a:lnTo>
                    <a:pt x="12031" y="24469"/>
                  </a:lnTo>
                  <a:lnTo>
                    <a:pt x="15921" y="24424"/>
                  </a:lnTo>
                  <a:lnTo>
                    <a:pt x="15921" y="24424"/>
                  </a:lnTo>
                  <a:lnTo>
                    <a:pt x="19629" y="24469"/>
                  </a:lnTo>
                  <a:lnTo>
                    <a:pt x="23067" y="24559"/>
                  </a:lnTo>
                  <a:lnTo>
                    <a:pt x="26142" y="24740"/>
                  </a:lnTo>
                  <a:lnTo>
                    <a:pt x="28811" y="24966"/>
                  </a:lnTo>
                  <a:lnTo>
                    <a:pt x="28811" y="24966"/>
                  </a:lnTo>
                  <a:lnTo>
                    <a:pt x="28630" y="24740"/>
                  </a:lnTo>
                  <a:lnTo>
                    <a:pt x="28494" y="24514"/>
                  </a:lnTo>
                  <a:lnTo>
                    <a:pt x="28404" y="24288"/>
                  </a:lnTo>
                  <a:lnTo>
                    <a:pt x="28358" y="24017"/>
                  </a:lnTo>
                  <a:lnTo>
                    <a:pt x="28358" y="24017"/>
                  </a:lnTo>
                  <a:lnTo>
                    <a:pt x="28358" y="23700"/>
                  </a:lnTo>
                  <a:lnTo>
                    <a:pt x="28358" y="23383"/>
                  </a:lnTo>
                  <a:lnTo>
                    <a:pt x="28358" y="23067"/>
                  </a:lnTo>
                  <a:lnTo>
                    <a:pt x="28358" y="22796"/>
                  </a:lnTo>
                  <a:lnTo>
                    <a:pt x="28358" y="22796"/>
                  </a:lnTo>
                  <a:lnTo>
                    <a:pt x="28268" y="22569"/>
                  </a:lnTo>
                  <a:lnTo>
                    <a:pt x="28177" y="22343"/>
                  </a:lnTo>
                  <a:lnTo>
                    <a:pt x="28042" y="22117"/>
                  </a:lnTo>
                  <a:lnTo>
                    <a:pt x="27861" y="21936"/>
                  </a:lnTo>
                  <a:lnTo>
                    <a:pt x="27680" y="21800"/>
                  </a:lnTo>
                  <a:lnTo>
                    <a:pt x="27454" y="21665"/>
                  </a:lnTo>
                  <a:lnTo>
                    <a:pt x="27001" y="21439"/>
                  </a:lnTo>
                  <a:lnTo>
                    <a:pt x="27001" y="21439"/>
                  </a:lnTo>
                  <a:lnTo>
                    <a:pt x="26549" y="21303"/>
                  </a:lnTo>
                  <a:lnTo>
                    <a:pt x="26052" y="21213"/>
                  </a:lnTo>
                  <a:lnTo>
                    <a:pt x="25057" y="21032"/>
                  </a:lnTo>
                  <a:lnTo>
                    <a:pt x="25057" y="21032"/>
                  </a:lnTo>
                  <a:lnTo>
                    <a:pt x="24785" y="20986"/>
                  </a:lnTo>
                  <a:lnTo>
                    <a:pt x="24559" y="20896"/>
                  </a:lnTo>
                  <a:lnTo>
                    <a:pt x="24288" y="20805"/>
                  </a:lnTo>
                  <a:lnTo>
                    <a:pt x="24062" y="20625"/>
                  </a:lnTo>
                  <a:lnTo>
                    <a:pt x="24062" y="20625"/>
                  </a:lnTo>
                  <a:lnTo>
                    <a:pt x="23926" y="20489"/>
                  </a:lnTo>
                  <a:lnTo>
                    <a:pt x="23836" y="20308"/>
                  </a:lnTo>
                  <a:lnTo>
                    <a:pt x="23790" y="20082"/>
                  </a:lnTo>
                  <a:lnTo>
                    <a:pt x="23790" y="19856"/>
                  </a:lnTo>
                  <a:lnTo>
                    <a:pt x="23790" y="19630"/>
                  </a:lnTo>
                  <a:lnTo>
                    <a:pt x="23836" y="19449"/>
                  </a:lnTo>
                  <a:lnTo>
                    <a:pt x="23926" y="19223"/>
                  </a:lnTo>
                  <a:lnTo>
                    <a:pt x="24016" y="19042"/>
                  </a:lnTo>
                  <a:lnTo>
                    <a:pt x="24016" y="19042"/>
                  </a:lnTo>
                  <a:lnTo>
                    <a:pt x="24288" y="18725"/>
                  </a:lnTo>
                  <a:lnTo>
                    <a:pt x="24650" y="18454"/>
                  </a:lnTo>
                  <a:lnTo>
                    <a:pt x="25011" y="18228"/>
                  </a:lnTo>
                  <a:lnTo>
                    <a:pt x="25418" y="18092"/>
                  </a:lnTo>
                  <a:lnTo>
                    <a:pt x="25418" y="18092"/>
                  </a:lnTo>
                  <a:lnTo>
                    <a:pt x="25916" y="17911"/>
                  </a:lnTo>
                  <a:lnTo>
                    <a:pt x="26459" y="17820"/>
                  </a:lnTo>
                  <a:lnTo>
                    <a:pt x="27047" y="17730"/>
                  </a:lnTo>
                  <a:lnTo>
                    <a:pt x="27680" y="17730"/>
                  </a:lnTo>
                  <a:lnTo>
                    <a:pt x="27680" y="17730"/>
                  </a:lnTo>
                  <a:lnTo>
                    <a:pt x="28087" y="17730"/>
                  </a:lnTo>
                  <a:lnTo>
                    <a:pt x="28539" y="17775"/>
                  </a:lnTo>
                  <a:lnTo>
                    <a:pt x="28946" y="17866"/>
                  </a:lnTo>
                  <a:lnTo>
                    <a:pt x="29353" y="17956"/>
                  </a:lnTo>
                  <a:lnTo>
                    <a:pt x="29715" y="18092"/>
                  </a:lnTo>
                  <a:lnTo>
                    <a:pt x="30032" y="18273"/>
                  </a:lnTo>
                  <a:lnTo>
                    <a:pt x="30348" y="18499"/>
                  </a:lnTo>
                  <a:lnTo>
                    <a:pt x="30620" y="18770"/>
                  </a:lnTo>
                  <a:lnTo>
                    <a:pt x="30620" y="18770"/>
                  </a:lnTo>
                  <a:lnTo>
                    <a:pt x="30982" y="19313"/>
                  </a:lnTo>
                  <a:lnTo>
                    <a:pt x="31298" y="19946"/>
                  </a:lnTo>
                  <a:lnTo>
                    <a:pt x="31524" y="20579"/>
                  </a:lnTo>
                  <a:lnTo>
                    <a:pt x="31705" y="21258"/>
                  </a:lnTo>
                  <a:lnTo>
                    <a:pt x="31796" y="21936"/>
                  </a:lnTo>
                  <a:lnTo>
                    <a:pt x="31750" y="22660"/>
                  </a:lnTo>
                  <a:lnTo>
                    <a:pt x="31660" y="23293"/>
                  </a:lnTo>
                  <a:lnTo>
                    <a:pt x="31569" y="23610"/>
                  </a:lnTo>
                  <a:lnTo>
                    <a:pt x="31479" y="23926"/>
                  </a:lnTo>
                  <a:lnTo>
                    <a:pt x="31479" y="23926"/>
                  </a:lnTo>
                  <a:lnTo>
                    <a:pt x="31298" y="24288"/>
                  </a:lnTo>
                  <a:lnTo>
                    <a:pt x="31027" y="24605"/>
                  </a:lnTo>
                  <a:lnTo>
                    <a:pt x="30755" y="24921"/>
                  </a:lnTo>
                  <a:lnTo>
                    <a:pt x="30439" y="25147"/>
                  </a:lnTo>
                  <a:lnTo>
                    <a:pt x="30439" y="25147"/>
                  </a:lnTo>
                  <a:lnTo>
                    <a:pt x="31343" y="25283"/>
                  </a:lnTo>
                  <a:lnTo>
                    <a:pt x="31343" y="25283"/>
                  </a:lnTo>
                  <a:lnTo>
                    <a:pt x="31660" y="24786"/>
                  </a:lnTo>
                  <a:lnTo>
                    <a:pt x="31886" y="24243"/>
                  </a:lnTo>
                  <a:lnTo>
                    <a:pt x="32112" y="23700"/>
                  </a:lnTo>
                  <a:lnTo>
                    <a:pt x="32293" y="23157"/>
                  </a:lnTo>
                  <a:lnTo>
                    <a:pt x="32293" y="23157"/>
                  </a:lnTo>
                  <a:lnTo>
                    <a:pt x="32429" y="22479"/>
                  </a:lnTo>
                  <a:lnTo>
                    <a:pt x="32564" y="21846"/>
                  </a:lnTo>
                  <a:lnTo>
                    <a:pt x="32610" y="21213"/>
                  </a:lnTo>
                  <a:lnTo>
                    <a:pt x="32610" y="20851"/>
                  </a:lnTo>
                  <a:lnTo>
                    <a:pt x="32610" y="20534"/>
                  </a:lnTo>
                  <a:lnTo>
                    <a:pt x="32610" y="20534"/>
                  </a:lnTo>
                  <a:lnTo>
                    <a:pt x="32474" y="20037"/>
                  </a:lnTo>
                  <a:lnTo>
                    <a:pt x="32293" y="19584"/>
                  </a:lnTo>
                  <a:lnTo>
                    <a:pt x="32067" y="19132"/>
                  </a:lnTo>
                  <a:lnTo>
                    <a:pt x="31796" y="18725"/>
                  </a:lnTo>
                  <a:lnTo>
                    <a:pt x="31479" y="18363"/>
                  </a:lnTo>
                  <a:lnTo>
                    <a:pt x="31117" y="18001"/>
                  </a:lnTo>
                  <a:lnTo>
                    <a:pt x="30710" y="17730"/>
                  </a:lnTo>
                  <a:lnTo>
                    <a:pt x="30303" y="17459"/>
                  </a:lnTo>
                  <a:lnTo>
                    <a:pt x="30303" y="17459"/>
                  </a:lnTo>
                  <a:lnTo>
                    <a:pt x="29625" y="17187"/>
                  </a:lnTo>
                  <a:lnTo>
                    <a:pt x="28946" y="16961"/>
                  </a:lnTo>
                  <a:lnTo>
                    <a:pt x="28268" y="16871"/>
                  </a:lnTo>
                  <a:lnTo>
                    <a:pt x="27544" y="16825"/>
                  </a:lnTo>
                  <a:lnTo>
                    <a:pt x="27544" y="16825"/>
                  </a:lnTo>
                  <a:lnTo>
                    <a:pt x="26956" y="16871"/>
                  </a:lnTo>
                  <a:lnTo>
                    <a:pt x="26414" y="16916"/>
                  </a:lnTo>
                  <a:lnTo>
                    <a:pt x="26414" y="16916"/>
                  </a:lnTo>
                  <a:lnTo>
                    <a:pt x="25690" y="17052"/>
                  </a:lnTo>
                  <a:lnTo>
                    <a:pt x="24966" y="17278"/>
                  </a:lnTo>
                  <a:lnTo>
                    <a:pt x="24288" y="17504"/>
                  </a:lnTo>
                  <a:lnTo>
                    <a:pt x="23609" y="17775"/>
                  </a:lnTo>
                  <a:lnTo>
                    <a:pt x="22253" y="18363"/>
                  </a:lnTo>
                  <a:lnTo>
                    <a:pt x="20896" y="18996"/>
                  </a:lnTo>
                  <a:lnTo>
                    <a:pt x="20896" y="18996"/>
                  </a:lnTo>
                  <a:lnTo>
                    <a:pt x="19901" y="19358"/>
                  </a:lnTo>
                  <a:lnTo>
                    <a:pt x="18906" y="19675"/>
                  </a:lnTo>
                  <a:lnTo>
                    <a:pt x="18408" y="19765"/>
                  </a:lnTo>
                  <a:lnTo>
                    <a:pt x="17911" y="19856"/>
                  </a:lnTo>
                  <a:lnTo>
                    <a:pt x="17368" y="19901"/>
                  </a:lnTo>
                  <a:lnTo>
                    <a:pt x="16870" y="19946"/>
                  </a:lnTo>
                  <a:lnTo>
                    <a:pt x="16870" y="19946"/>
                  </a:lnTo>
                  <a:lnTo>
                    <a:pt x="16463" y="19901"/>
                  </a:lnTo>
                  <a:lnTo>
                    <a:pt x="16011" y="19856"/>
                  </a:lnTo>
                  <a:lnTo>
                    <a:pt x="15604" y="19810"/>
                  </a:lnTo>
                  <a:lnTo>
                    <a:pt x="15152" y="19675"/>
                  </a:lnTo>
                  <a:lnTo>
                    <a:pt x="15152" y="19675"/>
                  </a:lnTo>
                  <a:lnTo>
                    <a:pt x="14654" y="19449"/>
                  </a:lnTo>
                  <a:lnTo>
                    <a:pt x="14383" y="19313"/>
                  </a:lnTo>
                  <a:lnTo>
                    <a:pt x="14157" y="19177"/>
                  </a:lnTo>
                  <a:lnTo>
                    <a:pt x="13931" y="18996"/>
                  </a:lnTo>
                  <a:lnTo>
                    <a:pt x="13750" y="18770"/>
                  </a:lnTo>
                  <a:lnTo>
                    <a:pt x="13614" y="18544"/>
                  </a:lnTo>
                  <a:lnTo>
                    <a:pt x="13478" y="18273"/>
                  </a:lnTo>
                  <a:lnTo>
                    <a:pt x="13478" y="18273"/>
                  </a:lnTo>
                  <a:lnTo>
                    <a:pt x="13433" y="18047"/>
                  </a:lnTo>
                  <a:lnTo>
                    <a:pt x="13388" y="17820"/>
                  </a:lnTo>
                  <a:lnTo>
                    <a:pt x="13388" y="17549"/>
                  </a:lnTo>
                  <a:lnTo>
                    <a:pt x="13433" y="17278"/>
                  </a:lnTo>
                  <a:lnTo>
                    <a:pt x="13478" y="17052"/>
                  </a:lnTo>
                  <a:lnTo>
                    <a:pt x="13569" y="16825"/>
                  </a:lnTo>
                  <a:lnTo>
                    <a:pt x="13840" y="16373"/>
                  </a:lnTo>
                  <a:lnTo>
                    <a:pt x="13840" y="16373"/>
                  </a:lnTo>
                  <a:lnTo>
                    <a:pt x="14157" y="15966"/>
                  </a:lnTo>
                  <a:lnTo>
                    <a:pt x="14519" y="15650"/>
                  </a:lnTo>
                  <a:lnTo>
                    <a:pt x="14971" y="15333"/>
                  </a:lnTo>
                  <a:lnTo>
                    <a:pt x="15378" y="15062"/>
                  </a:lnTo>
                  <a:lnTo>
                    <a:pt x="15378" y="15062"/>
                  </a:lnTo>
                  <a:lnTo>
                    <a:pt x="16102" y="14700"/>
                  </a:lnTo>
                  <a:lnTo>
                    <a:pt x="16870" y="14383"/>
                  </a:lnTo>
                  <a:lnTo>
                    <a:pt x="17594" y="14112"/>
                  </a:lnTo>
                  <a:lnTo>
                    <a:pt x="18363" y="13840"/>
                  </a:lnTo>
                  <a:lnTo>
                    <a:pt x="19901" y="13343"/>
                  </a:lnTo>
                  <a:lnTo>
                    <a:pt x="21438" y="12845"/>
                  </a:lnTo>
                  <a:lnTo>
                    <a:pt x="21438" y="12845"/>
                  </a:lnTo>
                  <a:lnTo>
                    <a:pt x="22207" y="12529"/>
                  </a:lnTo>
                  <a:lnTo>
                    <a:pt x="22931" y="12212"/>
                  </a:lnTo>
                  <a:lnTo>
                    <a:pt x="23655" y="11850"/>
                  </a:lnTo>
                  <a:lnTo>
                    <a:pt x="24378" y="11398"/>
                  </a:lnTo>
                  <a:lnTo>
                    <a:pt x="25011" y="10946"/>
                  </a:lnTo>
                  <a:lnTo>
                    <a:pt x="25599" y="10403"/>
                  </a:lnTo>
                  <a:lnTo>
                    <a:pt x="26142" y="9815"/>
                  </a:lnTo>
                  <a:lnTo>
                    <a:pt x="26368" y="9499"/>
                  </a:lnTo>
                  <a:lnTo>
                    <a:pt x="26594" y="9137"/>
                  </a:lnTo>
                  <a:lnTo>
                    <a:pt x="26594" y="9137"/>
                  </a:lnTo>
                  <a:lnTo>
                    <a:pt x="26866" y="8594"/>
                  </a:lnTo>
                  <a:lnTo>
                    <a:pt x="27047" y="8006"/>
                  </a:lnTo>
                  <a:lnTo>
                    <a:pt x="27137" y="7689"/>
                  </a:lnTo>
                  <a:lnTo>
                    <a:pt x="27137" y="7418"/>
                  </a:lnTo>
                  <a:lnTo>
                    <a:pt x="27182" y="7102"/>
                  </a:lnTo>
                  <a:lnTo>
                    <a:pt x="27137" y="6785"/>
                  </a:lnTo>
                  <a:lnTo>
                    <a:pt x="27137" y="6785"/>
                  </a:lnTo>
                  <a:lnTo>
                    <a:pt x="27092" y="6468"/>
                  </a:lnTo>
                  <a:lnTo>
                    <a:pt x="27001" y="6197"/>
                  </a:lnTo>
                  <a:lnTo>
                    <a:pt x="26866" y="5926"/>
                  </a:lnTo>
                  <a:lnTo>
                    <a:pt x="26685" y="5699"/>
                  </a:lnTo>
                  <a:lnTo>
                    <a:pt x="26504" y="5428"/>
                  </a:lnTo>
                  <a:lnTo>
                    <a:pt x="26323" y="5202"/>
                  </a:lnTo>
                  <a:lnTo>
                    <a:pt x="25826" y="4840"/>
                  </a:lnTo>
                  <a:lnTo>
                    <a:pt x="25328" y="4524"/>
                  </a:lnTo>
                  <a:lnTo>
                    <a:pt x="24740" y="4297"/>
                  </a:lnTo>
                  <a:lnTo>
                    <a:pt x="24107" y="4117"/>
                  </a:lnTo>
                  <a:lnTo>
                    <a:pt x="23474" y="4071"/>
                  </a:lnTo>
                  <a:lnTo>
                    <a:pt x="23474" y="4071"/>
                  </a:lnTo>
                  <a:lnTo>
                    <a:pt x="22886" y="4117"/>
                  </a:lnTo>
                  <a:lnTo>
                    <a:pt x="22298" y="4207"/>
                  </a:lnTo>
                  <a:lnTo>
                    <a:pt x="21710" y="4388"/>
                  </a:lnTo>
                  <a:lnTo>
                    <a:pt x="21122" y="4614"/>
                  </a:lnTo>
                  <a:lnTo>
                    <a:pt x="20534" y="4840"/>
                  </a:lnTo>
                  <a:lnTo>
                    <a:pt x="19991" y="5157"/>
                  </a:lnTo>
                  <a:lnTo>
                    <a:pt x="18906" y="5790"/>
                  </a:lnTo>
                  <a:lnTo>
                    <a:pt x="18906" y="5790"/>
                  </a:lnTo>
                  <a:lnTo>
                    <a:pt x="17865" y="6468"/>
                  </a:lnTo>
                  <a:lnTo>
                    <a:pt x="16825" y="7102"/>
                  </a:lnTo>
                  <a:lnTo>
                    <a:pt x="16282" y="7373"/>
                  </a:lnTo>
                  <a:lnTo>
                    <a:pt x="15740" y="7644"/>
                  </a:lnTo>
                  <a:lnTo>
                    <a:pt x="15152" y="7916"/>
                  </a:lnTo>
                  <a:lnTo>
                    <a:pt x="14564" y="8097"/>
                  </a:lnTo>
                  <a:lnTo>
                    <a:pt x="14564" y="8097"/>
                  </a:lnTo>
                  <a:lnTo>
                    <a:pt x="13976" y="8187"/>
                  </a:lnTo>
                  <a:lnTo>
                    <a:pt x="13343" y="8277"/>
                  </a:lnTo>
                  <a:lnTo>
                    <a:pt x="13343" y="8277"/>
                  </a:lnTo>
                  <a:lnTo>
                    <a:pt x="12845" y="8232"/>
                  </a:lnTo>
                  <a:lnTo>
                    <a:pt x="12348" y="8097"/>
                  </a:lnTo>
                  <a:lnTo>
                    <a:pt x="11895" y="7916"/>
                  </a:lnTo>
                  <a:lnTo>
                    <a:pt x="11714" y="7780"/>
                  </a:lnTo>
                  <a:lnTo>
                    <a:pt x="11534" y="7644"/>
                  </a:lnTo>
                  <a:lnTo>
                    <a:pt x="11534" y="7644"/>
                  </a:lnTo>
                  <a:lnTo>
                    <a:pt x="11262" y="7373"/>
                  </a:lnTo>
                  <a:lnTo>
                    <a:pt x="11081" y="7102"/>
                  </a:lnTo>
                  <a:lnTo>
                    <a:pt x="10946" y="6785"/>
                  </a:lnTo>
                  <a:lnTo>
                    <a:pt x="10855" y="6468"/>
                  </a:lnTo>
                  <a:lnTo>
                    <a:pt x="10765" y="6107"/>
                  </a:lnTo>
                  <a:lnTo>
                    <a:pt x="10765" y="5790"/>
                  </a:lnTo>
                  <a:lnTo>
                    <a:pt x="10765" y="5428"/>
                  </a:lnTo>
                  <a:lnTo>
                    <a:pt x="10810" y="5066"/>
                  </a:lnTo>
                  <a:lnTo>
                    <a:pt x="10810" y="5066"/>
                  </a:lnTo>
                  <a:lnTo>
                    <a:pt x="10900" y="4750"/>
                  </a:lnTo>
                  <a:lnTo>
                    <a:pt x="11036" y="4433"/>
                  </a:lnTo>
                  <a:lnTo>
                    <a:pt x="11353" y="3800"/>
                  </a:lnTo>
                  <a:lnTo>
                    <a:pt x="11760" y="3212"/>
                  </a:lnTo>
                  <a:lnTo>
                    <a:pt x="12212" y="2714"/>
                  </a:lnTo>
                  <a:lnTo>
                    <a:pt x="12212" y="2714"/>
                  </a:lnTo>
                  <a:lnTo>
                    <a:pt x="12936" y="1900"/>
                  </a:lnTo>
                  <a:lnTo>
                    <a:pt x="13795" y="1222"/>
                  </a:lnTo>
                  <a:lnTo>
                    <a:pt x="14654" y="589"/>
                  </a:lnTo>
                  <a:lnTo>
                    <a:pt x="155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4;p32">
              <a:extLst>
                <a:ext uri="{FF2B5EF4-FFF2-40B4-BE49-F238E27FC236}">
                  <a16:creationId xmlns:a16="http://schemas.microsoft.com/office/drawing/2014/main" id="{42C7150A-61B0-4C15-F9D4-731A6881BD59}"/>
                </a:ext>
              </a:extLst>
            </p:cNvPr>
            <p:cNvSpPr/>
            <p:nvPr/>
          </p:nvSpPr>
          <p:spPr>
            <a:xfrm>
              <a:off x="619150" y="3648400"/>
              <a:ext cx="612875" cy="50900"/>
            </a:xfrm>
            <a:custGeom>
              <a:avLst/>
              <a:gdLst/>
              <a:ahLst/>
              <a:cxnLst/>
              <a:rect l="l" t="t" r="r" b="b"/>
              <a:pathLst>
                <a:path w="24515" h="2036" extrusionOk="0">
                  <a:moveTo>
                    <a:pt x="9092" y="1"/>
                  </a:moveTo>
                  <a:lnTo>
                    <a:pt x="5202" y="46"/>
                  </a:lnTo>
                  <a:lnTo>
                    <a:pt x="1584" y="182"/>
                  </a:lnTo>
                  <a:lnTo>
                    <a:pt x="1403" y="408"/>
                  </a:lnTo>
                  <a:lnTo>
                    <a:pt x="1177" y="634"/>
                  </a:lnTo>
                  <a:lnTo>
                    <a:pt x="634" y="996"/>
                  </a:lnTo>
                  <a:lnTo>
                    <a:pt x="1" y="1358"/>
                  </a:lnTo>
                  <a:lnTo>
                    <a:pt x="1991" y="1222"/>
                  </a:lnTo>
                  <a:lnTo>
                    <a:pt x="4207" y="1131"/>
                  </a:lnTo>
                  <a:lnTo>
                    <a:pt x="6604" y="1086"/>
                  </a:lnTo>
                  <a:lnTo>
                    <a:pt x="11534" y="1086"/>
                  </a:lnTo>
                  <a:lnTo>
                    <a:pt x="13841" y="1131"/>
                  </a:lnTo>
                  <a:lnTo>
                    <a:pt x="15966" y="1222"/>
                  </a:lnTo>
                  <a:lnTo>
                    <a:pt x="17956" y="1358"/>
                  </a:lnTo>
                  <a:lnTo>
                    <a:pt x="19720" y="1493"/>
                  </a:lnTo>
                  <a:lnTo>
                    <a:pt x="21258" y="1629"/>
                  </a:lnTo>
                  <a:lnTo>
                    <a:pt x="22479" y="1810"/>
                  </a:lnTo>
                  <a:lnTo>
                    <a:pt x="23474" y="2036"/>
                  </a:lnTo>
                  <a:lnTo>
                    <a:pt x="23745" y="1765"/>
                  </a:lnTo>
                  <a:lnTo>
                    <a:pt x="24062" y="1493"/>
                  </a:lnTo>
                  <a:lnTo>
                    <a:pt x="24288" y="1222"/>
                  </a:lnTo>
                  <a:lnTo>
                    <a:pt x="24514" y="860"/>
                  </a:lnTo>
                  <a:lnTo>
                    <a:pt x="23610" y="724"/>
                  </a:lnTo>
                  <a:lnTo>
                    <a:pt x="23248" y="905"/>
                  </a:lnTo>
                  <a:lnTo>
                    <a:pt x="23067" y="950"/>
                  </a:lnTo>
                  <a:lnTo>
                    <a:pt x="22886" y="950"/>
                  </a:lnTo>
                  <a:lnTo>
                    <a:pt x="22615" y="905"/>
                  </a:lnTo>
                  <a:lnTo>
                    <a:pt x="22434" y="860"/>
                  </a:lnTo>
                  <a:lnTo>
                    <a:pt x="22253" y="770"/>
                  </a:lnTo>
                  <a:lnTo>
                    <a:pt x="21982" y="543"/>
                  </a:lnTo>
                  <a:lnTo>
                    <a:pt x="19313" y="317"/>
                  </a:lnTo>
                  <a:lnTo>
                    <a:pt x="16238" y="136"/>
                  </a:lnTo>
                  <a:lnTo>
                    <a:pt x="12800" y="46"/>
                  </a:lnTo>
                  <a:lnTo>
                    <a:pt x="9092" y="1"/>
                  </a:lnTo>
                  <a:close/>
                </a:path>
              </a:pathLst>
            </a:custGeom>
            <a:solidFill>
              <a:srgbClr val="904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5;p32">
              <a:extLst>
                <a:ext uri="{FF2B5EF4-FFF2-40B4-BE49-F238E27FC236}">
                  <a16:creationId xmlns:a16="http://schemas.microsoft.com/office/drawing/2014/main" id="{5AB9FF02-3D51-72B8-222B-6507B0175755}"/>
                </a:ext>
              </a:extLst>
            </p:cNvPr>
            <p:cNvSpPr/>
            <p:nvPr/>
          </p:nvSpPr>
          <p:spPr>
            <a:xfrm>
              <a:off x="619150" y="3648400"/>
              <a:ext cx="612875" cy="50900"/>
            </a:xfrm>
            <a:custGeom>
              <a:avLst/>
              <a:gdLst/>
              <a:ahLst/>
              <a:cxnLst/>
              <a:rect l="l" t="t" r="r" b="b"/>
              <a:pathLst>
                <a:path w="24515" h="2036" fill="none" extrusionOk="0">
                  <a:moveTo>
                    <a:pt x="9092" y="1"/>
                  </a:moveTo>
                  <a:lnTo>
                    <a:pt x="9092" y="1"/>
                  </a:lnTo>
                  <a:lnTo>
                    <a:pt x="5202" y="46"/>
                  </a:lnTo>
                  <a:lnTo>
                    <a:pt x="1584" y="182"/>
                  </a:lnTo>
                  <a:lnTo>
                    <a:pt x="1584" y="182"/>
                  </a:lnTo>
                  <a:lnTo>
                    <a:pt x="1403" y="408"/>
                  </a:lnTo>
                  <a:lnTo>
                    <a:pt x="1177" y="634"/>
                  </a:lnTo>
                  <a:lnTo>
                    <a:pt x="634" y="996"/>
                  </a:lnTo>
                  <a:lnTo>
                    <a:pt x="634" y="996"/>
                  </a:lnTo>
                  <a:lnTo>
                    <a:pt x="1" y="1358"/>
                  </a:lnTo>
                  <a:lnTo>
                    <a:pt x="1" y="1358"/>
                  </a:lnTo>
                  <a:lnTo>
                    <a:pt x="1991" y="1222"/>
                  </a:lnTo>
                  <a:lnTo>
                    <a:pt x="4207" y="1131"/>
                  </a:lnTo>
                  <a:lnTo>
                    <a:pt x="6604" y="1086"/>
                  </a:lnTo>
                  <a:lnTo>
                    <a:pt x="9092" y="1086"/>
                  </a:lnTo>
                  <a:lnTo>
                    <a:pt x="9092" y="1086"/>
                  </a:lnTo>
                  <a:lnTo>
                    <a:pt x="11534" y="1086"/>
                  </a:lnTo>
                  <a:lnTo>
                    <a:pt x="13841" y="1131"/>
                  </a:lnTo>
                  <a:lnTo>
                    <a:pt x="15966" y="1222"/>
                  </a:lnTo>
                  <a:lnTo>
                    <a:pt x="17956" y="1358"/>
                  </a:lnTo>
                  <a:lnTo>
                    <a:pt x="19720" y="1493"/>
                  </a:lnTo>
                  <a:lnTo>
                    <a:pt x="21258" y="1629"/>
                  </a:lnTo>
                  <a:lnTo>
                    <a:pt x="22479" y="1810"/>
                  </a:lnTo>
                  <a:lnTo>
                    <a:pt x="23474" y="2036"/>
                  </a:lnTo>
                  <a:lnTo>
                    <a:pt x="23474" y="2036"/>
                  </a:lnTo>
                  <a:lnTo>
                    <a:pt x="23745" y="1765"/>
                  </a:lnTo>
                  <a:lnTo>
                    <a:pt x="24062" y="1493"/>
                  </a:lnTo>
                  <a:lnTo>
                    <a:pt x="24288" y="1222"/>
                  </a:lnTo>
                  <a:lnTo>
                    <a:pt x="24514" y="860"/>
                  </a:lnTo>
                  <a:lnTo>
                    <a:pt x="24514" y="860"/>
                  </a:lnTo>
                  <a:lnTo>
                    <a:pt x="23610" y="724"/>
                  </a:lnTo>
                  <a:lnTo>
                    <a:pt x="23610" y="724"/>
                  </a:lnTo>
                  <a:lnTo>
                    <a:pt x="23248" y="905"/>
                  </a:lnTo>
                  <a:lnTo>
                    <a:pt x="23067" y="950"/>
                  </a:lnTo>
                  <a:lnTo>
                    <a:pt x="22886" y="950"/>
                  </a:lnTo>
                  <a:lnTo>
                    <a:pt x="22886" y="950"/>
                  </a:lnTo>
                  <a:lnTo>
                    <a:pt x="22615" y="905"/>
                  </a:lnTo>
                  <a:lnTo>
                    <a:pt x="22615" y="905"/>
                  </a:lnTo>
                  <a:lnTo>
                    <a:pt x="22434" y="860"/>
                  </a:lnTo>
                  <a:lnTo>
                    <a:pt x="22253" y="770"/>
                  </a:lnTo>
                  <a:lnTo>
                    <a:pt x="21982" y="543"/>
                  </a:lnTo>
                  <a:lnTo>
                    <a:pt x="21982" y="543"/>
                  </a:lnTo>
                  <a:lnTo>
                    <a:pt x="19313" y="317"/>
                  </a:lnTo>
                  <a:lnTo>
                    <a:pt x="16238" y="136"/>
                  </a:lnTo>
                  <a:lnTo>
                    <a:pt x="12800" y="46"/>
                  </a:lnTo>
                  <a:lnTo>
                    <a:pt x="9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6;p32">
              <a:extLst>
                <a:ext uri="{FF2B5EF4-FFF2-40B4-BE49-F238E27FC236}">
                  <a16:creationId xmlns:a16="http://schemas.microsoft.com/office/drawing/2014/main" id="{693822CA-EB09-D840-2423-6A458D574B02}"/>
                </a:ext>
              </a:extLst>
            </p:cNvPr>
            <p:cNvSpPr/>
            <p:nvPr/>
          </p:nvSpPr>
          <p:spPr>
            <a:xfrm>
              <a:off x="495900" y="3663100"/>
              <a:ext cx="58825" cy="29425"/>
            </a:xfrm>
            <a:custGeom>
              <a:avLst/>
              <a:gdLst/>
              <a:ahLst/>
              <a:cxnLst/>
              <a:rect l="l" t="t" r="r" b="b"/>
              <a:pathLst>
                <a:path w="2353" h="1177" extrusionOk="0">
                  <a:moveTo>
                    <a:pt x="725" y="1"/>
                  </a:moveTo>
                  <a:lnTo>
                    <a:pt x="1" y="91"/>
                  </a:lnTo>
                  <a:lnTo>
                    <a:pt x="544" y="634"/>
                  </a:lnTo>
                  <a:lnTo>
                    <a:pt x="1132" y="1177"/>
                  </a:lnTo>
                  <a:lnTo>
                    <a:pt x="2353" y="996"/>
                  </a:lnTo>
                  <a:lnTo>
                    <a:pt x="2036" y="860"/>
                  </a:lnTo>
                  <a:lnTo>
                    <a:pt x="1674" y="679"/>
                  </a:lnTo>
                  <a:lnTo>
                    <a:pt x="1177" y="362"/>
                  </a:lnTo>
                  <a:lnTo>
                    <a:pt x="725" y="1"/>
                  </a:lnTo>
                  <a:close/>
                </a:path>
              </a:pathLst>
            </a:custGeom>
            <a:solidFill>
              <a:srgbClr val="904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7;p32">
              <a:extLst>
                <a:ext uri="{FF2B5EF4-FFF2-40B4-BE49-F238E27FC236}">
                  <a16:creationId xmlns:a16="http://schemas.microsoft.com/office/drawing/2014/main" id="{FEEF9308-DB5E-F598-1E2A-41E8C01E868B}"/>
                </a:ext>
              </a:extLst>
            </p:cNvPr>
            <p:cNvSpPr/>
            <p:nvPr/>
          </p:nvSpPr>
          <p:spPr>
            <a:xfrm>
              <a:off x="495900" y="3663100"/>
              <a:ext cx="58825" cy="29425"/>
            </a:xfrm>
            <a:custGeom>
              <a:avLst/>
              <a:gdLst/>
              <a:ahLst/>
              <a:cxnLst/>
              <a:rect l="l" t="t" r="r" b="b"/>
              <a:pathLst>
                <a:path w="2353" h="1177" fill="none" extrusionOk="0">
                  <a:moveTo>
                    <a:pt x="725" y="1"/>
                  </a:moveTo>
                  <a:lnTo>
                    <a:pt x="725" y="1"/>
                  </a:lnTo>
                  <a:lnTo>
                    <a:pt x="1" y="91"/>
                  </a:lnTo>
                  <a:lnTo>
                    <a:pt x="1" y="91"/>
                  </a:lnTo>
                  <a:lnTo>
                    <a:pt x="544" y="634"/>
                  </a:lnTo>
                  <a:lnTo>
                    <a:pt x="1132" y="1177"/>
                  </a:lnTo>
                  <a:lnTo>
                    <a:pt x="1132" y="1177"/>
                  </a:lnTo>
                  <a:lnTo>
                    <a:pt x="2353" y="996"/>
                  </a:lnTo>
                  <a:lnTo>
                    <a:pt x="2353" y="996"/>
                  </a:lnTo>
                  <a:lnTo>
                    <a:pt x="2036" y="860"/>
                  </a:lnTo>
                  <a:lnTo>
                    <a:pt x="1674" y="679"/>
                  </a:lnTo>
                  <a:lnTo>
                    <a:pt x="1674" y="679"/>
                  </a:lnTo>
                  <a:lnTo>
                    <a:pt x="1177" y="362"/>
                  </a:lnTo>
                  <a:lnTo>
                    <a:pt x="7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8;p32">
              <a:extLst>
                <a:ext uri="{FF2B5EF4-FFF2-40B4-BE49-F238E27FC236}">
                  <a16:creationId xmlns:a16="http://schemas.microsoft.com/office/drawing/2014/main" id="{DEC884BE-1E71-7C72-D9DA-BCA513500F0D}"/>
                </a:ext>
              </a:extLst>
            </p:cNvPr>
            <p:cNvSpPr/>
            <p:nvPr/>
          </p:nvSpPr>
          <p:spPr>
            <a:xfrm>
              <a:off x="524175" y="3675550"/>
              <a:ext cx="681850" cy="49775"/>
            </a:xfrm>
            <a:custGeom>
              <a:avLst/>
              <a:gdLst/>
              <a:ahLst/>
              <a:cxnLst/>
              <a:rect l="l" t="t" r="r" b="b"/>
              <a:pathLst>
                <a:path w="27274" h="1991" extrusionOk="0">
                  <a:moveTo>
                    <a:pt x="10403" y="0"/>
                  </a:moveTo>
                  <a:lnTo>
                    <a:pt x="8006" y="45"/>
                  </a:lnTo>
                  <a:lnTo>
                    <a:pt x="5790" y="136"/>
                  </a:lnTo>
                  <a:lnTo>
                    <a:pt x="3800" y="272"/>
                  </a:lnTo>
                  <a:lnTo>
                    <a:pt x="3393" y="452"/>
                  </a:lnTo>
                  <a:lnTo>
                    <a:pt x="3031" y="543"/>
                  </a:lnTo>
                  <a:lnTo>
                    <a:pt x="2624" y="633"/>
                  </a:lnTo>
                  <a:lnTo>
                    <a:pt x="2217" y="679"/>
                  </a:lnTo>
                  <a:lnTo>
                    <a:pt x="2172" y="679"/>
                  </a:lnTo>
                  <a:lnTo>
                    <a:pt x="1674" y="633"/>
                  </a:lnTo>
                  <a:lnTo>
                    <a:pt x="1222" y="498"/>
                  </a:lnTo>
                  <a:lnTo>
                    <a:pt x="1" y="679"/>
                  </a:lnTo>
                  <a:lnTo>
                    <a:pt x="634" y="1086"/>
                  </a:lnTo>
                  <a:lnTo>
                    <a:pt x="1267" y="1402"/>
                  </a:lnTo>
                  <a:lnTo>
                    <a:pt x="1945" y="1674"/>
                  </a:lnTo>
                  <a:lnTo>
                    <a:pt x="2307" y="1764"/>
                  </a:lnTo>
                  <a:lnTo>
                    <a:pt x="2624" y="1809"/>
                  </a:lnTo>
                  <a:lnTo>
                    <a:pt x="3348" y="1900"/>
                  </a:lnTo>
                  <a:lnTo>
                    <a:pt x="5247" y="1900"/>
                  </a:lnTo>
                  <a:lnTo>
                    <a:pt x="6423" y="1854"/>
                  </a:lnTo>
                  <a:lnTo>
                    <a:pt x="6921" y="1854"/>
                  </a:lnTo>
                  <a:lnTo>
                    <a:pt x="9770" y="1945"/>
                  </a:lnTo>
                  <a:lnTo>
                    <a:pt x="12664" y="1990"/>
                  </a:lnTo>
                  <a:lnTo>
                    <a:pt x="16645" y="1990"/>
                  </a:lnTo>
                  <a:lnTo>
                    <a:pt x="19132" y="1900"/>
                  </a:lnTo>
                  <a:lnTo>
                    <a:pt x="21665" y="1854"/>
                  </a:lnTo>
                  <a:lnTo>
                    <a:pt x="24152" y="1719"/>
                  </a:lnTo>
                  <a:lnTo>
                    <a:pt x="24876" y="1674"/>
                  </a:lnTo>
                  <a:lnTo>
                    <a:pt x="25554" y="1583"/>
                  </a:lnTo>
                  <a:lnTo>
                    <a:pt x="26233" y="1447"/>
                  </a:lnTo>
                  <a:lnTo>
                    <a:pt x="26595" y="1312"/>
                  </a:lnTo>
                  <a:lnTo>
                    <a:pt x="26911" y="1176"/>
                  </a:lnTo>
                  <a:lnTo>
                    <a:pt x="27273" y="950"/>
                  </a:lnTo>
                  <a:lnTo>
                    <a:pt x="26278" y="724"/>
                  </a:lnTo>
                  <a:lnTo>
                    <a:pt x="25057" y="543"/>
                  </a:lnTo>
                  <a:lnTo>
                    <a:pt x="23519" y="407"/>
                  </a:lnTo>
                  <a:lnTo>
                    <a:pt x="21755" y="272"/>
                  </a:lnTo>
                  <a:lnTo>
                    <a:pt x="19765" y="136"/>
                  </a:lnTo>
                  <a:lnTo>
                    <a:pt x="17640" y="45"/>
                  </a:lnTo>
                  <a:lnTo>
                    <a:pt x="1533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9;p32">
              <a:extLst>
                <a:ext uri="{FF2B5EF4-FFF2-40B4-BE49-F238E27FC236}">
                  <a16:creationId xmlns:a16="http://schemas.microsoft.com/office/drawing/2014/main" id="{3CBB73BD-443A-8FE3-1892-F01D2FB167B1}"/>
                </a:ext>
              </a:extLst>
            </p:cNvPr>
            <p:cNvSpPr/>
            <p:nvPr/>
          </p:nvSpPr>
          <p:spPr>
            <a:xfrm>
              <a:off x="524175" y="3675550"/>
              <a:ext cx="681850" cy="49775"/>
            </a:xfrm>
            <a:custGeom>
              <a:avLst/>
              <a:gdLst/>
              <a:ahLst/>
              <a:cxnLst/>
              <a:rect l="l" t="t" r="r" b="b"/>
              <a:pathLst>
                <a:path w="27274" h="1991" fill="none" extrusionOk="0">
                  <a:moveTo>
                    <a:pt x="12891" y="0"/>
                  </a:moveTo>
                  <a:lnTo>
                    <a:pt x="12891" y="0"/>
                  </a:lnTo>
                  <a:lnTo>
                    <a:pt x="10403" y="0"/>
                  </a:lnTo>
                  <a:lnTo>
                    <a:pt x="8006" y="45"/>
                  </a:lnTo>
                  <a:lnTo>
                    <a:pt x="5790" y="136"/>
                  </a:lnTo>
                  <a:lnTo>
                    <a:pt x="3800" y="272"/>
                  </a:lnTo>
                  <a:lnTo>
                    <a:pt x="3800" y="272"/>
                  </a:lnTo>
                  <a:lnTo>
                    <a:pt x="3393" y="452"/>
                  </a:lnTo>
                  <a:lnTo>
                    <a:pt x="3031" y="543"/>
                  </a:lnTo>
                  <a:lnTo>
                    <a:pt x="2624" y="633"/>
                  </a:lnTo>
                  <a:lnTo>
                    <a:pt x="2217" y="679"/>
                  </a:lnTo>
                  <a:lnTo>
                    <a:pt x="2217" y="679"/>
                  </a:lnTo>
                  <a:lnTo>
                    <a:pt x="2172" y="679"/>
                  </a:lnTo>
                  <a:lnTo>
                    <a:pt x="2172" y="679"/>
                  </a:lnTo>
                  <a:lnTo>
                    <a:pt x="1674" y="633"/>
                  </a:lnTo>
                  <a:lnTo>
                    <a:pt x="1222" y="498"/>
                  </a:lnTo>
                  <a:lnTo>
                    <a:pt x="1222" y="498"/>
                  </a:lnTo>
                  <a:lnTo>
                    <a:pt x="1" y="679"/>
                  </a:lnTo>
                  <a:lnTo>
                    <a:pt x="1" y="679"/>
                  </a:lnTo>
                  <a:lnTo>
                    <a:pt x="634" y="1086"/>
                  </a:lnTo>
                  <a:lnTo>
                    <a:pt x="1267" y="1402"/>
                  </a:lnTo>
                  <a:lnTo>
                    <a:pt x="1945" y="1674"/>
                  </a:lnTo>
                  <a:lnTo>
                    <a:pt x="2307" y="1764"/>
                  </a:lnTo>
                  <a:lnTo>
                    <a:pt x="2624" y="1809"/>
                  </a:lnTo>
                  <a:lnTo>
                    <a:pt x="2624" y="1809"/>
                  </a:lnTo>
                  <a:lnTo>
                    <a:pt x="3348" y="1900"/>
                  </a:lnTo>
                  <a:lnTo>
                    <a:pt x="4071" y="1900"/>
                  </a:lnTo>
                  <a:lnTo>
                    <a:pt x="4071" y="1900"/>
                  </a:lnTo>
                  <a:lnTo>
                    <a:pt x="5247" y="1900"/>
                  </a:lnTo>
                  <a:lnTo>
                    <a:pt x="5247" y="1900"/>
                  </a:lnTo>
                  <a:lnTo>
                    <a:pt x="6423" y="1854"/>
                  </a:lnTo>
                  <a:lnTo>
                    <a:pt x="6423" y="1854"/>
                  </a:lnTo>
                  <a:lnTo>
                    <a:pt x="6921" y="1854"/>
                  </a:lnTo>
                  <a:lnTo>
                    <a:pt x="6921" y="1854"/>
                  </a:lnTo>
                  <a:lnTo>
                    <a:pt x="9770" y="1945"/>
                  </a:lnTo>
                  <a:lnTo>
                    <a:pt x="12664" y="1990"/>
                  </a:lnTo>
                  <a:lnTo>
                    <a:pt x="12664" y="1990"/>
                  </a:lnTo>
                  <a:lnTo>
                    <a:pt x="14112" y="1990"/>
                  </a:lnTo>
                  <a:lnTo>
                    <a:pt x="14112" y="1990"/>
                  </a:lnTo>
                  <a:lnTo>
                    <a:pt x="16645" y="1990"/>
                  </a:lnTo>
                  <a:lnTo>
                    <a:pt x="19132" y="1900"/>
                  </a:lnTo>
                  <a:lnTo>
                    <a:pt x="21665" y="1854"/>
                  </a:lnTo>
                  <a:lnTo>
                    <a:pt x="24152" y="1719"/>
                  </a:lnTo>
                  <a:lnTo>
                    <a:pt x="24152" y="1719"/>
                  </a:lnTo>
                  <a:lnTo>
                    <a:pt x="24876" y="1674"/>
                  </a:lnTo>
                  <a:lnTo>
                    <a:pt x="25554" y="1583"/>
                  </a:lnTo>
                  <a:lnTo>
                    <a:pt x="26233" y="1447"/>
                  </a:lnTo>
                  <a:lnTo>
                    <a:pt x="26595" y="1312"/>
                  </a:lnTo>
                  <a:lnTo>
                    <a:pt x="26911" y="1176"/>
                  </a:lnTo>
                  <a:lnTo>
                    <a:pt x="26911" y="1176"/>
                  </a:lnTo>
                  <a:lnTo>
                    <a:pt x="27273" y="950"/>
                  </a:lnTo>
                  <a:lnTo>
                    <a:pt x="27273" y="950"/>
                  </a:lnTo>
                  <a:lnTo>
                    <a:pt x="26278" y="724"/>
                  </a:lnTo>
                  <a:lnTo>
                    <a:pt x="25057" y="543"/>
                  </a:lnTo>
                  <a:lnTo>
                    <a:pt x="23519" y="407"/>
                  </a:lnTo>
                  <a:lnTo>
                    <a:pt x="21755" y="272"/>
                  </a:lnTo>
                  <a:lnTo>
                    <a:pt x="19765" y="136"/>
                  </a:lnTo>
                  <a:lnTo>
                    <a:pt x="17640" y="45"/>
                  </a:lnTo>
                  <a:lnTo>
                    <a:pt x="15333" y="0"/>
                  </a:lnTo>
                  <a:lnTo>
                    <a:pt x="12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0;p32">
              <a:extLst>
                <a:ext uri="{FF2B5EF4-FFF2-40B4-BE49-F238E27FC236}">
                  <a16:creationId xmlns:a16="http://schemas.microsoft.com/office/drawing/2014/main" id="{A1AAA401-BB3B-A0EC-CD2C-80169D7188EC}"/>
                </a:ext>
              </a:extLst>
            </p:cNvPr>
            <p:cNvSpPr/>
            <p:nvPr/>
          </p:nvSpPr>
          <p:spPr>
            <a:xfrm>
              <a:off x="1092925" y="3830450"/>
              <a:ext cx="806200" cy="565375"/>
            </a:xfrm>
            <a:custGeom>
              <a:avLst/>
              <a:gdLst/>
              <a:ahLst/>
              <a:cxnLst/>
              <a:rect l="l" t="t" r="r" b="b"/>
              <a:pathLst>
                <a:path w="32248" h="22615" extrusionOk="0">
                  <a:moveTo>
                    <a:pt x="11805" y="0"/>
                  </a:moveTo>
                  <a:lnTo>
                    <a:pt x="10855" y="46"/>
                  </a:lnTo>
                  <a:lnTo>
                    <a:pt x="10674" y="46"/>
                  </a:lnTo>
                  <a:lnTo>
                    <a:pt x="9815" y="136"/>
                  </a:lnTo>
                  <a:lnTo>
                    <a:pt x="8955" y="272"/>
                  </a:lnTo>
                  <a:lnTo>
                    <a:pt x="8141" y="498"/>
                  </a:lnTo>
                  <a:lnTo>
                    <a:pt x="7327" y="814"/>
                  </a:lnTo>
                  <a:lnTo>
                    <a:pt x="6513" y="1176"/>
                  </a:lnTo>
                  <a:lnTo>
                    <a:pt x="5744" y="1629"/>
                  </a:lnTo>
                  <a:lnTo>
                    <a:pt x="5021" y="2171"/>
                  </a:lnTo>
                  <a:lnTo>
                    <a:pt x="4297" y="2804"/>
                  </a:lnTo>
                  <a:lnTo>
                    <a:pt x="3890" y="3257"/>
                  </a:lnTo>
                  <a:lnTo>
                    <a:pt x="3528" y="3709"/>
                  </a:lnTo>
                  <a:lnTo>
                    <a:pt x="2895" y="4523"/>
                  </a:lnTo>
                  <a:lnTo>
                    <a:pt x="2307" y="5428"/>
                  </a:lnTo>
                  <a:lnTo>
                    <a:pt x="1809" y="6332"/>
                  </a:lnTo>
                  <a:lnTo>
                    <a:pt x="1357" y="7282"/>
                  </a:lnTo>
                  <a:lnTo>
                    <a:pt x="1086" y="7960"/>
                  </a:lnTo>
                  <a:lnTo>
                    <a:pt x="814" y="8639"/>
                  </a:lnTo>
                  <a:lnTo>
                    <a:pt x="588" y="9317"/>
                  </a:lnTo>
                  <a:lnTo>
                    <a:pt x="407" y="10041"/>
                  </a:lnTo>
                  <a:lnTo>
                    <a:pt x="226" y="10765"/>
                  </a:lnTo>
                  <a:lnTo>
                    <a:pt x="136" y="11488"/>
                  </a:lnTo>
                  <a:lnTo>
                    <a:pt x="46" y="12212"/>
                  </a:lnTo>
                  <a:lnTo>
                    <a:pt x="0" y="12935"/>
                  </a:lnTo>
                  <a:lnTo>
                    <a:pt x="46" y="13478"/>
                  </a:lnTo>
                  <a:lnTo>
                    <a:pt x="91" y="14021"/>
                  </a:lnTo>
                  <a:lnTo>
                    <a:pt x="181" y="14564"/>
                  </a:lnTo>
                  <a:lnTo>
                    <a:pt x="272" y="15061"/>
                  </a:lnTo>
                  <a:lnTo>
                    <a:pt x="407" y="15559"/>
                  </a:lnTo>
                  <a:lnTo>
                    <a:pt x="588" y="16056"/>
                  </a:lnTo>
                  <a:lnTo>
                    <a:pt x="769" y="16554"/>
                  </a:lnTo>
                  <a:lnTo>
                    <a:pt x="1041" y="17006"/>
                  </a:lnTo>
                  <a:lnTo>
                    <a:pt x="1267" y="17458"/>
                  </a:lnTo>
                  <a:lnTo>
                    <a:pt x="1583" y="17865"/>
                  </a:lnTo>
                  <a:lnTo>
                    <a:pt x="1900" y="18272"/>
                  </a:lnTo>
                  <a:lnTo>
                    <a:pt x="2216" y="18679"/>
                  </a:lnTo>
                  <a:lnTo>
                    <a:pt x="2624" y="19041"/>
                  </a:lnTo>
                  <a:lnTo>
                    <a:pt x="3031" y="19358"/>
                  </a:lnTo>
                  <a:lnTo>
                    <a:pt x="3438" y="19720"/>
                  </a:lnTo>
                  <a:lnTo>
                    <a:pt x="3890" y="19991"/>
                  </a:lnTo>
                  <a:lnTo>
                    <a:pt x="4026" y="20081"/>
                  </a:lnTo>
                  <a:lnTo>
                    <a:pt x="4387" y="20308"/>
                  </a:lnTo>
                  <a:lnTo>
                    <a:pt x="4930" y="20579"/>
                  </a:lnTo>
                  <a:lnTo>
                    <a:pt x="5518" y="20850"/>
                  </a:lnTo>
                  <a:lnTo>
                    <a:pt x="6694" y="21257"/>
                  </a:lnTo>
                  <a:lnTo>
                    <a:pt x="7915" y="21619"/>
                  </a:lnTo>
                  <a:lnTo>
                    <a:pt x="9136" y="21890"/>
                  </a:lnTo>
                  <a:lnTo>
                    <a:pt x="10765" y="22207"/>
                  </a:lnTo>
                  <a:lnTo>
                    <a:pt x="10855" y="22207"/>
                  </a:lnTo>
                  <a:lnTo>
                    <a:pt x="12121" y="22388"/>
                  </a:lnTo>
                  <a:lnTo>
                    <a:pt x="13433" y="22524"/>
                  </a:lnTo>
                  <a:lnTo>
                    <a:pt x="14699" y="22614"/>
                  </a:lnTo>
                  <a:lnTo>
                    <a:pt x="17639" y="22614"/>
                  </a:lnTo>
                  <a:lnTo>
                    <a:pt x="19222" y="22478"/>
                  </a:lnTo>
                  <a:lnTo>
                    <a:pt x="19313" y="22478"/>
                  </a:lnTo>
                  <a:lnTo>
                    <a:pt x="20443" y="22343"/>
                  </a:lnTo>
                  <a:lnTo>
                    <a:pt x="21574" y="22162"/>
                  </a:lnTo>
                  <a:lnTo>
                    <a:pt x="22524" y="22026"/>
                  </a:lnTo>
                  <a:lnTo>
                    <a:pt x="23428" y="21800"/>
                  </a:lnTo>
                  <a:lnTo>
                    <a:pt x="24333" y="21574"/>
                  </a:lnTo>
                  <a:lnTo>
                    <a:pt x="25237" y="21257"/>
                  </a:lnTo>
                  <a:lnTo>
                    <a:pt x="25328" y="21212"/>
                  </a:lnTo>
                  <a:lnTo>
                    <a:pt x="26413" y="20805"/>
                  </a:lnTo>
                  <a:lnTo>
                    <a:pt x="26911" y="20534"/>
                  </a:lnTo>
                  <a:lnTo>
                    <a:pt x="27454" y="20262"/>
                  </a:lnTo>
                  <a:lnTo>
                    <a:pt x="27906" y="19946"/>
                  </a:lnTo>
                  <a:lnTo>
                    <a:pt x="28403" y="19629"/>
                  </a:lnTo>
                  <a:lnTo>
                    <a:pt x="28856" y="19267"/>
                  </a:lnTo>
                  <a:lnTo>
                    <a:pt x="29263" y="18860"/>
                  </a:lnTo>
                  <a:lnTo>
                    <a:pt x="29308" y="18860"/>
                  </a:lnTo>
                  <a:lnTo>
                    <a:pt x="29398" y="18725"/>
                  </a:lnTo>
                  <a:lnTo>
                    <a:pt x="29986" y="18091"/>
                  </a:lnTo>
                  <a:lnTo>
                    <a:pt x="30529" y="17322"/>
                  </a:lnTo>
                  <a:lnTo>
                    <a:pt x="30936" y="16644"/>
                  </a:lnTo>
                  <a:lnTo>
                    <a:pt x="31253" y="15966"/>
                  </a:lnTo>
                  <a:lnTo>
                    <a:pt x="31569" y="15287"/>
                  </a:lnTo>
                  <a:lnTo>
                    <a:pt x="31796" y="14518"/>
                  </a:lnTo>
                  <a:lnTo>
                    <a:pt x="31976" y="13795"/>
                  </a:lnTo>
                  <a:lnTo>
                    <a:pt x="32112" y="13026"/>
                  </a:lnTo>
                  <a:lnTo>
                    <a:pt x="32203" y="12257"/>
                  </a:lnTo>
                  <a:lnTo>
                    <a:pt x="32248" y="11533"/>
                  </a:lnTo>
                  <a:lnTo>
                    <a:pt x="32248" y="10810"/>
                  </a:lnTo>
                  <a:lnTo>
                    <a:pt x="32203" y="10086"/>
                  </a:lnTo>
                  <a:lnTo>
                    <a:pt x="32157" y="9408"/>
                  </a:lnTo>
                  <a:lnTo>
                    <a:pt x="32022" y="8684"/>
                  </a:lnTo>
                  <a:lnTo>
                    <a:pt x="31841" y="8006"/>
                  </a:lnTo>
                  <a:lnTo>
                    <a:pt x="31660" y="7327"/>
                  </a:lnTo>
                  <a:lnTo>
                    <a:pt x="31388" y="6649"/>
                  </a:lnTo>
                  <a:lnTo>
                    <a:pt x="31072" y="6016"/>
                  </a:lnTo>
                  <a:lnTo>
                    <a:pt x="30801" y="5473"/>
                  </a:lnTo>
                  <a:lnTo>
                    <a:pt x="30439" y="4975"/>
                  </a:lnTo>
                  <a:lnTo>
                    <a:pt x="30077" y="4478"/>
                  </a:lnTo>
                  <a:lnTo>
                    <a:pt x="29625" y="4026"/>
                  </a:lnTo>
                  <a:lnTo>
                    <a:pt x="29444" y="3845"/>
                  </a:lnTo>
                  <a:lnTo>
                    <a:pt x="29082" y="3528"/>
                  </a:lnTo>
                  <a:lnTo>
                    <a:pt x="28675" y="3166"/>
                  </a:lnTo>
                  <a:lnTo>
                    <a:pt x="28223" y="2895"/>
                  </a:lnTo>
                  <a:lnTo>
                    <a:pt x="27770" y="2624"/>
                  </a:lnTo>
                  <a:lnTo>
                    <a:pt x="27318" y="2352"/>
                  </a:lnTo>
                  <a:lnTo>
                    <a:pt x="26820" y="2126"/>
                  </a:lnTo>
                  <a:lnTo>
                    <a:pt x="25825" y="1719"/>
                  </a:lnTo>
                  <a:lnTo>
                    <a:pt x="25735" y="1674"/>
                  </a:lnTo>
                  <a:lnTo>
                    <a:pt x="25102" y="1493"/>
                  </a:lnTo>
                  <a:lnTo>
                    <a:pt x="24469" y="1357"/>
                  </a:lnTo>
                  <a:lnTo>
                    <a:pt x="23609" y="1176"/>
                  </a:lnTo>
                  <a:lnTo>
                    <a:pt x="22705" y="1041"/>
                  </a:lnTo>
                  <a:lnTo>
                    <a:pt x="20941" y="814"/>
                  </a:lnTo>
                  <a:lnTo>
                    <a:pt x="20850" y="814"/>
                  </a:lnTo>
                  <a:lnTo>
                    <a:pt x="18589" y="588"/>
                  </a:lnTo>
                  <a:lnTo>
                    <a:pt x="17549" y="453"/>
                  </a:lnTo>
                  <a:lnTo>
                    <a:pt x="17458" y="453"/>
                  </a:lnTo>
                  <a:lnTo>
                    <a:pt x="14790" y="136"/>
                  </a:lnTo>
                  <a:lnTo>
                    <a:pt x="14699" y="136"/>
                  </a:lnTo>
                  <a:lnTo>
                    <a:pt x="13704" y="46"/>
                  </a:lnTo>
                  <a:lnTo>
                    <a:pt x="12755"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1;p32">
              <a:extLst>
                <a:ext uri="{FF2B5EF4-FFF2-40B4-BE49-F238E27FC236}">
                  <a16:creationId xmlns:a16="http://schemas.microsoft.com/office/drawing/2014/main" id="{65C0B0E0-4B57-DE69-217F-13A488B8E1FD}"/>
                </a:ext>
              </a:extLst>
            </p:cNvPr>
            <p:cNvSpPr/>
            <p:nvPr/>
          </p:nvSpPr>
          <p:spPr>
            <a:xfrm>
              <a:off x="1092925" y="3830450"/>
              <a:ext cx="806200" cy="565375"/>
            </a:xfrm>
            <a:custGeom>
              <a:avLst/>
              <a:gdLst/>
              <a:ahLst/>
              <a:cxnLst/>
              <a:rect l="l" t="t" r="r" b="b"/>
              <a:pathLst>
                <a:path w="32248" h="22615" fill="none" extrusionOk="0">
                  <a:moveTo>
                    <a:pt x="32248" y="11533"/>
                  </a:moveTo>
                  <a:lnTo>
                    <a:pt x="32248" y="11533"/>
                  </a:lnTo>
                  <a:lnTo>
                    <a:pt x="32203" y="12257"/>
                  </a:lnTo>
                  <a:lnTo>
                    <a:pt x="32112" y="13026"/>
                  </a:lnTo>
                  <a:lnTo>
                    <a:pt x="31976" y="13795"/>
                  </a:lnTo>
                  <a:lnTo>
                    <a:pt x="31796" y="14518"/>
                  </a:lnTo>
                  <a:lnTo>
                    <a:pt x="31569" y="15287"/>
                  </a:lnTo>
                  <a:lnTo>
                    <a:pt x="31253" y="15966"/>
                  </a:lnTo>
                  <a:lnTo>
                    <a:pt x="30936" y="16644"/>
                  </a:lnTo>
                  <a:lnTo>
                    <a:pt x="30529" y="17322"/>
                  </a:lnTo>
                  <a:lnTo>
                    <a:pt x="30529" y="17322"/>
                  </a:lnTo>
                  <a:lnTo>
                    <a:pt x="29986" y="18091"/>
                  </a:lnTo>
                  <a:lnTo>
                    <a:pt x="29398" y="18725"/>
                  </a:lnTo>
                  <a:lnTo>
                    <a:pt x="29308" y="18860"/>
                  </a:lnTo>
                  <a:lnTo>
                    <a:pt x="29263" y="18860"/>
                  </a:lnTo>
                  <a:lnTo>
                    <a:pt x="29263" y="18860"/>
                  </a:lnTo>
                  <a:lnTo>
                    <a:pt x="28856" y="19267"/>
                  </a:lnTo>
                  <a:lnTo>
                    <a:pt x="28403" y="19629"/>
                  </a:lnTo>
                  <a:lnTo>
                    <a:pt x="27906" y="19946"/>
                  </a:lnTo>
                  <a:lnTo>
                    <a:pt x="27454" y="20262"/>
                  </a:lnTo>
                  <a:lnTo>
                    <a:pt x="26911" y="20534"/>
                  </a:lnTo>
                  <a:lnTo>
                    <a:pt x="26413" y="20805"/>
                  </a:lnTo>
                  <a:lnTo>
                    <a:pt x="25328" y="21212"/>
                  </a:lnTo>
                  <a:lnTo>
                    <a:pt x="25328" y="21212"/>
                  </a:lnTo>
                  <a:lnTo>
                    <a:pt x="25237" y="21257"/>
                  </a:lnTo>
                  <a:lnTo>
                    <a:pt x="25237" y="21257"/>
                  </a:lnTo>
                  <a:lnTo>
                    <a:pt x="24333" y="21574"/>
                  </a:lnTo>
                  <a:lnTo>
                    <a:pt x="23428" y="21800"/>
                  </a:lnTo>
                  <a:lnTo>
                    <a:pt x="22524" y="22026"/>
                  </a:lnTo>
                  <a:lnTo>
                    <a:pt x="21574" y="22162"/>
                  </a:lnTo>
                  <a:lnTo>
                    <a:pt x="21574" y="22162"/>
                  </a:lnTo>
                  <a:lnTo>
                    <a:pt x="20443" y="22343"/>
                  </a:lnTo>
                  <a:lnTo>
                    <a:pt x="19313" y="22478"/>
                  </a:lnTo>
                  <a:lnTo>
                    <a:pt x="19313" y="22478"/>
                  </a:lnTo>
                  <a:lnTo>
                    <a:pt x="19222" y="22478"/>
                  </a:lnTo>
                  <a:lnTo>
                    <a:pt x="19222" y="22478"/>
                  </a:lnTo>
                  <a:lnTo>
                    <a:pt x="17639" y="22614"/>
                  </a:lnTo>
                  <a:lnTo>
                    <a:pt x="16101" y="22614"/>
                  </a:lnTo>
                  <a:lnTo>
                    <a:pt x="16011" y="22614"/>
                  </a:lnTo>
                  <a:lnTo>
                    <a:pt x="16011" y="22614"/>
                  </a:lnTo>
                  <a:lnTo>
                    <a:pt x="14699" y="22614"/>
                  </a:lnTo>
                  <a:lnTo>
                    <a:pt x="13433" y="22524"/>
                  </a:lnTo>
                  <a:lnTo>
                    <a:pt x="12121" y="22388"/>
                  </a:lnTo>
                  <a:lnTo>
                    <a:pt x="10855" y="22207"/>
                  </a:lnTo>
                  <a:lnTo>
                    <a:pt x="10855" y="22207"/>
                  </a:lnTo>
                  <a:lnTo>
                    <a:pt x="10765" y="22207"/>
                  </a:lnTo>
                  <a:lnTo>
                    <a:pt x="10765" y="22207"/>
                  </a:lnTo>
                  <a:lnTo>
                    <a:pt x="9136" y="21890"/>
                  </a:lnTo>
                  <a:lnTo>
                    <a:pt x="9136" y="21890"/>
                  </a:lnTo>
                  <a:lnTo>
                    <a:pt x="7915" y="21619"/>
                  </a:lnTo>
                  <a:lnTo>
                    <a:pt x="6694" y="21257"/>
                  </a:lnTo>
                  <a:lnTo>
                    <a:pt x="5518" y="20850"/>
                  </a:lnTo>
                  <a:lnTo>
                    <a:pt x="4930" y="20579"/>
                  </a:lnTo>
                  <a:lnTo>
                    <a:pt x="4387" y="20308"/>
                  </a:lnTo>
                  <a:lnTo>
                    <a:pt x="4387" y="20308"/>
                  </a:lnTo>
                  <a:lnTo>
                    <a:pt x="4026" y="20081"/>
                  </a:lnTo>
                  <a:lnTo>
                    <a:pt x="4026" y="20081"/>
                  </a:lnTo>
                  <a:lnTo>
                    <a:pt x="3890" y="19991"/>
                  </a:lnTo>
                  <a:lnTo>
                    <a:pt x="3890" y="19991"/>
                  </a:lnTo>
                  <a:lnTo>
                    <a:pt x="3438" y="19720"/>
                  </a:lnTo>
                  <a:lnTo>
                    <a:pt x="3031" y="19358"/>
                  </a:lnTo>
                  <a:lnTo>
                    <a:pt x="2624" y="19041"/>
                  </a:lnTo>
                  <a:lnTo>
                    <a:pt x="2216" y="18679"/>
                  </a:lnTo>
                  <a:lnTo>
                    <a:pt x="1900" y="18272"/>
                  </a:lnTo>
                  <a:lnTo>
                    <a:pt x="1583" y="17865"/>
                  </a:lnTo>
                  <a:lnTo>
                    <a:pt x="1267" y="17458"/>
                  </a:lnTo>
                  <a:lnTo>
                    <a:pt x="1041" y="17006"/>
                  </a:lnTo>
                  <a:lnTo>
                    <a:pt x="769" y="16554"/>
                  </a:lnTo>
                  <a:lnTo>
                    <a:pt x="588" y="16056"/>
                  </a:lnTo>
                  <a:lnTo>
                    <a:pt x="407" y="15559"/>
                  </a:lnTo>
                  <a:lnTo>
                    <a:pt x="272" y="15061"/>
                  </a:lnTo>
                  <a:lnTo>
                    <a:pt x="181" y="14564"/>
                  </a:lnTo>
                  <a:lnTo>
                    <a:pt x="91" y="14021"/>
                  </a:lnTo>
                  <a:lnTo>
                    <a:pt x="46" y="13478"/>
                  </a:lnTo>
                  <a:lnTo>
                    <a:pt x="0" y="12935"/>
                  </a:lnTo>
                  <a:lnTo>
                    <a:pt x="0" y="12935"/>
                  </a:lnTo>
                  <a:lnTo>
                    <a:pt x="46" y="12212"/>
                  </a:lnTo>
                  <a:lnTo>
                    <a:pt x="136" y="11488"/>
                  </a:lnTo>
                  <a:lnTo>
                    <a:pt x="226" y="10765"/>
                  </a:lnTo>
                  <a:lnTo>
                    <a:pt x="407" y="10041"/>
                  </a:lnTo>
                  <a:lnTo>
                    <a:pt x="588" y="9317"/>
                  </a:lnTo>
                  <a:lnTo>
                    <a:pt x="814" y="8639"/>
                  </a:lnTo>
                  <a:lnTo>
                    <a:pt x="1086" y="7960"/>
                  </a:lnTo>
                  <a:lnTo>
                    <a:pt x="1357" y="7282"/>
                  </a:lnTo>
                  <a:lnTo>
                    <a:pt x="1357" y="7282"/>
                  </a:lnTo>
                  <a:lnTo>
                    <a:pt x="1809" y="6332"/>
                  </a:lnTo>
                  <a:lnTo>
                    <a:pt x="2307" y="5428"/>
                  </a:lnTo>
                  <a:lnTo>
                    <a:pt x="2895" y="4523"/>
                  </a:lnTo>
                  <a:lnTo>
                    <a:pt x="3528" y="3709"/>
                  </a:lnTo>
                  <a:lnTo>
                    <a:pt x="3528" y="3709"/>
                  </a:lnTo>
                  <a:lnTo>
                    <a:pt x="3890" y="3257"/>
                  </a:lnTo>
                  <a:lnTo>
                    <a:pt x="4297" y="2804"/>
                  </a:lnTo>
                  <a:lnTo>
                    <a:pt x="4297" y="2804"/>
                  </a:lnTo>
                  <a:lnTo>
                    <a:pt x="5021" y="2171"/>
                  </a:lnTo>
                  <a:lnTo>
                    <a:pt x="5744" y="1629"/>
                  </a:lnTo>
                  <a:lnTo>
                    <a:pt x="6513" y="1176"/>
                  </a:lnTo>
                  <a:lnTo>
                    <a:pt x="7327" y="814"/>
                  </a:lnTo>
                  <a:lnTo>
                    <a:pt x="8141" y="498"/>
                  </a:lnTo>
                  <a:lnTo>
                    <a:pt x="8955" y="272"/>
                  </a:lnTo>
                  <a:lnTo>
                    <a:pt x="9815" y="136"/>
                  </a:lnTo>
                  <a:lnTo>
                    <a:pt x="10674" y="46"/>
                  </a:lnTo>
                  <a:lnTo>
                    <a:pt x="10674" y="46"/>
                  </a:lnTo>
                  <a:lnTo>
                    <a:pt x="10855" y="46"/>
                  </a:lnTo>
                  <a:lnTo>
                    <a:pt x="10855" y="46"/>
                  </a:lnTo>
                  <a:lnTo>
                    <a:pt x="11805" y="0"/>
                  </a:lnTo>
                  <a:lnTo>
                    <a:pt x="12755" y="0"/>
                  </a:lnTo>
                  <a:lnTo>
                    <a:pt x="13704" y="46"/>
                  </a:lnTo>
                  <a:lnTo>
                    <a:pt x="14699" y="136"/>
                  </a:lnTo>
                  <a:lnTo>
                    <a:pt x="14699" y="136"/>
                  </a:lnTo>
                  <a:lnTo>
                    <a:pt x="14790" y="136"/>
                  </a:lnTo>
                  <a:lnTo>
                    <a:pt x="14790" y="136"/>
                  </a:lnTo>
                  <a:lnTo>
                    <a:pt x="17458" y="453"/>
                  </a:lnTo>
                  <a:lnTo>
                    <a:pt x="17458" y="453"/>
                  </a:lnTo>
                  <a:lnTo>
                    <a:pt x="17549" y="453"/>
                  </a:lnTo>
                  <a:lnTo>
                    <a:pt x="17549" y="453"/>
                  </a:lnTo>
                  <a:lnTo>
                    <a:pt x="18589" y="588"/>
                  </a:lnTo>
                  <a:lnTo>
                    <a:pt x="18589" y="588"/>
                  </a:lnTo>
                  <a:lnTo>
                    <a:pt x="20850" y="814"/>
                  </a:lnTo>
                  <a:lnTo>
                    <a:pt x="20850" y="814"/>
                  </a:lnTo>
                  <a:lnTo>
                    <a:pt x="20941" y="814"/>
                  </a:lnTo>
                  <a:lnTo>
                    <a:pt x="20941" y="814"/>
                  </a:lnTo>
                  <a:lnTo>
                    <a:pt x="22705" y="1041"/>
                  </a:lnTo>
                  <a:lnTo>
                    <a:pt x="23609" y="1176"/>
                  </a:lnTo>
                  <a:lnTo>
                    <a:pt x="24469" y="1357"/>
                  </a:lnTo>
                  <a:lnTo>
                    <a:pt x="24469" y="1357"/>
                  </a:lnTo>
                  <a:lnTo>
                    <a:pt x="25102" y="1493"/>
                  </a:lnTo>
                  <a:lnTo>
                    <a:pt x="25735" y="1674"/>
                  </a:lnTo>
                  <a:lnTo>
                    <a:pt x="25735" y="1674"/>
                  </a:lnTo>
                  <a:lnTo>
                    <a:pt x="25825" y="1719"/>
                  </a:lnTo>
                  <a:lnTo>
                    <a:pt x="25825" y="1719"/>
                  </a:lnTo>
                  <a:lnTo>
                    <a:pt x="26820" y="2126"/>
                  </a:lnTo>
                  <a:lnTo>
                    <a:pt x="27318" y="2352"/>
                  </a:lnTo>
                  <a:lnTo>
                    <a:pt x="27770" y="2624"/>
                  </a:lnTo>
                  <a:lnTo>
                    <a:pt x="28223" y="2895"/>
                  </a:lnTo>
                  <a:lnTo>
                    <a:pt x="28675" y="3166"/>
                  </a:lnTo>
                  <a:lnTo>
                    <a:pt x="29082" y="3528"/>
                  </a:lnTo>
                  <a:lnTo>
                    <a:pt x="29444" y="3845"/>
                  </a:lnTo>
                  <a:lnTo>
                    <a:pt x="29444" y="3845"/>
                  </a:lnTo>
                  <a:lnTo>
                    <a:pt x="29625" y="4026"/>
                  </a:lnTo>
                  <a:lnTo>
                    <a:pt x="29625" y="4026"/>
                  </a:lnTo>
                  <a:lnTo>
                    <a:pt x="30077" y="4478"/>
                  </a:lnTo>
                  <a:lnTo>
                    <a:pt x="30439" y="4975"/>
                  </a:lnTo>
                  <a:lnTo>
                    <a:pt x="30801" y="5473"/>
                  </a:lnTo>
                  <a:lnTo>
                    <a:pt x="31072" y="6016"/>
                  </a:lnTo>
                  <a:lnTo>
                    <a:pt x="31072" y="6016"/>
                  </a:lnTo>
                  <a:lnTo>
                    <a:pt x="31388" y="6649"/>
                  </a:lnTo>
                  <a:lnTo>
                    <a:pt x="31660" y="7327"/>
                  </a:lnTo>
                  <a:lnTo>
                    <a:pt x="31841" y="8006"/>
                  </a:lnTo>
                  <a:lnTo>
                    <a:pt x="32022" y="8684"/>
                  </a:lnTo>
                  <a:lnTo>
                    <a:pt x="32157" y="9408"/>
                  </a:lnTo>
                  <a:lnTo>
                    <a:pt x="32203" y="10086"/>
                  </a:lnTo>
                  <a:lnTo>
                    <a:pt x="32248" y="10810"/>
                  </a:lnTo>
                  <a:lnTo>
                    <a:pt x="32248" y="115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2;p32">
              <a:extLst>
                <a:ext uri="{FF2B5EF4-FFF2-40B4-BE49-F238E27FC236}">
                  <a16:creationId xmlns:a16="http://schemas.microsoft.com/office/drawing/2014/main" id="{9FC965B2-1702-2CE1-9588-4A6CE13988DA}"/>
                </a:ext>
              </a:extLst>
            </p:cNvPr>
            <p:cNvSpPr/>
            <p:nvPr/>
          </p:nvSpPr>
          <p:spPr>
            <a:xfrm>
              <a:off x="1169800" y="3831575"/>
              <a:ext cx="194525" cy="500925"/>
            </a:xfrm>
            <a:custGeom>
              <a:avLst/>
              <a:gdLst/>
              <a:ahLst/>
              <a:cxnLst/>
              <a:rect l="l" t="t" r="r" b="b"/>
              <a:pathLst>
                <a:path w="7781" h="20037" extrusionOk="0">
                  <a:moveTo>
                    <a:pt x="7599" y="1"/>
                  </a:moveTo>
                  <a:lnTo>
                    <a:pt x="6875" y="453"/>
                  </a:lnTo>
                  <a:lnTo>
                    <a:pt x="6197" y="905"/>
                  </a:lnTo>
                  <a:lnTo>
                    <a:pt x="5519" y="1448"/>
                  </a:lnTo>
                  <a:lnTo>
                    <a:pt x="4885" y="2036"/>
                  </a:lnTo>
                  <a:lnTo>
                    <a:pt x="4252" y="2624"/>
                  </a:lnTo>
                  <a:lnTo>
                    <a:pt x="3709" y="3302"/>
                  </a:lnTo>
                  <a:lnTo>
                    <a:pt x="3167" y="3981"/>
                  </a:lnTo>
                  <a:lnTo>
                    <a:pt x="2669" y="4749"/>
                  </a:lnTo>
                  <a:lnTo>
                    <a:pt x="2036" y="5835"/>
                  </a:lnTo>
                  <a:lnTo>
                    <a:pt x="1493" y="7011"/>
                  </a:lnTo>
                  <a:lnTo>
                    <a:pt x="1041" y="8232"/>
                  </a:lnTo>
                  <a:lnTo>
                    <a:pt x="634" y="9498"/>
                  </a:lnTo>
                  <a:lnTo>
                    <a:pt x="363" y="10810"/>
                  </a:lnTo>
                  <a:lnTo>
                    <a:pt x="136" y="12167"/>
                  </a:lnTo>
                  <a:lnTo>
                    <a:pt x="1" y="13569"/>
                  </a:lnTo>
                  <a:lnTo>
                    <a:pt x="1" y="15016"/>
                  </a:lnTo>
                  <a:lnTo>
                    <a:pt x="46" y="16418"/>
                  </a:lnTo>
                  <a:lnTo>
                    <a:pt x="91" y="17051"/>
                  </a:lnTo>
                  <a:lnTo>
                    <a:pt x="182" y="17685"/>
                  </a:lnTo>
                  <a:lnTo>
                    <a:pt x="317" y="18318"/>
                  </a:lnTo>
                  <a:lnTo>
                    <a:pt x="453" y="18860"/>
                  </a:lnTo>
                  <a:lnTo>
                    <a:pt x="634" y="19448"/>
                  </a:lnTo>
                  <a:lnTo>
                    <a:pt x="815" y="19946"/>
                  </a:lnTo>
                  <a:lnTo>
                    <a:pt x="951" y="20036"/>
                  </a:lnTo>
                  <a:lnTo>
                    <a:pt x="951" y="20036"/>
                  </a:lnTo>
                  <a:lnTo>
                    <a:pt x="905" y="19991"/>
                  </a:lnTo>
                  <a:lnTo>
                    <a:pt x="724" y="19448"/>
                  </a:lnTo>
                  <a:lnTo>
                    <a:pt x="544" y="18906"/>
                  </a:lnTo>
                  <a:lnTo>
                    <a:pt x="408" y="18318"/>
                  </a:lnTo>
                  <a:lnTo>
                    <a:pt x="272" y="17685"/>
                  </a:lnTo>
                  <a:lnTo>
                    <a:pt x="182" y="17051"/>
                  </a:lnTo>
                  <a:lnTo>
                    <a:pt x="136" y="16418"/>
                  </a:lnTo>
                  <a:lnTo>
                    <a:pt x="46" y="14971"/>
                  </a:lnTo>
                  <a:lnTo>
                    <a:pt x="91" y="13569"/>
                  </a:lnTo>
                  <a:lnTo>
                    <a:pt x="227" y="12167"/>
                  </a:lnTo>
                  <a:lnTo>
                    <a:pt x="408" y="10810"/>
                  </a:lnTo>
                  <a:lnTo>
                    <a:pt x="724" y="9498"/>
                  </a:lnTo>
                  <a:lnTo>
                    <a:pt x="1086" y="8232"/>
                  </a:lnTo>
                  <a:lnTo>
                    <a:pt x="1584" y="7056"/>
                  </a:lnTo>
                  <a:lnTo>
                    <a:pt x="2127" y="5880"/>
                  </a:lnTo>
                  <a:lnTo>
                    <a:pt x="2760" y="4795"/>
                  </a:lnTo>
                  <a:lnTo>
                    <a:pt x="3257" y="4026"/>
                  </a:lnTo>
                  <a:lnTo>
                    <a:pt x="3800" y="3302"/>
                  </a:lnTo>
                  <a:lnTo>
                    <a:pt x="4388" y="2624"/>
                  </a:lnTo>
                  <a:lnTo>
                    <a:pt x="5021" y="2036"/>
                  </a:lnTo>
                  <a:lnTo>
                    <a:pt x="5654" y="1448"/>
                  </a:lnTo>
                  <a:lnTo>
                    <a:pt x="6333" y="905"/>
                  </a:lnTo>
                  <a:lnTo>
                    <a:pt x="7056" y="408"/>
                  </a:lnTo>
                  <a:lnTo>
                    <a:pt x="7780"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3;p32">
              <a:extLst>
                <a:ext uri="{FF2B5EF4-FFF2-40B4-BE49-F238E27FC236}">
                  <a16:creationId xmlns:a16="http://schemas.microsoft.com/office/drawing/2014/main" id="{0CACF244-4798-0D70-C8BE-6C46F20E2644}"/>
                </a:ext>
              </a:extLst>
            </p:cNvPr>
            <p:cNvSpPr/>
            <p:nvPr/>
          </p:nvSpPr>
          <p:spPr>
            <a:xfrm>
              <a:off x="1169800" y="3831575"/>
              <a:ext cx="194525" cy="500925"/>
            </a:xfrm>
            <a:custGeom>
              <a:avLst/>
              <a:gdLst/>
              <a:ahLst/>
              <a:cxnLst/>
              <a:rect l="l" t="t" r="r" b="b"/>
              <a:pathLst>
                <a:path w="7781" h="20037" fill="none" extrusionOk="0">
                  <a:moveTo>
                    <a:pt x="7780" y="1"/>
                  </a:moveTo>
                  <a:lnTo>
                    <a:pt x="7780" y="1"/>
                  </a:lnTo>
                  <a:lnTo>
                    <a:pt x="7599" y="1"/>
                  </a:lnTo>
                  <a:lnTo>
                    <a:pt x="7599" y="1"/>
                  </a:lnTo>
                  <a:lnTo>
                    <a:pt x="7599" y="1"/>
                  </a:lnTo>
                  <a:lnTo>
                    <a:pt x="6875" y="453"/>
                  </a:lnTo>
                  <a:lnTo>
                    <a:pt x="6197" y="905"/>
                  </a:lnTo>
                  <a:lnTo>
                    <a:pt x="5519" y="1448"/>
                  </a:lnTo>
                  <a:lnTo>
                    <a:pt x="4885" y="2036"/>
                  </a:lnTo>
                  <a:lnTo>
                    <a:pt x="4252" y="2624"/>
                  </a:lnTo>
                  <a:lnTo>
                    <a:pt x="3709" y="3302"/>
                  </a:lnTo>
                  <a:lnTo>
                    <a:pt x="3167" y="3981"/>
                  </a:lnTo>
                  <a:lnTo>
                    <a:pt x="2669" y="4749"/>
                  </a:lnTo>
                  <a:lnTo>
                    <a:pt x="2669" y="4749"/>
                  </a:lnTo>
                  <a:lnTo>
                    <a:pt x="2036" y="5835"/>
                  </a:lnTo>
                  <a:lnTo>
                    <a:pt x="1493" y="7011"/>
                  </a:lnTo>
                  <a:lnTo>
                    <a:pt x="1041" y="8232"/>
                  </a:lnTo>
                  <a:lnTo>
                    <a:pt x="634" y="9498"/>
                  </a:lnTo>
                  <a:lnTo>
                    <a:pt x="363" y="10810"/>
                  </a:lnTo>
                  <a:lnTo>
                    <a:pt x="136" y="12167"/>
                  </a:lnTo>
                  <a:lnTo>
                    <a:pt x="1" y="13569"/>
                  </a:lnTo>
                  <a:lnTo>
                    <a:pt x="1" y="15016"/>
                  </a:lnTo>
                  <a:lnTo>
                    <a:pt x="1" y="15016"/>
                  </a:lnTo>
                  <a:lnTo>
                    <a:pt x="46" y="16418"/>
                  </a:lnTo>
                  <a:lnTo>
                    <a:pt x="91" y="17051"/>
                  </a:lnTo>
                  <a:lnTo>
                    <a:pt x="182" y="17685"/>
                  </a:lnTo>
                  <a:lnTo>
                    <a:pt x="317" y="18318"/>
                  </a:lnTo>
                  <a:lnTo>
                    <a:pt x="453" y="18860"/>
                  </a:lnTo>
                  <a:lnTo>
                    <a:pt x="634" y="19448"/>
                  </a:lnTo>
                  <a:lnTo>
                    <a:pt x="815" y="19946"/>
                  </a:lnTo>
                  <a:lnTo>
                    <a:pt x="815" y="19946"/>
                  </a:lnTo>
                  <a:lnTo>
                    <a:pt x="951" y="20036"/>
                  </a:lnTo>
                  <a:lnTo>
                    <a:pt x="951" y="20036"/>
                  </a:lnTo>
                  <a:lnTo>
                    <a:pt x="905" y="19991"/>
                  </a:lnTo>
                  <a:lnTo>
                    <a:pt x="905" y="19991"/>
                  </a:lnTo>
                  <a:lnTo>
                    <a:pt x="724" y="19448"/>
                  </a:lnTo>
                  <a:lnTo>
                    <a:pt x="544" y="18906"/>
                  </a:lnTo>
                  <a:lnTo>
                    <a:pt x="408" y="18318"/>
                  </a:lnTo>
                  <a:lnTo>
                    <a:pt x="272" y="17685"/>
                  </a:lnTo>
                  <a:lnTo>
                    <a:pt x="182" y="17051"/>
                  </a:lnTo>
                  <a:lnTo>
                    <a:pt x="136" y="16418"/>
                  </a:lnTo>
                  <a:lnTo>
                    <a:pt x="46" y="14971"/>
                  </a:lnTo>
                  <a:lnTo>
                    <a:pt x="46" y="14971"/>
                  </a:lnTo>
                  <a:lnTo>
                    <a:pt x="91" y="13569"/>
                  </a:lnTo>
                  <a:lnTo>
                    <a:pt x="227" y="12167"/>
                  </a:lnTo>
                  <a:lnTo>
                    <a:pt x="408" y="10810"/>
                  </a:lnTo>
                  <a:lnTo>
                    <a:pt x="724" y="9498"/>
                  </a:lnTo>
                  <a:lnTo>
                    <a:pt x="1086" y="8232"/>
                  </a:lnTo>
                  <a:lnTo>
                    <a:pt x="1584" y="7056"/>
                  </a:lnTo>
                  <a:lnTo>
                    <a:pt x="2127" y="5880"/>
                  </a:lnTo>
                  <a:lnTo>
                    <a:pt x="2760" y="4795"/>
                  </a:lnTo>
                  <a:lnTo>
                    <a:pt x="2760" y="4795"/>
                  </a:lnTo>
                  <a:lnTo>
                    <a:pt x="3257" y="4026"/>
                  </a:lnTo>
                  <a:lnTo>
                    <a:pt x="3800" y="3302"/>
                  </a:lnTo>
                  <a:lnTo>
                    <a:pt x="4388" y="2624"/>
                  </a:lnTo>
                  <a:lnTo>
                    <a:pt x="5021" y="2036"/>
                  </a:lnTo>
                  <a:lnTo>
                    <a:pt x="5654" y="1448"/>
                  </a:lnTo>
                  <a:lnTo>
                    <a:pt x="6333" y="905"/>
                  </a:lnTo>
                  <a:lnTo>
                    <a:pt x="7056" y="408"/>
                  </a:lnTo>
                  <a:lnTo>
                    <a:pt x="77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4;p32">
              <a:extLst>
                <a:ext uri="{FF2B5EF4-FFF2-40B4-BE49-F238E27FC236}">
                  <a16:creationId xmlns:a16="http://schemas.microsoft.com/office/drawing/2014/main" id="{2B331FBC-BF04-7714-89DD-849625CD45D1}"/>
                </a:ext>
              </a:extLst>
            </p:cNvPr>
            <p:cNvSpPr/>
            <p:nvPr/>
          </p:nvSpPr>
          <p:spPr>
            <a:xfrm>
              <a:off x="1345075" y="3833850"/>
              <a:ext cx="117600" cy="551800"/>
            </a:xfrm>
            <a:custGeom>
              <a:avLst/>
              <a:gdLst/>
              <a:ahLst/>
              <a:cxnLst/>
              <a:rect l="l" t="t" r="r" b="b"/>
              <a:pathLst>
                <a:path w="4704" h="22072" extrusionOk="0">
                  <a:moveTo>
                    <a:pt x="4613" y="0"/>
                  </a:moveTo>
                  <a:lnTo>
                    <a:pt x="4206" y="407"/>
                  </a:lnTo>
                  <a:lnTo>
                    <a:pt x="3799" y="814"/>
                  </a:lnTo>
                  <a:lnTo>
                    <a:pt x="3437" y="1312"/>
                  </a:lnTo>
                  <a:lnTo>
                    <a:pt x="3076" y="1854"/>
                  </a:lnTo>
                  <a:lnTo>
                    <a:pt x="2759" y="2442"/>
                  </a:lnTo>
                  <a:lnTo>
                    <a:pt x="2442" y="3075"/>
                  </a:lnTo>
                  <a:lnTo>
                    <a:pt x="2126" y="3754"/>
                  </a:lnTo>
                  <a:lnTo>
                    <a:pt x="1854" y="4478"/>
                  </a:lnTo>
                  <a:lnTo>
                    <a:pt x="1447" y="5653"/>
                  </a:lnTo>
                  <a:lnTo>
                    <a:pt x="1086" y="6829"/>
                  </a:lnTo>
                  <a:lnTo>
                    <a:pt x="769" y="8005"/>
                  </a:lnTo>
                  <a:lnTo>
                    <a:pt x="543" y="9181"/>
                  </a:lnTo>
                  <a:lnTo>
                    <a:pt x="317" y="10357"/>
                  </a:lnTo>
                  <a:lnTo>
                    <a:pt x="181" y="11488"/>
                  </a:lnTo>
                  <a:lnTo>
                    <a:pt x="91" y="12664"/>
                  </a:lnTo>
                  <a:lnTo>
                    <a:pt x="45" y="13794"/>
                  </a:lnTo>
                  <a:lnTo>
                    <a:pt x="0" y="14925"/>
                  </a:lnTo>
                  <a:lnTo>
                    <a:pt x="0" y="16011"/>
                  </a:lnTo>
                  <a:lnTo>
                    <a:pt x="91" y="17096"/>
                  </a:lnTo>
                  <a:lnTo>
                    <a:pt x="136" y="18136"/>
                  </a:lnTo>
                  <a:lnTo>
                    <a:pt x="226" y="19177"/>
                  </a:lnTo>
                  <a:lnTo>
                    <a:pt x="362" y="20172"/>
                  </a:lnTo>
                  <a:lnTo>
                    <a:pt x="679" y="22071"/>
                  </a:lnTo>
                  <a:lnTo>
                    <a:pt x="769" y="22071"/>
                  </a:lnTo>
                  <a:lnTo>
                    <a:pt x="452" y="20172"/>
                  </a:lnTo>
                  <a:lnTo>
                    <a:pt x="317" y="19177"/>
                  </a:lnTo>
                  <a:lnTo>
                    <a:pt x="226" y="18136"/>
                  </a:lnTo>
                  <a:lnTo>
                    <a:pt x="136" y="17096"/>
                  </a:lnTo>
                  <a:lnTo>
                    <a:pt x="91" y="16011"/>
                  </a:lnTo>
                  <a:lnTo>
                    <a:pt x="91" y="14925"/>
                  </a:lnTo>
                  <a:lnTo>
                    <a:pt x="136" y="13794"/>
                  </a:lnTo>
                  <a:lnTo>
                    <a:pt x="181" y="12664"/>
                  </a:lnTo>
                  <a:lnTo>
                    <a:pt x="272" y="11533"/>
                  </a:lnTo>
                  <a:lnTo>
                    <a:pt x="407" y="10357"/>
                  </a:lnTo>
                  <a:lnTo>
                    <a:pt x="633" y="9181"/>
                  </a:lnTo>
                  <a:lnTo>
                    <a:pt x="859" y="8005"/>
                  </a:lnTo>
                  <a:lnTo>
                    <a:pt x="1176" y="6829"/>
                  </a:lnTo>
                  <a:lnTo>
                    <a:pt x="1493" y="5653"/>
                  </a:lnTo>
                  <a:lnTo>
                    <a:pt x="1945" y="4478"/>
                  </a:lnTo>
                  <a:lnTo>
                    <a:pt x="2216" y="3754"/>
                  </a:lnTo>
                  <a:lnTo>
                    <a:pt x="2533" y="3075"/>
                  </a:lnTo>
                  <a:lnTo>
                    <a:pt x="2849" y="2442"/>
                  </a:lnTo>
                  <a:lnTo>
                    <a:pt x="3211" y="1854"/>
                  </a:lnTo>
                  <a:lnTo>
                    <a:pt x="3528" y="1312"/>
                  </a:lnTo>
                  <a:lnTo>
                    <a:pt x="3935" y="859"/>
                  </a:lnTo>
                  <a:lnTo>
                    <a:pt x="4297" y="407"/>
                  </a:lnTo>
                  <a:lnTo>
                    <a:pt x="4704" y="0"/>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5;p32">
              <a:extLst>
                <a:ext uri="{FF2B5EF4-FFF2-40B4-BE49-F238E27FC236}">
                  <a16:creationId xmlns:a16="http://schemas.microsoft.com/office/drawing/2014/main" id="{6E20D69D-B6C2-D1F2-0FD4-3E93AD509D44}"/>
                </a:ext>
              </a:extLst>
            </p:cNvPr>
            <p:cNvSpPr/>
            <p:nvPr/>
          </p:nvSpPr>
          <p:spPr>
            <a:xfrm>
              <a:off x="1345075" y="3833850"/>
              <a:ext cx="117600" cy="551800"/>
            </a:xfrm>
            <a:custGeom>
              <a:avLst/>
              <a:gdLst/>
              <a:ahLst/>
              <a:cxnLst/>
              <a:rect l="l" t="t" r="r" b="b"/>
              <a:pathLst>
                <a:path w="4704" h="22072" fill="none" extrusionOk="0">
                  <a:moveTo>
                    <a:pt x="4613" y="0"/>
                  </a:moveTo>
                  <a:lnTo>
                    <a:pt x="4613" y="0"/>
                  </a:lnTo>
                  <a:lnTo>
                    <a:pt x="4206" y="407"/>
                  </a:lnTo>
                  <a:lnTo>
                    <a:pt x="3799" y="814"/>
                  </a:lnTo>
                  <a:lnTo>
                    <a:pt x="3437" y="1312"/>
                  </a:lnTo>
                  <a:lnTo>
                    <a:pt x="3076" y="1854"/>
                  </a:lnTo>
                  <a:lnTo>
                    <a:pt x="2759" y="2442"/>
                  </a:lnTo>
                  <a:lnTo>
                    <a:pt x="2442" y="3075"/>
                  </a:lnTo>
                  <a:lnTo>
                    <a:pt x="2126" y="3754"/>
                  </a:lnTo>
                  <a:lnTo>
                    <a:pt x="1854" y="4478"/>
                  </a:lnTo>
                  <a:lnTo>
                    <a:pt x="1854" y="4478"/>
                  </a:lnTo>
                  <a:lnTo>
                    <a:pt x="1447" y="5653"/>
                  </a:lnTo>
                  <a:lnTo>
                    <a:pt x="1086" y="6829"/>
                  </a:lnTo>
                  <a:lnTo>
                    <a:pt x="769" y="8005"/>
                  </a:lnTo>
                  <a:lnTo>
                    <a:pt x="543" y="9181"/>
                  </a:lnTo>
                  <a:lnTo>
                    <a:pt x="317" y="10357"/>
                  </a:lnTo>
                  <a:lnTo>
                    <a:pt x="181" y="11488"/>
                  </a:lnTo>
                  <a:lnTo>
                    <a:pt x="91" y="12664"/>
                  </a:lnTo>
                  <a:lnTo>
                    <a:pt x="45" y="13794"/>
                  </a:lnTo>
                  <a:lnTo>
                    <a:pt x="0" y="14925"/>
                  </a:lnTo>
                  <a:lnTo>
                    <a:pt x="0" y="16011"/>
                  </a:lnTo>
                  <a:lnTo>
                    <a:pt x="91" y="17096"/>
                  </a:lnTo>
                  <a:lnTo>
                    <a:pt x="136" y="18136"/>
                  </a:lnTo>
                  <a:lnTo>
                    <a:pt x="226" y="19177"/>
                  </a:lnTo>
                  <a:lnTo>
                    <a:pt x="362" y="20172"/>
                  </a:lnTo>
                  <a:lnTo>
                    <a:pt x="679" y="22071"/>
                  </a:lnTo>
                  <a:lnTo>
                    <a:pt x="679" y="22071"/>
                  </a:lnTo>
                  <a:lnTo>
                    <a:pt x="769" y="22071"/>
                  </a:lnTo>
                  <a:lnTo>
                    <a:pt x="769" y="22071"/>
                  </a:lnTo>
                  <a:lnTo>
                    <a:pt x="452" y="20172"/>
                  </a:lnTo>
                  <a:lnTo>
                    <a:pt x="317" y="19177"/>
                  </a:lnTo>
                  <a:lnTo>
                    <a:pt x="226" y="18136"/>
                  </a:lnTo>
                  <a:lnTo>
                    <a:pt x="136" y="17096"/>
                  </a:lnTo>
                  <a:lnTo>
                    <a:pt x="91" y="16011"/>
                  </a:lnTo>
                  <a:lnTo>
                    <a:pt x="91" y="14925"/>
                  </a:lnTo>
                  <a:lnTo>
                    <a:pt x="136" y="13794"/>
                  </a:lnTo>
                  <a:lnTo>
                    <a:pt x="181" y="12664"/>
                  </a:lnTo>
                  <a:lnTo>
                    <a:pt x="272" y="11533"/>
                  </a:lnTo>
                  <a:lnTo>
                    <a:pt x="407" y="10357"/>
                  </a:lnTo>
                  <a:lnTo>
                    <a:pt x="633" y="9181"/>
                  </a:lnTo>
                  <a:lnTo>
                    <a:pt x="859" y="8005"/>
                  </a:lnTo>
                  <a:lnTo>
                    <a:pt x="1176" y="6829"/>
                  </a:lnTo>
                  <a:lnTo>
                    <a:pt x="1493" y="5653"/>
                  </a:lnTo>
                  <a:lnTo>
                    <a:pt x="1945" y="4478"/>
                  </a:lnTo>
                  <a:lnTo>
                    <a:pt x="1945" y="4478"/>
                  </a:lnTo>
                  <a:lnTo>
                    <a:pt x="2216" y="3754"/>
                  </a:lnTo>
                  <a:lnTo>
                    <a:pt x="2533" y="3075"/>
                  </a:lnTo>
                  <a:lnTo>
                    <a:pt x="2849" y="2442"/>
                  </a:lnTo>
                  <a:lnTo>
                    <a:pt x="3211" y="1854"/>
                  </a:lnTo>
                  <a:lnTo>
                    <a:pt x="3528" y="1312"/>
                  </a:lnTo>
                  <a:lnTo>
                    <a:pt x="3935" y="859"/>
                  </a:lnTo>
                  <a:lnTo>
                    <a:pt x="4297" y="407"/>
                  </a:lnTo>
                  <a:lnTo>
                    <a:pt x="4704" y="0"/>
                  </a:lnTo>
                  <a:lnTo>
                    <a:pt x="4704" y="0"/>
                  </a:lnTo>
                  <a:lnTo>
                    <a:pt x="4613" y="0"/>
                  </a:lnTo>
                  <a:lnTo>
                    <a:pt x="46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6;p32">
              <a:extLst>
                <a:ext uri="{FF2B5EF4-FFF2-40B4-BE49-F238E27FC236}">
                  <a16:creationId xmlns:a16="http://schemas.microsoft.com/office/drawing/2014/main" id="{8CC0732E-A295-3531-AFF5-77084B74B37F}"/>
                </a:ext>
              </a:extLst>
            </p:cNvPr>
            <p:cNvSpPr/>
            <p:nvPr/>
          </p:nvSpPr>
          <p:spPr>
            <a:xfrm>
              <a:off x="1493175" y="3841750"/>
              <a:ext cx="38475" cy="554075"/>
            </a:xfrm>
            <a:custGeom>
              <a:avLst/>
              <a:gdLst/>
              <a:ahLst/>
              <a:cxnLst/>
              <a:rect l="l" t="t" r="r" b="b"/>
              <a:pathLst>
                <a:path w="1539" h="22163" extrusionOk="0">
                  <a:moveTo>
                    <a:pt x="1448" y="1"/>
                  </a:moveTo>
                  <a:lnTo>
                    <a:pt x="1132" y="5518"/>
                  </a:lnTo>
                  <a:lnTo>
                    <a:pt x="770" y="11081"/>
                  </a:lnTo>
                  <a:lnTo>
                    <a:pt x="408" y="16644"/>
                  </a:lnTo>
                  <a:lnTo>
                    <a:pt x="1" y="22162"/>
                  </a:lnTo>
                  <a:lnTo>
                    <a:pt x="91" y="22162"/>
                  </a:lnTo>
                  <a:lnTo>
                    <a:pt x="499" y="16644"/>
                  </a:lnTo>
                  <a:lnTo>
                    <a:pt x="860" y="11081"/>
                  </a:lnTo>
                  <a:lnTo>
                    <a:pt x="1222" y="5564"/>
                  </a:lnTo>
                  <a:lnTo>
                    <a:pt x="1539"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77;p32">
              <a:extLst>
                <a:ext uri="{FF2B5EF4-FFF2-40B4-BE49-F238E27FC236}">
                  <a16:creationId xmlns:a16="http://schemas.microsoft.com/office/drawing/2014/main" id="{2B5705FA-86F5-FB30-F857-07EF2D49FB9D}"/>
                </a:ext>
              </a:extLst>
            </p:cNvPr>
            <p:cNvSpPr/>
            <p:nvPr/>
          </p:nvSpPr>
          <p:spPr>
            <a:xfrm>
              <a:off x="1493175" y="3841750"/>
              <a:ext cx="38475" cy="554075"/>
            </a:xfrm>
            <a:custGeom>
              <a:avLst/>
              <a:gdLst/>
              <a:ahLst/>
              <a:cxnLst/>
              <a:rect l="l" t="t" r="r" b="b"/>
              <a:pathLst>
                <a:path w="1539" h="22163" fill="none" extrusionOk="0">
                  <a:moveTo>
                    <a:pt x="1448" y="1"/>
                  </a:moveTo>
                  <a:lnTo>
                    <a:pt x="1448" y="1"/>
                  </a:lnTo>
                  <a:lnTo>
                    <a:pt x="1132" y="5518"/>
                  </a:lnTo>
                  <a:lnTo>
                    <a:pt x="770" y="11081"/>
                  </a:lnTo>
                  <a:lnTo>
                    <a:pt x="408" y="16644"/>
                  </a:lnTo>
                  <a:lnTo>
                    <a:pt x="1" y="22162"/>
                  </a:lnTo>
                  <a:lnTo>
                    <a:pt x="91" y="22162"/>
                  </a:lnTo>
                  <a:lnTo>
                    <a:pt x="91" y="22162"/>
                  </a:lnTo>
                  <a:lnTo>
                    <a:pt x="499" y="16644"/>
                  </a:lnTo>
                  <a:lnTo>
                    <a:pt x="860" y="11081"/>
                  </a:lnTo>
                  <a:lnTo>
                    <a:pt x="1222" y="5564"/>
                  </a:lnTo>
                  <a:lnTo>
                    <a:pt x="1539" y="1"/>
                  </a:lnTo>
                  <a:lnTo>
                    <a:pt x="1539" y="1"/>
                  </a:lnTo>
                  <a:lnTo>
                    <a:pt x="1448" y="1"/>
                  </a:lnTo>
                  <a:lnTo>
                    <a:pt x="14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8;p32">
              <a:extLst>
                <a:ext uri="{FF2B5EF4-FFF2-40B4-BE49-F238E27FC236}">
                  <a16:creationId xmlns:a16="http://schemas.microsoft.com/office/drawing/2014/main" id="{90BB89A3-3E88-065B-BBB1-75EDAFCE898B}"/>
                </a:ext>
              </a:extLst>
            </p:cNvPr>
            <p:cNvSpPr/>
            <p:nvPr/>
          </p:nvSpPr>
          <p:spPr>
            <a:xfrm>
              <a:off x="1573475" y="3850800"/>
              <a:ext cx="53150" cy="541625"/>
            </a:xfrm>
            <a:custGeom>
              <a:avLst/>
              <a:gdLst/>
              <a:ahLst/>
              <a:cxnLst/>
              <a:rect l="l" t="t" r="r" b="b"/>
              <a:pathLst>
                <a:path w="2126" h="21665" extrusionOk="0">
                  <a:moveTo>
                    <a:pt x="1628" y="0"/>
                  </a:moveTo>
                  <a:lnTo>
                    <a:pt x="1764" y="769"/>
                  </a:lnTo>
                  <a:lnTo>
                    <a:pt x="1855" y="1493"/>
                  </a:lnTo>
                  <a:lnTo>
                    <a:pt x="1990" y="2895"/>
                  </a:lnTo>
                  <a:lnTo>
                    <a:pt x="2035" y="5247"/>
                  </a:lnTo>
                  <a:lnTo>
                    <a:pt x="2035" y="7644"/>
                  </a:lnTo>
                  <a:lnTo>
                    <a:pt x="1945" y="9996"/>
                  </a:lnTo>
                  <a:lnTo>
                    <a:pt x="1719" y="12348"/>
                  </a:lnTo>
                  <a:lnTo>
                    <a:pt x="1447" y="14699"/>
                  </a:lnTo>
                  <a:lnTo>
                    <a:pt x="1040" y="17051"/>
                  </a:lnTo>
                  <a:lnTo>
                    <a:pt x="543" y="19358"/>
                  </a:lnTo>
                  <a:lnTo>
                    <a:pt x="0" y="21664"/>
                  </a:lnTo>
                  <a:lnTo>
                    <a:pt x="91" y="21664"/>
                  </a:lnTo>
                  <a:lnTo>
                    <a:pt x="633" y="19358"/>
                  </a:lnTo>
                  <a:lnTo>
                    <a:pt x="1131" y="17051"/>
                  </a:lnTo>
                  <a:lnTo>
                    <a:pt x="1493" y="14699"/>
                  </a:lnTo>
                  <a:lnTo>
                    <a:pt x="1809" y="12348"/>
                  </a:lnTo>
                  <a:lnTo>
                    <a:pt x="1990" y="9996"/>
                  </a:lnTo>
                  <a:lnTo>
                    <a:pt x="2126" y="7644"/>
                  </a:lnTo>
                  <a:lnTo>
                    <a:pt x="2126" y="5247"/>
                  </a:lnTo>
                  <a:lnTo>
                    <a:pt x="2035" y="2895"/>
                  </a:lnTo>
                  <a:lnTo>
                    <a:pt x="1945" y="1493"/>
                  </a:lnTo>
                  <a:lnTo>
                    <a:pt x="1855" y="769"/>
                  </a:lnTo>
                  <a:lnTo>
                    <a:pt x="1719" y="0"/>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9;p32">
              <a:extLst>
                <a:ext uri="{FF2B5EF4-FFF2-40B4-BE49-F238E27FC236}">
                  <a16:creationId xmlns:a16="http://schemas.microsoft.com/office/drawing/2014/main" id="{75F1287D-EBD5-D554-E1E4-B225D0C4E7D1}"/>
                </a:ext>
              </a:extLst>
            </p:cNvPr>
            <p:cNvSpPr/>
            <p:nvPr/>
          </p:nvSpPr>
          <p:spPr>
            <a:xfrm>
              <a:off x="1573475" y="3850800"/>
              <a:ext cx="53150" cy="541625"/>
            </a:xfrm>
            <a:custGeom>
              <a:avLst/>
              <a:gdLst/>
              <a:ahLst/>
              <a:cxnLst/>
              <a:rect l="l" t="t" r="r" b="b"/>
              <a:pathLst>
                <a:path w="2126" h="21665" fill="none" extrusionOk="0">
                  <a:moveTo>
                    <a:pt x="1628" y="0"/>
                  </a:moveTo>
                  <a:lnTo>
                    <a:pt x="1628" y="0"/>
                  </a:lnTo>
                  <a:lnTo>
                    <a:pt x="1764" y="769"/>
                  </a:lnTo>
                  <a:lnTo>
                    <a:pt x="1855" y="1493"/>
                  </a:lnTo>
                  <a:lnTo>
                    <a:pt x="1990" y="2895"/>
                  </a:lnTo>
                  <a:lnTo>
                    <a:pt x="1990" y="2895"/>
                  </a:lnTo>
                  <a:lnTo>
                    <a:pt x="2035" y="5247"/>
                  </a:lnTo>
                  <a:lnTo>
                    <a:pt x="2035" y="7644"/>
                  </a:lnTo>
                  <a:lnTo>
                    <a:pt x="1945" y="9996"/>
                  </a:lnTo>
                  <a:lnTo>
                    <a:pt x="1719" y="12348"/>
                  </a:lnTo>
                  <a:lnTo>
                    <a:pt x="1447" y="14699"/>
                  </a:lnTo>
                  <a:lnTo>
                    <a:pt x="1040" y="17051"/>
                  </a:lnTo>
                  <a:lnTo>
                    <a:pt x="543" y="19358"/>
                  </a:lnTo>
                  <a:lnTo>
                    <a:pt x="0" y="21664"/>
                  </a:lnTo>
                  <a:lnTo>
                    <a:pt x="0" y="21664"/>
                  </a:lnTo>
                  <a:lnTo>
                    <a:pt x="91" y="21664"/>
                  </a:lnTo>
                  <a:lnTo>
                    <a:pt x="91" y="21664"/>
                  </a:lnTo>
                  <a:lnTo>
                    <a:pt x="633" y="19358"/>
                  </a:lnTo>
                  <a:lnTo>
                    <a:pt x="1131" y="17051"/>
                  </a:lnTo>
                  <a:lnTo>
                    <a:pt x="1493" y="14699"/>
                  </a:lnTo>
                  <a:lnTo>
                    <a:pt x="1809" y="12348"/>
                  </a:lnTo>
                  <a:lnTo>
                    <a:pt x="1990" y="9996"/>
                  </a:lnTo>
                  <a:lnTo>
                    <a:pt x="2126" y="7644"/>
                  </a:lnTo>
                  <a:lnTo>
                    <a:pt x="2126" y="5247"/>
                  </a:lnTo>
                  <a:lnTo>
                    <a:pt x="2035" y="2895"/>
                  </a:lnTo>
                  <a:lnTo>
                    <a:pt x="2035" y="2895"/>
                  </a:lnTo>
                  <a:lnTo>
                    <a:pt x="1945" y="1493"/>
                  </a:lnTo>
                  <a:lnTo>
                    <a:pt x="1855" y="769"/>
                  </a:lnTo>
                  <a:lnTo>
                    <a:pt x="1719" y="0"/>
                  </a:lnTo>
                  <a:lnTo>
                    <a:pt x="1719" y="0"/>
                  </a:lnTo>
                  <a:lnTo>
                    <a:pt x="1719" y="0"/>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0;p32">
              <a:extLst>
                <a:ext uri="{FF2B5EF4-FFF2-40B4-BE49-F238E27FC236}">
                  <a16:creationId xmlns:a16="http://schemas.microsoft.com/office/drawing/2014/main" id="{1715CD93-D03E-B705-6AF0-E75EF362AE6B}"/>
                </a:ext>
              </a:extLst>
            </p:cNvPr>
            <p:cNvSpPr/>
            <p:nvPr/>
          </p:nvSpPr>
          <p:spPr>
            <a:xfrm>
              <a:off x="1723850" y="3872275"/>
              <a:ext cx="65600" cy="489625"/>
            </a:xfrm>
            <a:custGeom>
              <a:avLst/>
              <a:gdLst/>
              <a:ahLst/>
              <a:cxnLst/>
              <a:rect l="l" t="t" r="r" b="b"/>
              <a:pathLst>
                <a:path w="2624" h="19585" extrusionOk="0">
                  <a:moveTo>
                    <a:pt x="498" y="1"/>
                  </a:moveTo>
                  <a:lnTo>
                    <a:pt x="950" y="905"/>
                  </a:lnTo>
                  <a:lnTo>
                    <a:pt x="1312" y="1765"/>
                  </a:lnTo>
                  <a:lnTo>
                    <a:pt x="1629" y="2669"/>
                  </a:lnTo>
                  <a:lnTo>
                    <a:pt x="1900" y="3483"/>
                  </a:lnTo>
                  <a:lnTo>
                    <a:pt x="2171" y="4795"/>
                  </a:lnTo>
                  <a:lnTo>
                    <a:pt x="2398" y="6197"/>
                  </a:lnTo>
                  <a:lnTo>
                    <a:pt x="2533" y="7554"/>
                  </a:lnTo>
                  <a:lnTo>
                    <a:pt x="2533" y="8956"/>
                  </a:lnTo>
                  <a:lnTo>
                    <a:pt x="2488" y="10403"/>
                  </a:lnTo>
                  <a:lnTo>
                    <a:pt x="2352" y="11805"/>
                  </a:lnTo>
                  <a:lnTo>
                    <a:pt x="2126" y="13252"/>
                  </a:lnTo>
                  <a:lnTo>
                    <a:pt x="1764" y="14700"/>
                  </a:lnTo>
                  <a:lnTo>
                    <a:pt x="1448" y="15921"/>
                  </a:lnTo>
                  <a:lnTo>
                    <a:pt x="996" y="17142"/>
                  </a:lnTo>
                  <a:lnTo>
                    <a:pt x="543" y="18363"/>
                  </a:lnTo>
                  <a:lnTo>
                    <a:pt x="0" y="19584"/>
                  </a:lnTo>
                  <a:lnTo>
                    <a:pt x="0" y="19584"/>
                  </a:lnTo>
                  <a:lnTo>
                    <a:pt x="91" y="19539"/>
                  </a:lnTo>
                  <a:lnTo>
                    <a:pt x="634" y="18363"/>
                  </a:lnTo>
                  <a:lnTo>
                    <a:pt x="1086" y="17142"/>
                  </a:lnTo>
                  <a:lnTo>
                    <a:pt x="1493" y="15921"/>
                  </a:lnTo>
                  <a:lnTo>
                    <a:pt x="1855" y="14700"/>
                  </a:lnTo>
                  <a:lnTo>
                    <a:pt x="2171" y="13252"/>
                  </a:lnTo>
                  <a:lnTo>
                    <a:pt x="2443" y="11850"/>
                  </a:lnTo>
                  <a:lnTo>
                    <a:pt x="2578" y="10403"/>
                  </a:lnTo>
                  <a:lnTo>
                    <a:pt x="2624" y="8956"/>
                  </a:lnTo>
                  <a:lnTo>
                    <a:pt x="2624" y="7554"/>
                  </a:lnTo>
                  <a:lnTo>
                    <a:pt x="2488" y="6152"/>
                  </a:lnTo>
                  <a:lnTo>
                    <a:pt x="2262" y="4795"/>
                  </a:lnTo>
                  <a:lnTo>
                    <a:pt x="1945" y="3483"/>
                  </a:lnTo>
                  <a:lnTo>
                    <a:pt x="1719" y="2669"/>
                  </a:lnTo>
                  <a:lnTo>
                    <a:pt x="1403" y="1810"/>
                  </a:lnTo>
                  <a:lnTo>
                    <a:pt x="1041" y="905"/>
                  </a:lnTo>
                  <a:lnTo>
                    <a:pt x="588" y="46"/>
                  </a:lnTo>
                  <a:lnTo>
                    <a:pt x="498"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1;p32">
              <a:extLst>
                <a:ext uri="{FF2B5EF4-FFF2-40B4-BE49-F238E27FC236}">
                  <a16:creationId xmlns:a16="http://schemas.microsoft.com/office/drawing/2014/main" id="{6E0A3547-71D8-9964-69B2-A0090499A0A0}"/>
                </a:ext>
              </a:extLst>
            </p:cNvPr>
            <p:cNvSpPr/>
            <p:nvPr/>
          </p:nvSpPr>
          <p:spPr>
            <a:xfrm>
              <a:off x="1723850" y="3872275"/>
              <a:ext cx="65600" cy="489625"/>
            </a:xfrm>
            <a:custGeom>
              <a:avLst/>
              <a:gdLst/>
              <a:ahLst/>
              <a:cxnLst/>
              <a:rect l="l" t="t" r="r" b="b"/>
              <a:pathLst>
                <a:path w="2624" h="19585" fill="none" extrusionOk="0">
                  <a:moveTo>
                    <a:pt x="498" y="1"/>
                  </a:moveTo>
                  <a:lnTo>
                    <a:pt x="498" y="1"/>
                  </a:lnTo>
                  <a:lnTo>
                    <a:pt x="950" y="905"/>
                  </a:lnTo>
                  <a:lnTo>
                    <a:pt x="1312" y="1765"/>
                  </a:lnTo>
                  <a:lnTo>
                    <a:pt x="1629" y="2669"/>
                  </a:lnTo>
                  <a:lnTo>
                    <a:pt x="1900" y="3483"/>
                  </a:lnTo>
                  <a:lnTo>
                    <a:pt x="1900" y="3483"/>
                  </a:lnTo>
                  <a:lnTo>
                    <a:pt x="2171" y="4795"/>
                  </a:lnTo>
                  <a:lnTo>
                    <a:pt x="2398" y="6197"/>
                  </a:lnTo>
                  <a:lnTo>
                    <a:pt x="2533" y="7554"/>
                  </a:lnTo>
                  <a:lnTo>
                    <a:pt x="2533" y="8956"/>
                  </a:lnTo>
                  <a:lnTo>
                    <a:pt x="2488" y="10403"/>
                  </a:lnTo>
                  <a:lnTo>
                    <a:pt x="2352" y="11805"/>
                  </a:lnTo>
                  <a:lnTo>
                    <a:pt x="2126" y="13252"/>
                  </a:lnTo>
                  <a:lnTo>
                    <a:pt x="1764" y="14700"/>
                  </a:lnTo>
                  <a:lnTo>
                    <a:pt x="1764" y="14700"/>
                  </a:lnTo>
                  <a:lnTo>
                    <a:pt x="1448" y="15921"/>
                  </a:lnTo>
                  <a:lnTo>
                    <a:pt x="996" y="17142"/>
                  </a:lnTo>
                  <a:lnTo>
                    <a:pt x="543" y="18363"/>
                  </a:lnTo>
                  <a:lnTo>
                    <a:pt x="0" y="19584"/>
                  </a:lnTo>
                  <a:lnTo>
                    <a:pt x="0" y="19584"/>
                  </a:lnTo>
                  <a:lnTo>
                    <a:pt x="91" y="19539"/>
                  </a:lnTo>
                  <a:lnTo>
                    <a:pt x="91" y="19539"/>
                  </a:lnTo>
                  <a:lnTo>
                    <a:pt x="634" y="18363"/>
                  </a:lnTo>
                  <a:lnTo>
                    <a:pt x="1086" y="17142"/>
                  </a:lnTo>
                  <a:lnTo>
                    <a:pt x="1493" y="15921"/>
                  </a:lnTo>
                  <a:lnTo>
                    <a:pt x="1855" y="14700"/>
                  </a:lnTo>
                  <a:lnTo>
                    <a:pt x="1855" y="14700"/>
                  </a:lnTo>
                  <a:lnTo>
                    <a:pt x="2171" y="13252"/>
                  </a:lnTo>
                  <a:lnTo>
                    <a:pt x="2443" y="11850"/>
                  </a:lnTo>
                  <a:lnTo>
                    <a:pt x="2578" y="10403"/>
                  </a:lnTo>
                  <a:lnTo>
                    <a:pt x="2624" y="8956"/>
                  </a:lnTo>
                  <a:lnTo>
                    <a:pt x="2624" y="7554"/>
                  </a:lnTo>
                  <a:lnTo>
                    <a:pt x="2488" y="6152"/>
                  </a:lnTo>
                  <a:lnTo>
                    <a:pt x="2262" y="4795"/>
                  </a:lnTo>
                  <a:lnTo>
                    <a:pt x="1945" y="3483"/>
                  </a:lnTo>
                  <a:lnTo>
                    <a:pt x="1945" y="3483"/>
                  </a:lnTo>
                  <a:lnTo>
                    <a:pt x="1719" y="2669"/>
                  </a:lnTo>
                  <a:lnTo>
                    <a:pt x="1403" y="1810"/>
                  </a:lnTo>
                  <a:lnTo>
                    <a:pt x="1041" y="905"/>
                  </a:lnTo>
                  <a:lnTo>
                    <a:pt x="588" y="46"/>
                  </a:lnTo>
                  <a:lnTo>
                    <a:pt x="588" y="46"/>
                  </a:lnTo>
                  <a:lnTo>
                    <a:pt x="588" y="46"/>
                  </a:lnTo>
                  <a:lnTo>
                    <a:pt x="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2;p32">
              <a:extLst>
                <a:ext uri="{FF2B5EF4-FFF2-40B4-BE49-F238E27FC236}">
                  <a16:creationId xmlns:a16="http://schemas.microsoft.com/office/drawing/2014/main" id="{6FFEA6DD-D756-26D2-C43E-F5A4DE7CB472}"/>
                </a:ext>
              </a:extLst>
            </p:cNvPr>
            <p:cNvSpPr/>
            <p:nvPr/>
          </p:nvSpPr>
          <p:spPr>
            <a:xfrm>
              <a:off x="1825625" y="3926550"/>
              <a:ext cx="36200" cy="375425"/>
            </a:xfrm>
            <a:custGeom>
              <a:avLst/>
              <a:gdLst/>
              <a:ahLst/>
              <a:cxnLst/>
              <a:rect l="l" t="t" r="r" b="b"/>
              <a:pathLst>
                <a:path w="1448" h="15017" extrusionOk="0">
                  <a:moveTo>
                    <a:pt x="136" y="1"/>
                  </a:moveTo>
                  <a:lnTo>
                    <a:pt x="452" y="679"/>
                  </a:lnTo>
                  <a:lnTo>
                    <a:pt x="724" y="1448"/>
                  </a:lnTo>
                  <a:lnTo>
                    <a:pt x="950" y="2217"/>
                  </a:lnTo>
                  <a:lnTo>
                    <a:pt x="1085" y="3031"/>
                  </a:lnTo>
                  <a:lnTo>
                    <a:pt x="1221" y="3890"/>
                  </a:lnTo>
                  <a:lnTo>
                    <a:pt x="1312" y="4795"/>
                  </a:lnTo>
                  <a:lnTo>
                    <a:pt x="1357" y="5790"/>
                  </a:lnTo>
                  <a:lnTo>
                    <a:pt x="1357" y="6785"/>
                  </a:lnTo>
                  <a:lnTo>
                    <a:pt x="1312" y="7870"/>
                  </a:lnTo>
                  <a:lnTo>
                    <a:pt x="1221" y="8911"/>
                  </a:lnTo>
                  <a:lnTo>
                    <a:pt x="1085" y="9951"/>
                  </a:lnTo>
                  <a:lnTo>
                    <a:pt x="950" y="10946"/>
                  </a:lnTo>
                  <a:lnTo>
                    <a:pt x="769" y="11986"/>
                  </a:lnTo>
                  <a:lnTo>
                    <a:pt x="543" y="13026"/>
                  </a:lnTo>
                  <a:lnTo>
                    <a:pt x="271" y="14021"/>
                  </a:lnTo>
                  <a:lnTo>
                    <a:pt x="0" y="15016"/>
                  </a:lnTo>
                  <a:lnTo>
                    <a:pt x="90" y="14881"/>
                  </a:lnTo>
                  <a:lnTo>
                    <a:pt x="407" y="13931"/>
                  </a:lnTo>
                  <a:lnTo>
                    <a:pt x="633" y="12936"/>
                  </a:lnTo>
                  <a:lnTo>
                    <a:pt x="859" y="11896"/>
                  </a:lnTo>
                  <a:lnTo>
                    <a:pt x="1040" y="10901"/>
                  </a:lnTo>
                  <a:lnTo>
                    <a:pt x="1176" y="9906"/>
                  </a:lnTo>
                  <a:lnTo>
                    <a:pt x="1312" y="8865"/>
                  </a:lnTo>
                  <a:lnTo>
                    <a:pt x="1402" y="7825"/>
                  </a:lnTo>
                  <a:lnTo>
                    <a:pt x="1447" y="6785"/>
                  </a:lnTo>
                  <a:lnTo>
                    <a:pt x="1447" y="5835"/>
                  </a:lnTo>
                  <a:lnTo>
                    <a:pt x="1402" y="4885"/>
                  </a:lnTo>
                  <a:lnTo>
                    <a:pt x="1312" y="3981"/>
                  </a:lnTo>
                  <a:lnTo>
                    <a:pt x="1221" y="3167"/>
                  </a:lnTo>
                  <a:lnTo>
                    <a:pt x="1040" y="2353"/>
                  </a:lnTo>
                  <a:lnTo>
                    <a:pt x="859" y="1584"/>
                  </a:lnTo>
                  <a:lnTo>
                    <a:pt x="633" y="860"/>
                  </a:lnTo>
                  <a:lnTo>
                    <a:pt x="317" y="182"/>
                  </a:lnTo>
                  <a:lnTo>
                    <a:pt x="136" y="1"/>
                  </a:lnTo>
                  <a:close/>
                </a:path>
              </a:pathLst>
            </a:custGeom>
            <a:solidFill>
              <a:srgbClr val="C76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3;p32">
              <a:extLst>
                <a:ext uri="{FF2B5EF4-FFF2-40B4-BE49-F238E27FC236}">
                  <a16:creationId xmlns:a16="http://schemas.microsoft.com/office/drawing/2014/main" id="{BC684643-88A2-98BB-A2C2-2F7A1FE2DAF9}"/>
                </a:ext>
              </a:extLst>
            </p:cNvPr>
            <p:cNvSpPr/>
            <p:nvPr/>
          </p:nvSpPr>
          <p:spPr>
            <a:xfrm>
              <a:off x="1825625" y="3926550"/>
              <a:ext cx="36200" cy="375425"/>
            </a:xfrm>
            <a:custGeom>
              <a:avLst/>
              <a:gdLst/>
              <a:ahLst/>
              <a:cxnLst/>
              <a:rect l="l" t="t" r="r" b="b"/>
              <a:pathLst>
                <a:path w="1448" h="15017" fill="none" extrusionOk="0">
                  <a:moveTo>
                    <a:pt x="136" y="1"/>
                  </a:moveTo>
                  <a:lnTo>
                    <a:pt x="136" y="1"/>
                  </a:lnTo>
                  <a:lnTo>
                    <a:pt x="452" y="679"/>
                  </a:lnTo>
                  <a:lnTo>
                    <a:pt x="724" y="1448"/>
                  </a:lnTo>
                  <a:lnTo>
                    <a:pt x="950" y="2217"/>
                  </a:lnTo>
                  <a:lnTo>
                    <a:pt x="1085" y="3031"/>
                  </a:lnTo>
                  <a:lnTo>
                    <a:pt x="1221" y="3890"/>
                  </a:lnTo>
                  <a:lnTo>
                    <a:pt x="1312" y="4795"/>
                  </a:lnTo>
                  <a:lnTo>
                    <a:pt x="1357" y="5790"/>
                  </a:lnTo>
                  <a:lnTo>
                    <a:pt x="1357" y="6785"/>
                  </a:lnTo>
                  <a:lnTo>
                    <a:pt x="1357" y="6785"/>
                  </a:lnTo>
                  <a:lnTo>
                    <a:pt x="1312" y="7870"/>
                  </a:lnTo>
                  <a:lnTo>
                    <a:pt x="1221" y="8911"/>
                  </a:lnTo>
                  <a:lnTo>
                    <a:pt x="1085" y="9951"/>
                  </a:lnTo>
                  <a:lnTo>
                    <a:pt x="950" y="10946"/>
                  </a:lnTo>
                  <a:lnTo>
                    <a:pt x="769" y="11986"/>
                  </a:lnTo>
                  <a:lnTo>
                    <a:pt x="543" y="13026"/>
                  </a:lnTo>
                  <a:lnTo>
                    <a:pt x="271" y="14021"/>
                  </a:lnTo>
                  <a:lnTo>
                    <a:pt x="0" y="15016"/>
                  </a:lnTo>
                  <a:lnTo>
                    <a:pt x="90" y="14881"/>
                  </a:lnTo>
                  <a:lnTo>
                    <a:pt x="90" y="14881"/>
                  </a:lnTo>
                  <a:lnTo>
                    <a:pt x="407" y="13931"/>
                  </a:lnTo>
                  <a:lnTo>
                    <a:pt x="633" y="12936"/>
                  </a:lnTo>
                  <a:lnTo>
                    <a:pt x="859" y="11896"/>
                  </a:lnTo>
                  <a:lnTo>
                    <a:pt x="1040" y="10901"/>
                  </a:lnTo>
                  <a:lnTo>
                    <a:pt x="1176" y="9906"/>
                  </a:lnTo>
                  <a:lnTo>
                    <a:pt x="1312" y="8865"/>
                  </a:lnTo>
                  <a:lnTo>
                    <a:pt x="1402" y="7825"/>
                  </a:lnTo>
                  <a:lnTo>
                    <a:pt x="1447" y="6785"/>
                  </a:lnTo>
                  <a:lnTo>
                    <a:pt x="1447" y="6785"/>
                  </a:lnTo>
                  <a:lnTo>
                    <a:pt x="1447" y="5835"/>
                  </a:lnTo>
                  <a:lnTo>
                    <a:pt x="1402" y="4885"/>
                  </a:lnTo>
                  <a:lnTo>
                    <a:pt x="1312" y="3981"/>
                  </a:lnTo>
                  <a:lnTo>
                    <a:pt x="1221" y="3167"/>
                  </a:lnTo>
                  <a:lnTo>
                    <a:pt x="1040" y="2353"/>
                  </a:lnTo>
                  <a:lnTo>
                    <a:pt x="859" y="1584"/>
                  </a:lnTo>
                  <a:lnTo>
                    <a:pt x="633" y="860"/>
                  </a:lnTo>
                  <a:lnTo>
                    <a:pt x="317" y="182"/>
                  </a:lnTo>
                  <a:lnTo>
                    <a:pt x="317" y="182"/>
                  </a:lnTo>
                  <a:lnTo>
                    <a:pt x="317" y="182"/>
                  </a:lnTo>
                  <a:lnTo>
                    <a:pt x="13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4;p32">
              <a:extLst>
                <a:ext uri="{FF2B5EF4-FFF2-40B4-BE49-F238E27FC236}">
                  <a16:creationId xmlns:a16="http://schemas.microsoft.com/office/drawing/2014/main" id="{2895E595-B55D-DFA4-92A4-916BD9B4F842}"/>
                </a:ext>
              </a:extLst>
            </p:cNvPr>
            <p:cNvSpPr/>
            <p:nvPr/>
          </p:nvSpPr>
          <p:spPr>
            <a:xfrm>
              <a:off x="1220700" y="3983100"/>
              <a:ext cx="176400" cy="176400"/>
            </a:xfrm>
            <a:custGeom>
              <a:avLst/>
              <a:gdLst/>
              <a:ahLst/>
              <a:cxnLst/>
              <a:rect l="l" t="t" r="r" b="b"/>
              <a:pathLst>
                <a:path w="7056" h="7056" extrusionOk="0">
                  <a:moveTo>
                    <a:pt x="3528" y="0"/>
                  </a:moveTo>
                  <a:lnTo>
                    <a:pt x="3166" y="45"/>
                  </a:lnTo>
                  <a:lnTo>
                    <a:pt x="2804" y="91"/>
                  </a:lnTo>
                  <a:lnTo>
                    <a:pt x="2488" y="181"/>
                  </a:lnTo>
                  <a:lnTo>
                    <a:pt x="2171" y="271"/>
                  </a:lnTo>
                  <a:lnTo>
                    <a:pt x="1854" y="452"/>
                  </a:lnTo>
                  <a:lnTo>
                    <a:pt x="1538" y="588"/>
                  </a:lnTo>
                  <a:lnTo>
                    <a:pt x="1312" y="814"/>
                  </a:lnTo>
                  <a:lnTo>
                    <a:pt x="1040" y="1040"/>
                  </a:lnTo>
                  <a:lnTo>
                    <a:pt x="814" y="1266"/>
                  </a:lnTo>
                  <a:lnTo>
                    <a:pt x="633" y="1538"/>
                  </a:lnTo>
                  <a:lnTo>
                    <a:pt x="452" y="1854"/>
                  </a:lnTo>
                  <a:lnTo>
                    <a:pt x="271" y="2171"/>
                  </a:lnTo>
                  <a:lnTo>
                    <a:pt x="181" y="2488"/>
                  </a:lnTo>
                  <a:lnTo>
                    <a:pt x="91" y="2804"/>
                  </a:lnTo>
                  <a:lnTo>
                    <a:pt x="45" y="3166"/>
                  </a:lnTo>
                  <a:lnTo>
                    <a:pt x="0" y="3528"/>
                  </a:lnTo>
                  <a:lnTo>
                    <a:pt x="45" y="3890"/>
                  </a:lnTo>
                  <a:lnTo>
                    <a:pt x="91" y="4206"/>
                  </a:lnTo>
                  <a:lnTo>
                    <a:pt x="181" y="4568"/>
                  </a:lnTo>
                  <a:lnTo>
                    <a:pt x="271" y="4885"/>
                  </a:lnTo>
                  <a:lnTo>
                    <a:pt x="452" y="5201"/>
                  </a:lnTo>
                  <a:lnTo>
                    <a:pt x="633" y="5473"/>
                  </a:lnTo>
                  <a:lnTo>
                    <a:pt x="814" y="5744"/>
                  </a:lnTo>
                  <a:lnTo>
                    <a:pt x="1040" y="6015"/>
                  </a:lnTo>
                  <a:lnTo>
                    <a:pt x="1312" y="6241"/>
                  </a:lnTo>
                  <a:lnTo>
                    <a:pt x="1538" y="6422"/>
                  </a:lnTo>
                  <a:lnTo>
                    <a:pt x="1854" y="6603"/>
                  </a:lnTo>
                  <a:lnTo>
                    <a:pt x="2171" y="6739"/>
                  </a:lnTo>
                  <a:lnTo>
                    <a:pt x="2488" y="6875"/>
                  </a:lnTo>
                  <a:lnTo>
                    <a:pt x="2804" y="6965"/>
                  </a:lnTo>
                  <a:lnTo>
                    <a:pt x="3166" y="7010"/>
                  </a:lnTo>
                  <a:lnTo>
                    <a:pt x="3528" y="7056"/>
                  </a:lnTo>
                  <a:lnTo>
                    <a:pt x="3890" y="7010"/>
                  </a:lnTo>
                  <a:lnTo>
                    <a:pt x="4251" y="6965"/>
                  </a:lnTo>
                  <a:lnTo>
                    <a:pt x="4568" y="6875"/>
                  </a:lnTo>
                  <a:lnTo>
                    <a:pt x="4885" y="6739"/>
                  </a:lnTo>
                  <a:lnTo>
                    <a:pt x="5201" y="6603"/>
                  </a:lnTo>
                  <a:lnTo>
                    <a:pt x="5473" y="6422"/>
                  </a:lnTo>
                  <a:lnTo>
                    <a:pt x="5744" y="6241"/>
                  </a:lnTo>
                  <a:lnTo>
                    <a:pt x="6015" y="6015"/>
                  </a:lnTo>
                  <a:lnTo>
                    <a:pt x="6242" y="5744"/>
                  </a:lnTo>
                  <a:lnTo>
                    <a:pt x="6422" y="5473"/>
                  </a:lnTo>
                  <a:lnTo>
                    <a:pt x="6603" y="5201"/>
                  </a:lnTo>
                  <a:lnTo>
                    <a:pt x="6784" y="4885"/>
                  </a:lnTo>
                  <a:lnTo>
                    <a:pt x="6875" y="4568"/>
                  </a:lnTo>
                  <a:lnTo>
                    <a:pt x="6965" y="4206"/>
                  </a:lnTo>
                  <a:lnTo>
                    <a:pt x="7010" y="3890"/>
                  </a:lnTo>
                  <a:lnTo>
                    <a:pt x="7056" y="3528"/>
                  </a:lnTo>
                  <a:lnTo>
                    <a:pt x="7010" y="3166"/>
                  </a:lnTo>
                  <a:lnTo>
                    <a:pt x="6965" y="2804"/>
                  </a:lnTo>
                  <a:lnTo>
                    <a:pt x="6875" y="2488"/>
                  </a:lnTo>
                  <a:lnTo>
                    <a:pt x="6784" y="2171"/>
                  </a:lnTo>
                  <a:lnTo>
                    <a:pt x="6603" y="1854"/>
                  </a:lnTo>
                  <a:lnTo>
                    <a:pt x="6422" y="1538"/>
                  </a:lnTo>
                  <a:lnTo>
                    <a:pt x="6242" y="1266"/>
                  </a:lnTo>
                  <a:lnTo>
                    <a:pt x="6015" y="1040"/>
                  </a:lnTo>
                  <a:lnTo>
                    <a:pt x="5744" y="814"/>
                  </a:lnTo>
                  <a:lnTo>
                    <a:pt x="5473" y="588"/>
                  </a:lnTo>
                  <a:lnTo>
                    <a:pt x="5201" y="452"/>
                  </a:lnTo>
                  <a:lnTo>
                    <a:pt x="4885" y="271"/>
                  </a:lnTo>
                  <a:lnTo>
                    <a:pt x="4568" y="181"/>
                  </a:lnTo>
                  <a:lnTo>
                    <a:pt x="4251" y="91"/>
                  </a:lnTo>
                  <a:lnTo>
                    <a:pt x="3890" y="45"/>
                  </a:lnTo>
                  <a:lnTo>
                    <a:pt x="3528"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5;p32">
              <a:extLst>
                <a:ext uri="{FF2B5EF4-FFF2-40B4-BE49-F238E27FC236}">
                  <a16:creationId xmlns:a16="http://schemas.microsoft.com/office/drawing/2014/main" id="{40278EE0-49A3-9F21-AC7D-041998E4BAC7}"/>
                </a:ext>
              </a:extLst>
            </p:cNvPr>
            <p:cNvSpPr/>
            <p:nvPr/>
          </p:nvSpPr>
          <p:spPr>
            <a:xfrm>
              <a:off x="1628875" y="3995525"/>
              <a:ext cx="176400" cy="175275"/>
            </a:xfrm>
            <a:custGeom>
              <a:avLst/>
              <a:gdLst/>
              <a:ahLst/>
              <a:cxnLst/>
              <a:rect l="l" t="t" r="r" b="b"/>
              <a:pathLst>
                <a:path w="7056" h="7011" extrusionOk="0">
                  <a:moveTo>
                    <a:pt x="3166" y="1"/>
                  </a:moveTo>
                  <a:lnTo>
                    <a:pt x="2850" y="46"/>
                  </a:lnTo>
                  <a:lnTo>
                    <a:pt x="2488" y="136"/>
                  </a:lnTo>
                  <a:lnTo>
                    <a:pt x="2171" y="272"/>
                  </a:lnTo>
                  <a:lnTo>
                    <a:pt x="1855" y="408"/>
                  </a:lnTo>
                  <a:lnTo>
                    <a:pt x="1583" y="589"/>
                  </a:lnTo>
                  <a:lnTo>
                    <a:pt x="1312" y="769"/>
                  </a:lnTo>
                  <a:lnTo>
                    <a:pt x="1041" y="996"/>
                  </a:lnTo>
                  <a:lnTo>
                    <a:pt x="814" y="1267"/>
                  </a:lnTo>
                  <a:lnTo>
                    <a:pt x="634" y="1538"/>
                  </a:lnTo>
                  <a:lnTo>
                    <a:pt x="453" y="1810"/>
                  </a:lnTo>
                  <a:lnTo>
                    <a:pt x="317" y="2126"/>
                  </a:lnTo>
                  <a:lnTo>
                    <a:pt x="181" y="2443"/>
                  </a:lnTo>
                  <a:lnTo>
                    <a:pt x="91" y="2805"/>
                  </a:lnTo>
                  <a:lnTo>
                    <a:pt x="46" y="3121"/>
                  </a:lnTo>
                  <a:lnTo>
                    <a:pt x="0" y="3483"/>
                  </a:lnTo>
                  <a:lnTo>
                    <a:pt x="46" y="3845"/>
                  </a:lnTo>
                  <a:lnTo>
                    <a:pt x="91" y="4207"/>
                  </a:lnTo>
                  <a:lnTo>
                    <a:pt x="181" y="4523"/>
                  </a:lnTo>
                  <a:lnTo>
                    <a:pt x="317" y="4840"/>
                  </a:lnTo>
                  <a:lnTo>
                    <a:pt x="453" y="5157"/>
                  </a:lnTo>
                  <a:lnTo>
                    <a:pt x="634" y="5473"/>
                  </a:lnTo>
                  <a:lnTo>
                    <a:pt x="814" y="5744"/>
                  </a:lnTo>
                  <a:lnTo>
                    <a:pt x="1041" y="5971"/>
                  </a:lnTo>
                  <a:lnTo>
                    <a:pt x="1312" y="6197"/>
                  </a:lnTo>
                  <a:lnTo>
                    <a:pt x="1583" y="6423"/>
                  </a:lnTo>
                  <a:lnTo>
                    <a:pt x="1855" y="6604"/>
                  </a:lnTo>
                  <a:lnTo>
                    <a:pt x="2171" y="6739"/>
                  </a:lnTo>
                  <a:lnTo>
                    <a:pt x="2488" y="6830"/>
                  </a:lnTo>
                  <a:lnTo>
                    <a:pt x="2850" y="6920"/>
                  </a:lnTo>
                  <a:lnTo>
                    <a:pt x="3166" y="6966"/>
                  </a:lnTo>
                  <a:lnTo>
                    <a:pt x="3528" y="7011"/>
                  </a:lnTo>
                  <a:lnTo>
                    <a:pt x="3890" y="6966"/>
                  </a:lnTo>
                  <a:lnTo>
                    <a:pt x="4252" y="6920"/>
                  </a:lnTo>
                  <a:lnTo>
                    <a:pt x="4568" y="6830"/>
                  </a:lnTo>
                  <a:lnTo>
                    <a:pt x="4885" y="6739"/>
                  </a:lnTo>
                  <a:lnTo>
                    <a:pt x="5202" y="6604"/>
                  </a:lnTo>
                  <a:lnTo>
                    <a:pt x="5518" y="6423"/>
                  </a:lnTo>
                  <a:lnTo>
                    <a:pt x="5790" y="6197"/>
                  </a:lnTo>
                  <a:lnTo>
                    <a:pt x="6016" y="5971"/>
                  </a:lnTo>
                  <a:lnTo>
                    <a:pt x="6242" y="5744"/>
                  </a:lnTo>
                  <a:lnTo>
                    <a:pt x="6468" y="5473"/>
                  </a:lnTo>
                  <a:lnTo>
                    <a:pt x="6604" y="5157"/>
                  </a:lnTo>
                  <a:lnTo>
                    <a:pt x="6785" y="4840"/>
                  </a:lnTo>
                  <a:lnTo>
                    <a:pt x="6875" y="4523"/>
                  </a:lnTo>
                  <a:lnTo>
                    <a:pt x="6965" y="4207"/>
                  </a:lnTo>
                  <a:lnTo>
                    <a:pt x="7011" y="3845"/>
                  </a:lnTo>
                  <a:lnTo>
                    <a:pt x="7056" y="3483"/>
                  </a:lnTo>
                  <a:lnTo>
                    <a:pt x="7011" y="3121"/>
                  </a:lnTo>
                  <a:lnTo>
                    <a:pt x="6965" y="2805"/>
                  </a:lnTo>
                  <a:lnTo>
                    <a:pt x="6875" y="2443"/>
                  </a:lnTo>
                  <a:lnTo>
                    <a:pt x="6785" y="2126"/>
                  </a:lnTo>
                  <a:lnTo>
                    <a:pt x="6604" y="1810"/>
                  </a:lnTo>
                  <a:lnTo>
                    <a:pt x="6468" y="1538"/>
                  </a:lnTo>
                  <a:lnTo>
                    <a:pt x="6242" y="1267"/>
                  </a:lnTo>
                  <a:lnTo>
                    <a:pt x="6016" y="996"/>
                  </a:lnTo>
                  <a:lnTo>
                    <a:pt x="5790" y="769"/>
                  </a:lnTo>
                  <a:lnTo>
                    <a:pt x="5518" y="589"/>
                  </a:lnTo>
                  <a:lnTo>
                    <a:pt x="5202" y="408"/>
                  </a:lnTo>
                  <a:lnTo>
                    <a:pt x="4885" y="272"/>
                  </a:lnTo>
                  <a:lnTo>
                    <a:pt x="4568" y="136"/>
                  </a:lnTo>
                  <a:lnTo>
                    <a:pt x="4252" y="46"/>
                  </a:lnTo>
                  <a:lnTo>
                    <a:pt x="3890"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6;p32">
              <a:extLst>
                <a:ext uri="{FF2B5EF4-FFF2-40B4-BE49-F238E27FC236}">
                  <a16:creationId xmlns:a16="http://schemas.microsoft.com/office/drawing/2014/main" id="{E62DFF63-A6A2-8281-D2BD-9E47E56F0DC7}"/>
                </a:ext>
              </a:extLst>
            </p:cNvPr>
            <p:cNvSpPr/>
            <p:nvPr/>
          </p:nvSpPr>
          <p:spPr>
            <a:xfrm>
              <a:off x="1489800" y="4011350"/>
              <a:ext cx="55425" cy="89350"/>
            </a:xfrm>
            <a:custGeom>
              <a:avLst/>
              <a:gdLst/>
              <a:ahLst/>
              <a:cxnLst/>
              <a:rect l="l" t="t" r="r" b="b"/>
              <a:pathLst>
                <a:path w="2217" h="3574" extrusionOk="0">
                  <a:moveTo>
                    <a:pt x="1267" y="1"/>
                  </a:moveTo>
                  <a:lnTo>
                    <a:pt x="1221" y="46"/>
                  </a:lnTo>
                  <a:lnTo>
                    <a:pt x="1176" y="91"/>
                  </a:lnTo>
                  <a:lnTo>
                    <a:pt x="0" y="3574"/>
                  </a:lnTo>
                  <a:lnTo>
                    <a:pt x="2216" y="3574"/>
                  </a:lnTo>
                  <a:lnTo>
                    <a:pt x="1357" y="91"/>
                  </a:lnTo>
                  <a:lnTo>
                    <a:pt x="1312" y="46"/>
                  </a:lnTo>
                  <a:lnTo>
                    <a:pt x="1267"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87;p32">
              <a:extLst>
                <a:ext uri="{FF2B5EF4-FFF2-40B4-BE49-F238E27FC236}">
                  <a16:creationId xmlns:a16="http://schemas.microsoft.com/office/drawing/2014/main" id="{72198682-E6C4-4EDF-782C-437865D53726}"/>
                </a:ext>
              </a:extLst>
            </p:cNvPr>
            <p:cNvSpPr/>
            <p:nvPr/>
          </p:nvSpPr>
          <p:spPr>
            <a:xfrm>
              <a:off x="1483000" y="4133475"/>
              <a:ext cx="70150" cy="76900"/>
            </a:xfrm>
            <a:custGeom>
              <a:avLst/>
              <a:gdLst/>
              <a:ahLst/>
              <a:cxnLst/>
              <a:rect l="l" t="t" r="r" b="b"/>
              <a:pathLst>
                <a:path w="2806" h="3076" extrusionOk="0">
                  <a:moveTo>
                    <a:pt x="91" y="0"/>
                  </a:moveTo>
                  <a:lnTo>
                    <a:pt x="46" y="46"/>
                  </a:lnTo>
                  <a:lnTo>
                    <a:pt x="1" y="91"/>
                  </a:lnTo>
                  <a:lnTo>
                    <a:pt x="46" y="543"/>
                  </a:lnTo>
                  <a:lnTo>
                    <a:pt x="91" y="1041"/>
                  </a:lnTo>
                  <a:lnTo>
                    <a:pt x="137" y="1538"/>
                  </a:lnTo>
                  <a:lnTo>
                    <a:pt x="272" y="2081"/>
                  </a:lnTo>
                  <a:lnTo>
                    <a:pt x="498" y="2578"/>
                  </a:lnTo>
                  <a:lnTo>
                    <a:pt x="589" y="2759"/>
                  </a:lnTo>
                  <a:lnTo>
                    <a:pt x="770" y="2940"/>
                  </a:lnTo>
                  <a:lnTo>
                    <a:pt x="951" y="3031"/>
                  </a:lnTo>
                  <a:lnTo>
                    <a:pt x="1177" y="3076"/>
                  </a:lnTo>
                  <a:lnTo>
                    <a:pt x="1358" y="3031"/>
                  </a:lnTo>
                  <a:lnTo>
                    <a:pt x="1584" y="2940"/>
                  </a:lnTo>
                  <a:lnTo>
                    <a:pt x="1720" y="2804"/>
                  </a:lnTo>
                  <a:lnTo>
                    <a:pt x="1855" y="2669"/>
                  </a:lnTo>
                  <a:lnTo>
                    <a:pt x="2127" y="2262"/>
                  </a:lnTo>
                  <a:lnTo>
                    <a:pt x="2262" y="1945"/>
                  </a:lnTo>
                  <a:lnTo>
                    <a:pt x="2398" y="1629"/>
                  </a:lnTo>
                  <a:lnTo>
                    <a:pt x="2624" y="950"/>
                  </a:lnTo>
                  <a:lnTo>
                    <a:pt x="2805" y="272"/>
                  </a:lnTo>
                  <a:lnTo>
                    <a:pt x="2760" y="181"/>
                  </a:lnTo>
                  <a:lnTo>
                    <a:pt x="2715" y="136"/>
                  </a:lnTo>
                  <a:lnTo>
                    <a:pt x="2624" y="181"/>
                  </a:lnTo>
                  <a:lnTo>
                    <a:pt x="2579" y="226"/>
                  </a:lnTo>
                  <a:lnTo>
                    <a:pt x="2579" y="317"/>
                  </a:lnTo>
                  <a:lnTo>
                    <a:pt x="2398" y="950"/>
                  </a:lnTo>
                  <a:lnTo>
                    <a:pt x="2262" y="1402"/>
                  </a:lnTo>
                  <a:lnTo>
                    <a:pt x="2127" y="1809"/>
                  </a:lnTo>
                  <a:lnTo>
                    <a:pt x="1901" y="2216"/>
                  </a:lnTo>
                  <a:lnTo>
                    <a:pt x="1674" y="2578"/>
                  </a:lnTo>
                  <a:lnTo>
                    <a:pt x="1539" y="2714"/>
                  </a:lnTo>
                  <a:lnTo>
                    <a:pt x="1403" y="2804"/>
                  </a:lnTo>
                  <a:lnTo>
                    <a:pt x="1313" y="2850"/>
                  </a:lnTo>
                  <a:lnTo>
                    <a:pt x="996" y="2850"/>
                  </a:lnTo>
                  <a:lnTo>
                    <a:pt x="906" y="2759"/>
                  </a:lnTo>
                  <a:lnTo>
                    <a:pt x="770" y="2669"/>
                  </a:lnTo>
                  <a:lnTo>
                    <a:pt x="679" y="2533"/>
                  </a:lnTo>
                  <a:lnTo>
                    <a:pt x="498" y="2171"/>
                  </a:lnTo>
                  <a:lnTo>
                    <a:pt x="408" y="1809"/>
                  </a:lnTo>
                  <a:lnTo>
                    <a:pt x="363" y="1493"/>
                  </a:lnTo>
                  <a:lnTo>
                    <a:pt x="272" y="814"/>
                  </a:lnTo>
                  <a:lnTo>
                    <a:pt x="227" y="317"/>
                  </a:lnTo>
                  <a:lnTo>
                    <a:pt x="227" y="181"/>
                  </a:lnTo>
                  <a:lnTo>
                    <a:pt x="182" y="91"/>
                  </a:lnTo>
                  <a:lnTo>
                    <a:pt x="182" y="46"/>
                  </a:lnTo>
                  <a:lnTo>
                    <a:pt x="91"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88;p32">
              <a:extLst>
                <a:ext uri="{FF2B5EF4-FFF2-40B4-BE49-F238E27FC236}">
                  <a16:creationId xmlns:a16="http://schemas.microsoft.com/office/drawing/2014/main" id="{AE1E5DCF-296D-3B4B-E180-AAD5DD5F0BEF}"/>
                </a:ext>
              </a:extLst>
            </p:cNvPr>
            <p:cNvSpPr/>
            <p:nvPr/>
          </p:nvSpPr>
          <p:spPr>
            <a:xfrm>
              <a:off x="1490925" y="3698150"/>
              <a:ext cx="130050" cy="162850"/>
            </a:xfrm>
            <a:custGeom>
              <a:avLst/>
              <a:gdLst/>
              <a:ahLst/>
              <a:cxnLst/>
              <a:rect l="l" t="t" r="r" b="b"/>
              <a:pathLst>
                <a:path w="5202" h="6514" extrusionOk="0">
                  <a:moveTo>
                    <a:pt x="2895" y="1"/>
                  </a:moveTo>
                  <a:lnTo>
                    <a:pt x="2579" y="46"/>
                  </a:lnTo>
                  <a:lnTo>
                    <a:pt x="2352" y="91"/>
                  </a:lnTo>
                  <a:lnTo>
                    <a:pt x="2081" y="182"/>
                  </a:lnTo>
                  <a:lnTo>
                    <a:pt x="1855" y="272"/>
                  </a:lnTo>
                  <a:lnTo>
                    <a:pt x="1629" y="453"/>
                  </a:lnTo>
                  <a:lnTo>
                    <a:pt x="1448" y="634"/>
                  </a:lnTo>
                  <a:lnTo>
                    <a:pt x="1312" y="905"/>
                  </a:lnTo>
                  <a:lnTo>
                    <a:pt x="1176" y="1177"/>
                  </a:lnTo>
                  <a:lnTo>
                    <a:pt x="1041" y="1719"/>
                  </a:lnTo>
                  <a:lnTo>
                    <a:pt x="950" y="2533"/>
                  </a:lnTo>
                  <a:lnTo>
                    <a:pt x="950" y="3302"/>
                  </a:lnTo>
                  <a:lnTo>
                    <a:pt x="950" y="3936"/>
                  </a:lnTo>
                  <a:lnTo>
                    <a:pt x="950" y="4207"/>
                  </a:lnTo>
                  <a:lnTo>
                    <a:pt x="905" y="4523"/>
                  </a:lnTo>
                  <a:lnTo>
                    <a:pt x="815" y="4840"/>
                  </a:lnTo>
                  <a:lnTo>
                    <a:pt x="634" y="5157"/>
                  </a:lnTo>
                  <a:lnTo>
                    <a:pt x="543" y="5292"/>
                  </a:lnTo>
                  <a:lnTo>
                    <a:pt x="362" y="5383"/>
                  </a:lnTo>
                  <a:lnTo>
                    <a:pt x="227" y="5473"/>
                  </a:lnTo>
                  <a:lnTo>
                    <a:pt x="91" y="5564"/>
                  </a:lnTo>
                  <a:lnTo>
                    <a:pt x="1" y="5745"/>
                  </a:lnTo>
                  <a:lnTo>
                    <a:pt x="1" y="5790"/>
                  </a:lnTo>
                  <a:lnTo>
                    <a:pt x="46" y="5880"/>
                  </a:lnTo>
                  <a:lnTo>
                    <a:pt x="136" y="5926"/>
                  </a:lnTo>
                  <a:lnTo>
                    <a:pt x="317" y="5971"/>
                  </a:lnTo>
                  <a:lnTo>
                    <a:pt x="769" y="5926"/>
                  </a:lnTo>
                  <a:lnTo>
                    <a:pt x="1086" y="5926"/>
                  </a:lnTo>
                  <a:lnTo>
                    <a:pt x="1584" y="5971"/>
                  </a:lnTo>
                  <a:lnTo>
                    <a:pt x="2036" y="6016"/>
                  </a:lnTo>
                  <a:lnTo>
                    <a:pt x="3031" y="6287"/>
                  </a:lnTo>
                  <a:lnTo>
                    <a:pt x="3528" y="6378"/>
                  </a:lnTo>
                  <a:lnTo>
                    <a:pt x="4026" y="6468"/>
                  </a:lnTo>
                  <a:lnTo>
                    <a:pt x="4478" y="6513"/>
                  </a:lnTo>
                  <a:lnTo>
                    <a:pt x="5066" y="6513"/>
                  </a:lnTo>
                  <a:lnTo>
                    <a:pt x="5157" y="6468"/>
                  </a:lnTo>
                  <a:lnTo>
                    <a:pt x="5202" y="6378"/>
                  </a:lnTo>
                  <a:lnTo>
                    <a:pt x="5157" y="6287"/>
                  </a:lnTo>
                  <a:lnTo>
                    <a:pt x="5111" y="6106"/>
                  </a:lnTo>
                  <a:lnTo>
                    <a:pt x="5021" y="5971"/>
                  </a:lnTo>
                  <a:lnTo>
                    <a:pt x="4795" y="5745"/>
                  </a:lnTo>
                  <a:lnTo>
                    <a:pt x="4162" y="5111"/>
                  </a:lnTo>
                  <a:lnTo>
                    <a:pt x="3574" y="4478"/>
                  </a:lnTo>
                  <a:lnTo>
                    <a:pt x="3302" y="4116"/>
                  </a:lnTo>
                  <a:lnTo>
                    <a:pt x="3031" y="3755"/>
                  </a:lnTo>
                  <a:lnTo>
                    <a:pt x="2850" y="3348"/>
                  </a:lnTo>
                  <a:lnTo>
                    <a:pt x="2714" y="2941"/>
                  </a:lnTo>
                  <a:lnTo>
                    <a:pt x="2714" y="2488"/>
                  </a:lnTo>
                  <a:lnTo>
                    <a:pt x="2714" y="2262"/>
                  </a:lnTo>
                  <a:lnTo>
                    <a:pt x="2759" y="2036"/>
                  </a:lnTo>
                  <a:lnTo>
                    <a:pt x="2850" y="1855"/>
                  </a:lnTo>
                  <a:lnTo>
                    <a:pt x="2940" y="1629"/>
                  </a:lnTo>
                  <a:lnTo>
                    <a:pt x="3076" y="1448"/>
                  </a:lnTo>
                  <a:lnTo>
                    <a:pt x="3212" y="1312"/>
                  </a:lnTo>
                  <a:lnTo>
                    <a:pt x="3393" y="1177"/>
                  </a:lnTo>
                  <a:lnTo>
                    <a:pt x="3619" y="1086"/>
                  </a:lnTo>
                  <a:lnTo>
                    <a:pt x="3800" y="1041"/>
                  </a:lnTo>
                  <a:lnTo>
                    <a:pt x="4026" y="996"/>
                  </a:lnTo>
                  <a:lnTo>
                    <a:pt x="4297" y="996"/>
                  </a:lnTo>
                  <a:lnTo>
                    <a:pt x="4388" y="905"/>
                  </a:lnTo>
                  <a:lnTo>
                    <a:pt x="4433" y="815"/>
                  </a:lnTo>
                  <a:lnTo>
                    <a:pt x="4433" y="634"/>
                  </a:lnTo>
                  <a:lnTo>
                    <a:pt x="4388" y="453"/>
                  </a:lnTo>
                  <a:lnTo>
                    <a:pt x="4297" y="363"/>
                  </a:lnTo>
                  <a:lnTo>
                    <a:pt x="4207" y="227"/>
                  </a:lnTo>
                  <a:lnTo>
                    <a:pt x="4071" y="136"/>
                  </a:lnTo>
                  <a:lnTo>
                    <a:pt x="3754" y="46"/>
                  </a:lnTo>
                  <a:lnTo>
                    <a:pt x="3438"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89;p32">
              <a:extLst>
                <a:ext uri="{FF2B5EF4-FFF2-40B4-BE49-F238E27FC236}">
                  <a16:creationId xmlns:a16="http://schemas.microsoft.com/office/drawing/2014/main" id="{704DAB08-A500-8D9F-F201-C6C84D705B24}"/>
                </a:ext>
              </a:extLst>
            </p:cNvPr>
            <p:cNvSpPr/>
            <p:nvPr/>
          </p:nvSpPr>
          <p:spPr>
            <a:xfrm>
              <a:off x="1357500" y="3660850"/>
              <a:ext cx="153800" cy="171875"/>
            </a:xfrm>
            <a:custGeom>
              <a:avLst/>
              <a:gdLst/>
              <a:ahLst/>
              <a:cxnLst/>
              <a:rect l="l" t="t" r="r" b="b"/>
              <a:pathLst>
                <a:path w="6152" h="6875" extrusionOk="0">
                  <a:moveTo>
                    <a:pt x="4026" y="3302"/>
                  </a:moveTo>
                  <a:lnTo>
                    <a:pt x="4252" y="3392"/>
                  </a:lnTo>
                  <a:lnTo>
                    <a:pt x="4433" y="3437"/>
                  </a:lnTo>
                  <a:lnTo>
                    <a:pt x="4840" y="3709"/>
                  </a:lnTo>
                  <a:lnTo>
                    <a:pt x="5150" y="4019"/>
                  </a:lnTo>
                  <a:lnTo>
                    <a:pt x="5150" y="4019"/>
                  </a:lnTo>
                  <a:lnTo>
                    <a:pt x="5111" y="4252"/>
                  </a:lnTo>
                  <a:lnTo>
                    <a:pt x="5021" y="4478"/>
                  </a:lnTo>
                  <a:lnTo>
                    <a:pt x="4885" y="4704"/>
                  </a:lnTo>
                  <a:lnTo>
                    <a:pt x="4704" y="4930"/>
                  </a:lnTo>
                  <a:lnTo>
                    <a:pt x="4523" y="5111"/>
                  </a:lnTo>
                  <a:lnTo>
                    <a:pt x="4297" y="5247"/>
                  </a:lnTo>
                  <a:lnTo>
                    <a:pt x="4071" y="5337"/>
                  </a:lnTo>
                  <a:lnTo>
                    <a:pt x="3800" y="5382"/>
                  </a:lnTo>
                  <a:lnTo>
                    <a:pt x="3755" y="5382"/>
                  </a:lnTo>
                  <a:lnTo>
                    <a:pt x="3528" y="5337"/>
                  </a:lnTo>
                  <a:lnTo>
                    <a:pt x="3302" y="5292"/>
                  </a:lnTo>
                  <a:lnTo>
                    <a:pt x="3121" y="5156"/>
                  </a:lnTo>
                  <a:lnTo>
                    <a:pt x="2940" y="5020"/>
                  </a:lnTo>
                  <a:lnTo>
                    <a:pt x="2805" y="4885"/>
                  </a:lnTo>
                  <a:lnTo>
                    <a:pt x="2669" y="4704"/>
                  </a:lnTo>
                  <a:lnTo>
                    <a:pt x="2624" y="4478"/>
                  </a:lnTo>
                  <a:lnTo>
                    <a:pt x="2579" y="4297"/>
                  </a:lnTo>
                  <a:lnTo>
                    <a:pt x="2624" y="4071"/>
                  </a:lnTo>
                  <a:lnTo>
                    <a:pt x="2669" y="3935"/>
                  </a:lnTo>
                  <a:lnTo>
                    <a:pt x="2760" y="3754"/>
                  </a:lnTo>
                  <a:lnTo>
                    <a:pt x="2895" y="3618"/>
                  </a:lnTo>
                  <a:lnTo>
                    <a:pt x="3031" y="3528"/>
                  </a:lnTo>
                  <a:lnTo>
                    <a:pt x="3212" y="3437"/>
                  </a:lnTo>
                  <a:lnTo>
                    <a:pt x="3393" y="3347"/>
                  </a:lnTo>
                  <a:lnTo>
                    <a:pt x="3574" y="3302"/>
                  </a:lnTo>
                  <a:close/>
                  <a:moveTo>
                    <a:pt x="1765" y="0"/>
                  </a:moveTo>
                  <a:lnTo>
                    <a:pt x="1312" y="45"/>
                  </a:lnTo>
                  <a:lnTo>
                    <a:pt x="1041" y="136"/>
                  </a:lnTo>
                  <a:lnTo>
                    <a:pt x="860" y="226"/>
                  </a:lnTo>
                  <a:lnTo>
                    <a:pt x="634" y="317"/>
                  </a:lnTo>
                  <a:lnTo>
                    <a:pt x="453" y="452"/>
                  </a:lnTo>
                  <a:lnTo>
                    <a:pt x="317" y="633"/>
                  </a:lnTo>
                  <a:lnTo>
                    <a:pt x="182" y="814"/>
                  </a:lnTo>
                  <a:lnTo>
                    <a:pt x="46" y="1176"/>
                  </a:lnTo>
                  <a:lnTo>
                    <a:pt x="1" y="1538"/>
                  </a:lnTo>
                  <a:lnTo>
                    <a:pt x="46" y="1945"/>
                  </a:lnTo>
                  <a:lnTo>
                    <a:pt x="182" y="2352"/>
                  </a:lnTo>
                  <a:lnTo>
                    <a:pt x="272" y="2307"/>
                  </a:lnTo>
                  <a:lnTo>
                    <a:pt x="136" y="1900"/>
                  </a:lnTo>
                  <a:lnTo>
                    <a:pt x="136" y="1538"/>
                  </a:lnTo>
                  <a:lnTo>
                    <a:pt x="136" y="1176"/>
                  </a:lnTo>
                  <a:lnTo>
                    <a:pt x="272" y="860"/>
                  </a:lnTo>
                  <a:lnTo>
                    <a:pt x="362" y="679"/>
                  </a:lnTo>
                  <a:lnTo>
                    <a:pt x="543" y="543"/>
                  </a:lnTo>
                  <a:lnTo>
                    <a:pt x="679" y="407"/>
                  </a:lnTo>
                  <a:lnTo>
                    <a:pt x="905" y="317"/>
                  </a:lnTo>
                  <a:lnTo>
                    <a:pt x="1312" y="181"/>
                  </a:lnTo>
                  <a:lnTo>
                    <a:pt x="1765" y="136"/>
                  </a:lnTo>
                  <a:lnTo>
                    <a:pt x="2036" y="136"/>
                  </a:lnTo>
                  <a:lnTo>
                    <a:pt x="2443" y="226"/>
                  </a:lnTo>
                  <a:lnTo>
                    <a:pt x="2850" y="362"/>
                  </a:lnTo>
                  <a:lnTo>
                    <a:pt x="3212" y="543"/>
                  </a:lnTo>
                  <a:lnTo>
                    <a:pt x="3574" y="769"/>
                  </a:lnTo>
                  <a:lnTo>
                    <a:pt x="3890" y="995"/>
                  </a:lnTo>
                  <a:lnTo>
                    <a:pt x="4207" y="1312"/>
                  </a:lnTo>
                  <a:lnTo>
                    <a:pt x="4433" y="1628"/>
                  </a:lnTo>
                  <a:lnTo>
                    <a:pt x="4704" y="1990"/>
                  </a:lnTo>
                  <a:lnTo>
                    <a:pt x="4885" y="2352"/>
                  </a:lnTo>
                  <a:lnTo>
                    <a:pt x="5066" y="2759"/>
                  </a:lnTo>
                  <a:lnTo>
                    <a:pt x="5157" y="3211"/>
                  </a:lnTo>
                  <a:lnTo>
                    <a:pt x="5202" y="3618"/>
                  </a:lnTo>
                  <a:lnTo>
                    <a:pt x="5171" y="3868"/>
                  </a:lnTo>
                  <a:lnTo>
                    <a:pt x="5171" y="3868"/>
                  </a:lnTo>
                  <a:lnTo>
                    <a:pt x="4885" y="3618"/>
                  </a:lnTo>
                  <a:lnTo>
                    <a:pt x="4478" y="3347"/>
                  </a:lnTo>
                  <a:lnTo>
                    <a:pt x="4252" y="3257"/>
                  </a:lnTo>
                  <a:lnTo>
                    <a:pt x="4026" y="3211"/>
                  </a:lnTo>
                  <a:lnTo>
                    <a:pt x="3574" y="3211"/>
                  </a:lnTo>
                  <a:lnTo>
                    <a:pt x="3348" y="3257"/>
                  </a:lnTo>
                  <a:lnTo>
                    <a:pt x="3167" y="3347"/>
                  </a:lnTo>
                  <a:lnTo>
                    <a:pt x="2986" y="3437"/>
                  </a:lnTo>
                  <a:lnTo>
                    <a:pt x="2805" y="3528"/>
                  </a:lnTo>
                  <a:lnTo>
                    <a:pt x="2669" y="3709"/>
                  </a:lnTo>
                  <a:lnTo>
                    <a:pt x="2579" y="3890"/>
                  </a:lnTo>
                  <a:lnTo>
                    <a:pt x="2488" y="4071"/>
                  </a:lnTo>
                  <a:lnTo>
                    <a:pt x="2488" y="4297"/>
                  </a:lnTo>
                  <a:lnTo>
                    <a:pt x="2488" y="4523"/>
                  </a:lnTo>
                  <a:lnTo>
                    <a:pt x="2579" y="4749"/>
                  </a:lnTo>
                  <a:lnTo>
                    <a:pt x="2714" y="4930"/>
                  </a:lnTo>
                  <a:lnTo>
                    <a:pt x="2850" y="5111"/>
                  </a:lnTo>
                  <a:lnTo>
                    <a:pt x="3076" y="5247"/>
                  </a:lnTo>
                  <a:lnTo>
                    <a:pt x="3257" y="5382"/>
                  </a:lnTo>
                  <a:lnTo>
                    <a:pt x="3483" y="5428"/>
                  </a:lnTo>
                  <a:lnTo>
                    <a:pt x="3755" y="5473"/>
                  </a:lnTo>
                  <a:lnTo>
                    <a:pt x="3845" y="5473"/>
                  </a:lnTo>
                  <a:lnTo>
                    <a:pt x="4116" y="5428"/>
                  </a:lnTo>
                  <a:lnTo>
                    <a:pt x="4343" y="5337"/>
                  </a:lnTo>
                  <a:lnTo>
                    <a:pt x="4569" y="5156"/>
                  </a:lnTo>
                  <a:lnTo>
                    <a:pt x="4795" y="4975"/>
                  </a:lnTo>
                  <a:lnTo>
                    <a:pt x="4976" y="4749"/>
                  </a:lnTo>
                  <a:lnTo>
                    <a:pt x="5111" y="4523"/>
                  </a:lnTo>
                  <a:lnTo>
                    <a:pt x="5202" y="4297"/>
                  </a:lnTo>
                  <a:lnTo>
                    <a:pt x="5255" y="4138"/>
                  </a:lnTo>
                  <a:lnTo>
                    <a:pt x="5255" y="4138"/>
                  </a:lnTo>
                  <a:lnTo>
                    <a:pt x="5473" y="4387"/>
                  </a:lnTo>
                  <a:lnTo>
                    <a:pt x="5699" y="4749"/>
                  </a:lnTo>
                  <a:lnTo>
                    <a:pt x="5880" y="5156"/>
                  </a:lnTo>
                  <a:lnTo>
                    <a:pt x="6016" y="5608"/>
                  </a:lnTo>
                  <a:lnTo>
                    <a:pt x="6061" y="6061"/>
                  </a:lnTo>
                  <a:lnTo>
                    <a:pt x="6016" y="6423"/>
                  </a:lnTo>
                  <a:lnTo>
                    <a:pt x="5880" y="6830"/>
                  </a:lnTo>
                  <a:lnTo>
                    <a:pt x="5971" y="6875"/>
                  </a:lnTo>
                  <a:lnTo>
                    <a:pt x="6106" y="6468"/>
                  </a:lnTo>
                  <a:lnTo>
                    <a:pt x="6152" y="6061"/>
                  </a:lnTo>
                  <a:lnTo>
                    <a:pt x="6106" y="5608"/>
                  </a:lnTo>
                  <a:lnTo>
                    <a:pt x="5971" y="5156"/>
                  </a:lnTo>
                  <a:lnTo>
                    <a:pt x="5790" y="4704"/>
                  </a:lnTo>
                  <a:lnTo>
                    <a:pt x="5518" y="4297"/>
                  </a:lnTo>
                  <a:lnTo>
                    <a:pt x="5292" y="3995"/>
                  </a:lnTo>
                  <a:lnTo>
                    <a:pt x="5292" y="3995"/>
                  </a:lnTo>
                  <a:lnTo>
                    <a:pt x="5292" y="3618"/>
                  </a:lnTo>
                  <a:lnTo>
                    <a:pt x="5292" y="3166"/>
                  </a:lnTo>
                  <a:lnTo>
                    <a:pt x="5157" y="2759"/>
                  </a:lnTo>
                  <a:lnTo>
                    <a:pt x="4976" y="2307"/>
                  </a:lnTo>
                  <a:lnTo>
                    <a:pt x="4795" y="1945"/>
                  </a:lnTo>
                  <a:lnTo>
                    <a:pt x="4523" y="1583"/>
                  </a:lnTo>
                  <a:lnTo>
                    <a:pt x="4252" y="1221"/>
                  </a:lnTo>
                  <a:lnTo>
                    <a:pt x="3935" y="950"/>
                  </a:lnTo>
                  <a:lnTo>
                    <a:pt x="3619" y="679"/>
                  </a:lnTo>
                  <a:lnTo>
                    <a:pt x="3257" y="452"/>
                  </a:lnTo>
                  <a:lnTo>
                    <a:pt x="2895" y="272"/>
                  </a:lnTo>
                  <a:lnTo>
                    <a:pt x="2488" y="136"/>
                  </a:lnTo>
                  <a:lnTo>
                    <a:pt x="2036" y="45"/>
                  </a:lnTo>
                  <a:lnTo>
                    <a:pt x="1765" y="0"/>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0;p32">
              <a:extLst>
                <a:ext uri="{FF2B5EF4-FFF2-40B4-BE49-F238E27FC236}">
                  <a16:creationId xmlns:a16="http://schemas.microsoft.com/office/drawing/2014/main" id="{46C773C6-85BA-C8B4-FC2A-AD72B28D01BB}"/>
                </a:ext>
              </a:extLst>
            </p:cNvPr>
            <p:cNvSpPr/>
            <p:nvPr/>
          </p:nvSpPr>
          <p:spPr>
            <a:xfrm>
              <a:off x="1572325" y="3743375"/>
              <a:ext cx="113100" cy="90500"/>
            </a:xfrm>
            <a:custGeom>
              <a:avLst/>
              <a:gdLst/>
              <a:ahLst/>
              <a:cxnLst/>
              <a:rect l="l" t="t" r="r" b="b"/>
              <a:pathLst>
                <a:path w="4524" h="3620" extrusionOk="0">
                  <a:moveTo>
                    <a:pt x="1991" y="1674"/>
                  </a:moveTo>
                  <a:lnTo>
                    <a:pt x="2262" y="1719"/>
                  </a:lnTo>
                  <a:lnTo>
                    <a:pt x="2534" y="1765"/>
                  </a:lnTo>
                  <a:lnTo>
                    <a:pt x="2805" y="1946"/>
                  </a:lnTo>
                  <a:lnTo>
                    <a:pt x="2986" y="2217"/>
                  </a:lnTo>
                  <a:lnTo>
                    <a:pt x="3122" y="2488"/>
                  </a:lnTo>
                  <a:lnTo>
                    <a:pt x="3167" y="2805"/>
                  </a:lnTo>
                  <a:lnTo>
                    <a:pt x="3167" y="2986"/>
                  </a:lnTo>
                  <a:lnTo>
                    <a:pt x="3076" y="3167"/>
                  </a:lnTo>
                  <a:lnTo>
                    <a:pt x="2941" y="3393"/>
                  </a:lnTo>
                  <a:lnTo>
                    <a:pt x="2850" y="3438"/>
                  </a:lnTo>
                  <a:lnTo>
                    <a:pt x="2715" y="3483"/>
                  </a:lnTo>
                  <a:lnTo>
                    <a:pt x="2579" y="3529"/>
                  </a:lnTo>
                  <a:lnTo>
                    <a:pt x="2398" y="3529"/>
                  </a:lnTo>
                  <a:lnTo>
                    <a:pt x="2262" y="3438"/>
                  </a:lnTo>
                  <a:lnTo>
                    <a:pt x="2127" y="3348"/>
                  </a:lnTo>
                  <a:lnTo>
                    <a:pt x="2036" y="3212"/>
                  </a:lnTo>
                  <a:lnTo>
                    <a:pt x="1901" y="3031"/>
                  </a:lnTo>
                  <a:lnTo>
                    <a:pt x="1855" y="2850"/>
                  </a:lnTo>
                  <a:lnTo>
                    <a:pt x="1765" y="2443"/>
                  </a:lnTo>
                  <a:lnTo>
                    <a:pt x="1765" y="2262"/>
                  </a:lnTo>
                  <a:lnTo>
                    <a:pt x="1810" y="1855"/>
                  </a:lnTo>
                  <a:lnTo>
                    <a:pt x="1849" y="1698"/>
                  </a:lnTo>
                  <a:lnTo>
                    <a:pt x="1849" y="1698"/>
                  </a:lnTo>
                  <a:lnTo>
                    <a:pt x="1991" y="1674"/>
                  </a:lnTo>
                  <a:close/>
                  <a:moveTo>
                    <a:pt x="3529" y="1"/>
                  </a:moveTo>
                  <a:lnTo>
                    <a:pt x="3122" y="91"/>
                  </a:lnTo>
                  <a:lnTo>
                    <a:pt x="2760" y="227"/>
                  </a:lnTo>
                  <a:lnTo>
                    <a:pt x="2443" y="453"/>
                  </a:lnTo>
                  <a:lnTo>
                    <a:pt x="2172" y="724"/>
                  </a:lnTo>
                  <a:lnTo>
                    <a:pt x="1946" y="1086"/>
                  </a:lnTo>
                  <a:lnTo>
                    <a:pt x="1810" y="1448"/>
                  </a:lnTo>
                  <a:lnTo>
                    <a:pt x="1780" y="1584"/>
                  </a:lnTo>
                  <a:lnTo>
                    <a:pt x="1720" y="1584"/>
                  </a:lnTo>
                  <a:lnTo>
                    <a:pt x="1403" y="1674"/>
                  </a:lnTo>
                  <a:lnTo>
                    <a:pt x="1132" y="1810"/>
                  </a:lnTo>
                  <a:lnTo>
                    <a:pt x="860" y="1991"/>
                  </a:lnTo>
                  <a:lnTo>
                    <a:pt x="589" y="2307"/>
                  </a:lnTo>
                  <a:lnTo>
                    <a:pt x="318" y="2669"/>
                  </a:lnTo>
                  <a:lnTo>
                    <a:pt x="137" y="3076"/>
                  </a:lnTo>
                  <a:lnTo>
                    <a:pt x="1" y="3529"/>
                  </a:lnTo>
                  <a:lnTo>
                    <a:pt x="91" y="3529"/>
                  </a:lnTo>
                  <a:lnTo>
                    <a:pt x="227" y="3122"/>
                  </a:lnTo>
                  <a:lnTo>
                    <a:pt x="408" y="2760"/>
                  </a:lnTo>
                  <a:lnTo>
                    <a:pt x="634" y="2398"/>
                  </a:lnTo>
                  <a:lnTo>
                    <a:pt x="951" y="2081"/>
                  </a:lnTo>
                  <a:lnTo>
                    <a:pt x="1177" y="1900"/>
                  </a:lnTo>
                  <a:lnTo>
                    <a:pt x="1448" y="1765"/>
                  </a:lnTo>
                  <a:lnTo>
                    <a:pt x="1720" y="1719"/>
                  </a:lnTo>
                  <a:lnTo>
                    <a:pt x="1751" y="1714"/>
                  </a:lnTo>
                  <a:lnTo>
                    <a:pt x="1751" y="1714"/>
                  </a:lnTo>
                  <a:lnTo>
                    <a:pt x="1720" y="1855"/>
                  </a:lnTo>
                  <a:lnTo>
                    <a:pt x="1674" y="2262"/>
                  </a:lnTo>
                  <a:lnTo>
                    <a:pt x="1674" y="2443"/>
                  </a:lnTo>
                  <a:lnTo>
                    <a:pt x="1765" y="2895"/>
                  </a:lnTo>
                  <a:lnTo>
                    <a:pt x="1810" y="3076"/>
                  </a:lnTo>
                  <a:lnTo>
                    <a:pt x="1946" y="3302"/>
                  </a:lnTo>
                  <a:lnTo>
                    <a:pt x="2081" y="3438"/>
                  </a:lnTo>
                  <a:lnTo>
                    <a:pt x="2217" y="3529"/>
                  </a:lnTo>
                  <a:lnTo>
                    <a:pt x="2398" y="3619"/>
                  </a:lnTo>
                  <a:lnTo>
                    <a:pt x="2760" y="3619"/>
                  </a:lnTo>
                  <a:lnTo>
                    <a:pt x="2896" y="3529"/>
                  </a:lnTo>
                  <a:lnTo>
                    <a:pt x="2986" y="3438"/>
                  </a:lnTo>
                  <a:lnTo>
                    <a:pt x="3167" y="3212"/>
                  </a:lnTo>
                  <a:lnTo>
                    <a:pt x="3257" y="3031"/>
                  </a:lnTo>
                  <a:lnTo>
                    <a:pt x="3257" y="2805"/>
                  </a:lnTo>
                  <a:lnTo>
                    <a:pt x="3212" y="2443"/>
                  </a:lnTo>
                  <a:lnTo>
                    <a:pt x="3076" y="2127"/>
                  </a:lnTo>
                  <a:lnTo>
                    <a:pt x="2850" y="1900"/>
                  </a:lnTo>
                  <a:lnTo>
                    <a:pt x="2579" y="1674"/>
                  </a:lnTo>
                  <a:lnTo>
                    <a:pt x="2308" y="1584"/>
                  </a:lnTo>
                  <a:lnTo>
                    <a:pt x="1878" y="1584"/>
                  </a:lnTo>
                  <a:lnTo>
                    <a:pt x="1901" y="1493"/>
                  </a:lnTo>
                  <a:lnTo>
                    <a:pt x="2036" y="1132"/>
                  </a:lnTo>
                  <a:lnTo>
                    <a:pt x="2217" y="815"/>
                  </a:lnTo>
                  <a:lnTo>
                    <a:pt x="2488" y="544"/>
                  </a:lnTo>
                  <a:lnTo>
                    <a:pt x="2805" y="317"/>
                  </a:lnTo>
                  <a:lnTo>
                    <a:pt x="3167" y="182"/>
                  </a:lnTo>
                  <a:lnTo>
                    <a:pt x="3529" y="136"/>
                  </a:lnTo>
                  <a:lnTo>
                    <a:pt x="3710" y="136"/>
                  </a:lnTo>
                  <a:lnTo>
                    <a:pt x="3936" y="182"/>
                  </a:lnTo>
                  <a:lnTo>
                    <a:pt x="4117" y="272"/>
                  </a:lnTo>
                  <a:lnTo>
                    <a:pt x="4298" y="363"/>
                  </a:lnTo>
                  <a:lnTo>
                    <a:pt x="4433" y="544"/>
                  </a:lnTo>
                  <a:lnTo>
                    <a:pt x="4524" y="453"/>
                  </a:lnTo>
                  <a:lnTo>
                    <a:pt x="4343" y="317"/>
                  </a:lnTo>
                  <a:lnTo>
                    <a:pt x="4162" y="182"/>
                  </a:lnTo>
                  <a:lnTo>
                    <a:pt x="3936" y="91"/>
                  </a:lnTo>
                  <a:lnTo>
                    <a:pt x="3755" y="46"/>
                  </a:lnTo>
                  <a:lnTo>
                    <a:pt x="3529" y="1"/>
                  </a:lnTo>
                  <a:close/>
                </a:path>
              </a:pathLst>
            </a:custGeom>
            <a:solidFill>
              <a:srgbClr val="3A0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1;p32">
              <a:extLst>
                <a:ext uri="{FF2B5EF4-FFF2-40B4-BE49-F238E27FC236}">
                  <a16:creationId xmlns:a16="http://schemas.microsoft.com/office/drawing/2014/main" id="{315D092E-DFED-069B-49B8-9E4E2EF9747B}"/>
                </a:ext>
              </a:extLst>
            </p:cNvPr>
            <p:cNvSpPr/>
            <p:nvPr/>
          </p:nvSpPr>
          <p:spPr>
            <a:xfrm>
              <a:off x="1189025" y="3159950"/>
              <a:ext cx="326800" cy="301925"/>
            </a:xfrm>
            <a:custGeom>
              <a:avLst/>
              <a:gdLst/>
              <a:ahLst/>
              <a:cxnLst/>
              <a:rect l="l" t="t" r="r" b="b"/>
              <a:pathLst>
                <a:path w="13072" h="12077" extrusionOk="0">
                  <a:moveTo>
                    <a:pt x="5157" y="0"/>
                  </a:moveTo>
                  <a:lnTo>
                    <a:pt x="5247" y="3890"/>
                  </a:lnTo>
                  <a:lnTo>
                    <a:pt x="5247" y="3890"/>
                  </a:lnTo>
                  <a:lnTo>
                    <a:pt x="1177" y="3121"/>
                  </a:lnTo>
                  <a:lnTo>
                    <a:pt x="1177" y="3121"/>
                  </a:lnTo>
                  <a:lnTo>
                    <a:pt x="4388" y="5654"/>
                  </a:lnTo>
                  <a:lnTo>
                    <a:pt x="1" y="7056"/>
                  </a:lnTo>
                  <a:lnTo>
                    <a:pt x="4750" y="7101"/>
                  </a:lnTo>
                  <a:lnTo>
                    <a:pt x="3574" y="10810"/>
                  </a:lnTo>
                  <a:lnTo>
                    <a:pt x="6649" y="8187"/>
                  </a:lnTo>
                  <a:lnTo>
                    <a:pt x="8096" y="12076"/>
                  </a:lnTo>
                  <a:lnTo>
                    <a:pt x="8323" y="7599"/>
                  </a:lnTo>
                  <a:lnTo>
                    <a:pt x="12665" y="8594"/>
                  </a:lnTo>
                  <a:lnTo>
                    <a:pt x="9227" y="6332"/>
                  </a:lnTo>
                  <a:lnTo>
                    <a:pt x="13072" y="4478"/>
                  </a:lnTo>
                  <a:lnTo>
                    <a:pt x="8684" y="4478"/>
                  </a:lnTo>
                  <a:lnTo>
                    <a:pt x="10765" y="1312"/>
                  </a:lnTo>
                  <a:lnTo>
                    <a:pt x="10765" y="1312"/>
                  </a:lnTo>
                  <a:lnTo>
                    <a:pt x="6559" y="3754"/>
                  </a:lnTo>
                  <a:lnTo>
                    <a:pt x="5157" y="0"/>
                  </a:lnTo>
                  <a:close/>
                </a:path>
              </a:pathLst>
            </a:custGeom>
            <a:solidFill>
              <a:srgbClr val="FF9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2;p32">
              <a:extLst>
                <a:ext uri="{FF2B5EF4-FFF2-40B4-BE49-F238E27FC236}">
                  <a16:creationId xmlns:a16="http://schemas.microsoft.com/office/drawing/2014/main" id="{38E0D2BD-437F-F7BA-B305-5173F7D0AA97}"/>
                </a:ext>
              </a:extLst>
            </p:cNvPr>
            <p:cNvSpPr/>
            <p:nvPr/>
          </p:nvSpPr>
          <p:spPr>
            <a:xfrm>
              <a:off x="370400" y="3311450"/>
              <a:ext cx="327925" cy="303050"/>
            </a:xfrm>
            <a:custGeom>
              <a:avLst/>
              <a:gdLst/>
              <a:ahLst/>
              <a:cxnLst/>
              <a:rect l="l" t="t" r="r" b="b"/>
              <a:pathLst>
                <a:path w="13117" h="12122" extrusionOk="0">
                  <a:moveTo>
                    <a:pt x="5202" y="1"/>
                  </a:moveTo>
                  <a:lnTo>
                    <a:pt x="5247" y="3936"/>
                  </a:lnTo>
                  <a:lnTo>
                    <a:pt x="1177" y="3167"/>
                  </a:lnTo>
                  <a:lnTo>
                    <a:pt x="4433" y="5654"/>
                  </a:lnTo>
                  <a:lnTo>
                    <a:pt x="1" y="7056"/>
                  </a:lnTo>
                  <a:lnTo>
                    <a:pt x="4750" y="7147"/>
                  </a:lnTo>
                  <a:lnTo>
                    <a:pt x="3574" y="10855"/>
                  </a:lnTo>
                  <a:lnTo>
                    <a:pt x="6649" y="8187"/>
                  </a:lnTo>
                  <a:lnTo>
                    <a:pt x="8142" y="12122"/>
                  </a:lnTo>
                  <a:lnTo>
                    <a:pt x="8323" y="7644"/>
                  </a:lnTo>
                  <a:lnTo>
                    <a:pt x="12664" y="8594"/>
                  </a:lnTo>
                  <a:lnTo>
                    <a:pt x="9227" y="6378"/>
                  </a:lnTo>
                  <a:lnTo>
                    <a:pt x="13117" y="4478"/>
                  </a:lnTo>
                  <a:lnTo>
                    <a:pt x="8684" y="4478"/>
                  </a:lnTo>
                  <a:lnTo>
                    <a:pt x="10765" y="1312"/>
                  </a:lnTo>
                  <a:lnTo>
                    <a:pt x="10765" y="1312"/>
                  </a:lnTo>
                  <a:lnTo>
                    <a:pt x="6604" y="3800"/>
                  </a:lnTo>
                  <a:lnTo>
                    <a:pt x="5202" y="1"/>
                  </a:lnTo>
                  <a:close/>
                </a:path>
              </a:pathLst>
            </a:custGeom>
            <a:solidFill>
              <a:srgbClr val="FF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3;p32">
              <a:extLst>
                <a:ext uri="{FF2B5EF4-FFF2-40B4-BE49-F238E27FC236}">
                  <a16:creationId xmlns:a16="http://schemas.microsoft.com/office/drawing/2014/main" id="{8E573830-A691-7A1A-AD1A-BDDAB8795C4E}"/>
                </a:ext>
              </a:extLst>
            </p:cNvPr>
            <p:cNvSpPr/>
            <p:nvPr/>
          </p:nvSpPr>
          <p:spPr>
            <a:xfrm>
              <a:off x="1512400" y="3461850"/>
              <a:ext cx="139100" cy="136825"/>
            </a:xfrm>
            <a:custGeom>
              <a:avLst/>
              <a:gdLst/>
              <a:ahLst/>
              <a:cxnLst/>
              <a:rect l="l" t="t" r="r" b="b"/>
              <a:pathLst>
                <a:path w="5564" h="5473" extrusionOk="0">
                  <a:moveTo>
                    <a:pt x="2760" y="0"/>
                  </a:moveTo>
                  <a:lnTo>
                    <a:pt x="2760" y="91"/>
                  </a:lnTo>
                  <a:lnTo>
                    <a:pt x="2760" y="1357"/>
                  </a:lnTo>
                  <a:lnTo>
                    <a:pt x="2715" y="1447"/>
                  </a:lnTo>
                  <a:lnTo>
                    <a:pt x="2669" y="1583"/>
                  </a:lnTo>
                  <a:lnTo>
                    <a:pt x="2579" y="1764"/>
                  </a:lnTo>
                  <a:lnTo>
                    <a:pt x="2443" y="1990"/>
                  </a:lnTo>
                  <a:lnTo>
                    <a:pt x="2217" y="2216"/>
                  </a:lnTo>
                  <a:lnTo>
                    <a:pt x="2036" y="2397"/>
                  </a:lnTo>
                  <a:lnTo>
                    <a:pt x="1765" y="2533"/>
                  </a:lnTo>
                  <a:lnTo>
                    <a:pt x="1629" y="2623"/>
                  </a:lnTo>
                  <a:lnTo>
                    <a:pt x="1493" y="2669"/>
                  </a:lnTo>
                  <a:lnTo>
                    <a:pt x="1312" y="2714"/>
                  </a:lnTo>
                  <a:lnTo>
                    <a:pt x="1" y="2714"/>
                  </a:lnTo>
                  <a:lnTo>
                    <a:pt x="1" y="2759"/>
                  </a:lnTo>
                  <a:lnTo>
                    <a:pt x="1" y="2804"/>
                  </a:lnTo>
                  <a:lnTo>
                    <a:pt x="46" y="2849"/>
                  </a:lnTo>
                  <a:lnTo>
                    <a:pt x="1448" y="2849"/>
                  </a:lnTo>
                  <a:lnTo>
                    <a:pt x="1584" y="2895"/>
                  </a:lnTo>
                  <a:lnTo>
                    <a:pt x="1765" y="3030"/>
                  </a:lnTo>
                  <a:lnTo>
                    <a:pt x="2036" y="3166"/>
                  </a:lnTo>
                  <a:lnTo>
                    <a:pt x="2217" y="3347"/>
                  </a:lnTo>
                  <a:lnTo>
                    <a:pt x="2443" y="3573"/>
                  </a:lnTo>
                  <a:lnTo>
                    <a:pt x="2579" y="3799"/>
                  </a:lnTo>
                  <a:lnTo>
                    <a:pt x="2624" y="3890"/>
                  </a:lnTo>
                  <a:lnTo>
                    <a:pt x="2715" y="4116"/>
                  </a:lnTo>
                  <a:lnTo>
                    <a:pt x="2760" y="4342"/>
                  </a:lnTo>
                  <a:lnTo>
                    <a:pt x="2760" y="5382"/>
                  </a:lnTo>
                  <a:lnTo>
                    <a:pt x="2760" y="5427"/>
                  </a:lnTo>
                  <a:lnTo>
                    <a:pt x="2805" y="5473"/>
                  </a:lnTo>
                  <a:lnTo>
                    <a:pt x="2850" y="5427"/>
                  </a:lnTo>
                  <a:lnTo>
                    <a:pt x="2895" y="5382"/>
                  </a:lnTo>
                  <a:lnTo>
                    <a:pt x="2895" y="4297"/>
                  </a:lnTo>
                  <a:lnTo>
                    <a:pt x="2895" y="4116"/>
                  </a:lnTo>
                  <a:lnTo>
                    <a:pt x="2986" y="3935"/>
                  </a:lnTo>
                  <a:lnTo>
                    <a:pt x="3076" y="3799"/>
                  </a:lnTo>
                  <a:lnTo>
                    <a:pt x="3212" y="3573"/>
                  </a:lnTo>
                  <a:lnTo>
                    <a:pt x="3393" y="3347"/>
                  </a:lnTo>
                  <a:lnTo>
                    <a:pt x="3619" y="3166"/>
                  </a:lnTo>
                  <a:lnTo>
                    <a:pt x="3890" y="3030"/>
                  </a:lnTo>
                  <a:lnTo>
                    <a:pt x="4071" y="2895"/>
                  </a:lnTo>
                  <a:lnTo>
                    <a:pt x="4207" y="2849"/>
                  </a:lnTo>
                  <a:lnTo>
                    <a:pt x="5473" y="2849"/>
                  </a:lnTo>
                  <a:lnTo>
                    <a:pt x="5519" y="2804"/>
                  </a:lnTo>
                  <a:lnTo>
                    <a:pt x="5564" y="2759"/>
                  </a:lnTo>
                  <a:lnTo>
                    <a:pt x="5519" y="2714"/>
                  </a:lnTo>
                  <a:lnTo>
                    <a:pt x="4298" y="2714"/>
                  </a:lnTo>
                  <a:lnTo>
                    <a:pt x="4162" y="2669"/>
                  </a:lnTo>
                  <a:lnTo>
                    <a:pt x="4026" y="2623"/>
                  </a:lnTo>
                  <a:lnTo>
                    <a:pt x="3890" y="2533"/>
                  </a:lnTo>
                  <a:lnTo>
                    <a:pt x="3619" y="2397"/>
                  </a:lnTo>
                  <a:lnTo>
                    <a:pt x="3393" y="2216"/>
                  </a:lnTo>
                  <a:lnTo>
                    <a:pt x="3212" y="1990"/>
                  </a:lnTo>
                  <a:lnTo>
                    <a:pt x="3076" y="1764"/>
                  </a:lnTo>
                  <a:lnTo>
                    <a:pt x="2941" y="1538"/>
                  </a:lnTo>
                  <a:lnTo>
                    <a:pt x="2895" y="1402"/>
                  </a:lnTo>
                  <a:lnTo>
                    <a:pt x="2895" y="1267"/>
                  </a:lnTo>
                  <a:lnTo>
                    <a:pt x="2895" y="91"/>
                  </a:lnTo>
                  <a:lnTo>
                    <a:pt x="2850"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4;p32">
              <a:extLst>
                <a:ext uri="{FF2B5EF4-FFF2-40B4-BE49-F238E27FC236}">
                  <a16:creationId xmlns:a16="http://schemas.microsoft.com/office/drawing/2014/main" id="{57AFD90F-6D31-37E1-A296-E33293F0841C}"/>
                </a:ext>
              </a:extLst>
            </p:cNvPr>
            <p:cNvSpPr/>
            <p:nvPr/>
          </p:nvSpPr>
          <p:spPr>
            <a:xfrm>
              <a:off x="1028475" y="3085325"/>
              <a:ext cx="139100" cy="136825"/>
            </a:xfrm>
            <a:custGeom>
              <a:avLst/>
              <a:gdLst/>
              <a:ahLst/>
              <a:cxnLst/>
              <a:rect l="l" t="t" r="r" b="b"/>
              <a:pathLst>
                <a:path w="5564" h="5473" extrusionOk="0">
                  <a:moveTo>
                    <a:pt x="2804" y="0"/>
                  </a:moveTo>
                  <a:lnTo>
                    <a:pt x="2759" y="46"/>
                  </a:lnTo>
                  <a:lnTo>
                    <a:pt x="2714" y="91"/>
                  </a:lnTo>
                  <a:lnTo>
                    <a:pt x="2714" y="1357"/>
                  </a:lnTo>
                  <a:lnTo>
                    <a:pt x="2714" y="1493"/>
                  </a:lnTo>
                  <a:lnTo>
                    <a:pt x="2669" y="1583"/>
                  </a:lnTo>
                  <a:lnTo>
                    <a:pt x="2578" y="1764"/>
                  </a:lnTo>
                  <a:lnTo>
                    <a:pt x="2397" y="1990"/>
                  </a:lnTo>
                  <a:lnTo>
                    <a:pt x="2216" y="2217"/>
                  </a:lnTo>
                  <a:lnTo>
                    <a:pt x="1990" y="2397"/>
                  </a:lnTo>
                  <a:lnTo>
                    <a:pt x="1764" y="2578"/>
                  </a:lnTo>
                  <a:lnTo>
                    <a:pt x="1629" y="2624"/>
                  </a:lnTo>
                  <a:lnTo>
                    <a:pt x="1493" y="2669"/>
                  </a:lnTo>
                  <a:lnTo>
                    <a:pt x="1312" y="2714"/>
                  </a:lnTo>
                  <a:lnTo>
                    <a:pt x="0" y="2714"/>
                  </a:lnTo>
                  <a:lnTo>
                    <a:pt x="0" y="2759"/>
                  </a:lnTo>
                  <a:lnTo>
                    <a:pt x="0" y="2804"/>
                  </a:lnTo>
                  <a:lnTo>
                    <a:pt x="46" y="2850"/>
                  </a:lnTo>
                  <a:lnTo>
                    <a:pt x="1448" y="2850"/>
                  </a:lnTo>
                  <a:lnTo>
                    <a:pt x="1583" y="2940"/>
                  </a:lnTo>
                  <a:lnTo>
                    <a:pt x="1764" y="3031"/>
                  </a:lnTo>
                  <a:lnTo>
                    <a:pt x="1990" y="3166"/>
                  </a:lnTo>
                  <a:lnTo>
                    <a:pt x="2216" y="3347"/>
                  </a:lnTo>
                  <a:lnTo>
                    <a:pt x="2397" y="3573"/>
                  </a:lnTo>
                  <a:lnTo>
                    <a:pt x="2578" y="3845"/>
                  </a:lnTo>
                  <a:lnTo>
                    <a:pt x="2624" y="3890"/>
                  </a:lnTo>
                  <a:lnTo>
                    <a:pt x="2714" y="4116"/>
                  </a:lnTo>
                  <a:lnTo>
                    <a:pt x="2714" y="4342"/>
                  </a:lnTo>
                  <a:lnTo>
                    <a:pt x="2714" y="5382"/>
                  </a:lnTo>
                  <a:lnTo>
                    <a:pt x="2759" y="5473"/>
                  </a:lnTo>
                  <a:lnTo>
                    <a:pt x="2850" y="5473"/>
                  </a:lnTo>
                  <a:lnTo>
                    <a:pt x="2895" y="5382"/>
                  </a:lnTo>
                  <a:lnTo>
                    <a:pt x="2895" y="4297"/>
                  </a:lnTo>
                  <a:lnTo>
                    <a:pt x="2895" y="4116"/>
                  </a:lnTo>
                  <a:lnTo>
                    <a:pt x="2985" y="3935"/>
                  </a:lnTo>
                  <a:lnTo>
                    <a:pt x="3076" y="3845"/>
                  </a:lnTo>
                  <a:lnTo>
                    <a:pt x="3212" y="3573"/>
                  </a:lnTo>
                  <a:lnTo>
                    <a:pt x="3392" y="3347"/>
                  </a:lnTo>
                  <a:lnTo>
                    <a:pt x="3619" y="3166"/>
                  </a:lnTo>
                  <a:lnTo>
                    <a:pt x="3890" y="3031"/>
                  </a:lnTo>
                  <a:lnTo>
                    <a:pt x="4071" y="2895"/>
                  </a:lnTo>
                  <a:lnTo>
                    <a:pt x="4207" y="2850"/>
                  </a:lnTo>
                  <a:lnTo>
                    <a:pt x="5473" y="2850"/>
                  </a:lnTo>
                  <a:lnTo>
                    <a:pt x="5518" y="2804"/>
                  </a:lnTo>
                  <a:lnTo>
                    <a:pt x="5563" y="2759"/>
                  </a:lnTo>
                  <a:lnTo>
                    <a:pt x="5518" y="2714"/>
                  </a:lnTo>
                  <a:lnTo>
                    <a:pt x="4297" y="2714"/>
                  </a:lnTo>
                  <a:lnTo>
                    <a:pt x="4161" y="2669"/>
                  </a:lnTo>
                  <a:lnTo>
                    <a:pt x="4026" y="2624"/>
                  </a:lnTo>
                  <a:lnTo>
                    <a:pt x="3890" y="2578"/>
                  </a:lnTo>
                  <a:lnTo>
                    <a:pt x="3619" y="2397"/>
                  </a:lnTo>
                  <a:lnTo>
                    <a:pt x="3392" y="2217"/>
                  </a:lnTo>
                  <a:lnTo>
                    <a:pt x="3212" y="1990"/>
                  </a:lnTo>
                  <a:lnTo>
                    <a:pt x="3076" y="1764"/>
                  </a:lnTo>
                  <a:lnTo>
                    <a:pt x="2940" y="1583"/>
                  </a:lnTo>
                  <a:lnTo>
                    <a:pt x="2895" y="1448"/>
                  </a:lnTo>
                  <a:lnTo>
                    <a:pt x="2895" y="1267"/>
                  </a:lnTo>
                  <a:lnTo>
                    <a:pt x="2895" y="91"/>
                  </a:lnTo>
                  <a:lnTo>
                    <a:pt x="2850" y="46"/>
                  </a:lnTo>
                  <a:lnTo>
                    <a:pt x="2804"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5;p32">
              <a:extLst>
                <a:ext uri="{FF2B5EF4-FFF2-40B4-BE49-F238E27FC236}">
                  <a16:creationId xmlns:a16="http://schemas.microsoft.com/office/drawing/2014/main" id="{A1BA88DF-14F3-4C14-F470-0BEBA5FC07CF}"/>
                </a:ext>
              </a:extLst>
            </p:cNvPr>
            <p:cNvSpPr/>
            <p:nvPr/>
          </p:nvSpPr>
          <p:spPr>
            <a:xfrm>
              <a:off x="758225" y="3508200"/>
              <a:ext cx="106325" cy="105175"/>
            </a:xfrm>
            <a:custGeom>
              <a:avLst/>
              <a:gdLst/>
              <a:ahLst/>
              <a:cxnLst/>
              <a:rect l="l" t="t" r="r" b="b"/>
              <a:pathLst>
                <a:path w="4253" h="4207" extrusionOk="0">
                  <a:moveTo>
                    <a:pt x="2172" y="0"/>
                  </a:moveTo>
                  <a:lnTo>
                    <a:pt x="2127" y="46"/>
                  </a:lnTo>
                  <a:lnTo>
                    <a:pt x="2081" y="91"/>
                  </a:lnTo>
                  <a:lnTo>
                    <a:pt x="2081" y="1041"/>
                  </a:lnTo>
                  <a:lnTo>
                    <a:pt x="2036" y="1222"/>
                  </a:lnTo>
                  <a:lnTo>
                    <a:pt x="1991" y="1357"/>
                  </a:lnTo>
                  <a:lnTo>
                    <a:pt x="1855" y="1538"/>
                  </a:lnTo>
                  <a:lnTo>
                    <a:pt x="1720" y="1719"/>
                  </a:lnTo>
                  <a:lnTo>
                    <a:pt x="1539" y="1855"/>
                  </a:lnTo>
                  <a:lnTo>
                    <a:pt x="1358" y="1990"/>
                  </a:lnTo>
                  <a:lnTo>
                    <a:pt x="1222" y="2036"/>
                  </a:lnTo>
                  <a:lnTo>
                    <a:pt x="1132" y="2081"/>
                  </a:lnTo>
                  <a:lnTo>
                    <a:pt x="46" y="2081"/>
                  </a:lnTo>
                  <a:lnTo>
                    <a:pt x="1" y="2126"/>
                  </a:lnTo>
                  <a:lnTo>
                    <a:pt x="1" y="2171"/>
                  </a:lnTo>
                  <a:lnTo>
                    <a:pt x="46" y="2217"/>
                  </a:lnTo>
                  <a:lnTo>
                    <a:pt x="1086" y="2217"/>
                  </a:lnTo>
                  <a:lnTo>
                    <a:pt x="1222" y="2262"/>
                  </a:lnTo>
                  <a:lnTo>
                    <a:pt x="1358" y="2307"/>
                  </a:lnTo>
                  <a:lnTo>
                    <a:pt x="1539" y="2443"/>
                  </a:lnTo>
                  <a:lnTo>
                    <a:pt x="1720" y="2578"/>
                  </a:lnTo>
                  <a:lnTo>
                    <a:pt x="1855" y="2759"/>
                  </a:lnTo>
                  <a:lnTo>
                    <a:pt x="1991" y="2940"/>
                  </a:lnTo>
                  <a:lnTo>
                    <a:pt x="1991" y="2985"/>
                  </a:lnTo>
                  <a:lnTo>
                    <a:pt x="2081" y="3166"/>
                  </a:lnTo>
                  <a:lnTo>
                    <a:pt x="2081" y="3347"/>
                  </a:lnTo>
                  <a:lnTo>
                    <a:pt x="2081" y="4161"/>
                  </a:lnTo>
                  <a:lnTo>
                    <a:pt x="2127" y="4207"/>
                  </a:lnTo>
                  <a:lnTo>
                    <a:pt x="2172" y="4207"/>
                  </a:lnTo>
                  <a:lnTo>
                    <a:pt x="2217" y="4161"/>
                  </a:lnTo>
                  <a:lnTo>
                    <a:pt x="2217" y="3302"/>
                  </a:lnTo>
                  <a:lnTo>
                    <a:pt x="2217" y="3166"/>
                  </a:lnTo>
                  <a:lnTo>
                    <a:pt x="2307" y="3031"/>
                  </a:lnTo>
                  <a:lnTo>
                    <a:pt x="2353" y="2940"/>
                  </a:lnTo>
                  <a:lnTo>
                    <a:pt x="2488" y="2759"/>
                  </a:lnTo>
                  <a:lnTo>
                    <a:pt x="2624" y="2578"/>
                  </a:lnTo>
                  <a:lnTo>
                    <a:pt x="2805" y="2443"/>
                  </a:lnTo>
                  <a:lnTo>
                    <a:pt x="2986" y="2307"/>
                  </a:lnTo>
                  <a:lnTo>
                    <a:pt x="3122" y="2262"/>
                  </a:lnTo>
                  <a:lnTo>
                    <a:pt x="3348" y="2217"/>
                  </a:lnTo>
                  <a:lnTo>
                    <a:pt x="4207" y="2217"/>
                  </a:lnTo>
                  <a:lnTo>
                    <a:pt x="4252" y="2171"/>
                  </a:lnTo>
                  <a:lnTo>
                    <a:pt x="4252" y="2126"/>
                  </a:lnTo>
                  <a:lnTo>
                    <a:pt x="4207" y="2081"/>
                  </a:lnTo>
                  <a:lnTo>
                    <a:pt x="3212" y="2081"/>
                  </a:lnTo>
                  <a:lnTo>
                    <a:pt x="3076" y="2036"/>
                  </a:lnTo>
                  <a:lnTo>
                    <a:pt x="2986" y="1990"/>
                  </a:lnTo>
                  <a:lnTo>
                    <a:pt x="2805" y="1855"/>
                  </a:lnTo>
                  <a:lnTo>
                    <a:pt x="2624" y="1719"/>
                  </a:lnTo>
                  <a:lnTo>
                    <a:pt x="2488" y="1538"/>
                  </a:lnTo>
                  <a:lnTo>
                    <a:pt x="2353" y="1357"/>
                  </a:lnTo>
                  <a:lnTo>
                    <a:pt x="2262" y="1222"/>
                  </a:lnTo>
                  <a:lnTo>
                    <a:pt x="2217" y="1086"/>
                  </a:lnTo>
                  <a:lnTo>
                    <a:pt x="2217" y="995"/>
                  </a:lnTo>
                  <a:lnTo>
                    <a:pt x="2217" y="91"/>
                  </a:lnTo>
                  <a:lnTo>
                    <a:pt x="2172" y="46"/>
                  </a:lnTo>
                  <a:lnTo>
                    <a:pt x="2172" y="0"/>
                  </a:lnTo>
                  <a:close/>
                </a:path>
              </a:pathLst>
            </a:custGeom>
            <a:solidFill>
              <a:srgbClr val="FFE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6;p32">
              <a:extLst>
                <a:ext uri="{FF2B5EF4-FFF2-40B4-BE49-F238E27FC236}">
                  <a16:creationId xmlns:a16="http://schemas.microsoft.com/office/drawing/2014/main" id="{717B653E-EF7B-E3B9-14E0-11B57CE69F59}"/>
                </a:ext>
              </a:extLst>
            </p:cNvPr>
            <p:cNvSpPr/>
            <p:nvPr/>
          </p:nvSpPr>
          <p:spPr>
            <a:xfrm>
              <a:off x="1017175" y="3364600"/>
              <a:ext cx="73500" cy="71250"/>
            </a:xfrm>
            <a:custGeom>
              <a:avLst/>
              <a:gdLst/>
              <a:ahLst/>
              <a:cxnLst/>
              <a:rect l="l" t="t" r="r" b="b"/>
              <a:pathLst>
                <a:path w="2940" h="2850" extrusionOk="0">
                  <a:moveTo>
                    <a:pt x="1493" y="1"/>
                  </a:moveTo>
                  <a:lnTo>
                    <a:pt x="1447" y="46"/>
                  </a:lnTo>
                  <a:lnTo>
                    <a:pt x="1447" y="724"/>
                  </a:lnTo>
                  <a:lnTo>
                    <a:pt x="1447" y="815"/>
                  </a:lnTo>
                  <a:lnTo>
                    <a:pt x="1402" y="905"/>
                  </a:lnTo>
                  <a:lnTo>
                    <a:pt x="1221" y="1176"/>
                  </a:lnTo>
                  <a:lnTo>
                    <a:pt x="950" y="1357"/>
                  </a:lnTo>
                  <a:lnTo>
                    <a:pt x="859" y="1403"/>
                  </a:lnTo>
                  <a:lnTo>
                    <a:pt x="45" y="1403"/>
                  </a:lnTo>
                  <a:lnTo>
                    <a:pt x="0" y="1448"/>
                  </a:lnTo>
                  <a:lnTo>
                    <a:pt x="45" y="1493"/>
                  </a:lnTo>
                  <a:lnTo>
                    <a:pt x="678" y="1493"/>
                  </a:lnTo>
                  <a:lnTo>
                    <a:pt x="859" y="1538"/>
                  </a:lnTo>
                  <a:lnTo>
                    <a:pt x="950" y="1584"/>
                  </a:lnTo>
                  <a:lnTo>
                    <a:pt x="1221" y="1764"/>
                  </a:lnTo>
                  <a:lnTo>
                    <a:pt x="1402" y="1991"/>
                  </a:lnTo>
                  <a:lnTo>
                    <a:pt x="1402" y="2036"/>
                  </a:lnTo>
                  <a:lnTo>
                    <a:pt x="1447" y="2171"/>
                  </a:lnTo>
                  <a:lnTo>
                    <a:pt x="1447" y="2262"/>
                  </a:lnTo>
                  <a:lnTo>
                    <a:pt x="1447" y="2850"/>
                  </a:lnTo>
                  <a:lnTo>
                    <a:pt x="1538" y="2850"/>
                  </a:lnTo>
                  <a:lnTo>
                    <a:pt x="1538" y="2262"/>
                  </a:lnTo>
                  <a:lnTo>
                    <a:pt x="1538" y="2171"/>
                  </a:lnTo>
                  <a:lnTo>
                    <a:pt x="1583" y="2081"/>
                  </a:lnTo>
                  <a:lnTo>
                    <a:pt x="1628" y="1991"/>
                  </a:lnTo>
                  <a:lnTo>
                    <a:pt x="1809" y="1764"/>
                  </a:lnTo>
                  <a:lnTo>
                    <a:pt x="2081" y="1584"/>
                  </a:lnTo>
                  <a:lnTo>
                    <a:pt x="2171" y="1538"/>
                  </a:lnTo>
                  <a:lnTo>
                    <a:pt x="2307" y="1493"/>
                  </a:lnTo>
                  <a:lnTo>
                    <a:pt x="2895" y="1493"/>
                  </a:lnTo>
                  <a:lnTo>
                    <a:pt x="2940" y="1448"/>
                  </a:lnTo>
                  <a:lnTo>
                    <a:pt x="2895" y="1403"/>
                  </a:lnTo>
                  <a:lnTo>
                    <a:pt x="2126" y="1403"/>
                  </a:lnTo>
                  <a:lnTo>
                    <a:pt x="2081" y="1357"/>
                  </a:lnTo>
                  <a:lnTo>
                    <a:pt x="1809" y="1176"/>
                  </a:lnTo>
                  <a:lnTo>
                    <a:pt x="1628" y="905"/>
                  </a:lnTo>
                  <a:lnTo>
                    <a:pt x="1583" y="815"/>
                  </a:lnTo>
                  <a:lnTo>
                    <a:pt x="1538" y="679"/>
                  </a:lnTo>
                  <a:lnTo>
                    <a:pt x="1538" y="46"/>
                  </a:lnTo>
                  <a:lnTo>
                    <a:pt x="1493"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97;p32">
              <a:extLst>
                <a:ext uri="{FF2B5EF4-FFF2-40B4-BE49-F238E27FC236}">
                  <a16:creationId xmlns:a16="http://schemas.microsoft.com/office/drawing/2014/main" id="{429EAE07-0A0E-C940-76D3-C4545B7017B7}"/>
                </a:ext>
              </a:extLst>
            </p:cNvPr>
            <p:cNvSpPr/>
            <p:nvPr/>
          </p:nvSpPr>
          <p:spPr>
            <a:xfrm>
              <a:off x="698300" y="3202925"/>
              <a:ext cx="73525" cy="71250"/>
            </a:xfrm>
            <a:custGeom>
              <a:avLst/>
              <a:gdLst/>
              <a:ahLst/>
              <a:cxnLst/>
              <a:rect l="l" t="t" r="r" b="b"/>
              <a:pathLst>
                <a:path w="2941" h="2850" extrusionOk="0">
                  <a:moveTo>
                    <a:pt x="1493" y="0"/>
                  </a:moveTo>
                  <a:lnTo>
                    <a:pt x="1448" y="45"/>
                  </a:lnTo>
                  <a:lnTo>
                    <a:pt x="1448" y="678"/>
                  </a:lnTo>
                  <a:lnTo>
                    <a:pt x="1403" y="814"/>
                  </a:lnTo>
                  <a:lnTo>
                    <a:pt x="1358" y="905"/>
                  </a:lnTo>
                  <a:lnTo>
                    <a:pt x="1177" y="1131"/>
                  </a:lnTo>
                  <a:lnTo>
                    <a:pt x="951" y="1312"/>
                  </a:lnTo>
                  <a:lnTo>
                    <a:pt x="860" y="1357"/>
                  </a:lnTo>
                  <a:lnTo>
                    <a:pt x="724" y="1402"/>
                  </a:lnTo>
                  <a:lnTo>
                    <a:pt x="46" y="1402"/>
                  </a:lnTo>
                  <a:lnTo>
                    <a:pt x="1" y="1447"/>
                  </a:lnTo>
                  <a:lnTo>
                    <a:pt x="46" y="1493"/>
                  </a:lnTo>
                  <a:lnTo>
                    <a:pt x="679" y="1493"/>
                  </a:lnTo>
                  <a:lnTo>
                    <a:pt x="860" y="1538"/>
                  </a:lnTo>
                  <a:lnTo>
                    <a:pt x="951" y="1583"/>
                  </a:lnTo>
                  <a:lnTo>
                    <a:pt x="1177" y="1764"/>
                  </a:lnTo>
                  <a:lnTo>
                    <a:pt x="1358" y="1990"/>
                  </a:lnTo>
                  <a:lnTo>
                    <a:pt x="1403" y="2035"/>
                  </a:lnTo>
                  <a:lnTo>
                    <a:pt x="1448" y="2126"/>
                  </a:lnTo>
                  <a:lnTo>
                    <a:pt x="1448" y="2261"/>
                  </a:lnTo>
                  <a:lnTo>
                    <a:pt x="1448" y="2804"/>
                  </a:lnTo>
                  <a:lnTo>
                    <a:pt x="1493" y="2849"/>
                  </a:lnTo>
                  <a:lnTo>
                    <a:pt x="1539" y="2804"/>
                  </a:lnTo>
                  <a:lnTo>
                    <a:pt x="1539" y="2261"/>
                  </a:lnTo>
                  <a:lnTo>
                    <a:pt x="1539" y="2126"/>
                  </a:lnTo>
                  <a:lnTo>
                    <a:pt x="1584" y="2035"/>
                  </a:lnTo>
                  <a:lnTo>
                    <a:pt x="1629" y="1990"/>
                  </a:lnTo>
                  <a:lnTo>
                    <a:pt x="1810" y="1764"/>
                  </a:lnTo>
                  <a:lnTo>
                    <a:pt x="2036" y="1583"/>
                  </a:lnTo>
                  <a:lnTo>
                    <a:pt x="2172" y="1493"/>
                  </a:lnTo>
                  <a:lnTo>
                    <a:pt x="2895" y="1493"/>
                  </a:lnTo>
                  <a:lnTo>
                    <a:pt x="2941" y="1447"/>
                  </a:lnTo>
                  <a:lnTo>
                    <a:pt x="2895" y="1402"/>
                  </a:lnTo>
                  <a:lnTo>
                    <a:pt x="2262" y="1402"/>
                  </a:lnTo>
                  <a:lnTo>
                    <a:pt x="2126" y="1357"/>
                  </a:lnTo>
                  <a:lnTo>
                    <a:pt x="2036" y="1312"/>
                  </a:lnTo>
                  <a:lnTo>
                    <a:pt x="1810" y="1131"/>
                  </a:lnTo>
                  <a:lnTo>
                    <a:pt x="1629" y="905"/>
                  </a:lnTo>
                  <a:lnTo>
                    <a:pt x="1539" y="814"/>
                  </a:lnTo>
                  <a:lnTo>
                    <a:pt x="1539" y="678"/>
                  </a:lnTo>
                  <a:lnTo>
                    <a:pt x="1539" y="45"/>
                  </a:lnTo>
                  <a:lnTo>
                    <a:pt x="1493" y="0"/>
                  </a:lnTo>
                  <a:close/>
                </a:path>
              </a:pathLst>
            </a:custGeom>
            <a:solidFill>
              <a:srgbClr val="CB7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98;p32">
              <a:extLst>
                <a:ext uri="{FF2B5EF4-FFF2-40B4-BE49-F238E27FC236}">
                  <a16:creationId xmlns:a16="http://schemas.microsoft.com/office/drawing/2014/main" id="{703F2B83-2EDC-0FCC-42C4-77840A42710F}"/>
                </a:ext>
              </a:extLst>
            </p:cNvPr>
            <p:cNvSpPr/>
            <p:nvPr/>
          </p:nvSpPr>
          <p:spPr>
            <a:xfrm>
              <a:off x="899575" y="3342000"/>
              <a:ext cx="24900" cy="24900"/>
            </a:xfrm>
            <a:custGeom>
              <a:avLst/>
              <a:gdLst/>
              <a:ahLst/>
              <a:cxnLst/>
              <a:rect l="l" t="t" r="r" b="b"/>
              <a:pathLst>
                <a:path w="996" h="996" extrusionOk="0">
                  <a:moveTo>
                    <a:pt x="317" y="0"/>
                  </a:moveTo>
                  <a:lnTo>
                    <a:pt x="136" y="136"/>
                  </a:lnTo>
                  <a:lnTo>
                    <a:pt x="46" y="271"/>
                  </a:lnTo>
                  <a:lnTo>
                    <a:pt x="0" y="498"/>
                  </a:lnTo>
                  <a:lnTo>
                    <a:pt x="46" y="678"/>
                  </a:lnTo>
                  <a:lnTo>
                    <a:pt x="136" y="859"/>
                  </a:lnTo>
                  <a:lnTo>
                    <a:pt x="317" y="950"/>
                  </a:lnTo>
                  <a:lnTo>
                    <a:pt x="498" y="995"/>
                  </a:lnTo>
                  <a:lnTo>
                    <a:pt x="679" y="950"/>
                  </a:lnTo>
                  <a:lnTo>
                    <a:pt x="860" y="859"/>
                  </a:lnTo>
                  <a:lnTo>
                    <a:pt x="950" y="678"/>
                  </a:lnTo>
                  <a:lnTo>
                    <a:pt x="995" y="498"/>
                  </a:lnTo>
                  <a:lnTo>
                    <a:pt x="950" y="271"/>
                  </a:lnTo>
                  <a:lnTo>
                    <a:pt x="860" y="136"/>
                  </a:lnTo>
                  <a:lnTo>
                    <a:pt x="679"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99;p32">
              <a:extLst>
                <a:ext uri="{FF2B5EF4-FFF2-40B4-BE49-F238E27FC236}">
                  <a16:creationId xmlns:a16="http://schemas.microsoft.com/office/drawing/2014/main" id="{1FAD3FEF-E5B8-41AD-1CC4-51C234D0EDFD}"/>
                </a:ext>
              </a:extLst>
            </p:cNvPr>
            <p:cNvSpPr/>
            <p:nvPr/>
          </p:nvSpPr>
          <p:spPr>
            <a:xfrm>
              <a:off x="867900" y="3170125"/>
              <a:ext cx="24900" cy="26025"/>
            </a:xfrm>
            <a:custGeom>
              <a:avLst/>
              <a:gdLst/>
              <a:ahLst/>
              <a:cxnLst/>
              <a:rect l="l" t="t" r="r" b="b"/>
              <a:pathLst>
                <a:path w="996" h="1041" extrusionOk="0">
                  <a:moveTo>
                    <a:pt x="498" y="0"/>
                  </a:moveTo>
                  <a:lnTo>
                    <a:pt x="318" y="46"/>
                  </a:lnTo>
                  <a:lnTo>
                    <a:pt x="137" y="136"/>
                  </a:lnTo>
                  <a:lnTo>
                    <a:pt x="46" y="317"/>
                  </a:lnTo>
                  <a:lnTo>
                    <a:pt x="1" y="498"/>
                  </a:lnTo>
                  <a:lnTo>
                    <a:pt x="46" y="724"/>
                  </a:lnTo>
                  <a:lnTo>
                    <a:pt x="137" y="860"/>
                  </a:lnTo>
                  <a:lnTo>
                    <a:pt x="318" y="995"/>
                  </a:lnTo>
                  <a:lnTo>
                    <a:pt x="498" y="1041"/>
                  </a:lnTo>
                  <a:lnTo>
                    <a:pt x="679" y="995"/>
                  </a:lnTo>
                  <a:lnTo>
                    <a:pt x="860" y="860"/>
                  </a:lnTo>
                  <a:lnTo>
                    <a:pt x="951" y="724"/>
                  </a:lnTo>
                  <a:lnTo>
                    <a:pt x="996" y="498"/>
                  </a:lnTo>
                  <a:lnTo>
                    <a:pt x="951" y="317"/>
                  </a:lnTo>
                  <a:lnTo>
                    <a:pt x="860" y="136"/>
                  </a:lnTo>
                  <a:lnTo>
                    <a:pt x="679" y="46"/>
                  </a:lnTo>
                  <a:lnTo>
                    <a:pt x="4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0;p32">
              <a:extLst>
                <a:ext uri="{FF2B5EF4-FFF2-40B4-BE49-F238E27FC236}">
                  <a16:creationId xmlns:a16="http://schemas.microsoft.com/office/drawing/2014/main" id="{180A0C34-BFC8-B655-E0B0-CF74E6D68138}"/>
                </a:ext>
              </a:extLst>
            </p:cNvPr>
            <p:cNvSpPr/>
            <p:nvPr/>
          </p:nvSpPr>
          <p:spPr>
            <a:xfrm>
              <a:off x="1039775" y="3594125"/>
              <a:ext cx="24900" cy="24900"/>
            </a:xfrm>
            <a:custGeom>
              <a:avLst/>
              <a:gdLst/>
              <a:ahLst/>
              <a:cxnLst/>
              <a:rect l="l" t="t" r="r" b="b"/>
              <a:pathLst>
                <a:path w="996" h="996" extrusionOk="0">
                  <a:moveTo>
                    <a:pt x="498" y="1"/>
                  </a:moveTo>
                  <a:lnTo>
                    <a:pt x="317" y="46"/>
                  </a:lnTo>
                  <a:lnTo>
                    <a:pt x="136" y="136"/>
                  </a:lnTo>
                  <a:lnTo>
                    <a:pt x="46" y="317"/>
                  </a:lnTo>
                  <a:lnTo>
                    <a:pt x="1" y="498"/>
                  </a:lnTo>
                  <a:lnTo>
                    <a:pt x="46" y="679"/>
                  </a:lnTo>
                  <a:lnTo>
                    <a:pt x="136" y="860"/>
                  </a:lnTo>
                  <a:lnTo>
                    <a:pt x="317" y="951"/>
                  </a:lnTo>
                  <a:lnTo>
                    <a:pt x="498" y="996"/>
                  </a:lnTo>
                  <a:lnTo>
                    <a:pt x="724" y="951"/>
                  </a:lnTo>
                  <a:lnTo>
                    <a:pt x="860" y="860"/>
                  </a:lnTo>
                  <a:lnTo>
                    <a:pt x="950" y="679"/>
                  </a:lnTo>
                  <a:lnTo>
                    <a:pt x="996" y="498"/>
                  </a:lnTo>
                  <a:lnTo>
                    <a:pt x="950" y="317"/>
                  </a:lnTo>
                  <a:lnTo>
                    <a:pt x="860" y="136"/>
                  </a:lnTo>
                  <a:lnTo>
                    <a:pt x="724" y="46"/>
                  </a:lnTo>
                  <a:lnTo>
                    <a:pt x="498" y="1"/>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1;p32">
              <a:extLst>
                <a:ext uri="{FF2B5EF4-FFF2-40B4-BE49-F238E27FC236}">
                  <a16:creationId xmlns:a16="http://schemas.microsoft.com/office/drawing/2014/main" id="{2A4E4648-928E-00DA-9633-10106B4211EE}"/>
                </a:ext>
              </a:extLst>
            </p:cNvPr>
            <p:cNvSpPr/>
            <p:nvPr/>
          </p:nvSpPr>
          <p:spPr>
            <a:xfrm>
              <a:off x="675700" y="3581700"/>
              <a:ext cx="24900" cy="26025"/>
            </a:xfrm>
            <a:custGeom>
              <a:avLst/>
              <a:gdLst/>
              <a:ahLst/>
              <a:cxnLst/>
              <a:rect l="l" t="t" r="r" b="b"/>
              <a:pathLst>
                <a:path w="996" h="1041" extrusionOk="0">
                  <a:moveTo>
                    <a:pt x="498" y="0"/>
                  </a:moveTo>
                  <a:lnTo>
                    <a:pt x="317" y="45"/>
                  </a:lnTo>
                  <a:lnTo>
                    <a:pt x="136" y="181"/>
                  </a:lnTo>
                  <a:lnTo>
                    <a:pt x="45" y="317"/>
                  </a:lnTo>
                  <a:lnTo>
                    <a:pt x="0" y="543"/>
                  </a:lnTo>
                  <a:lnTo>
                    <a:pt x="45" y="724"/>
                  </a:lnTo>
                  <a:lnTo>
                    <a:pt x="136" y="905"/>
                  </a:lnTo>
                  <a:lnTo>
                    <a:pt x="317" y="995"/>
                  </a:lnTo>
                  <a:lnTo>
                    <a:pt x="498" y="1041"/>
                  </a:lnTo>
                  <a:lnTo>
                    <a:pt x="679" y="995"/>
                  </a:lnTo>
                  <a:lnTo>
                    <a:pt x="860" y="905"/>
                  </a:lnTo>
                  <a:lnTo>
                    <a:pt x="950" y="724"/>
                  </a:lnTo>
                  <a:lnTo>
                    <a:pt x="995" y="543"/>
                  </a:lnTo>
                  <a:lnTo>
                    <a:pt x="950" y="317"/>
                  </a:lnTo>
                  <a:lnTo>
                    <a:pt x="860" y="181"/>
                  </a:lnTo>
                  <a:lnTo>
                    <a:pt x="679" y="45"/>
                  </a:lnTo>
                  <a:lnTo>
                    <a:pt x="498"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2;p32">
              <a:extLst>
                <a:ext uri="{FF2B5EF4-FFF2-40B4-BE49-F238E27FC236}">
                  <a16:creationId xmlns:a16="http://schemas.microsoft.com/office/drawing/2014/main" id="{914ACA36-1F2B-75D8-EE0E-71AAD2D4FD5D}"/>
                </a:ext>
              </a:extLst>
            </p:cNvPr>
            <p:cNvSpPr/>
            <p:nvPr/>
          </p:nvSpPr>
          <p:spPr>
            <a:xfrm>
              <a:off x="1340550" y="3516125"/>
              <a:ext cx="72375" cy="71250"/>
            </a:xfrm>
            <a:custGeom>
              <a:avLst/>
              <a:gdLst/>
              <a:ahLst/>
              <a:cxnLst/>
              <a:rect l="l" t="t" r="r" b="b"/>
              <a:pathLst>
                <a:path w="2895" h="2850" extrusionOk="0">
                  <a:moveTo>
                    <a:pt x="1448" y="0"/>
                  </a:moveTo>
                  <a:lnTo>
                    <a:pt x="1448" y="678"/>
                  </a:lnTo>
                  <a:lnTo>
                    <a:pt x="1402" y="814"/>
                  </a:lnTo>
                  <a:lnTo>
                    <a:pt x="1357" y="905"/>
                  </a:lnTo>
                  <a:lnTo>
                    <a:pt x="1176" y="1131"/>
                  </a:lnTo>
                  <a:lnTo>
                    <a:pt x="905" y="1312"/>
                  </a:lnTo>
                  <a:lnTo>
                    <a:pt x="814" y="1357"/>
                  </a:lnTo>
                  <a:lnTo>
                    <a:pt x="679" y="1402"/>
                  </a:lnTo>
                  <a:lnTo>
                    <a:pt x="0" y="1402"/>
                  </a:lnTo>
                  <a:lnTo>
                    <a:pt x="0" y="1447"/>
                  </a:lnTo>
                  <a:lnTo>
                    <a:pt x="0" y="1493"/>
                  </a:lnTo>
                  <a:lnTo>
                    <a:pt x="633" y="1493"/>
                  </a:lnTo>
                  <a:lnTo>
                    <a:pt x="814" y="1538"/>
                  </a:lnTo>
                  <a:lnTo>
                    <a:pt x="905" y="1583"/>
                  </a:lnTo>
                  <a:lnTo>
                    <a:pt x="1176" y="1764"/>
                  </a:lnTo>
                  <a:lnTo>
                    <a:pt x="1357" y="1990"/>
                  </a:lnTo>
                  <a:lnTo>
                    <a:pt x="1357" y="2035"/>
                  </a:lnTo>
                  <a:lnTo>
                    <a:pt x="1402" y="2126"/>
                  </a:lnTo>
                  <a:lnTo>
                    <a:pt x="1448" y="2261"/>
                  </a:lnTo>
                  <a:lnTo>
                    <a:pt x="1448" y="2804"/>
                  </a:lnTo>
                  <a:lnTo>
                    <a:pt x="1448" y="2849"/>
                  </a:lnTo>
                  <a:lnTo>
                    <a:pt x="1493" y="2804"/>
                  </a:lnTo>
                  <a:lnTo>
                    <a:pt x="1493" y="2261"/>
                  </a:lnTo>
                  <a:lnTo>
                    <a:pt x="1493" y="2126"/>
                  </a:lnTo>
                  <a:lnTo>
                    <a:pt x="1538" y="2035"/>
                  </a:lnTo>
                  <a:lnTo>
                    <a:pt x="1583" y="1990"/>
                  </a:lnTo>
                  <a:lnTo>
                    <a:pt x="1764" y="1764"/>
                  </a:lnTo>
                  <a:lnTo>
                    <a:pt x="2035" y="1583"/>
                  </a:lnTo>
                  <a:lnTo>
                    <a:pt x="2126" y="1493"/>
                  </a:lnTo>
                  <a:lnTo>
                    <a:pt x="2850" y="1493"/>
                  </a:lnTo>
                  <a:lnTo>
                    <a:pt x="2895" y="1447"/>
                  </a:lnTo>
                  <a:lnTo>
                    <a:pt x="2850" y="1402"/>
                  </a:lnTo>
                  <a:lnTo>
                    <a:pt x="2262" y="1402"/>
                  </a:lnTo>
                  <a:lnTo>
                    <a:pt x="2081" y="1357"/>
                  </a:lnTo>
                  <a:lnTo>
                    <a:pt x="2035" y="1312"/>
                  </a:lnTo>
                  <a:lnTo>
                    <a:pt x="1764" y="1131"/>
                  </a:lnTo>
                  <a:lnTo>
                    <a:pt x="1583" y="905"/>
                  </a:lnTo>
                  <a:lnTo>
                    <a:pt x="1538" y="814"/>
                  </a:lnTo>
                  <a:lnTo>
                    <a:pt x="1493" y="633"/>
                  </a:lnTo>
                  <a:lnTo>
                    <a:pt x="1493" y="0"/>
                  </a:lnTo>
                  <a:close/>
                </a:path>
              </a:pathLst>
            </a:custGeom>
            <a:solidFill>
              <a:srgbClr val="FF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618;p27">
            <a:extLst>
              <a:ext uri="{FF2B5EF4-FFF2-40B4-BE49-F238E27FC236}">
                <a16:creationId xmlns:a16="http://schemas.microsoft.com/office/drawing/2014/main" id="{30FA893B-6AA9-11D9-E010-828D22B8D0DD}"/>
              </a:ext>
            </a:extLst>
          </p:cNvPr>
          <p:cNvSpPr/>
          <p:nvPr/>
        </p:nvSpPr>
        <p:spPr>
          <a:xfrm>
            <a:off x="7543086" y="1418169"/>
            <a:ext cx="1361807" cy="74328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619;p27">
            <a:extLst>
              <a:ext uri="{FF2B5EF4-FFF2-40B4-BE49-F238E27FC236}">
                <a16:creationId xmlns:a16="http://schemas.microsoft.com/office/drawing/2014/main" id="{573D7DED-EEB0-0827-6591-DCD6E4F91B54}"/>
              </a:ext>
            </a:extLst>
          </p:cNvPr>
          <p:cNvSpPr/>
          <p:nvPr/>
        </p:nvSpPr>
        <p:spPr>
          <a:xfrm rot="11663991" flipH="1" flipV="1">
            <a:off x="5486892" y="3692410"/>
            <a:ext cx="808325" cy="605810"/>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90"/>
                                        </p:tgtEl>
                                        <p:attrNameLst>
                                          <p:attrName>style.visibility</p:attrName>
                                        </p:attrNameLst>
                                      </p:cBhvr>
                                      <p:to>
                                        <p:strVal val="visible"/>
                                      </p:to>
                                    </p:set>
                                    <p:animEffect transition="in" filter="fade">
                                      <p:cBhvr>
                                        <p:cTn id="7" dur="1000"/>
                                        <p:tgtEl>
                                          <p:spTgt spid="1690"/>
                                        </p:tgtEl>
                                      </p:cBhvr>
                                    </p:animEffect>
                                    <p:anim calcmode="lin" valueType="num">
                                      <p:cBhvr>
                                        <p:cTn id="8" dur="1000" fill="hold"/>
                                        <p:tgtEl>
                                          <p:spTgt spid="1690"/>
                                        </p:tgtEl>
                                        <p:attrNameLst>
                                          <p:attrName>ppt_x</p:attrName>
                                        </p:attrNameLst>
                                      </p:cBhvr>
                                      <p:tavLst>
                                        <p:tav tm="0">
                                          <p:val>
                                            <p:strVal val="#ppt_x"/>
                                          </p:val>
                                        </p:tav>
                                        <p:tav tm="100000">
                                          <p:val>
                                            <p:strVal val="#ppt_x"/>
                                          </p:val>
                                        </p:tav>
                                      </p:tavLst>
                                    </p:anim>
                                    <p:anim calcmode="lin" valueType="num">
                                      <p:cBhvr>
                                        <p:cTn id="9" dur="900" decel="100000" fill="hold"/>
                                        <p:tgtEl>
                                          <p:spTgt spid="16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9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83"/>
                                        </p:tgtEl>
                                        <p:attrNameLst>
                                          <p:attrName>style.visibility</p:attrName>
                                        </p:attrNameLst>
                                      </p:cBhvr>
                                      <p:to>
                                        <p:strVal val="visible"/>
                                      </p:to>
                                    </p:set>
                                    <p:animEffect transition="in" filter="fade">
                                      <p:cBhvr>
                                        <p:cTn id="15" dur="1000"/>
                                        <p:tgtEl>
                                          <p:spTgt spid="1683"/>
                                        </p:tgtEl>
                                      </p:cBhvr>
                                    </p:animEffect>
                                    <p:anim calcmode="lin" valueType="num">
                                      <p:cBhvr>
                                        <p:cTn id="16" dur="1000" fill="hold"/>
                                        <p:tgtEl>
                                          <p:spTgt spid="1683"/>
                                        </p:tgtEl>
                                        <p:attrNameLst>
                                          <p:attrName>ppt_x</p:attrName>
                                        </p:attrNameLst>
                                      </p:cBhvr>
                                      <p:tavLst>
                                        <p:tav tm="0">
                                          <p:val>
                                            <p:strVal val="#ppt_x"/>
                                          </p:val>
                                        </p:tav>
                                        <p:tav tm="100000">
                                          <p:val>
                                            <p:strVal val="#ppt_x"/>
                                          </p:val>
                                        </p:tav>
                                      </p:tavLst>
                                    </p:anim>
                                    <p:anim calcmode="lin" valueType="num">
                                      <p:cBhvr>
                                        <p:cTn id="17" dur="900" decel="100000" fill="hold"/>
                                        <p:tgtEl>
                                          <p:spTgt spid="168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83"/>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684">
                                            <p:bg/>
                                          </p:spTgt>
                                        </p:tgtEl>
                                        <p:attrNameLst>
                                          <p:attrName>style.visibility</p:attrName>
                                        </p:attrNameLst>
                                      </p:cBhvr>
                                      <p:to>
                                        <p:strVal val="visible"/>
                                      </p:to>
                                    </p:set>
                                    <p:animEffect transition="in" filter="fade">
                                      <p:cBhvr>
                                        <p:cTn id="21" dur="1000"/>
                                        <p:tgtEl>
                                          <p:spTgt spid="1684">
                                            <p:bg/>
                                          </p:spTgt>
                                        </p:tgtEl>
                                      </p:cBhvr>
                                    </p:animEffect>
                                    <p:anim calcmode="lin" valueType="num">
                                      <p:cBhvr>
                                        <p:cTn id="22" dur="1000" fill="hold"/>
                                        <p:tgtEl>
                                          <p:spTgt spid="1684">
                                            <p:bg/>
                                          </p:spTgt>
                                        </p:tgtEl>
                                        <p:attrNameLst>
                                          <p:attrName>ppt_x</p:attrName>
                                        </p:attrNameLst>
                                      </p:cBhvr>
                                      <p:tavLst>
                                        <p:tav tm="0">
                                          <p:val>
                                            <p:strVal val="#ppt_x"/>
                                          </p:val>
                                        </p:tav>
                                        <p:tav tm="100000">
                                          <p:val>
                                            <p:strVal val="#ppt_x"/>
                                          </p:val>
                                        </p:tav>
                                      </p:tavLst>
                                    </p:anim>
                                    <p:anim calcmode="lin" valueType="num">
                                      <p:cBhvr>
                                        <p:cTn id="23" dur="900" decel="100000" fill="hold"/>
                                        <p:tgtEl>
                                          <p:spTgt spid="1684">
                                            <p:bg/>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84">
                                            <p:bg/>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684">
                                            <p:txEl>
                                              <p:pRg st="0" end="0"/>
                                            </p:txEl>
                                          </p:spTgt>
                                        </p:tgtEl>
                                        <p:attrNameLst>
                                          <p:attrName>style.visibility</p:attrName>
                                        </p:attrNameLst>
                                      </p:cBhvr>
                                      <p:to>
                                        <p:strVal val="visible"/>
                                      </p:to>
                                    </p:set>
                                    <p:animEffect transition="in" filter="fade">
                                      <p:cBhvr>
                                        <p:cTn id="29" dur="1000"/>
                                        <p:tgtEl>
                                          <p:spTgt spid="1684">
                                            <p:txEl>
                                              <p:pRg st="0" end="0"/>
                                            </p:txEl>
                                          </p:spTgt>
                                        </p:tgtEl>
                                      </p:cBhvr>
                                    </p:animEffect>
                                    <p:anim calcmode="lin" valueType="num">
                                      <p:cBhvr>
                                        <p:cTn id="30" dur="1000" fill="hold"/>
                                        <p:tgtEl>
                                          <p:spTgt spid="1684">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84">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8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687"/>
                                        </p:tgtEl>
                                        <p:attrNameLst>
                                          <p:attrName>style.visibility</p:attrName>
                                        </p:attrNameLst>
                                      </p:cBhvr>
                                      <p:to>
                                        <p:strVal val="visible"/>
                                      </p:to>
                                    </p:set>
                                    <p:animEffect transition="in" filter="fade">
                                      <p:cBhvr>
                                        <p:cTn id="37" dur="1000"/>
                                        <p:tgtEl>
                                          <p:spTgt spid="1687"/>
                                        </p:tgtEl>
                                      </p:cBhvr>
                                    </p:animEffect>
                                    <p:anim calcmode="lin" valueType="num">
                                      <p:cBhvr>
                                        <p:cTn id="38" dur="1000" fill="hold"/>
                                        <p:tgtEl>
                                          <p:spTgt spid="1687"/>
                                        </p:tgtEl>
                                        <p:attrNameLst>
                                          <p:attrName>ppt_x</p:attrName>
                                        </p:attrNameLst>
                                      </p:cBhvr>
                                      <p:tavLst>
                                        <p:tav tm="0">
                                          <p:val>
                                            <p:strVal val="#ppt_x"/>
                                          </p:val>
                                        </p:tav>
                                        <p:tav tm="100000">
                                          <p:val>
                                            <p:strVal val="#ppt_x"/>
                                          </p:val>
                                        </p:tav>
                                      </p:tavLst>
                                    </p:anim>
                                    <p:anim calcmode="lin" valueType="num">
                                      <p:cBhvr>
                                        <p:cTn id="39" dur="900" decel="100000" fill="hold"/>
                                        <p:tgtEl>
                                          <p:spTgt spid="168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87"/>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686">
                                            <p:bg/>
                                          </p:spTgt>
                                        </p:tgtEl>
                                        <p:attrNameLst>
                                          <p:attrName>style.visibility</p:attrName>
                                        </p:attrNameLst>
                                      </p:cBhvr>
                                      <p:to>
                                        <p:strVal val="visible"/>
                                      </p:to>
                                    </p:set>
                                    <p:animEffect transition="in" filter="fade">
                                      <p:cBhvr>
                                        <p:cTn id="43" dur="1000"/>
                                        <p:tgtEl>
                                          <p:spTgt spid="1686">
                                            <p:bg/>
                                          </p:spTgt>
                                        </p:tgtEl>
                                      </p:cBhvr>
                                    </p:animEffect>
                                    <p:anim calcmode="lin" valueType="num">
                                      <p:cBhvr>
                                        <p:cTn id="44" dur="1000" fill="hold"/>
                                        <p:tgtEl>
                                          <p:spTgt spid="1686">
                                            <p:bg/>
                                          </p:spTgt>
                                        </p:tgtEl>
                                        <p:attrNameLst>
                                          <p:attrName>ppt_x</p:attrName>
                                        </p:attrNameLst>
                                      </p:cBhvr>
                                      <p:tavLst>
                                        <p:tav tm="0">
                                          <p:val>
                                            <p:strVal val="#ppt_x"/>
                                          </p:val>
                                        </p:tav>
                                        <p:tav tm="100000">
                                          <p:val>
                                            <p:strVal val="#ppt_x"/>
                                          </p:val>
                                        </p:tav>
                                      </p:tavLst>
                                    </p:anim>
                                    <p:anim calcmode="lin" valueType="num">
                                      <p:cBhvr>
                                        <p:cTn id="45" dur="900" decel="100000" fill="hold"/>
                                        <p:tgtEl>
                                          <p:spTgt spid="1686">
                                            <p:bg/>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86">
                                            <p:bg/>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86">
                                            <p:txEl>
                                              <p:pRg st="0" end="0"/>
                                            </p:txEl>
                                          </p:spTgt>
                                        </p:tgtEl>
                                        <p:attrNameLst>
                                          <p:attrName>style.visibility</p:attrName>
                                        </p:attrNameLst>
                                      </p:cBhvr>
                                      <p:to>
                                        <p:strVal val="visible"/>
                                      </p:to>
                                    </p:set>
                                    <p:animEffect transition="in" filter="fade">
                                      <p:cBhvr>
                                        <p:cTn id="51" dur="1000"/>
                                        <p:tgtEl>
                                          <p:spTgt spid="1686">
                                            <p:txEl>
                                              <p:pRg st="0" end="0"/>
                                            </p:txEl>
                                          </p:spTgt>
                                        </p:tgtEl>
                                      </p:cBhvr>
                                    </p:animEffect>
                                    <p:anim calcmode="lin" valueType="num">
                                      <p:cBhvr>
                                        <p:cTn id="52" dur="1000" fill="hold"/>
                                        <p:tgtEl>
                                          <p:spTgt spid="1686">
                                            <p:txEl>
                                              <p:pRg st="0" end="0"/>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86">
                                            <p:txEl>
                                              <p:pRg st="0" end="0"/>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86">
                                            <p:txEl>
                                              <p:pRg st="0" end="0"/>
                                            </p:txEl>
                                          </p:spTgt>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2" presetClass="entr" presetSubtype="3" fill="hold" grpId="0" nodeType="afterEffect">
                                  <p:stCondLst>
                                    <p:cond delay="0"/>
                                  </p:stCondLst>
                                  <p:childTnLst>
                                    <p:set>
                                      <p:cBhvr>
                                        <p:cTn id="57" dur="1" fill="hold">
                                          <p:stCondLst>
                                            <p:cond delay="0"/>
                                          </p:stCondLst>
                                        </p:cTn>
                                        <p:tgtEl>
                                          <p:spTgt spid="114"/>
                                        </p:tgtEl>
                                        <p:attrNameLst>
                                          <p:attrName>style.visibility</p:attrName>
                                        </p:attrNameLst>
                                      </p:cBhvr>
                                      <p:to>
                                        <p:strVal val="visible"/>
                                      </p:to>
                                    </p:set>
                                    <p:anim calcmode="lin" valueType="num">
                                      <p:cBhvr additive="base">
                                        <p:cTn id="58" dur="500" fill="hold"/>
                                        <p:tgtEl>
                                          <p:spTgt spid="114"/>
                                        </p:tgtEl>
                                        <p:attrNameLst>
                                          <p:attrName>ppt_x</p:attrName>
                                        </p:attrNameLst>
                                      </p:cBhvr>
                                      <p:tavLst>
                                        <p:tav tm="0">
                                          <p:val>
                                            <p:strVal val="1+#ppt_w/2"/>
                                          </p:val>
                                        </p:tav>
                                        <p:tav tm="100000">
                                          <p:val>
                                            <p:strVal val="#ppt_x"/>
                                          </p:val>
                                        </p:tav>
                                      </p:tavLst>
                                    </p:anim>
                                    <p:anim calcmode="lin" valueType="num">
                                      <p:cBhvr additive="base">
                                        <p:cTn id="59" dur="500" fill="hold"/>
                                        <p:tgtEl>
                                          <p:spTgt spid="114"/>
                                        </p:tgtEl>
                                        <p:attrNameLst>
                                          <p:attrName>ppt_y</p:attrName>
                                        </p:attrNameLst>
                                      </p:cBhvr>
                                      <p:tavLst>
                                        <p:tav tm="0">
                                          <p:val>
                                            <p:strVal val="0-#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115"/>
                                        </p:tgtEl>
                                        <p:attrNameLst>
                                          <p:attrName>style.visibility</p:attrName>
                                        </p:attrNameLst>
                                      </p:cBhvr>
                                      <p:to>
                                        <p:strVal val="visible"/>
                                      </p:to>
                                    </p:set>
                                    <p:anim calcmode="lin" valueType="num">
                                      <p:cBhvr additive="base">
                                        <p:cTn id="62" dur="500" fill="hold"/>
                                        <p:tgtEl>
                                          <p:spTgt spid="115"/>
                                        </p:tgtEl>
                                        <p:attrNameLst>
                                          <p:attrName>ppt_x</p:attrName>
                                        </p:attrNameLst>
                                      </p:cBhvr>
                                      <p:tavLst>
                                        <p:tav tm="0">
                                          <p:val>
                                            <p:strVal val="1+#ppt_w/2"/>
                                          </p:val>
                                        </p:tav>
                                        <p:tav tm="100000">
                                          <p:val>
                                            <p:strVal val="#ppt_x"/>
                                          </p:val>
                                        </p:tav>
                                      </p:tavLst>
                                    </p:anim>
                                    <p:anim calcmode="lin" valueType="num">
                                      <p:cBhvr additive="base">
                                        <p:cTn id="63"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 grpId="0" animBg="1"/>
      <p:bldP spid="1684" grpId="0" uiExpand="1" build="p" animBg="1"/>
      <p:bldP spid="1686" grpId="0" build="p" animBg="1"/>
      <p:bldP spid="1687" grpId="0" animBg="1"/>
      <p:bldP spid="1690" grpId="0" animBg="1"/>
      <p:bldP spid="114" grpId="0" animBg="1"/>
      <p:bldP spid="1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4E89521-5FD9-6912-7603-005CBAF03B78}"/>
              </a:ext>
            </a:extLst>
          </p:cNvPr>
          <p:cNvSpPr/>
          <p:nvPr/>
        </p:nvSpPr>
        <p:spPr>
          <a:xfrm>
            <a:off x="114298" y="547716"/>
            <a:ext cx="8771861" cy="4193075"/>
          </a:xfrm>
          <a:prstGeom prst="roundRect">
            <a:avLst>
              <a:gd name="adj" fmla="val 514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5" name="Google Shape;1535;p42">
            <a:extLst>
              <a:ext uri="{FF2B5EF4-FFF2-40B4-BE49-F238E27FC236}">
                <a16:creationId xmlns:a16="http://schemas.microsoft.com/office/drawing/2014/main" id="{FEE1E8F8-32C9-980D-679F-892585ED6DD6}"/>
              </a:ext>
            </a:extLst>
          </p:cNvPr>
          <p:cNvSpPr txBox="1">
            <a:spLocks noGrp="1"/>
          </p:cNvSpPr>
          <p:nvPr>
            <p:ph type="title"/>
          </p:nvPr>
        </p:nvSpPr>
        <p:spPr>
          <a:xfrm>
            <a:off x="-94394" y="115630"/>
            <a:ext cx="9189244" cy="398860"/>
          </a:xfrm>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ctr" anchorCtr="0">
            <a:noAutofit/>
          </a:bodyPr>
          <a:lstStyle/>
          <a:p>
            <a:pPr eaLnBrk="1" fontAlgn="auto" hangingPunct="1">
              <a:buClr>
                <a:schemeClr val="dk1"/>
              </a:buClr>
              <a:buFont typeface="Poppins ExtraBold"/>
              <a:buNone/>
              <a:defRPr/>
            </a:pPr>
            <a:r>
              <a:rPr lang="en-US" sz="2400" dirty="0" err="1">
                <a:solidFill>
                  <a:srgbClr val="000000"/>
                </a:solidFill>
                <a:latin typeface="UTM Showcard" panose="02040603050506020204" pitchFamily="18" charset="0"/>
              </a:rPr>
              <a:t>Đôi</a:t>
            </a:r>
            <a:r>
              <a:rPr lang="en-US" sz="2400" dirty="0">
                <a:solidFill>
                  <a:srgbClr val="000000"/>
                </a:solidFill>
                <a:latin typeface="UTM Showcard" panose="02040603050506020204" pitchFamily="18" charset="0"/>
              </a:rPr>
              <a:t> </a:t>
            </a:r>
            <a:r>
              <a:rPr lang="en-US" sz="2400" dirty="0" err="1">
                <a:solidFill>
                  <a:srgbClr val="000000"/>
                </a:solidFill>
                <a:latin typeface="UTM Showcard" panose="02040603050506020204" pitchFamily="18" charset="0"/>
              </a:rPr>
              <a:t>giày</a:t>
            </a:r>
            <a:r>
              <a:rPr lang="en-US" sz="2400" dirty="0">
                <a:solidFill>
                  <a:srgbClr val="000000"/>
                </a:solidFill>
                <a:latin typeface="UTM Showcard" panose="02040603050506020204" pitchFamily="18" charset="0"/>
              </a:rPr>
              <a:t> </a:t>
            </a:r>
            <a:r>
              <a:rPr lang="en-US" sz="2400" dirty="0" err="1">
                <a:solidFill>
                  <a:srgbClr val="000000"/>
                </a:solidFill>
                <a:latin typeface="UTM Showcard" panose="02040603050506020204" pitchFamily="18" charset="0"/>
              </a:rPr>
              <a:t>ba</a:t>
            </a:r>
            <a:r>
              <a:rPr lang="en-US" sz="2400" dirty="0">
                <a:solidFill>
                  <a:srgbClr val="000000"/>
                </a:solidFill>
                <a:latin typeface="UTM Showcard" panose="02040603050506020204" pitchFamily="18" charset="0"/>
              </a:rPr>
              <a:t> ta </a:t>
            </a:r>
            <a:r>
              <a:rPr lang="en-US" sz="2400" dirty="0" err="1">
                <a:solidFill>
                  <a:srgbClr val="000000"/>
                </a:solidFill>
                <a:latin typeface="UTM Showcard" panose="02040603050506020204" pitchFamily="18" charset="0"/>
              </a:rPr>
              <a:t>màu</a:t>
            </a:r>
            <a:r>
              <a:rPr lang="en-US" sz="2400" dirty="0">
                <a:solidFill>
                  <a:srgbClr val="000000"/>
                </a:solidFill>
                <a:latin typeface="UTM Showcard" panose="02040603050506020204" pitchFamily="18" charset="0"/>
              </a:rPr>
              <a:t> </a:t>
            </a:r>
            <a:r>
              <a:rPr lang="en-US" sz="2400" dirty="0" err="1">
                <a:solidFill>
                  <a:srgbClr val="000000"/>
                </a:solidFill>
                <a:latin typeface="UTM Showcard" panose="02040603050506020204" pitchFamily="18" charset="0"/>
              </a:rPr>
              <a:t>xanh</a:t>
            </a:r>
            <a:endParaRPr sz="2400" dirty="0">
              <a:solidFill>
                <a:srgbClr val="000000"/>
              </a:solidFill>
              <a:latin typeface="UTM Showcard" panose="02040603050506020204" pitchFamily="18" charset="0"/>
            </a:endParaRPr>
          </a:p>
        </p:txBody>
      </p:sp>
      <p:sp>
        <p:nvSpPr>
          <p:cNvPr id="1536" name="Google Shape;1536;p42">
            <a:extLst>
              <a:ext uri="{FF2B5EF4-FFF2-40B4-BE49-F238E27FC236}">
                <a16:creationId xmlns:a16="http://schemas.microsoft.com/office/drawing/2014/main" id="{D1F4BA2C-C9B2-BB99-6E71-D44CBD4B15F1}"/>
              </a:ext>
            </a:extLst>
          </p:cNvPr>
          <p:cNvSpPr txBox="1">
            <a:spLocks noGrp="1"/>
          </p:cNvSpPr>
          <p:nvPr>
            <p:ph type="body" idx="1"/>
          </p:nvPr>
        </p:nvSpPr>
        <p:spPr>
          <a:xfrm>
            <a:off x="186067" y="547716"/>
            <a:ext cx="8628322" cy="5097232"/>
          </a:xfrm>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t" anchorCtr="0">
            <a:noAutofit/>
          </a:bodyPr>
          <a:lstStyle/>
          <a:p>
            <a:pPr marL="114300" indent="0" algn="just" eaLnBrk="1" hangingPunct="1">
              <a:buNone/>
              <a:defRPr/>
            </a:pPr>
            <a:r>
              <a:rPr lang="vi-VN" sz="1600" dirty="0">
                <a:latin typeface="#9Slide03 AmpleSoft Bold" panose="02000000000000000000" pitchFamily="2" charset="0"/>
              </a:rPr>
              <a:t> </a:t>
            </a:r>
            <a:r>
              <a:rPr lang="vi-VN" sz="1600" b="1" dirty="0">
                <a:latin typeface="#9Slide03 AmpleSoft Bold" panose="02000000000000000000" pitchFamily="2" charset="0"/>
                <a:cs typeface="Times New Roman" panose="02020603050405020304" pitchFamily="18" charset="0"/>
              </a:rPr>
              <a:t> </a:t>
            </a:r>
            <a:r>
              <a:rPr lang="vi-VN" sz="1600" dirty="0">
                <a:solidFill>
                  <a:schemeClr val="accent2">
                    <a:lumMod val="75000"/>
                  </a:schemeClr>
                </a:solidFill>
                <a:latin typeface="#9Slide03 AmpleSoft Bold" panose="02000000000000000000" pitchFamily="2"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khuyu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marL="114300" indent="0" algn="just" eaLnBrk="1" hangingPunct="1">
              <a:buNone/>
              <a:defRPr/>
            </a:pPr>
            <a:r>
              <a:rPr lang="vi-VN" sz="1600" dirty="0">
                <a:solidFill>
                  <a:schemeClr val="accent1">
                    <a:lumMod val="50000"/>
                  </a:schemeClr>
                </a:solidFill>
                <a:latin typeface="#9Slide03 AmpleSoft Bold" panose="02000000000000000000" pitchFamily="2" charset="0"/>
                <a:cs typeface="Times New Roman" panose="02020603050405020304" pitchFamily="18" charset="0"/>
              </a:rPr>
              <a:t>   Sau này làm công tác Đội ở một phường, có lần tôi phải vận động Lái, một cậu bé lang thang, đi học. Tôi đi theo Lái trên khắp các đường phố. Một lần, tôi bắt gặp cậu ngẩn ngơ 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run run, môi cậ</a:t>
            </a:r>
            <a:r>
              <a:rPr lang="en-US" sz="1600" dirty="0">
                <a:solidFill>
                  <a:schemeClr val="accent1">
                    <a:lumMod val="50000"/>
                  </a:schemeClr>
                </a:solidFill>
                <a:latin typeface="#9Slide03 AmpleSoft Bold" panose="02000000000000000000" pitchFamily="2" charset="0"/>
                <a:cs typeface="Times New Roman" panose="02020603050405020304" pitchFamily="18" charset="0"/>
              </a:rPr>
              <a:t>u</a:t>
            </a:r>
            <a:r>
              <a:rPr lang="vi-VN" sz="1600" dirty="0">
                <a:solidFill>
                  <a:schemeClr val="accent1">
                    <a:lumMod val="50000"/>
                  </a:schemeClr>
                </a:solidFill>
                <a:latin typeface="#9Slide03 AmpleSoft Bold" panose="02000000000000000000" pitchFamily="2" charset="0"/>
                <a:cs typeface="Times New Roman" panose="02020603050405020304" pitchFamily="18" charset="0"/>
              </a:rPr>
              <a:t> mấp máy, mắt hết nhìn đôi giày, lại nhìn xuống đôi bàn chân mình đang ngọ nguậy dưới đất. Lúc ra khỏi lớp, Lái cột hai chiếc giày vào nhau, đeo vào cổ, nhảy tưng tưng.</a:t>
            </a:r>
            <a:r>
              <a:rPr lang="en-US" sz="1600" dirty="0">
                <a:solidFill>
                  <a:schemeClr val="accent1">
                    <a:lumMod val="50000"/>
                  </a:schemeClr>
                </a:solidFill>
                <a:latin typeface="#9Slide03 AmpleSoft Bold" panose="02000000000000000000" pitchFamily="2" charset="0"/>
                <a:cs typeface="Times New Roman" panose="02020603050405020304" pitchFamily="18" charset="0"/>
              </a:rPr>
              <a:t>                                                                                     </a:t>
            </a:r>
          </a:p>
          <a:p>
            <a:pPr marL="114300" indent="0" algn="just" eaLnBrk="1" hangingPunct="1">
              <a:buNone/>
              <a:defRPr/>
            </a:pPr>
            <a:r>
              <a:rPr lang="en-US" sz="1600" i="1" dirty="0">
                <a:solidFill>
                  <a:schemeClr val="accent1">
                    <a:lumMod val="50000"/>
                  </a:schemeClr>
                </a:solidFill>
                <a:latin typeface="#9Slide03 AmpleSoft Bold" panose="02000000000000000000" pitchFamily="2" charset="0"/>
                <a:cs typeface="Times New Roman" panose="02020603050405020304" pitchFamily="18" charset="0"/>
              </a:rPr>
              <a:t>                                                                                                           </a:t>
            </a:r>
            <a:r>
              <a:rPr lang="vi-VN" sz="1600" i="1" dirty="0">
                <a:latin typeface="#9Slide03 AmpleSoft Bold" panose="02000000000000000000" pitchFamily="2" charset="0"/>
                <a:cs typeface="Times New Roman" panose="02020603050405020304" pitchFamily="18" charset="0"/>
              </a:rPr>
              <a:t>Theo </a:t>
            </a:r>
            <a:r>
              <a:rPr lang="vi-VN" sz="1600" b="1" i="1" dirty="0">
                <a:latin typeface="#9Slide03 AmpleSoft Bold" panose="02000000000000000000" pitchFamily="2" charset="0"/>
                <a:cs typeface="Times New Roman" panose="02020603050405020304" pitchFamily="18" charset="0"/>
              </a:rPr>
              <a:t>Hàng Chức Nguyên</a:t>
            </a:r>
            <a:endParaRPr lang="vi-VN" sz="1600" dirty="0">
              <a:latin typeface="#9Slide03 AmpleSoft Bold"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580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36">
                                            <p:txEl>
                                              <p:pRg st="0" end="0"/>
                                            </p:txEl>
                                          </p:spTgt>
                                        </p:tgtEl>
                                        <p:attrNameLst>
                                          <p:attrName>style.visibility</p:attrName>
                                        </p:attrNameLst>
                                      </p:cBhvr>
                                      <p:to>
                                        <p:strVal val="visible"/>
                                      </p:to>
                                    </p:set>
                                    <p:animEffect transition="in" filter="barn(inVertical)">
                                      <p:cBhvr>
                                        <p:cTn id="10" dur="500"/>
                                        <p:tgtEl>
                                          <p:spTgt spid="15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36">
                                            <p:txEl>
                                              <p:pRg st="1" end="1"/>
                                            </p:txEl>
                                          </p:spTgt>
                                        </p:tgtEl>
                                        <p:attrNameLst>
                                          <p:attrName>style.visibility</p:attrName>
                                        </p:attrNameLst>
                                      </p:cBhvr>
                                      <p:to>
                                        <p:strVal val="visible"/>
                                      </p:to>
                                    </p:set>
                                    <p:animEffect transition="in" filter="barn(inVertical)">
                                      <p:cBhvr>
                                        <p:cTn id="15" dur="500"/>
                                        <p:tgtEl>
                                          <p:spTgt spid="153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36">
                                            <p:txEl>
                                              <p:pRg st="2" end="2"/>
                                            </p:txEl>
                                          </p:spTgt>
                                        </p:tgtEl>
                                        <p:attrNameLst>
                                          <p:attrName>style.visibility</p:attrName>
                                        </p:attrNameLst>
                                      </p:cBhvr>
                                      <p:to>
                                        <p:strVal val="visible"/>
                                      </p:to>
                                    </p:set>
                                    <p:animEffect transition="in" filter="barn(inVertical)">
                                      <p:cBhvr>
                                        <p:cTn id="20" dur="500"/>
                                        <p:tgtEl>
                                          <p:spTgt spid="15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2" name="Rectangle 1">
            <a:extLst>
              <a:ext uri="{FF2B5EF4-FFF2-40B4-BE49-F238E27FC236}">
                <a16:creationId xmlns:a16="http://schemas.microsoft.com/office/drawing/2014/main" id="{98E55C68-9E40-4A55-55C9-4BC658E5637C}"/>
              </a:ext>
            </a:extLst>
          </p:cNvPr>
          <p:cNvSpPr/>
          <p:nvPr/>
        </p:nvSpPr>
        <p:spPr>
          <a:xfrm>
            <a:off x="929131" y="1052929"/>
            <a:ext cx="7042404" cy="3037642"/>
          </a:xfrm>
          <a:prstGeom prst="rect">
            <a:avLst/>
          </a:prstGeom>
          <a:solidFill>
            <a:srgbClr val="FFFFFF">
              <a:alpha val="92157"/>
            </a:srgbClr>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Google Shape;667;p30"/>
          <p:cNvSpPr txBox="1">
            <a:spLocks noGrp="1"/>
          </p:cNvSpPr>
          <p:nvPr>
            <p:ph type="title"/>
          </p:nvPr>
        </p:nvSpPr>
        <p:spPr>
          <a:xfrm>
            <a:off x="1401994" y="2210265"/>
            <a:ext cx="609667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0000"/>
                </a:solidFill>
                <a:latin typeface="UTM Gille Classic" panose="02040603050506020204" pitchFamily="18" charset="0"/>
              </a:rPr>
              <a:t>L</a:t>
            </a:r>
            <a:r>
              <a:rPr lang="en" dirty="0">
                <a:solidFill>
                  <a:srgbClr val="000000"/>
                </a:solidFill>
                <a:latin typeface="UTM Gille Classic" panose="02040603050506020204" pitchFamily="18" charset="0"/>
              </a:rPr>
              <a:t>uyện đọc từ khó</a:t>
            </a:r>
            <a:endParaRPr dirty="0">
              <a:solidFill>
                <a:srgbClr val="000000"/>
              </a:solidFill>
              <a:latin typeface="UTM Gille Classic" panose="02040603050506020204" pitchFamily="18" charset="0"/>
            </a:endParaRPr>
          </a:p>
        </p:txBody>
      </p:sp>
      <p:sp>
        <p:nvSpPr>
          <p:cNvPr id="669" name="Google Shape;669;p30"/>
          <p:cNvSpPr/>
          <p:nvPr/>
        </p:nvSpPr>
        <p:spPr>
          <a:xfrm>
            <a:off x="6234300" y="1303488"/>
            <a:ext cx="620500" cy="338675"/>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rot="1202423">
            <a:off x="7672644" y="2222742"/>
            <a:ext cx="280690" cy="220261"/>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rot="1202423">
            <a:off x="788786" y="2253556"/>
            <a:ext cx="280690" cy="15864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0"/>
          <p:cNvGrpSpPr/>
          <p:nvPr/>
        </p:nvGrpSpPr>
        <p:grpSpPr>
          <a:xfrm>
            <a:off x="7170732" y="352981"/>
            <a:ext cx="1361807" cy="466337"/>
            <a:chOff x="238125" y="1942175"/>
            <a:chExt cx="781525" cy="267625"/>
          </a:xfrm>
        </p:grpSpPr>
        <p:sp>
          <p:nvSpPr>
            <p:cNvPr id="673" name="Google Shape;673;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0"/>
          <p:cNvGrpSpPr/>
          <p:nvPr/>
        </p:nvGrpSpPr>
        <p:grpSpPr>
          <a:xfrm flipH="1">
            <a:off x="-521080" y="737231"/>
            <a:ext cx="1361807" cy="466337"/>
            <a:chOff x="238125" y="1942175"/>
            <a:chExt cx="781525" cy="267625"/>
          </a:xfrm>
        </p:grpSpPr>
        <p:sp>
          <p:nvSpPr>
            <p:cNvPr id="676" name="Google Shape;676;p30"/>
            <p:cNvSpPr/>
            <p:nvPr/>
          </p:nvSpPr>
          <p:spPr>
            <a:xfrm>
              <a:off x="238125" y="1942175"/>
              <a:ext cx="781525" cy="267625"/>
            </a:xfrm>
            <a:custGeom>
              <a:avLst/>
              <a:gdLst/>
              <a:ahLst/>
              <a:cxnLst/>
              <a:rect l="l" t="t" r="r" b="b"/>
              <a:pathLst>
                <a:path w="31261" h="10705" extrusionOk="0">
                  <a:moveTo>
                    <a:pt x="25861" y="8573"/>
                  </a:moveTo>
                  <a:lnTo>
                    <a:pt x="25861" y="8573"/>
                  </a:lnTo>
                  <a:lnTo>
                    <a:pt x="25814" y="8289"/>
                  </a:lnTo>
                  <a:lnTo>
                    <a:pt x="25719" y="8005"/>
                  </a:lnTo>
                  <a:lnTo>
                    <a:pt x="25624" y="7768"/>
                  </a:lnTo>
                  <a:lnTo>
                    <a:pt x="25435" y="7531"/>
                  </a:lnTo>
                  <a:lnTo>
                    <a:pt x="25435" y="7531"/>
                  </a:lnTo>
                  <a:lnTo>
                    <a:pt x="25103" y="7389"/>
                  </a:lnTo>
                  <a:lnTo>
                    <a:pt x="24772" y="7247"/>
                  </a:lnTo>
                  <a:lnTo>
                    <a:pt x="24393" y="7152"/>
                  </a:lnTo>
                  <a:lnTo>
                    <a:pt x="24014" y="7152"/>
                  </a:lnTo>
                  <a:lnTo>
                    <a:pt x="23682" y="7152"/>
                  </a:lnTo>
                  <a:lnTo>
                    <a:pt x="23351" y="7247"/>
                  </a:lnTo>
                  <a:lnTo>
                    <a:pt x="23067" y="7342"/>
                  </a:lnTo>
                  <a:lnTo>
                    <a:pt x="22830" y="7531"/>
                  </a:lnTo>
                  <a:lnTo>
                    <a:pt x="22830" y="7531"/>
                  </a:lnTo>
                  <a:lnTo>
                    <a:pt x="22593" y="7484"/>
                  </a:lnTo>
                  <a:lnTo>
                    <a:pt x="22451" y="7389"/>
                  </a:lnTo>
                  <a:lnTo>
                    <a:pt x="22356" y="7294"/>
                  </a:lnTo>
                  <a:lnTo>
                    <a:pt x="22309" y="7200"/>
                  </a:lnTo>
                  <a:lnTo>
                    <a:pt x="22309" y="7010"/>
                  </a:lnTo>
                  <a:lnTo>
                    <a:pt x="22309" y="7010"/>
                  </a:lnTo>
                  <a:lnTo>
                    <a:pt x="22261" y="7010"/>
                  </a:lnTo>
                  <a:lnTo>
                    <a:pt x="22261" y="7010"/>
                  </a:lnTo>
                  <a:lnTo>
                    <a:pt x="22403" y="6584"/>
                  </a:lnTo>
                  <a:lnTo>
                    <a:pt x="22451" y="6158"/>
                  </a:lnTo>
                  <a:lnTo>
                    <a:pt x="22451" y="6158"/>
                  </a:lnTo>
                  <a:lnTo>
                    <a:pt x="22403" y="5779"/>
                  </a:lnTo>
                  <a:lnTo>
                    <a:pt x="22309" y="5447"/>
                  </a:lnTo>
                  <a:lnTo>
                    <a:pt x="22167" y="5116"/>
                  </a:lnTo>
                  <a:lnTo>
                    <a:pt x="21977" y="4832"/>
                  </a:lnTo>
                  <a:lnTo>
                    <a:pt x="21977" y="4832"/>
                  </a:lnTo>
                  <a:lnTo>
                    <a:pt x="21740" y="4689"/>
                  </a:lnTo>
                  <a:lnTo>
                    <a:pt x="21456" y="4595"/>
                  </a:lnTo>
                  <a:lnTo>
                    <a:pt x="21172" y="4547"/>
                  </a:lnTo>
                  <a:lnTo>
                    <a:pt x="20888" y="4547"/>
                  </a:lnTo>
                  <a:lnTo>
                    <a:pt x="20888" y="4547"/>
                  </a:lnTo>
                  <a:lnTo>
                    <a:pt x="20556" y="4547"/>
                  </a:lnTo>
                  <a:lnTo>
                    <a:pt x="20225" y="4642"/>
                  </a:lnTo>
                  <a:lnTo>
                    <a:pt x="20225" y="4642"/>
                  </a:lnTo>
                  <a:lnTo>
                    <a:pt x="20130" y="4453"/>
                  </a:lnTo>
                  <a:lnTo>
                    <a:pt x="20035" y="4311"/>
                  </a:lnTo>
                  <a:lnTo>
                    <a:pt x="19893" y="4216"/>
                  </a:lnTo>
                  <a:lnTo>
                    <a:pt x="19704" y="4121"/>
                  </a:lnTo>
                  <a:lnTo>
                    <a:pt x="19704" y="4121"/>
                  </a:lnTo>
                  <a:lnTo>
                    <a:pt x="19704" y="4026"/>
                  </a:lnTo>
                  <a:lnTo>
                    <a:pt x="19609" y="3837"/>
                  </a:lnTo>
                  <a:lnTo>
                    <a:pt x="19514" y="3742"/>
                  </a:lnTo>
                  <a:lnTo>
                    <a:pt x="19325" y="3647"/>
                  </a:lnTo>
                  <a:lnTo>
                    <a:pt x="19135" y="3600"/>
                  </a:lnTo>
                  <a:lnTo>
                    <a:pt x="18804" y="3553"/>
                  </a:lnTo>
                  <a:lnTo>
                    <a:pt x="18756" y="3553"/>
                  </a:lnTo>
                  <a:lnTo>
                    <a:pt x="18756" y="3553"/>
                  </a:lnTo>
                  <a:lnTo>
                    <a:pt x="18804" y="3316"/>
                  </a:lnTo>
                  <a:lnTo>
                    <a:pt x="18804" y="3316"/>
                  </a:lnTo>
                  <a:lnTo>
                    <a:pt x="18756" y="2937"/>
                  </a:lnTo>
                  <a:lnTo>
                    <a:pt x="18709" y="2605"/>
                  </a:lnTo>
                  <a:lnTo>
                    <a:pt x="18614" y="2227"/>
                  </a:lnTo>
                  <a:lnTo>
                    <a:pt x="18520" y="1895"/>
                  </a:lnTo>
                  <a:lnTo>
                    <a:pt x="18377" y="1563"/>
                  </a:lnTo>
                  <a:lnTo>
                    <a:pt x="18188" y="1279"/>
                  </a:lnTo>
                  <a:lnTo>
                    <a:pt x="17999" y="995"/>
                  </a:lnTo>
                  <a:lnTo>
                    <a:pt x="17762" y="711"/>
                  </a:lnTo>
                  <a:lnTo>
                    <a:pt x="17762" y="711"/>
                  </a:lnTo>
                  <a:lnTo>
                    <a:pt x="17288" y="427"/>
                  </a:lnTo>
                  <a:lnTo>
                    <a:pt x="16720" y="190"/>
                  </a:lnTo>
                  <a:lnTo>
                    <a:pt x="16151" y="48"/>
                  </a:lnTo>
                  <a:lnTo>
                    <a:pt x="15536" y="0"/>
                  </a:lnTo>
                  <a:lnTo>
                    <a:pt x="15536" y="0"/>
                  </a:lnTo>
                  <a:lnTo>
                    <a:pt x="15157" y="0"/>
                  </a:lnTo>
                  <a:lnTo>
                    <a:pt x="14778" y="48"/>
                  </a:lnTo>
                  <a:lnTo>
                    <a:pt x="14399" y="142"/>
                  </a:lnTo>
                  <a:lnTo>
                    <a:pt x="14067" y="285"/>
                  </a:lnTo>
                  <a:lnTo>
                    <a:pt x="13736" y="427"/>
                  </a:lnTo>
                  <a:lnTo>
                    <a:pt x="13404" y="663"/>
                  </a:lnTo>
                  <a:lnTo>
                    <a:pt x="13120" y="853"/>
                  </a:lnTo>
                  <a:lnTo>
                    <a:pt x="12836" y="1090"/>
                  </a:lnTo>
                  <a:lnTo>
                    <a:pt x="12599" y="1374"/>
                  </a:lnTo>
                  <a:lnTo>
                    <a:pt x="12362" y="1658"/>
                  </a:lnTo>
                  <a:lnTo>
                    <a:pt x="12173" y="1990"/>
                  </a:lnTo>
                  <a:lnTo>
                    <a:pt x="12031" y="2321"/>
                  </a:lnTo>
                  <a:lnTo>
                    <a:pt x="11888" y="2700"/>
                  </a:lnTo>
                  <a:lnTo>
                    <a:pt x="11794" y="3079"/>
                  </a:lnTo>
                  <a:lnTo>
                    <a:pt x="11746" y="3458"/>
                  </a:lnTo>
                  <a:lnTo>
                    <a:pt x="11699" y="3837"/>
                  </a:lnTo>
                  <a:lnTo>
                    <a:pt x="11699" y="3837"/>
                  </a:lnTo>
                  <a:lnTo>
                    <a:pt x="11746" y="3932"/>
                  </a:lnTo>
                  <a:lnTo>
                    <a:pt x="11746" y="3932"/>
                  </a:lnTo>
                  <a:lnTo>
                    <a:pt x="11462" y="3884"/>
                  </a:lnTo>
                  <a:lnTo>
                    <a:pt x="11131" y="3837"/>
                  </a:lnTo>
                  <a:lnTo>
                    <a:pt x="11131" y="3837"/>
                  </a:lnTo>
                  <a:lnTo>
                    <a:pt x="10846" y="3884"/>
                  </a:lnTo>
                  <a:lnTo>
                    <a:pt x="10562" y="3932"/>
                  </a:lnTo>
                  <a:lnTo>
                    <a:pt x="10325" y="4026"/>
                  </a:lnTo>
                  <a:lnTo>
                    <a:pt x="10041" y="4121"/>
                  </a:lnTo>
                  <a:lnTo>
                    <a:pt x="10041" y="4121"/>
                  </a:lnTo>
                  <a:lnTo>
                    <a:pt x="9804" y="3837"/>
                  </a:lnTo>
                  <a:lnTo>
                    <a:pt x="9568" y="3600"/>
                  </a:lnTo>
                  <a:lnTo>
                    <a:pt x="9568" y="3600"/>
                  </a:lnTo>
                  <a:lnTo>
                    <a:pt x="9473" y="3600"/>
                  </a:lnTo>
                  <a:lnTo>
                    <a:pt x="9473" y="3600"/>
                  </a:lnTo>
                  <a:lnTo>
                    <a:pt x="9331" y="3411"/>
                  </a:lnTo>
                  <a:lnTo>
                    <a:pt x="9331" y="3411"/>
                  </a:lnTo>
                  <a:lnTo>
                    <a:pt x="8952" y="3174"/>
                  </a:lnTo>
                  <a:lnTo>
                    <a:pt x="8526" y="2984"/>
                  </a:lnTo>
                  <a:lnTo>
                    <a:pt x="8052" y="2890"/>
                  </a:lnTo>
                  <a:lnTo>
                    <a:pt x="7578" y="2842"/>
                  </a:lnTo>
                  <a:lnTo>
                    <a:pt x="7578" y="2842"/>
                  </a:lnTo>
                  <a:lnTo>
                    <a:pt x="7294" y="2890"/>
                  </a:lnTo>
                  <a:lnTo>
                    <a:pt x="6963" y="2937"/>
                  </a:lnTo>
                  <a:lnTo>
                    <a:pt x="6678" y="2984"/>
                  </a:lnTo>
                  <a:lnTo>
                    <a:pt x="6394" y="3079"/>
                  </a:lnTo>
                  <a:lnTo>
                    <a:pt x="6110" y="3221"/>
                  </a:lnTo>
                  <a:lnTo>
                    <a:pt x="5873" y="3363"/>
                  </a:lnTo>
                  <a:lnTo>
                    <a:pt x="5447" y="3742"/>
                  </a:lnTo>
                  <a:lnTo>
                    <a:pt x="5068" y="4216"/>
                  </a:lnTo>
                  <a:lnTo>
                    <a:pt x="4879" y="4453"/>
                  </a:lnTo>
                  <a:lnTo>
                    <a:pt x="4784" y="4737"/>
                  </a:lnTo>
                  <a:lnTo>
                    <a:pt x="4689" y="5021"/>
                  </a:lnTo>
                  <a:lnTo>
                    <a:pt x="4594" y="5305"/>
                  </a:lnTo>
                  <a:lnTo>
                    <a:pt x="4547" y="5637"/>
                  </a:lnTo>
                  <a:lnTo>
                    <a:pt x="4547" y="5921"/>
                  </a:lnTo>
                  <a:lnTo>
                    <a:pt x="4547" y="5921"/>
                  </a:lnTo>
                  <a:lnTo>
                    <a:pt x="4547" y="6442"/>
                  </a:lnTo>
                  <a:lnTo>
                    <a:pt x="4689" y="6916"/>
                  </a:lnTo>
                  <a:lnTo>
                    <a:pt x="4689" y="6916"/>
                  </a:lnTo>
                  <a:lnTo>
                    <a:pt x="4594" y="6916"/>
                  </a:lnTo>
                  <a:lnTo>
                    <a:pt x="4594" y="6916"/>
                  </a:lnTo>
                  <a:lnTo>
                    <a:pt x="4405" y="6868"/>
                  </a:lnTo>
                  <a:lnTo>
                    <a:pt x="3979" y="6868"/>
                  </a:lnTo>
                  <a:lnTo>
                    <a:pt x="3742" y="6916"/>
                  </a:lnTo>
                  <a:lnTo>
                    <a:pt x="3458" y="7058"/>
                  </a:lnTo>
                  <a:lnTo>
                    <a:pt x="3173" y="7200"/>
                  </a:lnTo>
                  <a:lnTo>
                    <a:pt x="2842" y="7437"/>
                  </a:lnTo>
                  <a:lnTo>
                    <a:pt x="2842" y="7437"/>
                  </a:lnTo>
                  <a:lnTo>
                    <a:pt x="2558" y="7768"/>
                  </a:lnTo>
                  <a:lnTo>
                    <a:pt x="2368" y="8100"/>
                  </a:lnTo>
                  <a:lnTo>
                    <a:pt x="2273" y="8431"/>
                  </a:lnTo>
                  <a:lnTo>
                    <a:pt x="2179" y="8715"/>
                  </a:lnTo>
                  <a:lnTo>
                    <a:pt x="2179" y="9000"/>
                  </a:lnTo>
                  <a:lnTo>
                    <a:pt x="2179" y="9236"/>
                  </a:lnTo>
                  <a:lnTo>
                    <a:pt x="2226" y="9568"/>
                  </a:lnTo>
                  <a:lnTo>
                    <a:pt x="2226" y="9568"/>
                  </a:lnTo>
                  <a:lnTo>
                    <a:pt x="1800" y="9521"/>
                  </a:lnTo>
                  <a:lnTo>
                    <a:pt x="1800" y="9521"/>
                  </a:lnTo>
                  <a:lnTo>
                    <a:pt x="1421" y="9568"/>
                  </a:lnTo>
                  <a:lnTo>
                    <a:pt x="1042" y="9663"/>
                  </a:lnTo>
                  <a:lnTo>
                    <a:pt x="710" y="9805"/>
                  </a:lnTo>
                  <a:lnTo>
                    <a:pt x="379" y="10042"/>
                  </a:lnTo>
                  <a:lnTo>
                    <a:pt x="379" y="10042"/>
                  </a:lnTo>
                  <a:lnTo>
                    <a:pt x="142" y="10373"/>
                  </a:lnTo>
                  <a:lnTo>
                    <a:pt x="47" y="10515"/>
                  </a:lnTo>
                  <a:lnTo>
                    <a:pt x="0" y="10610"/>
                  </a:lnTo>
                  <a:lnTo>
                    <a:pt x="0" y="10610"/>
                  </a:lnTo>
                  <a:lnTo>
                    <a:pt x="474" y="10705"/>
                  </a:lnTo>
                  <a:lnTo>
                    <a:pt x="947" y="10705"/>
                  </a:lnTo>
                  <a:lnTo>
                    <a:pt x="2273" y="10705"/>
                  </a:lnTo>
                  <a:lnTo>
                    <a:pt x="3316" y="10705"/>
                  </a:lnTo>
                  <a:lnTo>
                    <a:pt x="24914" y="10705"/>
                  </a:lnTo>
                  <a:lnTo>
                    <a:pt x="26619" y="10705"/>
                  </a:lnTo>
                  <a:lnTo>
                    <a:pt x="29366" y="10705"/>
                  </a:lnTo>
                  <a:lnTo>
                    <a:pt x="29366" y="10705"/>
                  </a:lnTo>
                  <a:lnTo>
                    <a:pt x="30171" y="10705"/>
                  </a:lnTo>
                  <a:lnTo>
                    <a:pt x="30550" y="10705"/>
                  </a:lnTo>
                  <a:lnTo>
                    <a:pt x="30882" y="10657"/>
                  </a:lnTo>
                  <a:lnTo>
                    <a:pt x="31118" y="10610"/>
                  </a:lnTo>
                  <a:lnTo>
                    <a:pt x="31213" y="10515"/>
                  </a:lnTo>
                  <a:lnTo>
                    <a:pt x="31261" y="10468"/>
                  </a:lnTo>
                  <a:lnTo>
                    <a:pt x="31261" y="10373"/>
                  </a:lnTo>
                  <a:lnTo>
                    <a:pt x="31261" y="10231"/>
                  </a:lnTo>
                  <a:lnTo>
                    <a:pt x="31166" y="10136"/>
                  </a:lnTo>
                  <a:lnTo>
                    <a:pt x="31071" y="9947"/>
                  </a:lnTo>
                  <a:lnTo>
                    <a:pt x="31071" y="9947"/>
                  </a:lnTo>
                  <a:lnTo>
                    <a:pt x="30550" y="9663"/>
                  </a:lnTo>
                  <a:lnTo>
                    <a:pt x="30029" y="9473"/>
                  </a:lnTo>
                  <a:lnTo>
                    <a:pt x="29366" y="9236"/>
                  </a:lnTo>
                  <a:lnTo>
                    <a:pt x="28656" y="9094"/>
                  </a:lnTo>
                  <a:lnTo>
                    <a:pt x="27850" y="9000"/>
                  </a:lnTo>
                  <a:lnTo>
                    <a:pt x="27424" y="9000"/>
                  </a:lnTo>
                  <a:lnTo>
                    <a:pt x="26998" y="9000"/>
                  </a:lnTo>
                  <a:lnTo>
                    <a:pt x="26571" y="9094"/>
                  </a:lnTo>
                  <a:lnTo>
                    <a:pt x="26145" y="9189"/>
                  </a:lnTo>
                  <a:lnTo>
                    <a:pt x="26145" y="9189"/>
                  </a:lnTo>
                  <a:lnTo>
                    <a:pt x="26050" y="9189"/>
                  </a:lnTo>
                  <a:lnTo>
                    <a:pt x="26003" y="9142"/>
                  </a:lnTo>
                  <a:lnTo>
                    <a:pt x="25908" y="9047"/>
                  </a:lnTo>
                  <a:lnTo>
                    <a:pt x="25908" y="8952"/>
                  </a:lnTo>
                  <a:lnTo>
                    <a:pt x="25861" y="8715"/>
                  </a:lnTo>
                  <a:lnTo>
                    <a:pt x="25861" y="8573"/>
                  </a:lnTo>
                  <a:lnTo>
                    <a:pt x="25861" y="8573"/>
                  </a:lnTo>
                  <a:close/>
                </a:path>
              </a:pathLst>
            </a:custGeom>
            <a:solidFill>
              <a:srgbClr val="682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238125" y="2123350"/>
              <a:ext cx="781525" cy="86450"/>
            </a:xfrm>
            <a:custGeom>
              <a:avLst/>
              <a:gdLst/>
              <a:ahLst/>
              <a:cxnLst/>
              <a:rect l="l" t="t" r="r" b="b"/>
              <a:pathLst>
                <a:path w="31261" h="3458" extrusionOk="0">
                  <a:moveTo>
                    <a:pt x="14304" y="569"/>
                  </a:moveTo>
                  <a:lnTo>
                    <a:pt x="14304" y="569"/>
                  </a:lnTo>
                  <a:lnTo>
                    <a:pt x="14257" y="758"/>
                  </a:lnTo>
                  <a:lnTo>
                    <a:pt x="14162" y="1042"/>
                  </a:lnTo>
                  <a:lnTo>
                    <a:pt x="14020" y="1279"/>
                  </a:lnTo>
                  <a:lnTo>
                    <a:pt x="13830" y="1516"/>
                  </a:lnTo>
                  <a:lnTo>
                    <a:pt x="13641" y="1800"/>
                  </a:lnTo>
                  <a:lnTo>
                    <a:pt x="13404" y="2037"/>
                  </a:lnTo>
                  <a:lnTo>
                    <a:pt x="13120" y="2274"/>
                  </a:lnTo>
                  <a:lnTo>
                    <a:pt x="12788" y="2463"/>
                  </a:lnTo>
                  <a:lnTo>
                    <a:pt x="12457" y="2653"/>
                  </a:lnTo>
                  <a:lnTo>
                    <a:pt x="12078" y="2795"/>
                  </a:lnTo>
                  <a:lnTo>
                    <a:pt x="11699" y="2889"/>
                  </a:lnTo>
                  <a:lnTo>
                    <a:pt x="11273" y="2889"/>
                  </a:lnTo>
                  <a:lnTo>
                    <a:pt x="10846" y="2889"/>
                  </a:lnTo>
                  <a:lnTo>
                    <a:pt x="10373" y="2795"/>
                  </a:lnTo>
                  <a:lnTo>
                    <a:pt x="9852" y="2605"/>
                  </a:lnTo>
                  <a:lnTo>
                    <a:pt x="9378" y="2368"/>
                  </a:lnTo>
                  <a:lnTo>
                    <a:pt x="9378" y="2368"/>
                  </a:lnTo>
                  <a:lnTo>
                    <a:pt x="8478" y="1895"/>
                  </a:lnTo>
                  <a:lnTo>
                    <a:pt x="7815" y="1563"/>
                  </a:lnTo>
                  <a:lnTo>
                    <a:pt x="7389" y="1374"/>
                  </a:lnTo>
                  <a:lnTo>
                    <a:pt x="7105" y="1326"/>
                  </a:lnTo>
                  <a:lnTo>
                    <a:pt x="6963" y="1374"/>
                  </a:lnTo>
                  <a:lnTo>
                    <a:pt x="6868" y="1421"/>
                  </a:lnTo>
                  <a:lnTo>
                    <a:pt x="6631" y="1563"/>
                  </a:lnTo>
                  <a:lnTo>
                    <a:pt x="6347" y="1847"/>
                  </a:lnTo>
                  <a:lnTo>
                    <a:pt x="5968" y="2132"/>
                  </a:lnTo>
                  <a:lnTo>
                    <a:pt x="5968" y="2132"/>
                  </a:lnTo>
                  <a:lnTo>
                    <a:pt x="5731" y="2321"/>
                  </a:lnTo>
                  <a:lnTo>
                    <a:pt x="5494" y="2416"/>
                  </a:lnTo>
                  <a:lnTo>
                    <a:pt x="4973" y="2605"/>
                  </a:lnTo>
                  <a:lnTo>
                    <a:pt x="4452" y="2700"/>
                  </a:lnTo>
                  <a:lnTo>
                    <a:pt x="3931" y="2700"/>
                  </a:lnTo>
                  <a:lnTo>
                    <a:pt x="3410" y="2653"/>
                  </a:lnTo>
                  <a:lnTo>
                    <a:pt x="2937" y="2510"/>
                  </a:lnTo>
                  <a:lnTo>
                    <a:pt x="2558" y="2274"/>
                  </a:lnTo>
                  <a:lnTo>
                    <a:pt x="2179" y="2037"/>
                  </a:lnTo>
                  <a:lnTo>
                    <a:pt x="2179" y="2037"/>
                  </a:lnTo>
                  <a:lnTo>
                    <a:pt x="2226" y="2321"/>
                  </a:lnTo>
                  <a:lnTo>
                    <a:pt x="2226" y="2321"/>
                  </a:lnTo>
                  <a:lnTo>
                    <a:pt x="1800" y="2274"/>
                  </a:lnTo>
                  <a:lnTo>
                    <a:pt x="1800" y="2274"/>
                  </a:lnTo>
                  <a:lnTo>
                    <a:pt x="1421" y="2321"/>
                  </a:lnTo>
                  <a:lnTo>
                    <a:pt x="1042" y="2416"/>
                  </a:lnTo>
                  <a:lnTo>
                    <a:pt x="710" y="2558"/>
                  </a:lnTo>
                  <a:lnTo>
                    <a:pt x="379" y="2795"/>
                  </a:lnTo>
                  <a:lnTo>
                    <a:pt x="379" y="2795"/>
                  </a:lnTo>
                  <a:lnTo>
                    <a:pt x="142" y="3126"/>
                  </a:lnTo>
                  <a:lnTo>
                    <a:pt x="47" y="3268"/>
                  </a:lnTo>
                  <a:lnTo>
                    <a:pt x="0" y="3363"/>
                  </a:lnTo>
                  <a:lnTo>
                    <a:pt x="0" y="3363"/>
                  </a:lnTo>
                  <a:lnTo>
                    <a:pt x="474" y="3458"/>
                  </a:lnTo>
                  <a:lnTo>
                    <a:pt x="947" y="3458"/>
                  </a:lnTo>
                  <a:lnTo>
                    <a:pt x="2273" y="3458"/>
                  </a:lnTo>
                  <a:lnTo>
                    <a:pt x="3316" y="3458"/>
                  </a:lnTo>
                  <a:lnTo>
                    <a:pt x="24914" y="3458"/>
                  </a:lnTo>
                  <a:lnTo>
                    <a:pt x="25387" y="3458"/>
                  </a:lnTo>
                  <a:lnTo>
                    <a:pt x="25387" y="3458"/>
                  </a:lnTo>
                  <a:lnTo>
                    <a:pt x="26619" y="3458"/>
                  </a:lnTo>
                  <a:lnTo>
                    <a:pt x="29366" y="3458"/>
                  </a:lnTo>
                  <a:lnTo>
                    <a:pt x="29366" y="3458"/>
                  </a:lnTo>
                  <a:lnTo>
                    <a:pt x="29887" y="3458"/>
                  </a:lnTo>
                  <a:lnTo>
                    <a:pt x="29887" y="3458"/>
                  </a:lnTo>
                  <a:lnTo>
                    <a:pt x="30645" y="3458"/>
                  </a:lnTo>
                  <a:lnTo>
                    <a:pt x="30645" y="3458"/>
                  </a:lnTo>
                  <a:lnTo>
                    <a:pt x="30929" y="3410"/>
                  </a:lnTo>
                  <a:lnTo>
                    <a:pt x="31166" y="3316"/>
                  </a:lnTo>
                  <a:lnTo>
                    <a:pt x="31213" y="3268"/>
                  </a:lnTo>
                  <a:lnTo>
                    <a:pt x="31261" y="3174"/>
                  </a:lnTo>
                  <a:lnTo>
                    <a:pt x="31261" y="3079"/>
                  </a:lnTo>
                  <a:lnTo>
                    <a:pt x="31213" y="2937"/>
                  </a:lnTo>
                  <a:lnTo>
                    <a:pt x="30834" y="2937"/>
                  </a:lnTo>
                  <a:lnTo>
                    <a:pt x="29982" y="2889"/>
                  </a:lnTo>
                  <a:lnTo>
                    <a:pt x="26998" y="2747"/>
                  </a:lnTo>
                  <a:lnTo>
                    <a:pt x="26998" y="2747"/>
                  </a:lnTo>
                  <a:lnTo>
                    <a:pt x="26761" y="2795"/>
                  </a:lnTo>
                  <a:lnTo>
                    <a:pt x="25766" y="2842"/>
                  </a:lnTo>
                  <a:lnTo>
                    <a:pt x="25766" y="2842"/>
                  </a:lnTo>
                  <a:lnTo>
                    <a:pt x="25766" y="2842"/>
                  </a:lnTo>
                  <a:lnTo>
                    <a:pt x="24961" y="2889"/>
                  </a:lnTo>
                  <a:lnTo>
                    <a:pt x="23919" y="2842"/>
                  </a:lnTo>
                  <a:lnTo>
                    <a:pt x="23919" y="2842"/>
                  </a:lnTo>
                  <a:lnTo>
                    <a:pt x="23445" y="2795"/>
                  </a:lnTo>
                  <a:lnTo>
                    <a:pt x="23067" y="2747"/>
                  </a:lnTo>
                  <a:lnTo>
                    <a:pt x="22735" y="2605"/>
                  </a:lnTo>
                  <a:lnTo>
                    <a:pt x="22451" y="2463"/>
                  </a:lnTo>
                  <a:lnTo>
                    <a:pt x="22167" y="2274"/>
                  </a:lnTo>
                  <a:lnTo>
                    <a:pt x="21977" y="2084"/>
                  </a:lnTo>
                  <a:lnTo>
                    <a:pt x="21788" y="1895"/>
                  </a:lnTo>
                  <a:lnTo>
                    <a:pt x="21646" y="1658"/>
                  </a:lnTo>
                  <a:lnTo>
                    <a:pt x="21456" y="1232"/>
                  </a:lnTo>
                  <a:lnTo>
                    <a:pt x="21314" y="900"/>
                  </a:lnTo>
                  <a:lnTo>
                    <a:pt x="21267" y="521"/>
                  </a:lnTo>
                  <a:lnTo>
                    <a:pt x="21267" y="521"/>
                  </a:lnTo>
                  <a:lnTo>
                    <a:pt x="21172" y="616"/>
                  </a:lnTo>
                  <a:lnTo>
                    <a:pt x="20935" y="805"/>
                  </a:lnTo>
                  <a:lnTo>
                    <a:pt x="20698" y="900"/>
                  </a:lnTo>
                  <a:lnTo>
                    <a:pt x="20461" y="995"/>
                  </a:lnTo>
                  <a:lnTo>
                    <a:pt x="20177" y="1042"/>
                  </a:lnTo>
                  <a:lnTo>
                    <a:pt x="19798" y="1090"/>
                  </a:lnTo>
                  <a:lnTo>
                    <a:pt x="19798" y="1090"/>
                  </a:lnTo>
                  <a:lnTo>
                    <a:pt x="19419" y="1042"/>
                  </a:lnTo>
                  <a:lnTo>
                    <a:pt x="19088" y="900"/>
                  </a:lnTo>
                  <a:lnTo>
                    <a:pt x="18804" y="758"/>
                  </a:lnTo>
                  <a:lnTo>
                    <a:pt x="18567" y="521"/>
                  </a:lnTo>
                  <a:lnTo>
                    <a:pt x="18235" y="190"/>
                  </a:lnTo>
                  <a:lnTo>
                    <a:pt x="18141" y="0"/>
                  </a:lnTo>
                  <a:lnTo>
                    <a:pt x="18141" y="0"/>
                  </a:lnTo>
                  <a:lnTo>
                    <a:pt x="17999" y="237"/>
                  </a:lnTo>
                  <a:lnTo>
                    <a:pt x="17904" y="474"/>
                  </a:lnTo>
                  <a:lnTo>
                    <a:pt x="17714" y="758"/>
                  </a:lnTo>
                  <a:lnTo>
                    <a:pt x="17430" y="1042"/>
                  </a:lnTo>
                  <a:lnTo>
                    <a:pt x="17099" y="1326"/>
                  </a:lnTo>
                  <a:lnTo>
                    <a:pt x="16720" y="1516"/>
                  </a:lnTo>
                  <a:lnTo>
                    <a:pt x="16483" y="1563"/>
                  </a:lnTo>
                  <a:lnTo>
                    <a:pt x="16246" y="1563"/>
                  </a:lnTo>
                  <a:lnTo>
                    <a:pt x="16246" y="1563"/>
                  </a:lnTo>
                  <a:lnTo>
                    <a:pt x="16009" y="1563"/>
                  </a:lnTo>
                  <a:lnTo>
                    <a:pt x="15772" y="1516"/>
                  </a:lnTo>
                  <a:lnTo>
                    <a:pt x="15583" y="1421"/>
                  </a:lnTo>
                  <a:lnTo>
                    <a:pt x="15393" y="1279"/>
                  </a:lnTo>
                  <a:lnTo>
                    <a:pt x="15109" y="995"/>
                  </a:lnTo>
                  <a:lnTo>
                    <a:pt x="14825" y="663"/>
                  </a:lnTo>
                  <a:lnTo>
                    <a:pt x="14636" y="426"/>
                  </a:lnTo>
                  <a:lnTo>
                    <a:pt x="14494" y="237"/>
                  </a:lnTo>
                  <a:lnTo>
                    <a:pt x="14446" y="237"/>
                  </a:lnTo>
                  <a:lnTo>
                    <a:pt x="14399" y="284"/>
                  </a:lnTo>
                  <a:lnTo>
                    <a:pt x="14304" y="569"/>
                  </a:lnTo>
                  <a:lnTo>
                    <a:pt x="14304" y="569"/>
                  </a:lnTo>
                  <a:close/>
                </a:path>
              </a:pathLst>
            </a:custGeom>
            <a:solidFill>
              <a:srgbClr val="5C1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669;p30">
            <a:extLst>
              <a:ext uri="{FF2B5EF4-FFF2-40B4-BE49-F238E27FC236}">
                <a16:creationId xmlns:a16="http://schemas.microsoft.com/office/drawing/2014/main" id="{2FB920F9-1E83-497C-FC6F-4A41BF865C80}"/>
              </a:ext>
            </a:extLst>
          </p:cNvPr>
          <p:cNvSpPr/>
          <p:nvPr/>
        </p:nvSpPr>
        <p:spPr>
          <a:xfrm>
            <a:off x="1325415" y="1083620"/>
            <a:ext cx="1617335" cy="877828"/>
          </a:xfrm>
          <a:custGeom>
            <a:avLst/>
            <a:gdLst/>
            <a:ahLst/>
            <a:cxnLst/>
            <a:rect l="l" t="t" r="r" b="b"/>
            <a:pathLst>
              <a:path w="24820" h="13547" extrusionOk="0">
                <a:moveTo>
                  <a:pt x="9284" y="8953"/>
                </a:moveTo>
                <a:lnTo>
                  <a:pt x="9284" y="8953"/>
                </a:lnTo>
                <a:lnTo>
                  <a:pt x="8905" y="8005"/>
                </a:lnTo>
                <a:lnTo>
                  <a:pt x="8668" y="7058"/>
                </a:lnTo>
                <a:lnTo>
                  <a:pt x="8289" y="5306"/>
                </a:lnTo>
                <a:lnTo>
                  <a:pt x="8099" y="4548"/>
                </a:lnTo>
                <a:lnTo>
                  <a:pt x="7863" y="3885"/>
                </a:lnTo>
                <a:lnTo>
                  <a:pt x="7721" y="3553"/>
                </a:lnTo>
                <a:lnTo>
                  <a:pt x="7578" y="3316"/>
                </a:lnTo>
                <a:lnTo>
                  <a:pt x="7389" y="3079"/>
                </a:lnTo>
                <a:lnTo>
                  <a:pt x="7152" y="2890"/>
                </a:lnTo>
                <a:lnTo>
                  <a:pt x="7152" y="2890"/>
                </a:lnTo>
                <a:lnTo>
                  <a:pt x="6442" y="2511"/>
                </a:lnTo>
                <a:lnTo>
                  <a:pt x="5447" y="2085"/>
                </a:lnTo>
                <a:lnTo>
                  <a:pt x="4310" y="1611"/>
                </a:lnTo>
                <a:lnTo>
                  <a:pt x="3079" y="1137"/>
                </a:lnTo>
                <a:lnTo>
                  <a:pt x="947" y="332"/>
                </a:lnTo>
                <a:lnTo>
                  <a:pt x="0" y="1"/>
                </a:lnTo>
                <a:lnTo>
                  <a:pt x="0" y="1"/>
                </a:lnTo>
                <a:lnTo>
                  <a:pt x="426" y="380"/>
                </a:lnTo>
                <a:lnTo>
                  <a:pt x="758" y="759"/>
                </a:lnTo>
                <a:lnTo>
                  <a:pt x="1042" y="1185"/>
                </a:lnTo>
                <a:lnTo>
                  <a:pt x="1232" y="1611"/>
                </a:lnTo>
                <a:lnTo>
                  <a:pt x="1421" y="2037"/>
                </a:lnTo>
                <a:lnTo>
                  <a:pt x="1563" y="2464"/>
                </a:lnTo>
                <a:lnTo>
                  <a:pt x="1611" y="2937"/>
                </a:lnTo>
                <a:lnTo>
                  <a:pt x="1705" y="3364"/>
                </a:lnTo>
                <a:lnTo>
                  <a:pt x="1705" y="4121"/>
                </a:lnTo>
                <a:lnTo>
                  <a:pt x="1705" y="4785"/>
                </a:lnTo>
                <a:lnTo>
                  <a:pt x="1611" y="5353"/>
                </a:lnTo>
                <a:lnTo>
                  <a:pt x="1611" y="5353"/>
                </a:lnTo>
                <a:lnTo>
                  <a:pt x="1753" y="5353"/>
                </a:lnTo>
                <a:lnTo>
                  <a:pt x="2179" y="5400"/>
                </a:lnTo>
                <a:lnTo>
                  <a:pt x="2510" y="5495"/>
                </a:lnTo>
                <a:lnTo>
                  <a:pt x="2889" y="5637"/>
                </a:lnTo>
                <a:lnTo>
                  <a:pt x="3410" y="5827"/>
                </a:lnTo>
                <a:lnTo>
                  <a:pt x="3979" y="6158"/>
                </a:lnTo>
                <a:lnTo>
                  <a:pt x="3979" y="6158"/>
                </a:lnTo>
                <a:lnTo>
                  <a:pt x="4310" y="6348"/>
                </a:lnTo>
                <a:lnTo>
                  <a:pt x="4547" y="6584"/>
                </a:lnTo>
                <a:lnTo>
                  <a:pt x="4737" y="6869"/>
                </a:lnTo>
                <a:lnTo>
                  <a:pt x="4879" y="7153"/>
                </a:lnTo>
                <a:lnTo>
                  <a:pt x="5021" y="7484"/>
                </a:lnTo>
                <a:lnTo>
                  <a:pt x="5116" y="7816"/>
                </a:lnTo>
                <a:lnTo>
                  <a:pt x="5210" y="8479"/>
                </a:lnTo>
                <a:lnTo>
                  <a:pt x="5258" y="9047"/>
                </a:lnTo>
                <a:lnTo>
                  <a:pt x="5258" y="9568"/>
                </a:lnTo>
                <a:lnTo>
                  <a:pt x="5210" y="10042"/>
                </a:lnTo>
                <a:lnTo>
                  <a:pt x="5210" y="10042"/>
                </a:lnTo>
                <a:lnTo>
                  <a:pt x="5637" y="9995"/>
                </a:lnTo>
                <a:lnTo>
                  <a:pt x="6015" y="10042"/>
                </a:lnTo>
                <a:lnTo>
                  <a:pt x="6394" y="10137"/>
                </a:lnTo>
                <a:lnTo>
                  <a:pt x="6726" y="10279"/>
                </a:lnTo>
                <a:lnTo>
                  <a:pt x="7010" y="10421"/>
                </a:lnTo>
                <a:lnTo>
                  <a:pt x="7247" y="10610"/>
                </a:lnTo>
                <a:lnTo>
                  <a:pt x="7484" y="10847"/>
                </a:lnTo>
                <a:lnTo>
                  <a:pt x="7673" y="11037"/>
                </a:lnTo>
                <a:lnTo>
                  <a:pt x="8005" y="11463"/>
                </a:lnTo>
                <a:lnTo>
                  <a:pt x="8194" y="11889"/>
                </a:lnTo>
                <a:lnTo>
                  <a:pt x="8336" y="12268"/>
                </a:lnTo>
                <a:lnTo>
                  <a:pt x="8336" y="12268"/>
                </a:lnTo>
                <a:lnTo>
                  <a:pt x="8999" y="12789"/>
                </a:lnTo>
                <a:lnTo>
                  <a:pt x="9663" y="13121"/>
                </a:lnTo>
                <a:lnTo>
                  <a:pt x="10278" y="13405"/>
                </a:lnTo>
                <a:lnTo>
                  <a:pt x="10610" y="13452"/>
                </a:lnTo>
                <a:lnTo>
                  <a:pt x="10894" y="13500"/>
                </a:lnTo>
                <a:lnTo>
                  <a:pt x="11510" y="13547"/>
                </a:lnTo>
                <a:lnTo>
                  <a:pt x="12173" y="13452"/>
                </a:lnTo>
                <a:lnTo>
                  <a:pt x="12836" y="13263"/>
                </a:lnTo>
                <a:lnTo>
                  <a:pt x="13499" y="12979"/>
                </a:lnTo>
                <a:lnTo>
                  <a:pt x="13499" y="12979"/>
                </a:lnTo>
                <a:lnTo>
                  <a:pt x="13736" y="12647"/>
                </a:lnTo>
                <a:lnTo>
                  <a:pt x="14067" y="12315"/>
                </a:lnTo>
                <a:lnTo>
                  <a:pt x="14446" y="11984"/>
                </a:lnTo>
                <a:lnTo>
                  <a:pt x="14731" y="11842"/>
                </a:lnTo>
                <a:lnTo>
                  <a:pt x="14967" y="11700"/>
                </a:lnTo>
                <a:lnTo>
                  <a:pt x="15299" y="11558"/>
                </a:lnTo>
                <a:lnTo>
                  <a:pt x="15630" y="11510"/>
                </a:lnTo>
                <a:lnTo>
                  <a:pt x="15962" y="11463"/>
                </a:lnTo>
                <a:lnTo>
                  <a:pt x="16341" y="11463"/>
                </a:lnTo>
                <a:lnTo>
                  <a:pt x="16720" y="11558"/>
                </a:lnTo>
                <a:lnTo>
                  <a:pt x="17099" y="11652"/>
                </a:lnTo>
                <a:lnTo>
                  <a:pt x="17099" y="11652"/>
                </a:lnTo>
                <a:lnTo>
                  <a:pt x="17193" y="11226"/>
                </a:lnTo>
                <a:lnTo>
                  <a:pt x="17336" y="10705"/>
                </a:lnTo>
                <a:lnTo>
                  <a:pt x="17525" y="10137"/>
                </a:lnTo>
                <a:lnTo>
                  <a:pt x="17809" y="9568"/>
                </a:lnTo>
                <a:lnTo>
                  <a:pt x="17999" y="9284"/>
                </a:lnTo>
                <a:lnTo>
                  <a:pt x="18188" y="9000"/>
                </a:lnTo>
                <a:lnTo>
                  <a:pt x="18425" y="8763"/>
                </a:lnTo>
                <a:lnTo>
                  <a:pt x="18709" y="8526"/>
                </a:lnTo>
                <a:lnTo>
                  <a:pt x="18993" y="8384"/>
                </a:lnTo>
                <a:lnTo>
                  <a:pt x="19325" y="8242"/>
                </a:lnTo>
                <a:lnTo>
                  <a:pt x="19325" y="8242"/>
                </a:lnTo>
                <a:lnTo>
                  <a:pt x="19988" y="8100"/>
                </a:lnTo>
                <a:lnTo>
                  <a:pt x="20509" y="8053"/>
                </a:lnTo>
                <a:lnTo>
                  <a:pt x="20935" y="8005"/>
                </a:lnTo>
                <a:lnTo>
                  <a:pt x="21314" y="8005"/>
                </a:lnTo>
                <a:lnTo>
                  <a:pt x="21740" y="8100"/>
                </a:lnTo>
                <a:lnTo>
                  <a:pt x="21835" y="8147"/>
                </a:lnTo>
                <a:lnTo>
                  <a:pt x="21835" y="8147"/>
                </a:lnTo>
                <a:lnTo>
                  <a:pt x="21930" y="7532"/>
                </a:lnTo>
                <a:lnTo>
                  <a:pt x="22072" y="6916"/>
                </a:lnTo>
                <a:lnTo>
                  <a:pt x="22309" y="6205"/>
                </a:lnTo>
                <a:lnTo>
                  <a:pt x="22498" y="5779"/>
                </a:lnTo>
                <a:lnTo>
                  <a:pt x="22688" y="5400"/>
                </a:lnTo>
                <a:lnTo>
                  <a:pt x="22925" y="4974"/>
                </a:lnTo>
                <a:lnTo>
                  <a:pt x="23209" y="4595"/>
                </a:lnTo>
                <a:lnTo>
                  <a:pt x="23540" y="4263"/>
                </a:lnTo>
                <a:lnTo>
                  <a:pt x="23919" y="3932"/>
                </a:lnTo>
                <a:lnTo>
                  <a:pt x="24346" y="3648"/>
                </a:lnTo>
                <a:lnTo>
                  <a:pt x="24819" y="3411"/>
                </a:lnTo>
                <a:lnTo>
                  <a:pt x="24819" y="3411"/>
                </a:lnTo>
                <a:lnTo>
                  <a:pt x="23825" y="3458"/>
                </a:lnTo>
                <a:lnTo>
                  <a:pt x="21551" y="3648"/>
                </a:lnTo>
                <a:lnTo>
                  <a:pt x="20272" y="3790"/>
                </a:lnTo>
                <a:lnTo>
                  <a:pt x="19041" y="3932"/>
                </a:lnTo>
                <a:lnTo>
                  <a:pt x="17951" y="4121"/>
                </a:lnTo>
                <a:lnTo>
                  <a:pt x="17193" y="4263"/>
                </a:lnTo>
                <a:lnTo>
                  <a:pt x="17193" y="4263"/>
                </a:lnTo>
                <a:lnTo>
                  <a:pt x="16909" y="4406"/>
                </a:lnTo>
                <a:lnTo>
                  <a:pt x="16672" y="4548"/>
                </a:lnTo>
                <a:lnTo>
                  <a:pt x="16436" y="4785"/>
                </a:lnTo>
                <a:lnTo>
                  <a:pt x="16199" y="5021"/>
                </a:lnTo>
                <a:lnTo>
                  <a:pt x="15820" y="5590"/>
                </a:lnTo>
                <a:lnTo>
                  <a:pt x="15441" y="6253"/>
                </a:lnTo>
                <a:lnTo>
                  <a:pt x="14588" y="7863"/>
                </a:lnTo>
                <a:lnTo>
                  <a:pt x="14115" y="8716"/>
                </a:lnTo>
                <a:lnTo>
                  <a:pt x="13499" y="9521"/>
                </a:lnTo>
                <a:lnTo>
                  <a:pt x="13499" y="9521"/>
                </a:lnTo>
                <a:lnTo>
                  <a:pt x="13641" y="9047"/>
                </a:lnTo>
                <a:lnTo>
                  <a:pt x="13689" y="8526"/>
                </a:lnTo>
                <a:lnTo>
                  <a:pt x="13736" y="8005"/>
                </a:lnTo>
                <a:lnTo>
                  <a:pt x="13783" y="7532"/>
                </a:lnTo>
                <a:lnTo>
                  <a:pt x="13736" y="7153"/>
                </a:lnTo>
                <a:lnTo>
                  <a:pt x="13689" y="6869"/>
                </a:lnTo>
                <a:lnTo>
                  <a:pt x="13594" y="6726"/>
                </a:lnTo>
                <a:lnTo>
                  <a:pt x="13546" y="6726"/>
                </a:lnTo>
                <a:lnTo>
                  <a:pt x="13499" y="6774"/>
                </a:lnTo>
                <a:lnTo>
                  <a:pt x="13499" y="6774"/>
                </a:lnTo>
                <a:lnTo>
                  <a:pt x="13357" y="6963"/>
                </a:lnTo>
                <a:lnTo>
                  <a:pt x="13215" y="7200"/>
                </a:lnTo>
                <a:lnTo>
                  <a:pt x="12931" y="7816"/>
                </a:lnTo>
                <a:lnTo>
                  <a:pt x="12646" y="8574"/>
                </a:lnTo>
                <a:lnTo>
                  <a:pt x="12646" y="8574"/>
                </a:lnTo>
                <a:lnTo>
                  <a:pt x="10373" y="8242"/>
                </a:lnTo>
                <a:lnTo>
                  <a:pt x="10373" y="8242"/>
                </a:lnTo>
                <a:lnTo>
                  <a:pt x="10278" y="7437"/>
                </a:lnTo>
                <a:lnTo>
                  <a:pt x="10184" y="6774"/>
                </a:lnTo>
                <a:lnTo>
                  <a:pt x="10136" y="6490"/>
                </a:lnTo>
                <a:lnTo>
                  <a:pt x="10041" y="6300"/>
                </a:lnTo>
                <a:lnTo>
                  <a:pt x="10041" y="6300"/>
                </a:lnTo>
                <a:lnTo>
                  <a:pt x="9994" y="6253"/>
                </a:lnTo>
                <a:lnTo>
                  <a:pt x="9947" y="6253"/>
                </a:lnTo>
                <a:lnTo>
                  <a:pt x="9805" y="6348"/>
                </a:lnTo>
                <a:lnTo>
                  <a:pt x="9663" y="6584"/>
                </a:lnTo>
                <a:lnTo>
                  <a:pt x="9568" y="6963"/>
                </a:lnTo>
                <a:lnTo>
                  <a:pt x="9426" y="7437"/>
                </a:lnTo>
                <a:lnTo>
                  <a:pt x="9331" y="7911"/>
                </a:lnTo>
                <a:lnTo>
                  <a:pt x="9284" y="8432"/>
                </a:lnTo>
                <a:lnTo>
                  <a:pt x="9284" y="8953"/>
                </a:lnTo>
                <a:lnTo>
                  <a:pt x="9284" y="8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0;p30">
            <a:extLst>
              <a:ext uri="{FF2B5EF4-FFF2-40B4-BE49-F238E27FC236}">
                <a16:creationId xmlns:a16="http://schemas.microsoft.com/office/drawing/2014/main" id="{653B6F32-C4B6-0577-12C2-F937486EBECE}"/>
              </a:ext>
            </a:extLst>
          </p:cNvPr>
          <p:cNvSpPr/>
          <p:nvPr/>
        </p:nvSpPr>
        <p:spPr>
          <a:xfrm rot="1202423">
            <a:off x="6743887" y="2747115"/>
            <a:ext cx="1171336" cy="836796"/>
          </a:xfrm>
          <a:custGeom>
            <a:avLst/>
            <a:gdLst/>
            <a:ahLst/>
            <a:cxnLst/>
            <a:rect l="l" t="t" r="r" b="b"/>
            <a:pathLst>
              <a:path w="11227" h="8810" extrusionOk="0">
                <a:moveTo>
                  <a:pt x="6490" y="7105"/>
                </a:moveTo>
                <a:lnTo>
                  <a:pt x="6490" y="7105"/>
                </a:lnTo>
                <a:lnTo>
                  <a:pt x="6064" y="6821"/>
                </a:lnTo>
                <a:lnTo>
                  <a:pt x="5637" y="6536"/>
                </a:lnTo>
                <a:lnTo>
                  <a:pt x="4927" y="5968"/>
                </a:lnTo>
                <a:lnTo>
                  <a:pt x="4643" y="5731"/>
                </a:lnTo>
                <a:lnTo>
                  <a:pt x="4358" y="5494"/>
                </a:lnTo>
                <a:lnTo>
                  <a:pt x="4027" y="5400"/>
                </a:lnTo>
                <a:lnTo>
                  <a:pt x="3743" y="5352"/>
                </a:lnTo>
                <a:lnTo>
                  <a:pt x="3743" y="5352"/>
                </a:lnTo>
                <a:lnTo>
                  <a:pt x="3364" y="5447"/>
                </a:lnTo>
                <a:lnTo>
                  <a:pt x="2795" y="5589"/>
                </a:lnTo>
                <a:lnTo>
                  <a:pt x="1564" y="5921"/>
                </a:lnTo>
                <a:lnTo>
                  <a:pt x="1" y="6442"/>
                </a:lnTo>
                <a:lnTo>
                  <a:pt x="1" y="6442"/>
                </a:lnTo>
                <a:lnTo>
                  <a:pt x="285" y="6489"/>
                </a:lnTo>
                <a:lnTo>
                  <a:pt x="522" y="6536"/>
                </a:lnTo>
                <a:lnTo>
                  <a:pt x="759" y="6584"/>
                </a:lnTo>
                <a:lnTo>
                  <a:pt x="996" y="6726"/>
                </a:lnTo>
                <a:lnTo>
                  <a:pt x="1374" y="6963"/>
                </a:lnTo>
                <a:lnTo>
                  <a:pt x="1706" y="7247"/>
                </a:lnTo>
                <a:lnTo>
                  <a:pt x="1990" y="7578"/>
                </a:lnTo>
                <a:lnTo>
                  <a:pt x="2180" y="7815"/>
                </a:lnTo>
                <a:lnTo>
                  <a:pt x="2322" y="8099"/>
                </a:lnTo>
                <a:lnTo>
                  <a:pt x="2322" y="8099"/>
                </a:lnTo>
                <a:lnTo>
                  <a:pt x="2369" y="8052"/>
                </a:lnTo>
                <a:lnTo>
                  <a:pt x="2559" y="7910"/>
                </a:lnTo>
                <a:lnTo>
                  <a:pt x="2937" y="7768"/>
                </a:lnTo>
                <a:lnTo>
                  <a:pt x="3506" y="7673"/>
                </a:lnTo>
                <a:lnTo>
                  <a:pt x="3506" y="7673"/>
                </a:lnTo>
                <a:lnTo>
                  <a:pt x="3695" y="7626"/>
                </a:lnTo>
                <a:lnTo>
                  <a:pt x="3885" y="7673"/>
                </a:lnTo>
                <a:lnTo>
                  <a:pt x="4169" y="7768"/>
                </a:lnTo>
                <a:lnTo>
                  <a:pt x="4501" y="7957"/>
                </a:lnTo>
                <a:lnTo>
                  <a:pt x="4737" y="8194"/>
                </a:lnTo>
                <a:lnTo>
                  <a:pt x="4927" y="8384"/>
                </a:lnTo>
                <a:lnTo>
                  <a:pt x="5069" y="8620"/>
                </a:lnTo>
                <a:lnTo>
                  <a:pt x="5211" y="8810"/>
                </a:lnTo>
                <a:lnTo>
                  <a:pt x="5211" y="8810"/>
                </a:lnTo>
                <a:lnTo>
                  <a:pt x="5400" y="8668"/>
                </a:lnTo>
                <a:lnTo>
                  <a:pt x="5543" y="8573"/>
                </a:lnTo>
                <a:lnTo>
                  <a:pt x="5874" y="8431"/>
                </a:lnTo>
                <a:lnTo>
                  <a:pt x="6206" y="8384"/>
                </a:lnTo>
                <a:lnTo>
                  <a:pt x="6490" y="8431"/>
                </a:lnTo>
                <a:lnTo>
                  <a:pt x="6774" y="8526"/>
                </a:lnTo>
                <a:lnTo>
                  <a:pt x="6963" y="8620"/>
                </a:lnTo>
                <a:lnTo>
                  <a:pt x="7153" y="8715"/>
                </a:lnTo>
                <a:lnTo>
                  <a:pt x="7153" y="8715"/>
                </a:lnTo>
                <a:lnTo>
                  <a:pt x="7579" y="8715"/>
                </a:lnTo>
                <a:lnTo>
                  <a:pt x="7958" y="8668"/>
                </a:lnTo>
                <a:lnTo>
                  <a:pt x="8290" y="8526"/>
                </a:lnTo>
                <a:lnTo>
                  <a:pt x="8574" y="8384"/>
                </a:lnTo>
                <a:lnTo>
                  <a:pt x="8811" y="8194"/>
                </a:lnTo>
                <a:lnTo>
                  <a:pt x="9048" y="7957"/>
                </a:lnTo>
                <a:lnTo>
                  <a:pt x="9237" y="7673"/>
                </a:lnTo>
                <a:lnTo>
                  <a:pt x="9426" y="7342"/>
                </a:lnTo>
                <a:lnTo>
                  <a:pt x="9426" y="7342"/>
                </a:lnTo>
                <a:lnTo>
                  <a:pt x="9426" y="7152"/>
                </a:lnTo>
                <a:lnTo>
                  <a:pt x="9426" y="6915"/>
                </a:lnTo>
                <a:lnTo>
                  <a:pt x="9521" y="6678"/>
                </a:lnTo>
                <a:lnTo>
                  <a:pt x="9616" y="6394"/>
                </a:lnTo>
                <a:lnTo>
                  <a:pt x="9805" y="6110"/>
                </a:lnTo>
                <a:lnTo>
                  <a:pt x="10090" y="5873"/>
                </a:lnTo>
                <a:lnTo>
                  <a:pt x="10232" y="5779"/>
                </a:lnTo>
                <a:lnTo>
                  <a:pt x="10468" y="5731"/>
                </a:lnTo>
                <a:lnTo>
                  <a:pt x="10468" y="5731"/>
                </a:lnTo>
                <a:lnTo>
                  <a:pt x="10326" y="5494"/>
                </a:lnTo>
                <a:lnTo>
                  <a:pt x="10232" y="5258"/>
                </a:lnTo>
                <a:lnTo>
                  <a:pt x="10137" y="4973"/>
                </a:lnTo>
                <a:lnTo>
                  <a:pt x="10042" y="4642"/>
                </a:lnTo>
                <a:lnTo>
                  <a:pt x="10042" y="4310"/>
                </a:lnTo>
                <a:lnTo>
                  <a:pt x="10090" y="3979"/>
                </a:lnTo>
                <a:lnTo>
                  <a:pt x="10184" y="3837"/>
                </a:lnTo>
                <a:lnTo>
                  <a:pt x="10279" y="3647"/>
                </a:lnTo>
                <a:lnTo>
                  <a:pt x="10279" y="3647"/>
                </a:lnTo>
                <a:lnTo>
                  <a:pt x="10658" y="3221"/>
                </a:lnTo>
                <a:lnTo>
                  <a:pt x="10989" y="2937"/>
                </a:lnTo>
                <a:lnTo>
                  <a:pt x="11179" y="2842"/>
                </a:lnTo>
                <a:lnTo>
                  <a:pt x="11226" y="2842"/>
                </a:lnTo>
                <a:lnTo>
                  <a:pt x="11226" y="2842"/>
                </a:lnTo>
                <a:lnTo>
                  <a:pt x="11084" y="2558"/>
                </a:lnTo>
                <a:lnTo>
                  <a:pt x="10942" y="2274"/>
                </a:lnTo>
                <a:lnTo>
                  <a:pt x="10800" y="1895"/>
                </a:lnTo>
                <a:lnTo>
                  <a:pt x="10705" y="1468"/>
                </a:lnTo>
                <a:lnTo>
                  <a:pt x="10658" y="995"/>
                </a:lnTo>
                <a:lnTo>
                  <a:pt x="10658" y="758"/>
                </a:lnTo>
                <a:lnTo>
                  <a:pt x="10705" y="521"/>
                </a:lnTo>
                <a:lnTo>
                  <a:pt x="10800" y="284"/>
                </a:lnTo>
                <a:lnTo>
                  <a:pt x="10942" y="0"/>
                </a:lnTo>
                <a:lnTo>
                  <a:pt x="10942" y="0"/>
                </a:lnTo>
                <a:lnTo>
                  <a:pt x="9711" y="1137"/>
                </a:lnTo>
                <a:lnTo>
                  <a:pt x="8763" y="2037"/>
                </a:lnTo>
                <a:lnTo>
                  <a:pt x="8384" y="2463"/>
                </a:lnTo>
                <a:lnTo>
                  <a:pt x="8148" y="2747"/>
                </a:lnTo>
                <a:lnTo>
                  <a:pt x="8148" y="2747"/>
                </a:lnTo>
                <a:lnTo>
                  <a:pt x="8053" y="3031"/>
                </a:lnTo>
                <a:lnTo>
                  <a:pt x="8005" y="3363"/>
                </a:lnTo>
                <a:lnTo>
                  <a:pt x="8005" y="3694"/>
                </a:lnTo>
                <a:lnTo>
                  <a:pt x="8100" y="4121"/>
                </a:lnTo>
                <a:lnTo>
                  <a:pt x="8242" y="4973"/>
                </a:lnTo>
                <a:lnTo>
                  <a:pt x="8337" y="5494"/>
                </a:lnTo>
                <a:lnTo>
                  <a:pt x="8337" y="6015"/>
                </a:lnTo>
                <a:lnTo>
                  <a:pt x="8337" y="6015"/>
                </a:lnTo>
                <a:lnTo>
                  <a:pt x="8100" y="5542"/>
                </a:lnTo>
                <a:lnTo>
                  <a:pt x="7816" y="5115"/>
                </a:lnTo>
                <a:lnTo>
                  <a:pt x="7579" y="4879"/>
                </a:lnTo>
                <a:lnTo>
                  <a:pt x="7532" y="4879"/>
                </a:lnTo>
                <a:lnTo>
                  <a:pt x="7484" y="4926"/>
                </a:lnTo>
                <a:lnTo>
                  <a:pt x="7484" y="4926"/>
                </a:lnTo>
                <a:lnTo>
                  <a:pt x="7484" y="5163"/>
                </a:lnTo>
                <a:lnTo>
                  <a:pt x="7579" y="5494"/>
                </a:lnTo>
                <a:lnTo>
                  <a:pt x="7721" y="5873"/>
                </a:lnTo>
                <a:lnTo>
                  <a:pt x="7721" y="5873"/>
                </a:lnTo>
                <a:lnTo>
                  <a:pt x="6727" y="6489"/>
                </a:lnTo>
                <a:lnTo>
                  <a:pt x="6727" y="6489"/>
                </a:lnTo>
                <a:lnTo>
                  <a:pt x="6442" y="6157"/>
                </a:lnTo>
                <a:lnTo>
                  <a:pt x="6158" y="5968"/>
                </a:lnTo>
                <a:lnTo>
                  <a:pt x="5969" y="5826"/>
                </a:lnTo>
                <a:lnTo>
                  <a:pt x="5969" y="5826"/>
                </a:lnTo>
                <a:lnTo>
                  <a:pt x="5874" y="5826"/>
                </a:lnTo>
                <a:lnTo>
                  <a:pt x="5874" y="5921"/>
                </a:lnTo>
                <a:lnTo>
                  <a:pt x="5969" y="6205"/>
                </a:lnTo>
                <a:lnTo>
                  <a:pt x="6206" y="6678"/>
                </a:lnTo>
                <a:lnTo>
                  <a:pt x="6490" y="7105"/>
                </a:lnTo>
                <a:lnTo>
                  <a:pt x="6490" y="7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8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667"/>
                                        </p:tgtEl>
                                        <p:attrNameLst>
                                          <p:attrName>style.visibility</p:attrName>
                                        </p:attrNameLst>
                                      </p:cBhvr>
                                      <p:to>
                                        <p:strVal val="visible"/>
                                      </p:to>
                                    </p:set>
                                    <p:animEffect transition="in" filter="fade">
                                      <p:cBhvr>
                                        <p:cTn id="15"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p:bldP spid="14" grpId="0" animBg="1"/>
      <p:bldP spid="15" grpId="0" animBg="1"/>
    </p:bldLst>
  </p:timing>
</p:sld>
</file>

<file path=ppt/theme/theme1.xml><?xml version="1.0" encoding="utf-8"?>
<a:theme xmlns:a="http://schemas.openxmlformats.org/drawingml/2006/main" name="Halloween Cute Stickers Minitheme by Slidesgo">
  <a:themeElements>
    <a:clrScheme name="Simple Light">
      <a:dk1>
        <a:srgbClr val="34023D"/>
      </a:dk1>
      <a:lt1>
        <a:srgbClr val="FFFFFF"/>
      </a:lt1>
      <a:dk2>
        <a:srgbClr val="FFA23E"/>
      </a:dk2>
      <a:lt2>
        <a:srgbClr val="501B69"/>
      </a:lt2>
      <a:accent1>
        <a:srgbClr val="FFE7D6"/>
      </a:accent1>
      <a:accent2>
        <a:srgbClr val="CB7ED9"/>
      </a:accent2>
      <a:accent3>
        <a:srgbClr val="FF6043"/>
      </a:accent3>
      <a:accent4>
        <a:srgbClr val="FFFFFF"/>
      </a:accent4>
      <a:accent5>
        <a:srgbClr val="FFFFFF"/>
      </a:accent5>
      <a:accent6>
        <a:srgbClr val="FFFFFF"/>
      </a:accent6>
      <a:hlink>
        <a:srgbClr val="340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1287</Words>
  <Application>Microsoft Office PowerPoint</Application>
  <PresentationFormat>On-screen Show (16:9)</PresentationFormat>
  <Paragraphs>98</Paragraphs>
  <Slides>31</Slides>
  <Notes>23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31</vt:i4>
      </vt:variant>
    </vt:vector>
  </HeadingPairs>
  <TitlesOfParts>
    <vt:vector size="51" baseType="lpstr">
      <vt:lpstr>Barlow</vt:lpstr>
      <vt:lpstr>Poppins ExtraBold</vt:lpstr>
      <vt:lpstr>Cambay</vt:lpstr>
      <vt:lpstr>Arial</vt:lpstr>
      <vt:lpstr>SVN-Apple</vt:lpstr>
      <vt:lpstr>UTM Nyala</vt:lpstr>
      <vt:lpstr>UTM Cooper Black</vt:lpstr>
      <vt:lpstr>UTM God's Word</vt:lpstr>
      <vt:lpstr>#9Slide03 AmpleSoft Bold</vt:lpstr>
      <vt:lpstr>Times New Roman</vt:lpstr>
      <vt:lpstr>UTM Gille Classic</vt:lpstr>
      <vt:lpstr>Griffy</vt:lpstr>
      <vt:lpstr>SVN-Newton</vt:lpstr>
      <vt:lpstr>UTM Agin</vt:lpstr>
      <vt:lpstr>#9Slide07 Altus</vt:lpstr>
      <vt:lpstr>UTM Rockwell</vt:lpstr>
      <vt:lpstr>Darker Grotesque SemiBold</vt:lpstr>
      <vt:lpstr>UTM Showcard</vt:lpstr>
      <vt:lpstr>UTM Androgyne</vt:lpstr>
      <vt:lpstr>Halloween Cute Stickers Minitheme by Slidesgo</vt:lpstr>
      <vt:lpstr>ĐÔI GIÀY BA TA     MÀU XANH</vt:lpstr>
      <vt:lpstr>PowerPoint Presentation</vt:lpstr>
      <vt:lpstr>PowerPoint Presentation</vt:lpstr>
      <vt:lpstr>Luyện  Đọc</vt:lpstr>
      <vt:lpstr>Đôi giày ba ta màu xanh</vt:lpstr>
      <vt:lpstr>Chia đoạn</vt:lpstr>
      <vt:lpstr>Đoạn 1</vt:lpstr>
      <vt:lpstr>Đôi giày ba ta màu xanh</vt:lpstr>
      <vt:lpstr>Luyện đọc từ khó</vt:lpstr>
      <vt:lpstr>LUYỆN ĐỌC TỪ KHÓ</vt:lpstr>
      <vt:lpstr>Luyện đọc  câu</vt:lpstr>
      <vt:lpstr>PowerPoint Presentation</vt:lpstr>
      <vt:lpstr>Ba ta</vt:lpstr>
      <vt:lpstr>Luyện đọc  theo nhóm</vt:lpstr>
      <vt:lpstr>Tìm hiểu bài</vt:lpstr>
      <vt:lpstr>Đọc thầm đoạn 1 và trả lời câu hỏi</vt:lpstr>
      <vt:lpstr>PowerPoint Presentation</vt:lpstr>
      <vt:lpstr>PowerPoint Presentation</vt:lpstr>
      <vt:lpstr>PowerPoint Presentation</vt:lpstr>
      <vt:lpstr>PowerPoint Presentation</vt:lpstr>
      <vt:lpstr>Đọc thầm đoạn 2 và trả lời câu hỏi</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PowerPoint Presentation</vt:lpstr>
      <vt:lpstr>DẶN DÒ</vt:lpstr>
      <vt:lpstr>CẢM ƠN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ĐÔI GIÀY BA TA     MÀU XANH</dc:title>
  <dc:creator>haoho</dc:creator>
  <cp:keywords>MĂNG NON TEAM</cp:keywords>
  <cp:lastModifiedBy>Ho Ngoc Hao_GV</cp:lastModifiedBy>
  <cp:revision>6</cp:revision>
  <dcterms:modified xsi:type="dcterms:W3CDTF">2022-08-01T06:27:48Z</dcterms:modified>
</cp:coreProperties>
</file>