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1" r:id="rId1"/>
  </p:sldMasterIdLst>
  <p:notesMasterIdLst>
    <p:notesMasterId r:id="rId36"/>
  </p:notesMasterIdLst>
  <p:sldIdLst>
    <p:sldId id="275" r:id="rId2"/>
    <p:sldId id="257" r:id="rId3"/>
    <p:sldId id="256" r:id="rId4"/>
    <p:sldId id="260" r:id="rId5"/>
    <p:sldId id="258" r:id="rId6"/>
    <p:sldId id="259" r:id="rId7"/>
    <p:sldId id="282" r:id="rId8"/>
    <p:sldId id="262" r:id="rId9"/>
    <p:sldId id="261" r:id="rId10"/>
    <p:sldId id="264" r:id="rId11"/>
    <p:sldId id="266" r:id="rId12"/>
    <p:sldId id="283" r:id="rId13"/>
    <p:sldId id="285" r:id="rId14"/>
    <p:sldId id="265" r:id="rId15"/>
    <p:sldId id="286" r:id="rId16"/>
    <p:sldId id="287" r:id="rId17"/>
    <p:sldId id="288" r:id="rId18"/>
    <p:sldId id="267" r:id="rId19"/>
    <p:sldId id="269" r:id="rId20"/>
    <p:sldId id="268" r:id="rId21"/>
    <p:sldId id="272" r:id="rId22"/>
    <p:sldId id="289" r:id="rId23"/>
    <p:sldId id="270" r:id="rId24"/>
    <p:sldId id="290" r:id="rId25"/>
    <p:sldId id="271" r:id="rId26"/>
    <p:sldId id="291" r:id="rId27"/>
    <p:sldId id="292" r:id="rId28"/>
    <p:sldId id="293" r:id="rId29"/>
    <p:sldId id="296" r:id="rId30"/>
    <p:sldId id="297" r:id="rId31"/>
    <p:sldId id="298" r:id="rId32"/>
    <p:sldId id="299" r:id="rId33"/>
    <p:sldId id="300" r:id="rId34"/>
    <p:sldId id="301" r:id="rId35"/>
  </p:sldIdLst>
  <p:sldSz cx="9144000" cy="5143500" type="screen16x9"/>
  <p:notesSz cx="6858000" cy="9144000"/>
  <p:embeddedFontLst>
    <p:embeddedFont>
      <p:font typeface="#9Slide05 Heroe Inline Pro" pitchFamily="2" charset="0"/>
      <p:regular r:id="rId37"/>
    </p:embeddedFont>
    <p:embeddedFont>
      <p:font typeface="#9Slide05 SVNKitten" pitchFamily="2" charset="0"/>
      <p:regular r:id="rId38"/>
    </p:embeddedFont>
    <p:embeddedFont>
      <p:font typeface="Cambria" panose="02040503050406030204" pitchFamily="18" charset="0"/>
      <p:regular r:id="rId39"/>
      <p:bold r:id="rId40"/>
      <p:italic r:id="rId41"/>
      <p:boldItalic r:id="rId42"/>
    </p:embeddedFont>
    <p:embeddedFont>
      <p:font typeface="Fredoka One" panose="02000000000000000000" pitchFamily="2" charset="0"/>
      <p:regular r:id="rId43"/>
    </p:embeddedFont>
    <p:embeddedFont>
      <p:font typeface="Josefin Slab Medium" panose="020B0604020202020204" charset="0"/>
      <p:regular r:id="rId44"/>
      <p:bold r:id="rId45"/>
      <p:italic r:id="rId46"/>
      <p:boldItalic r:id="rId47"/>
    </p:embeddedFont>
    <p:embeddedFont>
      <p:font typeface="Josefin Slab SemiBold" pitchFamily="2" charset="0"/>
      <p:bold r:id="rId48"/>
      <p:boldItalic r:id="rId49"/>
    </p:embeddedFont>
    <p:embeddedFont>
      <p:font typeface="Roboto Condensed Light" panose="02000000000000000000" pitchFamily="2" charset="0"/>
      <p:regular r:id="rId50"/>
      <p:italic r:id="rId51"/>
    </p:embeddedFont>
    <p:embeddedFont>
      <p:font typeface="SVN-Poky's" panose="020B0606040200020203" pitchFamily="34" charset="0"/>
      <p:regular r:id="rId52"/>
    </p:embeddedFont>
    <p:embeddedFont>
      <p:font typeface="UTM Avo" panose="02040603050506020204" pitchFamily="18" charset="0"/>
      <p:regular r:id="rId53"/>
      <p:bold r:id="rId54"/>
      <p:italic r:id="rId55"/>
      <p:boldItalic r:id="rId56"/>
    </p:embeddedFont>
    <p:embeddedFont>
      <p:font typeface="UVF Valentine" panose="02000603000000000000" pitchFamily="2" charset="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526806-5227-4AEF-8872-087CDF4A08BD}">
  <a:tblStyle styleId="{98526806-5227-4AEF-8872-087CDF4A08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3" autoAdjust="0"/>
    <p:restoredTop sz="94660"/>
  </p:normalViewPr>
  <p:slideViewPr>
    <p:cSldViewPr snapToGrid="0">
      <p:cViewPr>
        <p:scale>
          <a:sx n="68" d="100"/>
          <a:sy n="68"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0e360cd86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0e360cd86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0d8debd82a_0_2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0d8debd82a_0_2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0e360cd6e2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10e360cd6e2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0d8debd82a_0_2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0d8debd82a_0_2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864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0e360cd6e2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10e360cd6e2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847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d8debd82a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d8debd82a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0e360cd6e2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10e360cd6e2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14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0d8debd82a_0_2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0d8debd82a_0_2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171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0e360cd6e2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10e360cd6e2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544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0d8debd82a_0_2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0d8debd82a_0_2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0d8debd8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0d8debd8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0e360cd86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0e360cd86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0d8debd82a_0_2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0d8debd82a_0_2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10e360cd6e2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10e360cd6e2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0d8debd82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0d8debd82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0018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0e360cd6e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10e360cd6e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0e360cd6e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10e360cd6e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504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10d8debd82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10d8debd82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10d8debd82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10d8debd82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438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10d8debd82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10d8debd82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303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0d8debd82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0d8debd82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86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0d8debd82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0d8debd82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873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0d8debd82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0d8debd82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0d8debd82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0d8debd82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10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0d8debd82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0d8debd82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278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0d8debd82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0d8debd82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049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0d8debd82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0d8debd82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501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0e360cd86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0e360cd86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33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0afbfbbe8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0afbfbbe8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Kích vào chú cừu đi đến câu hỏi, kích vào chữ cừu con chăm học đến bài mới.</a:t>
            </a: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afbfbbe8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0afbfbbe8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Kích vào cừu con quay lại câu hỏi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afbfbbe8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0afbfbbe8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Kích vào cừu con quay lại câu hỏi</a:t>
            </a: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0d8debd82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0d8debd82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Kích vào cừu con quay lại câu hỏi</a:t>
            </a:r>
          </a:p>
          <a:p>
            <a:pPr marL="0" lvl="0" indent="0" algn="l" rtl="0">
              <a:spcBef>
                <a:spcPts val="0"/>
              </a:spcBef>
              <a:spcAft>
                <a:spcPts val="0"/>
              </a:spcAft>
              <a:buNone/>
            </a:pPr>
            <a:endParaRPr/>
          </a:p>
        </p:txBody>
      </p:sp>
    </p:spTree>
    <p:extLst>
      <p:ext uri="{BB962C8B-B14F-4D97-AF65-F5344CB8AC3E}">
        <p14:creationId xmlns:p14="http://schemas.microsoft.com/office/powerpoint/2010/main" val="170964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0d8debd82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0d8debd82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0afbfbbe8c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0afbfbbe8c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741350" y="-194869"/>
            <a:ext cx="688428" cy="693984"/>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2116722">
            <a:off x="5403030" y="-58982"/>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00200" y="543025"/>
            <a:ext cx="5029500" cy="20526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4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4162500" y="2782475"/>
            <a:ext cx="4267200" cy="3099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9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2"/>
          <p:cNvSpPr/>
          <p:nvPr/>
        </p:nvSpPr>
        <p:spPr>
          <a:xfrm>
            <a:off x="147451" y="-19875"/>
            <a:ext cx="566849" cy="591090"/>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702542" y="543021"/>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21910" y="-19886"/>
            <a:ext cx="336980" cy="344021"/>
          </a:xfrm>
          <a:custGeom>
            <a:avLst/>
            <a:gdLst/>
            <a:ahLst/>
            <a:cxnLst/>
            <a:rect l="l" t="t" r="r" b="b"/>
            <a:pathLst>
              <a:path w="25842" h="26382" extrusionOk="0">
                <a:moveTo>
                  <a:pt x="8274" y="1"/>
                </a:moveTo>
                <a:lnTo>
                  <a:pt x="7855" y="9234"/>
                </a:lnTo>
                <a:lnTo>
                  <a:pt x="0" y="14151"/>
                </a:lnTo>
                <a:lnTo>
                  <a:pt x="8634" y="17388"/>
                </a:lnTo>
                <a:lnTo>
                  <a:pt x="10853" y="26382"/>
                </a:lnTo>
                <a:lnTo>
                  <a:pt x="16608" y="19187"/>
                </a:lnTo>
                <a:lnTo>
                  <a:pt x="25842" y="19847"/>
                </a:lnTo>
                <a:lnTo>
                  <a:pt x="25842" y="19847"/>
                </a:lnTo>
                <a:lnTo>
                  <a:pt x="20745" y="12112"/>
                </a:lnTo>
                <a:lnTo>
                  <a:pt x="24283" y="3538"/>
                </a:lnTo>
                <a:lnTo>
                  <a:pt x="15349" y="5996"/>
                </a:lnTo>
                <a:lnTo>
                  <a:pt x="8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47983" y="845857"/>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2253" y="841533"/>
            <a:ext cx="408139" cy="416732"/>
          </a:xfrm>
          <a:custGeom>
            <a:avLst/>
            <a:gdLst/>
            <a:ahLst/>
            <a:cxnLst/>
            <a:rect l="l" t="t" r="r" b="b"/>
            <a:pathLst>
              <a:path w="31299" h="31958" extrusionOk="0">
                <a:moveTo>
                  <a:pt x="10014" y="1"/>
                </a:moveTo>
                <a:lnTo>
                  <a:pt x="9474" y="11213"/>
                </a:lnTo>
                <a:lnTo>
                  <a:pt x="1" y="17148"/>
                </a:lnTo>
                <a:lnTo>
                  <a:pt x="10433" y="21106"/>
                </a:lnTo>
                <a:lnTo>
                  <a:pt x="13131" y="31958"/>
                </a:lnTo>
                <a:lnTo>
                  <a:pt x="20146" y="23204"/>
                </a:lnTo>
                <a:lnTo>
                  <a:pt x="31298" y="24044"/>
                </a:lnTo>
                <a:lnTo>
                  <a:pt x="25183" y="14630"/>
                </a:lnTo>
                <a:lnTo>
                  <a:pt x="29380" y="4258"/>
                </a:lnTo>
                <a:lnTo>
                  <a:pt x="18587" y="7256"/>
                </a:lnTo>
                <a:lnTo>
                  <a:pt x="100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60692" y="36959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288748">
            <a:off x="5085336" y="484347"/>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498490" y="29430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896233" y="-51918"/>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697101" y="4236550"/>
            <a:ext cx="566849" cy="591090"/>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89875" y="4650406"/>
            <a:ext cx="688428" cy="693984"/>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978308" y="4152907"/>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2056866">
            <a:off x="8412041" y="4738484"/>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907165" y="465040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75"/>
        <p:cNvGrpSpPr/>
        <p:nvPr/>
      </p:nvGrpSpPr>
      <p:grpSpPr>
        <a:xfrm>
          <a:off x="0" y="0"/>
          <a:ext cx="0" cy="0"/>
          <a:chOff x="0" y="0"/>
          <a:chExt cx="0" cy="0"/>
        </a:xfrm>
      </p:grpSpPr>
      <p:sp>
        <p:nvSpPr>
          <p:cNvPr id="176" name="Google Shape;17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
    <p:bg>
      <p:bgPr>
        <a:gradFill>
          <a:gsLst>
            <a:gs pos="0">
              <a:schemeClr val="lt2"/>
            </a:gs>
            <a:gs pos="100000">
              <a:schemeClr val="dk2"/>
            </a:gs>
          </a:gsLst>
          <a:lin ang="18900732" scaled="0"/>
        </a:gradFill>
        <a:effectLst/>
      </p:bgPr>
    </p:bg>
    <p:spTree>
      <p:nvGrpSpPr>
        <p:cNvPr id="1" name="Shape 177"/>
        <p:cNvGrpSpPr/>
        <p:nvPr/>
      </p:nvGrpSpPr>
      <p:grpSpPr>
        <a:xfrm>
          <a:off x="0" y="0"/>
          <a:ext cx="0" cy="0"/>
          <a:chOff x="0" y="0"/>
          <a:chExt cx="0" cy="0"/>
        </a:xfrm>
      </p:grpSpPr>
      <p:sp>
        <p:nvSpPr>
          <p:cNvPr id="178" name="Google Shape;178;p13"/>
          <p:cNvSpPr txBox="1">
            <a:spLocks noGrp="1"/>
          </p:cNvSpPr>
          <p:nvPr>
            <p:ph type="title" hasCustomPrompt="1"/>
          </p:nvPr>
        </p:nvSpPr>
        <p:spPr>
          <a:xfrm>
            <a:off x="714313" y="1892625"/>
            <a:ext cx="769200" cy="36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9" name="Google Shape;179;p13"/>
          <p:cNvSpPr txBox="1">
            <a:spLocks noGrp="1"/>
          </p:cNvSpPr>
          <p:nvPr>
            <p:ph type="title" idx="2"/>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0" name="Google Shape;180;p13"/>
          <p:cNvSpPr txBox="1">
            <a:spLocks noGrp="1"/>
          </p:cNvSpPr>
          <p:nvPr>
            <p:ph type="title" idx="3"/>
          </p:nvPr>
        </p:nvSpPr>
        <p:spPr>
          <a:xfrm>
            <a:off x="1532825" y="1528037"/>
            <a:ext cx="29505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81" name="Google Shape;181;p13"/>
          <p:cNvSpPr txBox="1">
            <a:spLocks noGrp="1"/>
          </p:cNvSpPr>
          <p:nvPr>
            <p:ph type="subTitle" idx="1"/>
          </p:nvPr>
        </p:nvSpPr>
        <p:spPr>
          <a:xfrm>
            <a:off x="1532825" y="1984675"/>
            <a:ext cx="2442900" cy="58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Josefin Slab SemiBold"/>
                <a:ea typeface="Josefin Slab SemiBold"/>
                <a:cs typeface="Josefin Slab SemiBold"/>
                <a:sym typeface="Josefin Slab SemiBold"/>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82" name="Google Shape;182;p13"/>
          <p:cNvSpPr txBox="1">
            <a:spLocks noGrp="1"/>
          </p:cNvSpPr>
          <p:nvPr>
            <p:ph type="title" idx="4" hasCustomPrompt="1"/>
          </p:nvPr>
        </p:nvSpPr>
        <p:spPr>
          <a:xfrm>
            <a:off x="714313" y="3310675"/>
            <a:ext cx="769200" cy="36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3" name="Google Shape;183;p13"/>
          <p:cNvSpPr txBox="1">
            <a:spLocks noGrp="1"/>
          </p:cNvSpPr>
          <p:nvPr>
            <p:ph type="title" idx="5"/>
          </p:nvPr>
        </p:nvSpPr>
        <p:spPr>
          <a:xfrm>
            <a:off x="1532825" y="2946087"/>
            <a:ext cx="29505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84" name="Google Shape;184;p13"/>
          <p:cNvSpPr txBox="1">
            <a:spLocks noGrp="1"/>
          </p:cNvSpPr>
          <p:nvPr>
            <p:ph type="subTitle" idx="6"/>
          </p:nvPr>
        </p:nvSpPr>
        <p:spPr>
          <a:xfrm>
            <a:off x="1532825" y="3402725"/>
            <a:ext cx="2442900" cy="58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Josefin Slab SemiBold"/>
                <a:ea typeface="Josefin Slab SemiBold"/>
                <a:cs typeface="Josefin Slab SemiBold"/>
                <a:sym typeface="Josefin Slab SemiBold"/>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85" name="Google Shape;185;p13"/>
          <p:cNvSpPr txBox="1">
            <a:spLocks noGrp="1"/>
          </p:cNvSpPr>
          <p:nvPr>
            <p:ph type="title" idx="7" hasCustomPrompt="1"/>
          </p:nvPr>
        </p:nvSpPr>
        <p:spPr>
          <a:xfrm>
            <a:off x="4660587" y="1892625"/>
            <a:ext cx="769200" cy="36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6" name="Google Shape;186;p13"/>
          <p:cNvSpPr txBox="1">
            <a:spLocks noGrp="1"/>
          </p:cNvSpPr>
          <p:nvPr>
            <p:ph type="title" idx="8"/>
          </p:nvPr>
        </p:nvSpPr>
        <p:spPr>
          <a:xfrm>
            <a:off x="5479200" y="1528037"/>
            <a:ext cx="29505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87" name="Google Shape;187;p13"/>
          <p:cNvSpPr txBox="1">
            <a:spLocks noGrp="1"/>
          </p:cNvSpPr>
          <p:nvPr>
            <p:ph type="subTitle" idx="9"/>
          </p:nvPr>
        </p:nvSpPr>
        <p:spPr>
          <a:xfrm>
            <a:off x="5479200" y="1984675"/>
            <a:ext cx="2351100" cy="58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Josefin Slab SemiBold"/>
                <a:ea typeface="Josefin Slab SemiBold"/>
                <a:cs typeface="Josefin Slab SemiBold"/>
                <a:sym typeface="Josefin Slab SemiBold"/>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88" name="Google Shape;188;p13"/>
          <p:cNvSpPr txBox="1">
            <a:spLocks noGrp="1"/>
          </p:cNvSpPr>
          <p:nvPr>
            <p:ph type="title" idx="13" hasCustomPrompt="1"/>
          </p:nvPr>
        </p:nvSpPr>
        <p:spPr>
          <a:xfrm>
            <a:off x="4660587" y="3310675"/>
            <a:ext cx="769200" cy="36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9" name="Google Shape;189;p13"/>
          <p:cNvSpPr txBox="1">
            <a:spLocks noGrp="1"/>
          </p:cNvSpPr>
          <p:nvPr>
            <p:ph type="title" idx="14"/>
          </p:nvPr>
        </p:nvSpPr>
        <p:spPr>
          <a:xfrm>
            <a:off x="5479200" y="2946087"/>
            <a:ext cx="29505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90" name="Google Shape;190;p13"/>
          <p:cNvSpPr txBox="1">
            <a:spLocks noGrp="1"/>
          </p:cNvSpPr>
          <p:nvPr>
            <p:ph type="subTitle" idx="15"/>
          </p:nvPr>
        </p:nvSpPr>
        <p:spPr>
          <a:xfrm>
            <a:off x="5479200" y="3402725"/>
            <a:ext cx="2351100" cy="58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Josefin Slab SemiBold"/>
                <a:ea typeface="Josefin Slab SemiBold"/>
                <a:cs typeface="Josefin Slab SemiBold"/>
                <a:sym typeface="Josefin Slab SemiBold"/>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91" name="Google Shape;191;p13"/>
          <p:cNvSpPr/>
          <p:nvPr/>
        </p:nvSpPr>
        <p:spPr>
          <a:xfrm>
            <a:off x="8867875" y="1223206"/>
            <a:ext cx="688428" cy="693984"/>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3661839" y="4736150"/>
            <a:ext cx="566849" cy="591090"/>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2251585" y="-121511"/>
            <a:ext cx="336980" cy="344021"/>
          </a:xfrm>
          <a:custGeom>
            <a:avLst/>
            <a:gdLst/>
            <a:ahLst/>
            <a:cxnLst/>
            <a:rect l="l" t="t" r="r" b="b"/>
            <a:pathLst>
              <a:path w="25842" h="26382" extrusionOk="0">
                <a:moveTo>
                  <a:pt x="8274" y="1"/>
                </a:moveTo>
                <a:lnTo>
                  <a:pt x="7855" y="9234"/>
                </a:lnTo>
                <a:lnTo>
                  <a:pt x="0" y="14151"/>
                </a:lnTo>
                <a:lnTo>
                  <a:pt x="8634" y="17388"/>
                </a:lnTo>
                <a:lnTo>
                  <a:pt x="10853" y="26382"/>
                </a:lnTo>
                <a:lnTo>
                  <a:pt x="16608" y="19187"/>
                </a:lnTo>
                <a:lnTo>
                  <a:pt x="25842" y="19847"/>
                </a:lnTo>
                <a:lnTo>
                  <a:pt x="25842" y="19847"/>
                </a:lnTo>
                <a:lnTo>
                  <a:pt x="20745" y="12112"/>
                </a:lnTo>
                <a:lnTo>
                  <a:pt x="24283" y="3538"/>
                </a:lnTo>
                <a:lnTo>
                  <a:pt x="15349" y="5996"/>
                </a:lnTo>
                <a:lnTo>
                  <a:pt x="8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76967" y="321470"/>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795303" y="4855258"/>
            <a:ext cx="408139" cy="416732"/>
          </a:xfrm>
          <a:custGeom>
            <a:avLst/>
            <a:gdLst/>
            <a:ahLst/>
            <a:cxnLst/>
            <a:rect l="l" t="t" r="r" b="b"/>
            <a:pathLst>
              <a:path w="31299" h="31958" extrusionOk="0">
                <a:moveTo>
                  <a:pt x="10014" y="1"/>
                </a:moveTo>
                <a:lnTo>
                  <a:pt x="9474" y="11213"/>
                </a:lnTo>
                <a:lnTo>
                  <a:pt x="1" y="17148"/>
                </a:lnTo>
                <a:lnTo>
                  <a:pt x="10433" y="21106"/>
                </a:lnTo>
                <a:lnTo>
                  <a:pt x="13131" y="31958"/>
                </a:lnTo>
                <a:lnTo>
                  <a:pt x="20146" y="23204"/>
                </a:lnTo>
                <a:lnTo>
                  <a:pt x="31298" y="24044"/>
                </a:lnTo>
                <a:lnTo>
                  <a:pt x="25183" y="14630"/>
                </a:lnTo>
                <a:lnTo>
                  <a:pt x="29380" y="4258"/>
                </a:lnTo>
                <a:lnTo>
                  <a:pt x="18587" y="7256"/>
                </a:lnTo>
                <a:lnTo>
                  <a:pt x="10014"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8660692" y="36959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rot="2700000">
            <a:off x="-285178" y="3860242"/>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rot="-2116722">
            <a:off x="7950905" y="-114107"/>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rot="-1288748">
            <a:off x="1735536" y="99522"/>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7170540" y="-51925"/>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4854771" y="4328057"/>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rot="-2056866">
            <a:off x="5655678" y="4868809"/>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rot="-1768179">
            <a:off x="267780" y="1090267"/>
            <a:ext cx="207186" cy="19781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bg>
      <p:bgPr>
        <a:gradFill>
          <a:gsLst>
            <a:gs pos="0">
              <a:schemeClr val="lt2"/>
            </a:gs>
            <a:gs pos="100000">
              <a:schemeClr val="dk2"/>
            </a:gs>
          </a:gsLst>
          <a:lin ang="18900732" scaled="0"/>
        </a:gradFill>
        <a:effectLst/>
      </p:bgPr>
    </p:bg>
    <p:spTree>
      <p:nvGrpSpPr>
        <p:cNvPr id="1" name="Shape 204"/>
        <p:cNvGrpSpPr/>
        <p:nvPr/>
      </p:nvGrpSpPr>
      <p:grpSpPr>
        <a:xfrm>
          <a:off x="0" y="0"/>
          <a:ext cx="0" cy="0"/>
          <a:chOff x="0" y="0"/>
          <a:chExt cx="0" cy="0"/>
        </a:xfrm>
      </p:grpSpPr>
      <p:sp>
        <p:nvSpPr>
          <p:cNvPr id="205" name="Google Shape;205;p14"/>
          <p:cNvSpPr txBox="1">
            <a:spLocks noGrp="1"/>
          </p:cNvSpPr>
          <p:nvPr>
            <p:ph type="subTitle" idx="1"/>
          </p:nvPr>
        </p:nvSpPr>
        <p:spPr>
          <a:xfrm>
            <a:off x="714300" y="3169533"/>
            <a:ext cx="2467200" cy="82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06" name="Google Shape;206;p1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7" name="Google Shape;207;p14"/>
          <p:cNvSpPr txBox="1">
            <a:spLocks noGrp="1"/>
          </p:cNvSpPr>
          <p:nvPr>
            <p:ph type="title" idx="2"/>
          </p:nvPr>
        </p:nvSpPr>
        <p:spPr>
          <a:xfrm>
            <a:off x="714300" y="2680406"/>
            <a:ext cx="2467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08" name="Google Shape;208;p14"/>
          <p:cNvSpPr txBox="1">
            <a:spLocks noGrp="1"/>
          </p:cNvSpPr>
          <p:nvPr>
            <p:ph type="subTitle" idx="3"/>
          </p:nvPr>
        </p:nvSpPr>
        <p:spPr>
          <a:xfrm>
            <a:off x="3338400" y="3169533"/>
            <a:ext cx="2467200" cy="82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09" name="Google Shape;209;p14"/>
          <p:cNvSpPr txBox="1">
            <a:spLocks noGrp="1"/>
          </p:cNvSpPr>
          <p:nvPr>
            <p:ph type="title" idx="4"/>
          </p:nvPr>
        </p:nvSpPr>
        <p:spPr>
          <a:xfrm>
            <a:off x="3338400" y="2680406"/>
            <a:ext cx="2467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10" name="Google Shape;210;p14"/>
          <p:cNvSpPr txBox="1">
            <a:spLocks noGrp="1"/>
          </p:cNvSpPr>
          <p:nvPr>
            <p:ph type="subTitle" idx="5"/>
          </p:nvPr>
        </p:nvSpPr>
        <p:spPr>
          <a:xfrm>
            <a:off x="5962500" y="3169533"/>
            <a:ext cx="2467200" cy="82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11" name="Google Shape;211;p14"/>
          <p:cNvSpPr txBox="1">
            <a:spLocks noGrp="1"/>
          </p:cNvSpPr>
          <p:nvPr>
            <p:ph type="title" idx="6"/>
          </p:nvPr>
        </p:nvSpPr>
        <p:spPr>
          <a:xfrm>
            <a:off x="5962500" y="2680406"/>
            <a:ext cx="2467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12" name="Google Shape;212;p14"/>
          <p:cNvSpPr/>
          <p:nvPr/>
        </p:nvSpPr>
        <p:spPr>
          <a:xfrm rot="-7888392" flipH="1">
            <a:off x="24815" y="4587007"/>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rot="10800000" flipH="1">
            <a:off x="1031437" y="4619611"/>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rot="7516722" flipH="1">
            <a:off x="8375582" y="837844"/>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rot="5400000" flipH="1">
            <a:off x="-112910" y="3617564"/>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rot="5400000" flipH="1">
            <a:off x="8375578" y="4912164"/>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rot="8311608" flipH="1">
            <a:off x="8919489" y="3818933"/>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rot="7516722" flipH="1">
            <a:off x="8606319" y="3140094"/>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rot="8311608" flipH="1">
            <a:off x="596564" y="-285317"/>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rot="5400000" flipH="1">
            <a:off x="6015" y="1469201"/>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rot="8311608" flipH="1">
            <a:off x="7534514" y="-285317"/>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rot="5400000" flipH="1">
            <a:off x="4878728" y="4400414"/>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rot="7516722" flipH="1">
            <a:off x="3895344" y="-142368"/>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rot="8743134">
            <a:off x="7038880" y="310598"/>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1_1_1">
    <p:bg>
      <p:bgPr>
        <a:gradFill>
          <a:gsLst>
            <a:gs pos="0">
              <a:schemeClr val="lt2"/>
            </a:gs>
            <a:gs pos="100000">
              <a:schemeClr val="dk2"/>
            </a:gs>
          </a:gsLst>
          <a:lin ang="18900732" scaled="0"/>
        </a:gradFill>
        <a:effectLst/>
      </p:bgPr>
    </p:bg>
    <p:spTree>
      <p:nvGrpSpPr>
        <p:cNvPr id="1" name="Shape 225"/>
        <p:cNvGrpSpPr/>
        <p:nvPr/>
      </p:nvGrpSpPr>
      <p:grpSpPr>
        <a:xfrm>
          <a:off x="0" y="0"/>
          <a:ext cx="0" cy="0"/>
          <a:chOff x="0" y="0"/>
          <a:chExt cx="0" cy="0"/>
        </a:xfrm>
      </p:grpSpPr>
      <p:sp>
        <p:nvSpPr>
          <p:cNvPr id="226" name="Google Shape;226;p1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7" name="Google Shape;227;p15"/>
          <p:cNvSpPr txBox="1">
            <a:spLocks noGrp="1"/>
          </p:cNvSpPr>
          <p:nvPr>
            <p:ph type="subTitle" idx="1"/>
          </p:nvPr>
        </p:nvSpPr>
        <p:spPr>
          <a:xfrm>
            <a:off x="714302" y="4070751"/>
            <a:ext cx="2371200" cy="5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28" name="Google Shape;228;p15"/>
          <p:cNvSpPr txBox="1">
            <a:spLocks noGrp="1"/>
          </p:cNvSpPr>
          <p:nvPr>
            <p:ph type="title" idx="2"/>
          </p:nvPr>
        </p:nvSpPr>
        <p:spPr>
          <a:xfrm>
            <a:off x="714302" y="3702055"/>
            <a:ext cx="2371200" cy="36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29" name="Google Shape;229;p15"/>
          <p:cNvSpPr txBox="1">
            <a:spLocks noGrp="1"/>
          </p:cNvSpPr>
          <p:nvPr>
            <p:ph type="subTitle" idx="3"/>
          </p:nvPr>
        </p:nvSpPr>
        <p:spPr>
          <a:xfrm>
            <a:off x="3386400" y="4070751"/>
            <a:ext cx="2371200" cy="5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30" name="Google Shape;230;p15"/>
          <p:cNvSpPr txBox="1">
            <a:spLocks noGrp="1"/>
          </p:cNvSpPr>
          <p:nvPr>
            <p:ph type="title" idx="4"/>
          </p:nvPr>
        </p:nvSpPr>
        <p:spPr>
          <a:xfrm>
            <a:off x="3386400" y="3702055"/>
            <a:ext cx="2371200" cy="36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31" name="Google Shape;231;p15"/>
          <p:cNvSpPr txBox="1">
            <a:spLocks noGrp="1"/>
          </p:cNvSpPr>
          <p:nvPr>
            <p:ph type="subTitle" idx="5"/>
          </p:nvPr>
        </p:nvSpPr>
        <p:spPr>
          <a:xfrm>
            <a:off x="6058498" y="4070751"/>
            <a:ext cx="2371200" cy="5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32" name="Google Shape;232;p15"/>
          <p:cNvSpPr txBox="1">
            <a:spLocks noGrp="1"/>
          </p:cNvSpPr>
          <p:nvPr>
            <p:ph type="title" idx="6"/>
          </p:nvPr>
        </p:nvSpPr>
        <p:spPr>
          <a:xfrm>
            <a:off x="6058498" y="3702055"/>
            <a:ext cx="2371200" cy="36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33" name="Google Shape;233;p15"/>
          <p:cNvSpPr txBox="1">
            <a:spLocks noGrp="1"/>
          </p:cNvSpPr>
          <p:nvPr>
            <p:ph type="subTitle" idx="7"/>
          </p:nvPr>
        </p:nvSpPr>
        <p:spPr>
          <a:xfrm>
            <a:off x="714302" y="2277076"/>
            <a:ext cx="2371200" cy="5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34" name="Google Shape;234;p15"/>
          <p:cNvSpPr txBox="1">
            <a:spLocks noGrp="1"/>
          </p:cNvSpPr>
          <p:nvPr>
            <p:ph type="title" idx="8"/>
          </p:nvPr>
        </p:nvSpPr>
        <p:spPr>
          <a:xfrm>
            <a:off x="714302" y="1908380"/>
            <a:ext cx="2371200" cy="36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35" name="Google Shape;235;p15"/>
          <p:cNvSpPr txBox="1">
            <a:spLocks noGrp="1"/>
          </p:cNvSpPr>
          <p:nvPr>
            <p:ph type="subTitle" idx="9"/>
          </p:nvPr>
        </p:nvSpPr>
        <p:spPr>
          <a:xfrm>
            <a:off x="3386400" y="2277076"/>
            <a:ext cx="2371200" cy="5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36" name="Google Shape;236;p15"/>
          <p:cNvSpPr txBox="1">
            <a:spLocks noGrp="1"/>
          </p:cNvSpPr>
          <p:nvPr>
            <p:ph type="title" idx="13"/>
          </p:nvPr>
        </p:nvSpPr>
        <p:spPr>
          <a:xfrm>
            <a:off x="3386400" y="1908380"/>
            <a:ext cx="2371200" cy="36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37" name="Google Shape;237;p15"/>
          <p:cNvSpPr txBox="1">
            <a:spLocks noGrp="1"/>
          </p:cNvSpPr>
          <p:nvPr>
            <p:ph type="subTitle" idx="14"/>
          </p:nvPr>
        </p:nvSpPr>
        <p:spPr>
          <a:xfrm>
            <a:off x="6058498" y="2277076"/>
            <a:ext cx="2371200" cy="5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38" name="Google Shape;238;p15"/>
          <p:cNvSpPr txBox="1">
            <a:spLocks noGrp="1"/>
          </p:cNvSpPr>
          <p:nvPr>
            <p:ph type="title" idx="15"/>
          </p:nvPr>
        </p:nvSpPr>
        <p:spPr>
          <a:xfrm>
            <a:off x="6058498" y="1908380"/>
            <a:ext cx="2371200" cy="36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39" name="Google Shape;239;p15"/>
          <p:cNvSpPr/>
          <p:nvPr/>
        </p:nvSpPr>
        <p:spPr>
          <a:xfrm rot="-8311608">
            <a:off x="1552320" y="-351504"/>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rot="-5400000">
            <a:off x="3261280" y="79955"/>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rot="-8311608">
            <a:off x="8708083" y="1039621"/>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rot="-5400000">
            <a:off x="8790661" y="3166693"/>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rot="-7516722">
            <a:off x="7646210" y="-208543"/>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rot="-5400000">
            <a:off x="3962580" y="4831043"/>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rot="-7516722">
            <a:off x="1701910" y="4907282"/>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rot="-7516722">
            <a:off x="100485" y="759332"/>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rot="-8311608">
            <a:off x="-418492" y="3845396"/>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rot="-7516722">
            <a:off x="-130253" y="3061582"/>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p:nvPr/>
        </p:nvSpPr>
        <p:spPr>
          <a:xfrm rot="-5400000">
            <a:off x="96855" y="259353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rot="-2911608">
            <a:off x="8268845" y="4640352"/>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5_1">
    <p:spTree>
      <p:nvGrpSpPr>
        <p:cNvPr id="1" name="Shape 251"/>
        <p:cNvGrpSpPr/>
        <p:nvPr/>
      </p:nvGrpSpPr>
      <p:grpSpPr>
        <a:xfrm>
          <a:off x="0" y="0"/>
          <a:ext cx="0" cy="0"/>
          <a:chOff x="0" y="0"/>
          <a:chExt cx="0" cy="0"/>
        </a:xfrm>
      </p:grpSpPr>
      <p:sp>
        <p:nvSpPr>
          <p:cNvPr id="252" name="Google Shape;252;p16"/>
          <p:cNvSpPr txBox="1">
            <a:spLocks noGrp="1"/>
          </p:cNvSpPr>
          <p:nvPr>
            <p:ph type="title" hasCustomPrompt="1"/>
          </p:nvPr>
        </p:nvSpPr>
        <p:spPr>
          <a:xfrm>
            <a:off x="866700" y="3165223"/>
            <a:ext cx="2371200" cy="468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53" name="Google Shape;253;p16"/>
          <p:cNvSpPr txBox="1">
            <a:spLocks noGrp="1"/>
          </p:cNvSpPr>
          <p:nvPr>
            <p:ph type="subTitle" idx="1"/>
          </p:nvPr>
        </p:nvSpPr>
        <p:spPr>
          <a:xfrm>
            <a:off x="866700" y="3652719"/>
            <a:ext cx="2371200" cy="5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54" name="Google Shape;254;p16"/>
          <p:cNvSpPr txBox="1">
            <a:spLocks noGrp="1"/>
          </p:cNvSpPr>
          <p:nvPr>
            <p:ph type="title" idx="2" hasCustomPrompt="1"/>
          </p:nvPr>
        </p:nvSpPr>
        <p:spPr>
          <a:xfrm>
            <a:off x="3392600" y="1643219"/>
            <a:ext cx="2371200" cy="468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55" name="Google Shape;255;p16"/>
          <p:cNvSpPr txBox="1">
            <a:spLocks noGrp="1"/>
          </p:cNvSpPr>
          <p:nvPr>
            <p:ph type="subTitle" idx="3"/>
          </p:nvPr>
        </p:nvSpPr>
        <p:spPr>
          <a:xfrm>
            <a:off x="3392600" y="2130715"/>
            <a:ext cx="2371200" cy="5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56" name="Google Shape;256;p16"/>
          <p:cNvSpPr txBox="1">
            <a:spLocks noGrp="1"/>
          </p:cNvSpPr>
          <p:nvPr>
            <p:ph type="title" idx="4" hasCustomPrompt="1"/>
          </p:nvPr>
        </p:nvSpPr>
        <p:spPr>
          <a:xfrm>
            <a:off x="5918500" y="3165223"/>
            <a:ext cx="2371200" cy="468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57" name="Google Shape;257;p16"/>
          <p:cNvSpPr txBox="1">
            <a:spLocks noGrp="1"/>
          </p:cNvSpPr>
          <p:nvPr>
            <p:ph type="subTitle" idx="5"/>
          </p:nvPr>
        </p:nvSpPr>
        <p:spPr>
          <a:xfrm>
            <a:off x="5918500" y="3652719"/>
            <a:ext cx="2371200" cy="5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58" name="Google Shape;258;p16"/>
          <p:cNvSpPr txBox="1">
            <a:spLocks noGrp="1"/>
          </p:cNvSpPr>
          <p:nvPr>
            <p:ph type="title" idx="6"/>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9" name="Google Shape;259;p16"/>
          <p:cNvSpPr/>
          <p:nvPr/>
        </p:nvSpPr>
        <p:spPr>
          <a:xfrm rot="-2911608">
            <a:off x="8712895" y="2224764"/>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a:off x="6939742" y="326783"/>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rot="-2056866">
            <a:off x="8728916" y="565759"/>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5560515" y="4502025"/>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rot="-750581">
            <a:off x="1010435" y="-310085"/>
            <a:ext cx="688377" cy="69393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rot="-2911608">
            <a:off x="1863920" y="4642739"/>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8091705" y="4400430"/>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rot="-2056866">
            <a:off x="8728916" y="4113784"/>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714292" y="4808508"/>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rot="199502">
            <a:off x="5436308" y="-310098"/>
            <a:ext cx="688360" cy="693916"/>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rot="-2911608">
            <a:off x="-201955" y="3397489"/>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rot="-2116722">
            <a:off x="465980" y="2818730"/>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rot="-321800">
            <a:off x="-55739" y="780773"/>
            <a:ext cx="396030" cy="408083"/>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190042" y="240349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userDrawn="1">
  <p:cSld name="CUSTOM_2">
    <p:bg>
      <p:bgPr>
        <a:gradFill>
          <a:gsLst>
            <a:gs pos="0">
              <a:schemeClr val="lt2"/>
            </a:gs>
            <a:gs pos="100000">
              <a:schemeClr val="dk2"/>
            </a:gs>
          </a:gsLst>
          <a:lin ang="18900732" scaled="0"/>
        </a:gradFill>
        <a:effectLst/>
      </p:bgPr>
    </p:bg>
    <p:spTree>
      <p:nvGrpSpPr>
        <p:cNvPr id="1" name="Shape 325"/>
        <p:cNvGrpSpPr/>
        <p:nvPr/>
      </p:nvGrpSpPr>
      <p:grpSpPr>
        <a:xfrm>
          <a:off x="0" y="0"/>
          <a:ext cx="0" cy="0"/>
          <a:chOff x="0" y="0"/>
          <a:chExt cx="0" cy="0"/>
        </a:xfrm>
      </p:grpSpPr>
      <p:sp>
        <p:nvSpPr>
          <p:cNvPr id="329" name="Google Shape;329;p20"/>
          <p:cNvSpPr/>
          <p:nvPr/>
        </p:nvSpPr>
        <p:spPr>
          <a:xfrm flipH="1">
            <a:off x="4916479" y="4736150"/>
            <a:ext cx="566849" cy="591090"/>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flipH="1">
            <a:off x="8826104" y="321470"/>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flipH="1">
            <a:off x="277281" y="36959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rot="2116722" flipH="1">
            <a:off x="798259" y="-114107"/>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rot="1288748" flipH="1">
            <a:off x="7202427" y="99522"/>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flipH="1">
            <a:off x="1989121" y="16475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rgbClr val="F3D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rot="2056866" flipH="1">
            <a:off x="3282290" y="4868809"/>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flipH="1">
            <a:off x="8326106" y="68458"/>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rot="1768179" flipH="1">
            <a:off x="8772825" y="1659492"/>
            <a:ext cx="207186" cy="19781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p:nvPr/>
        </p:nvSpPr>
        <p:spPr>
          <a:xfrm rot="808271" flipH="1">
            <a:off x="5001893" y="-165788"/>
            <a:ext cx="396018" cy="408070"/>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3D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0"/>
          <p:cNvSpPr/>
          <p:nvPr/>
        </p:nvSpPr>
        <p:spPr>
          <a:xfrm flipH="1">
            <a:off x="-411137" y="1223206"/>
            <a:ext cx="688428" cy="693984"/>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340"/>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3_2">
    <p:bg>
      <p:bgPr>
        <a:gradFill>
          <a:gsLst>
            <a:gs pos="0">
              <a:schemeClr val="lt2"/>
            </a:gs>
            <a:gs pos="100000">
              <a:schemeClr val="dk2"/>
            </a:gs>
          </a:gsLst>
          <a:lin ang="18900732" scaled="0"/>
        </a:gradFill>
        <a:effectLst/>
      </p:bgPr>
    </p:bg>
    <p:spTree>
      <p:nvGrpSpPr>
        <p:cNvPr id="1" name="Shape 34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1"/>
            </a:gs>
            <a:gs pos="100000">
              <a:schemeClr val="dk2"/>
            </a:gs>
          </a:gsLst>
          <a:lin ang="18900732" scaled="0"/>
        </a:gradFill>
        <a:effectLst/>
      </p:bgPr>
    </p:bg>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2101750" y="852067"/>
            <a:ext cx="4584900" cy="96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0" name="Google Shape;30;p3"/>
          <p:cNvSpPr txBox="1">
            <a:spLocks noGrp="1"/>
          </p:cNvSpPr>
          <p:nvPr>
            <p:ph type="title" idx="2" hasCustomPrompt="1"/>
          </p:nvPr>
        </p:nvSpPr>
        <p:spPr>
          <a:xfrm>
            <a:off x="714575" y="1065822"/>
            <a:ext cx="1171500" cy="53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4800">
                <a:solidFill>
                  <a:schemeClr val="accent6"/>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31" name="Google Shape;31;p3"/>
          <p:cNvSpPr txBox="1">
            <a:spLocks noGrp="1"/>
          </p:cNvSpPr>
          <p:nvPr>
            <p:ph type="subTitle" idx="1"/>
          </p:nvPr>
        </p:nvSpPr>
        <p:spPr>
          <a:xfrm>
            <a:off x="2101750" y="1893223"/>
            <a:ext cx="4584900" cy="3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9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2" name="Google Shape;32;p3"/>
          <p:cNvSpPr/>
          <p:nvPr/>
        </p:nvSpPr>
        <p:spPr>
          <a:xfrm>
            <a:off x="501896" y="-105424"/>
            <a:ext cx="297955" cy="311845"/>
          </a:xfrm>
          <a:custGeom>
            <a:avLst/>
            <a:gdLst/>
            <a:ahLst/>
            <a:cxnLst/>
            <a:rect l="l" t="t" r="r" b="b"/>
            <a:pathLst>
              <a:path w="19307" h="20207" extrusionOk="0">
                <a:moveTo>
                  <a:pt x="11812" y="1"/>
                </a:moveTo>
                <a:lnTo>
                  <a:pt x="7015" y="5097"/>
                </a:lnTo>
                <a:lnTo>
                  <a:pt x="0" y="4018"/>
                </a:lnTo>
                <a:lnTo>
                  <a:pt x="3418" y="10194"/>
                </a:lnTo>
                <a:lnTo>
                  <a:pt x="180" y="16489"/>
                </a:lnTo>
                <a:lnTo>
                  <a:pt x="180" y="16489"/>
                </a:lnTo>
                <a:lnTo>
                  <a:pt x="7135" y="15230"/>
                </a:lnTo>
                <a:lnTo>
                  <a:pt x="12111" y="20206"/>
                </a:lnTo>
                <a:lnTo>
                  <a:pt x="13011" y="13191"/>
                </a:lnTo>
                <a:lnTo>
                  <a:pt x="19306" y="9954"/>
                </a:lnTo>
                <a:lnTo>
                  <a:pt x="12951" y="6956"/>
                </a:lnTo>
                <a:lnTo>
                  <a:pt x="118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6967" y="321470"/>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8743134">
            <a:off x="1052912" y="225753"/>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8866807">
            <a:off x="-223148" y="1136474"/>
            <a:ext cx="688375" cy="693930"/>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1675549">
            <a:off x="8919559" y="523641"/>
            <a:ext cx="337007" cy="344050"/>
          </a:xfrm>
          <a:custGeom>
            <a:avLst/>
            <a:gdLst/>
            <a:ahLst/>
            <a:cxnLst/>
            <a:rect l="l" t="t" r="r" b="b"/>
            <a:pathLst>
              <a:path w="25842" h="26382" extrusionOk="0">
                <a:moveTo>
                  <a:pt x="8274" y="1"/>
                </a:moveTo>
                <a:lnTo>
                  <a:pt x="7855" y="9234"/>
                </a:lnTo>
                <a:lnTo>
                  <a:pt x="0" y="14151"/>
                </a:lnTo>
                <a:lnTo>
                  <a:pt x="8634" y="17388"/>
                </a:lnTo>
                <a:lnTo>
                  <a:pt x="10853" y="26382"/>
                </a:lnTo>
                <a:lnTo>
                  <a:pt x="16608" y="19187"/>
                </a:lnTo>
                <a:lnTo>
                  <a:pt x="25842" y="19847"/>
                </a:lnTo>
                <a:lnTo>
                  <a:pt x="25842" y="19847"/>
                </a:lnTo>
                <a:lnTo>
                  <a:pt x="20745" y="12112"/>
                </a:lnTo>
                <a:lnTo>
                  <a:pt x="24283" y="3538"/>
                </a:lnTo>
                <a:lnTo>
                  <a:pt x="15349" y="5996"/>
                </a:lnTo>
                <a:lnTo>
                  <a:pt x="8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8866807">
            <a:off x="8323627" y="-296464"/>
            <a:ext cx="688375" cy="693930"/>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367AC0">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7230171" y="321476"/>
            <a:ext cx="297955" cy="311845"/>
          </a:xfrm>
          <a:custGeom>
            <a:avLst/>
            <a:gdLst/>
            <a:ahLst/>
            <a:cxnLst/>
            <a:rect l="l" t="t" r="r" b="b"/>
            <a:pathLst>
              <a:path w="19307" h="20207" extrusionOk="0">
                <a:moveTo>
                  <a:pt x="11812" y="1"/>
                </a:moveTo>
                <a:lnTo>
                  <a:pt x="7015" y="5097"/>
                </a:lnTo>
                <a:lnTo>
                  <a:pt x="0" y="4018"/>
                </a:lnTo>
                <a:lnTo>
                  <a:pt x="3418" y="10194"/>
                </a:lnTo>
                <a:lnTo>
                  <a:pt x="180" y="16489"/>
                </a:lnTo>
                <a:lnTo>
                  <a:pt x="180" y="16489"/>
                </a:lnTo>
                <a:lnTo>
                  <a:pt x="7135" y="15230"/>
                </a:lnTo>
                <a:lnTo>
                  <a:pt x="12111" y="20206"/>
                </a:lnTo>
                <a:lnTo>
                  <a:pt x="13011" y="13191"/>
                </a:lnTo>
                <a:lnTo>
                  <a:pt x="19306" y="9954"/>
                </a:lnTo>
                <a:lnTo>
                  <a:pt x="12951" y="6956"/>
                </a:lnTo>
                <a:lnTo>
                  <a:pt x="118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8683278">
            <a:off x="168543" y="4264049"/>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1297829" y="4749012"/>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176130">
            <a:off x="451025" y="4686496"/>
            <a:ext cx="688357" cy="69391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sp>
        <p:nvSpPr>
          <p:cNvPr id="43" name="Google Shape;43;p4"/>
          <p:cNvSpPr txBox="1">
            <a:spLocks noGrp="1"/>
          </p:cNvSpPr>
          <p:nvPr>
            <p:ph type="subTitle" idx="1"/>
          </p:nvPr>
        </p:nvSpPr>
        <p:spPr>
          <a:xfrm>
            <a:off x="714300" y="1121025"/>
            <a:ext cx="7715400" cy="348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AutoNum type="arabicPeriod"/>
              <a:defRPr sz="125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44" name="Google Shape;44;p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 name="Google Shape;45;p4"/>
          <p:cNvSpPr/>
          <p:nvPr/>
        </p:nvSpPr>
        <p:spPr>
          <a:xfrm rot="7888392">
            <a:off x="76477" y="4745338"/>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10800000">
            <a:off x="3973469" y="-159322"/>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10800000">
            <a:off x="77458" y="405371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0800000">
            <a:off x="8226423" y="248758"/>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0800000">
            <a:off x="8633156" y="1014278"/>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8747981" y="4005190"/>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7888392">
            <a:off x="7462652" y="4669300"/>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rot="7888392">
            <a:off x="7010752" y="-150350"/>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rot="10664077">
            <a:off x="143703" y="-302287"/>
            <a:ext cx="688409" cy="693964"/>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7739418">
            <a:off x="-192861" y="413732"/>
            <a:ext cx="396031" cy="408083"/>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8743134">
            <a:off x="1169430" y="97723"/>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0800000">
            <a:off x="8633148" y="3212108"/>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192869" y="2431853"/>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p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0" name="Google Shape;60;p5"/>
          <p:cNvSpPr txBox="1">
            <a:spLocks noGrp="1"/>
          </p:cNvSpPr>
          <p:nvPr>
            <p:ph type="title" idx="2"/>
          </p:nvPr>
        </p:nvSpPr>
        <p:spPr>
          <a:xfrm>
            <a:off x="1456175" y="2681850"/>
            <a:ext cx="2517300" cy="42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61" name="Google Shape;61;p5"/>
          <p:cNvSpPr txBox="1">
            <a:spLocks noGrp="1"/>
          </p:cNvSpPr>
          <p:nvPr>
            <p:ph type="subTitle" idx="1"/>
          </p:nvPr>
        </p:nvSpPr>
        <p:spPr>
          <a:xfrm>
            <a:off x="1456175" y="3174188"/>
            <a:ext cx="25173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62" name="Google Shape;62;p5"/>
          <p:cNvSpPr txBox="1">
            <a:spLocks noGrp="1"/>
          </p:cNvSpPr>
          <p:nvPr>
            <p:ph type="title" idx="3"/>
          </p:nvPr>
        </p:nvSpPr>
        <p:spPr>
          <a:xfrm>
            <a:off x="5170525" y="2681850"/>
            <a:ext cx="2517300" cy="42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63" name="Google Shape;63;p5"/>
          <p:cNvSpPr txBox="1">
            <a:spLocks noGrp="1"/>
          </p:cNvSpPr>
          <p:nvPr>
            <p:ph type="subTitle" idx="4"/>
          </p:nvPr>
        </p:nvSpPr>
        <p:spPr>
          <a:xfrm>
            <a:off x="5170525" y="3174188"/>
            <a:ext cx="25173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64" name="Google Shape;64;p5"/>
          <p:cNvSpPr/>
          <p:nvPr/>
        </p:nvSpPr>
        <p:spPr>
          <a:xfrm rot="7888392">
            <a:off x="338502" y="4438988"/>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10800000">
            <a:off x="3973469" y="-159322"/>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a:off x="3800206" y="4643828"/>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a:off x="8673481" y="4053715"/>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rot="7888392">
            <a:off x="7462652" y="4669300"/>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rot="9511252">
            <a:off x="8437254" y="3529330"/>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0800000">
            <a:off x="6961473" y="4745433"/>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7888392">
            <a:off x="7010752" y="-150350"/>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10800000">
            <a:off x="8328060" y="562245"/>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10664077">
            <a:off x="143703" y="-302287"/>
            <a:ext cx="688409" cy="693964"/>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rot="7739418">
            <a:off x="-192861" y="413732"/>
            <a:ext cx="396031" cy="408083"/>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rot="8743134">
            <a:off x="1169430" y="97723"/>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rot="10800000">
            <a:off x="77458" y="405371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6"/>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6"/>
          <p:cNvSpPr/>
          <p:nvPr/>
        </p:nvSpPr>
        <p:spPr>
          <a:xfrm rot="-2911608">
            <a:off x="8085495" y="-256748"/>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8747967" y="984383"/>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2116722">
            <a:off x="4094530" y="4819743"/>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3484608" y="-147118"/>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186917" y="576295"/>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2911608">
            <a:off x="617195" y="-256736"/>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90560" y="2469325"/>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1509459">
            <a:off x="8717215" y="3939018"/>
            <a:ext cx="688374" cy="693930"/>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6363467" y="4746371"/>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rot="-2056866">
            <a:off x="8747966" y="3612134"/>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2911608">
            <a:off x="617195" y="4745164"/>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rot="-2116722">
            <a:off x="6820880" y="-113795"/>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1876815" y="4742838"/>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rot="-2116722">
            <a:off x="290580" y="1911855"/>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7"/>
          <p:cNvSpPr txBox="1">
            <a:spLocks noGrp="1"/>
          </p:cNvSpPr>
          <p:nvPr>
            <p:ph type="subTitle" idx="1"/>
          </p:nvPr>
        </p:nvSpPr>
        <p:spPr>
          <a:xfrm>
            <a:off x="714300" y="1767050"/>
            <a:ext cx="3789000" cy="235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95959"/>
              </a:buClr>
              <a:buSzPts val="1400"/>
              <a:buFont typeface="Anaheim"/>
              <a:buChar char="●"/>
              <a:defRPr sz="1500"/>
            </a:lvl1pPr>
            <a:lvl2pPr lvl="1" rtl="0">
              <a:lnSpc>
                <a:spcPct val="100000"/>
              </a:lnSpc>
              <a:spcBef>
                <a:spcPts val="0"/>
              </a:spcBef>
              <a:spcAft>
                <a:spcPts val="0"/>
              </a:spcAft>
              <a:buClr>
                <a:srgbClr val="595959"/>
              </a:buClr>
              <a:buSzPts val="1400"/>
              <a:buFont typeface="Anaheim"/>
              <a:buChar char="○"/>
              <a:defRPr/>
            </a:lvl2pPr>
            <a:lvl3pPr lvl="2" rtl="0">
              <a:lnSpc>
                <a:spcPct val="100000"/>
              </a:lnSpc>
              <a:spcBef>
                <a:spcPts val="0"/>
              </a:spcBef>
              <a:spcAft>
                <a:spcPts val="0"/>
              </a:spcAft>
              <a:buClr>
                <a:srgbClr val="595959"/>
              </a:buClr>
              <a:buSzPts val="1400"/>
              <a:buFont typeface="Anaheim"/>
              <a:buChar char="■"/>
              <a:defRPr/>
            </a:lvl3pPr>
            <a:lvl4pPr lvl="3" rtl="0">
              <a:lnSpc>
                <a:spcPct val="100000"/>
              </a:lnSpc>
              <a:spcBef>
                <a:spcPts val="0"/>
              </a:spcBef>
              <a:spcAft>
                <a:spcPts val="0"/>
              </a:spcAft>
              <a:buClr>
                <a:srgbClr val="595959"/>
              </a:buClr>
              <a:buSzPts val="1400"/>
              <a:buFont typeface="Anaheim"/>
              <a:buChar char="●"/>
              <a:defRPr/>
            </a:lvl4pPr>
            <a:lvl5pPr lvl="4" rtl="0">
              <a:lnSpc>
                <a:spcPct val="100000"/>
              </a:lnSpc>
              <a:spcBef>
                <a:spcPts val="0"/>
              </a:spcBef>
              <a:spcAft>
                <a:spcPts val="0"/>
              </a:spcAft>
              <a:buClr>
                <a:srgbClr val="595959"/>
              </a:buClr>
              <a:buSzPts val="1400"/>
              <a:buFont typeface="Anaheim"/>
              <a:buChar char="○"/>
              <a:defRPr/>
            </a:lvl5pPr>
            <a:lvl6pPr lvl="5" rtl="0">
              <a:lnSpc>
                <a:spcPct val="100000"/>
              </a:lnSpc>
              <a:spcBef>
                <a:spcPts val="0"/>
              </a:spcBef>
              <a:spcAft>
                <a:spcPts val="0"/>
              </a:spcAft>
              <a:buClr>
                <a:srgbClr val="595959"/>
              </a:buClr>
              <a:buSzPts val="1400"/>
              <a:buFont typeface="Anaheim"/>
              <a:buChar char="■"/>
              <a:defRPr/>
            </a:lvl6pPr>
            <a:lvl7pPr lvl="6" rtl="0">
              <a:lnSpc>
                <a:spcPct val="100000"/>
              </a:lnSpc>
              <a:spcBef>
                <a:spcPts val="0"/>
              </a:spcBef>
              <a:spcAft>
                <a:spcPts val="0"/>
              </a:spcAft>
              <a:buClr>
                <a:srgbClr val="595959"/>
              </a:buClr>
              <a:buSzPts val="1400"/>
              <a:buFont typeface="Anaheim"/>
              <a:buChar char="●"/>
              <a:defRPr/>
            </a:lvl7pPr>
            <a:lvl8pPr lvl="7" rtl="0">
              <a:lnSpc>
                <a:spcPct val="100000"/>
              </a:lnSpc>
              <a:spcBef>
                <a:spcPts val="0"/>
              </a:spcBef>
              <a:spcAft>
                <a:spcPts val="0"/>
              </a:spcAft>
              <a:buClr>
                <a:srgbClr val="595959"/>
              </a:buClr>
              <a:buSzPts val="1400"/>
              <a:buFont typeface="Anaheim"/>
              <a:buChar char="○"/>
              <a:defRPr/>
            </a:lvl8pPr>
            <a:lvl9pPr lvl="8" rtl="0">
              <a:lnSpc>
                <a:spcPct val="100000"/>
              </a:lnSpc>
              <a:spcBef>
                <a:spcPts val="0"/>
              </a:spcBef>
              <a:spcAft>
                <a:spcPts val="0"/>
              </a:spcAft>
              <a:buClr>
                <a:srgbClr val="595959"/>
              </a:buClr>
              <a:buSzPts val="1400"/>
              <a:buFont typeface="Anaheim"/>
              <a:buChar char="■"/>
              <a:defRPr/>
            </a:lvl9pPr>
          </a:lstStyle>
          <a:p>
            <a:endParaRPr/>
          </a:p>
        </p:txBody>
      </p:sp>
      <p:sp>
        <p:nvSpPr>
          <p:cNvPr id="95" name="Google Shape;95;p7"/>
          <p:cNvSpPr txBox="1">
            <a:spLocks noGrp="1"/>
          </p:cNvSpPr>
          <p:nvPr>
            <p:ph type="title"/>
          </p:nvPr>
        </p:nvSpPr>
        <p:spPr>
          <a:xfrm>
            <a:off x="714300" y="430675"/>
            <a:ext cx="3789000" cy="1002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6" name="Google Shape;96;p7"/>
          <p:cNvSpPr/>
          <p:nvPr/>
        </p:nvSpPr>
        <p:spPr>
          <a:xfrm rot="8683278">
            <a:off x="666624" y="-135868"/>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8743134">
            <a:off x="8219005" y="191673"/>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7888392" flipH="1">
            <a:off x="7582645" y="4728358"/>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flipH="1">
            <a:off x="8644405" y="463633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8683278" flipH="1">
            <a:off x="8933068" y="948639"/>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5491552" y="4357203"/>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4759896" y="4562072"/>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7888392" flipH="1">
            <a:off x="728882" y="4728370"/>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7888392" flipH="1">
            <a:off x="6953395" y="-278817"/>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rot="-5818175" flipH="1">
            <a:off x="-145203" y="1051538"/>
            <a:ext cx="688385" cy="693940"/>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rot="-8683278" flipH="1">
            <a:off x="4759905" y="227377"/>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rot="10800000" flipH="1">
            <a:off x="397005" y="463633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8683278" flipH="1">
            <a:off x="-191882" y="345589"/>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rot="10800000" flipH="1">
            <a:off x="971" y="3871985"/>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gradFill>
          <a:gsLst>
            <a:gs pos="0">
              <a:schemeClr val="lt2"/>
            </a:gs>
            <a:gs pos="100000">
              <a:schemeClr val="dk2"/>
            </a:gs>
          </a:gsLst>
          <a:lin ang="18900732" scaled="0"/>
        </a:gradFill>
        <a:effectLst/>
      </p:bgPr>
    </p:bg>
    <p:spTree>
      <p:nvGrpSpPr>
        <p:cNvPr id="1" name="Shape 110"/>
        <p:cNvGrpSpPr/>
        <p:nvPr/>
      </p:nvGrpSpPr>
      <p:grpSpPr>
        <a:xfrm>
          <a:off x="0" y="0"/>
          <a:ext cx="0" cy="0"/>
          <a:chOff x="0" y="0"/>
          <a:chExt cx="0" cy="0"/>
        </a:xfrm>
      </p:grpSpPr>
      <p:sp>
        <p:nvSpPr>
          <p:cNvPr id="111" name="Google Shape;111;p8"/>
          <p:cNvSpPr txBox="1">
            <a:spLocks noGrp="1"/>
          </p:cNvSpPr>
          <p:nvPr>
            <p:ph type="title"/>
          </p:nvPr>
        </p:nvSpPr>
        <p:spPr>
          <a:xfrm>
            <a:off x="714300" y="1432400"/>
            <a:ext cx="5168100" cy="2071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2" name="Google Shape;112;p8"/>
          <p:cNvSpPr/>
          <p:nvPr/>
        </p:nvSpPr>
        <p:spPr>
          <a:xfrm>
            <a:off x="8838750" y="1030656"/>
            <a:ext cx="688428" cy="693984"/>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F3D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3661839" y="4736150"/>
            <a:ext cx="566849" cy="591090"/>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393467" y="450554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2251585" y="-121511"/>
            <a:ext cx="336980" cy="344021"/>
          </a:xfrm>
          <a:custGeom>
            <a:avLst/>
            <a:gdLst/>
            <a:ahLst/>
            <a:cxnLst/>
            <a:rect l="l" t="t" r="r" b="b"/>
            <a:pathLst>
              <a:path w="25842" h="26382" extrusionOk="0">
                <a:moveTo>
                  <a:pt x="8274" y="1"/>
                </a:moveTo>
                <a:lnTo>
                  <a:pt x="7855" y="9234"/>
                </a:lnTo>
                <a:lnTo>
                  <a:pt x="0" y="14151"/>
                </a:lnTo>
                <a:lnTo>
                  <a:pt x="8634" y="17388"/>
                </a:lnTo>
                <a:lnTo>
                  <a:pt x="10853" y="26382"/>
                </a:lnTo>
                <a:lnTo>
                  <a:pt x="16608" y="19187"/>
                </a:lnTo>
                <a:lnTo>
                  <a:pt x="25842" y="19847"/>
                </a:lnTo>
                <a:lnTo>
                  <a:pt x="25842" y="19847"/>
                </a:lnTo>
                <a:lnTo>
                  <a:pt x="20745" y="12112"/>
                </a:lnTo>
                <a:lnTo>
                  <a:pt x="24283" y="3538"/>
                </a:lnTo>
                <a:lnTo>
                  <a:pt x="15349" y="5996"/>
                </a:lnTo>
                <a:lnTo>
                  <a:pt x="8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76967" y="321470"/>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795303" y="4855258"/>
            <a:ext cx="408139" cy="416732"/>
          </a:xfrm>
          <a:custGeom>
            <a:avLst/>
            <a:gdLst/>
            <a:ahLst/>
            <a:cxnLst/>
            <a:rect l="l" t="t" r="r" b="b"/>
            <a:pathLst>
              <a:path w="31299" h="31958" extrusionOk="0">
                <a:moveTo>
                  <a:pt x="10014" y="1"/>
                </a:moveTo>
                <a:lnTo>
                  <a:pt x="9474" y="11213"/>
                </a:lnTo>
                <a:lnTo>
                  <a:pt x="1" y="17148"/>
                </a:lnTo>
                <a:lnTo>
                  <a:pt x="10433" y="21106"/>
                </a:lnTo>
                <a:lnTo>
                  <a:pt x="13131" y="31958"/>
                </a:lnTo>
                <a:lnTo>
                  <a:pt x="20146" y="23204"/>
                </a:lnTo>
                <a:lnTo>
                  <a:pt x="31298" y="24044"/>
                </a:lnTo>
                <a:lnTo>
                  <a:pt x="25183" y="14630"/>
                </a:lnTo>
                <a:lnTo>
                  <a:pt x="29380" y="4258"/>
                </a:lnTo>
                <a:lnTo>
                  <a:pt x="18587" y="7256"/>
                </a:lnTo>
                <a:lnTo>
                  <a:pt x="10014"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8660692" y="36959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rot="2700000">
            <a:off x="-285178" y="3860242"/>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16722">
            <a:off x="7950905" y="-114107"/>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3D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1288748">
            <a:off x="1735536" y="99522"/>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6952765" y="16475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rot="-808271">
            <a:off x="3747255" y="-165788"/>
            <a:ext cx="396018" cy="408070"/>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3D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1768179">
            <a:off x="610705" y="4308767"/>
            <a:ext cx="207186" cy="19781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rot="-1768179">
            <a:off x="354305" y="2676367"/>
            <a:ext cx="207186" cy="19781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sp>
        <p:nvSpPr>
          <p:cNvPr id="127" name="Google Shape;127;p9"/>
          <p:cNvSpPr txBox="1">
            <a:spLocks noGrp="1"/>
          </p:cNvSpPr>
          <p:nvPr>
            <p:ph type="title"/>
          </p:nvPr>
        </p:nvSpPr>
        <p:spPr>
          <a:xfrm>
            <a:off x="2445150" y="1454763"/>
            <a:ext cx="4253700" cy="6609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28" name="Google Shape;128;p9"/>
          <p:cNvSpPr txBox="1">
            <a:spLocks noGrp="1"/>
          </p:cNvSpPr>
          <p:nvPr>
            <p:ph type="subTitle" idx="1"/>
          </p:nvPr>
        </p:nvSpPr>
        <p:spPr>
          <a:xfrm>
            <a:off x="2445150" y="2199838"/>
            <a:ext cx="4253700" cy="148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rtl="0">
              <a:lnSpc>
                <a:spcPct val="100000"/>
              </a:lnSpc>
              <a:spcBef>
                <a:spcPts val="0"/>
              </a:spcBef>
              <a:spcAft>
                <a:spcPts val="0"/>
              </a:spcAft>
              <a:buSzPts val="1500"/>
              <a:buNone/>
              <a:defRPr/>
            </a:lvl2pPr>
            <a:lvl3pPr lvl="2" rtl="0">
              <a:lnSpc>
                <a:spcPct val="100000"/>
              </a:lnSpc>
              <a:spcBef>
                <a:spcPts val="0"/>
              </a:spcBef>
              <a:spcAft>
                <a:spcPts val="0"/>
              </a:spcAft>
              <a:buSzPts val="1500"/>
              <a:buNone/>
              <a:defRPr/>
            </a:lvl3pPr>
            <a:lvl4pPr lvl="3" rtl="0">
              <a:lnSpc>
                <a:spcPct val="100000"/>
              </a:lnSpc>
              <a:spcBef>
                <a:spcPts val="0"/>
              </a:spcBef>
              <a:spcAft>
                <a:spcPts val="0"/>
              </a:spcAft>
              <a:buSzPts val="1500"/>
              <a:buNone/>
              <a:defRPr/>
            </a:lvl4pPr>
            <a:lvl5pPr lvl="4" rtl="0">
              <a:lnSpc>
                <a:spcPct val="100000"/>
              </a:lnSpc>
              <a:spcBef>
                <a:spcPts val="0"/>
              </a:spcBef>
              <a:spcAft>
                <a:spcPts val="0"/>
              </a:spcAft>
              <a:buSzPts val="1500"/>
              <a:buNone/>
              <a:defRPr/>
            </a:lvl5pPr>
            <a:lvl6pPr lvl="5" rtl="0">
              <a:lnSpc>
                <a:spcPct val="100000"/>
              </a:lnSpc>
              <a:spcBef>
                <a:spcPts val="0"/>
              </a:spcBef>
              <a:spcAft>
                <a:spcPts val="0"/>
              </a:spcAft>
              <a:buSzPts val="1500"/>
              <a:buNone/>
              <a:defRPr/>
            </a:lvl6pPr>
            <a:lvl7pPr lvl="6" rtl="0">
              <a:lnSpc>
                <a:spcPct val="100000"/>
              </a:lnSpc>
              <a:spcBef>
                <a:spcPts val="0"/>
              </a:spcBef>
              <a:spcAft>
                <a:spcPts val="0"/>
              </a:spcAft>
              <a:buSzPts val="1500"/>
              <a:buNone/>
              <a:defRPr/>
            </a:lvl7pPr>
            <a:lvl8pPr lvl="7" rtl="0">
              <a:lnSpc>
                <a:spcPct val="100000"/>
              </a:lnSpc>
              <a:spcBef>
                <a:spcPts val="0"/>
              </a:spcBef>
              <a:spcAft>
                <a:spcPts val="0"/>
              </a:spcAft>
              <a:buSzPts val="1500"/>
              <a:buNone/>
              <a:defRPr/>
            </a:lvl8pPr>
            <a:lvl9pPr lvl="8" rtl="0">
              <a:lnSpc>
                <a:spcPct val="100000"/>
              </a:lnSpc>
              <a:spcBef>
                <a:spcPts val="0"/>
              </a:spcBef>
              <a:spcAft>
                <a:spcPts val="0"/>
              </a:spcAft>
              <a:buSzPts val="1500"/>
              <a:buNone/>
              <a:defRPr/>
            </a:lvl9pPr>
          </a:lstStyle>
          <a:p>
            <a:endParaRPr/>
          </a:p>
        </p:txBody>
      </p:sp>
      <p:sp>
        <p:nvSpPr>
          <p:cNvPr id="129" name="Google Shape;129;p9"/>
          <p:cNvSpPr/>
          <p:nvPr/>
        </p:nvSpPr>
        <p:spPr>
          <a:xfrm rot="-2911608">
            <a:off x="7741345" y="-194823"/>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a:off x="8483583" y="1105832"/>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8747967" y="268708"/>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2056866">
            <a:off x="7635341" y="450684"/>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a:off x="5303665" y="29430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186917" y="576295"/>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rot="-2911608">
            <a:off x="617195" y="-256736"/>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rot="-2116722">
            <a:off x="1585180" y="345580"/>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rot="-2911608">
            <a:off x="-43193" y="3843252"/>
            <a:ext cx="688396" cy="69395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rot="-2056866">
            <a:off x="73253" y="4776984"/>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1305133" y="4862382"/>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rot="-1288748">
            <a:off x="294211" y="1938134"/>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rot="-919850">
            <a:off x="8925329" y="3928126"/>
            <a:ext cx="396006" cy="408059"/>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chemeClr val="lt2"/>
            </a:gs>
            <a:gs pos="100000">
              <a:schemeClr val="dk2"/>
            </a:gs>
          </a:gsLst>
          <a:lin ang="18900732" scaled="0"/>
        </a:gradFill>
        <a:effectLst/>
      </p:bgPr>
    </p:bg>
    <p:spTree>
      <p:nvGrpSpPr>
        <p:cNvPr id="1" name="Shape 154"/>
        <p:cNvGrpSpPr/>
        <p:nvPr/>
      </p:nvGrpSpPr>
      <p:grpSpPr>
        <a:xfrm>
          <a:off x="0" y="0"/>
          <a:ext cx="0" cy="0"/>
          <a:chOff x="0" y="0"/>
          <a:chExt cx="0" cy="0"/>
        </a:xfrm>
      </p:grpSpPr>
      <p:sp>
        <p:nvSpPr>
          <p:cNvPr id="155" name="Google Shape;155;p11"/>
          <p:cNvSpPr txBox="1">
            <a:spLocks noGrp="1"/>
          </p:cNvSpPr>
          <p:nvPr>
            <p:ph type="title" hasCustomPrompt="1"/>
          </p:nvPr>
        </p:nvSpPr>
        <p:spPr>
          <a:xfrm>
            <a:off x="1465050" y="1616750"/>
            <a:ext cx="6213900" cy="126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0"/>
              <a:buNone/>
              <a:defRPr sz="10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156" name="Google Shape;156;p11"/>
          <p:cNvSpPr txBox="1">
            <a:spLocks noGrp="1"/>
          </p:cNvSpPr>
          <p:nvPr>
            <p:ph type="subTitle" idx="1"/>
          </p:nvPr>
        </p:nvSpPr>
        <p:spPr>
          <a:xfrm>
            <a:off x="2274750" y="3210245"/>
            <a:ext cx="4594500" cy="22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7" name="Google Shape;157;p11"/>
          <p:cNvSpPr/>
          <p:nvPr/>
        </p:nvSpPr>
        <p:spPr>
          <a:xfrm flipH="1">
            <a:off x="4916479" y="4736150"/>
            <a:ext cx="566849" cy="591090"/>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8544506" y="450554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6556601" y="-121511"/>
            <a:ext cx="336980" cy="344021"/>
          </a:xfrm>
          <a:custGeom>
            <a:avLst/>
            <a:gdLst/>
            <a:ahLst/>
            <a:cxnLst/>
            <a:rect l="l" t="t" r="r" b="b"/>
            <a:pathLst>
              <a:path w="25842" h="26382" extrusionOk="0">
                <a:moveTo>
                  <a:pt x="8274" y="1"/>
                </a:moveTo>
                <a:lnTo>
                  <a:pt x="7855" y="9234"/>
                </a:lnTo>
                <a:lnTo>
                  <a:pt x="0" y="14151"/>
                </a:lnTo>
                <a:lnTo>
                  <a:pt x="8634" y="17388"/>
                </a:lnTo>
                <a:lnTo>
                  <a:pt x="10853" y="26382"/>
                </a:lnTo>
                <a:lnTo>
                  <a:pt x="16608" y="19187"/>
                </a:lnTo>
                <a:lnTo>
                  <a:pt x="25842" y="19847"/>
                </a:lnTo>
                <a:lnTo>
                  <a:pt x="25842" y="19847"/>
                </a:lnTo>
                <a:lnTo>
                  <a:pt x="20745" y="12112"/>
                </a:lnTo>
                <a:lnTo>
                  <a:pt x="24283" y="3538"/>
                </a:lnTo>
                <a:lnTo>
                  <a:pt x="15349" y="5996"/>
                </a:lnTo>
                <a:lnTo>
                  <a:pt x="8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8826104" y="321470"/>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7941725" y="4855258"/>
            <a:ext cx="408139" cy="416732"/>
          </a:xfrm>
          <a:custGeom>
            <a:avLst/>
            <a:gdLst/>
            <a:ahLst/>
            <a:cxnLst/>
            <a:rect l="l" t="t" r="r" b="b"/>
            <a:pathLst>
              <a:path w="31299" h="31958" extrusionOk="0">
                <a:moveTo>
                  <a:pt x="10014" y="1"/>
                </a:moveTo>
                <a:lnTo>
                  <a:pt x="9474" y="11213"/>
                </a:lnTo>
                <a:lnTo>
                  <a:pt x="1" y="17148"/>
                </a:lnTo>
                <a:lnTo>
                  <a:pt x="10433" y="21106"/>
                </a:lnTo>
                <a:lnTo>
                  <a:pt x="13131" y="31958"/>
                </a:lnTo>
                <a:lnTo>
                  <a:pt x="20146" y="23204"/>
                </a:lnTo>
                <a:lnTo>
                  <a:pt x="31298" y="24044"/>
                </a:lnTo>
                <a:lnTo>
                  <a:pt x="25183" y="14630"/>
                </a:lnTo>
                <a:lnTo>
                  <a:pt x="29380" y="4258"/>
                </a:lnTo>
                <a:lnTo>
                  <a:pt x="18587" y="7256"/>
                </a:lnTo>
                <a:lnTo>
                  <a:pt x="100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77281" y="36959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rot="-2700000" flipH="1">
            <a:off x="8863536" y="3860242"/>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rot="2116722" flipH="1">
            <a:off x="798259" y="-114107"/>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rot="1288748" flipH="1">
            <a:off x="7202427" y="99522"/>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989121" y="16475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rgbClr val="F3D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rot="2056866" flipH="1">
            <a:off x="3282290" y="4868809"/>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rot="1768179" flipH="1">
            <a:off x="8583675" y="2676367"/>
            <a:ext cx="207186" cy="19781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rot="3158177" flipH="1">
            <a:off x="446887" y="4741612"/>
            <a:ext cx="688387" cy="69394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rot="808271" flipH="1">
            <a:off x="5001893" y="-165788"/>
            <a:ext cx="396018" cy="408070"/>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3D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411137" y="1223206"/>
            <a:ext cx="688428" cy="693984"/>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60434" y="3565688"/>
            <a:ext cx="566849" cy="591090"/>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E283B5">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rot="1768179" flipH="1">
            <a:off x="743787" y="4142292"/>
            <a:ext cx="207186" cy="19781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EBB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flipH="1">
            <a:off x="484481" y="3019821"/>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dk2"/>
            </a:gs>
          </a:gsLst>
          <a:lin ang="18900044"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1pPr>
            <a:lvl2pPr lvl="1">
              <a:lnSpc>
                <a:spcPct val="100000"/>
              </a:lnSpc>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2pPr>
            <a:lvl3pPr lvl="2">
              <a:lnSpc>
                <a:spcPct val="100000"/>
              </a:lnSpc>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3pPr>
            <a:lvl4pPr lvl="3">
              <a:lnSpc>
                <a:spcPct val="100000"/>
              </a:lnSpc>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4pPr>
            <a:lvl5pPr lvl="4">
              <a:lnSpc>
                <a:spcPct val="100000"/>
              </a:lnSpc>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5pPr>
            <a:lvl6pPr lvl="5">
              <a:lnSpc>
                <a:spcPct val="100000"/>
              </a:lnSpc>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6pPr>
            <a:lvl7pPr lvl="6">
              <a:lnSpc>
                <a:spcPct val="100000"/>
              </a:lnSpc>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7pPr>
            <a:lvl8pPr lvl="7">
              <a:lnSpc>
                <a:spcPct val="100000"/>
              </a:lnSpc>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8pPr>
            <a:lvl9pPr lvl="8">
              <a:lnSpc>
                <a:spcPct val="100000"/>
              </a:lnSpc>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9250">
              <a:lnSpc>
                <a:spcPct val="100000"/>
              </a:lnSpc>
              <a:spcBef>
                <a:spcPts val="0"/>
              </a:spcBef>
              <a:spcAft>
                <a:spcPts val="0"/>
              </a:spcAft>
              <a:buClr>
                <a:schemeClr val="dk1"/>
              </a:buClr>
              <a:buSzPts val="1900"/>
              <a:buFont typeface="Josefin Slab Medium"/>
              <a:buChar char="●"/>
              <a:defRPr sz="1900">
                <a:solidFill>
                  <a:schemeClr val="dk1"/>
                </a:solidFill>
                <a:latin typeface="Josefin Slab Medium"/>
                <a:ea typeface="Josefin Slab Medium"/>
                <a:cs typeface="Josefin Slab Medium"/>
                <a:sym typeface="Josefin Slab Medium"/>
              </a:defRPr>
            </a:lvl1pPr>
            <a:lvl2pPr marL="914400" lvl="1" indent="-323850">
              <a:lnSpc>
                <a:spcPct val="100000"/>
              </a:lnSpc>
              <a:spcBef>
                <a:spcPts val="0"/>
              </a:spcBef>
              <a:spcAft>
                <a:spcPts val="0"/>
              </a:spcAft>
              <a:buClr>
                <a:schemeClr val="dk1"/>
              </a:buClr>
              <a:buSzPts val="1500"/>
              <a:buFont typeface="Josefin Slab Medium"/>
              <a:buChar char="○"/>
              <a:defRPr sz="1500">
                <a:solidFill>
                  <a:schemeClr val="dk1"/>
                </a:solidFill>
                <a:latin typeface="Josefin Slab Medium"/>
                <a:ea typeface="Josefin Slab Medium"/>
                <a:cs typeface="Josefin Slab Medium"/>
                <a:sym typeface="Josefin Slab Medium"/>
              </a:defRPr>
            </a:lvl2pPr>
            <a:lvl3pPr marL="1371600" lvl="2" indent="-323850">
              <a:lnSpc>
                <a:spcPct val="100000"/>
              </a:lnSpc>
              <a:spcBef>
                <a:spcPts val="0"/>
              </a:spcBef>
              <a:spcAft>
                <a:spcPts val="0"/>
              </a:spcAft>
              <a:buClr>
                <a:schemeClr val="dk1"/>
              </a:buClr>
              <a:buSzPts val="1500"/>
              <a:buFont typeface="Josefin Slab Medium"/>
              <a:buChar char="■"/>
              <a:defRPr sz="1500">
                <a:solidFill>
                  <a:schemeClr val="dk1"/>
                </a:solidFill>
                <a:latin typeface="Josefin Slab Medium"/>
                <a:ea typeface="Josefin Slab Medium"/>
                <a:cs typeface="Josefin Slab Medium"/>
                <a:sym typeface="Josefin Slab Medium"/>
              </a:defRPr>
            </a:lvl3pPr>
            <a:lvl4pPr marL="1828800" lvl="3" indent="-323850">
              <a:lnSpc>
                <a:spcPct val="100000"/>
              </a:lnSpc>
              <a:spcBef>
                <a:spcPts val="0"/>
              </a:spcBef>
              <a:spcAft>
                <a:spcPts val="0"/>
              </a:spcAft>
              <a:buClr>
                <a:schemeClr val="dk1"/>
              </a:buClr>
              <a:buSzPts val="1500"/>
              <a:buFont typeface="Josefin Slab Medium"/>
              <a:buChar char="●"/>
              <a:defRPr sz="1500">
                <a:solidFill>
                  <a:schemeClr val="dk1"/>
                </a:solidFill>
                <a:latin typeface="Josefin Slab Medium"/>
                <a:ea typeface="Josefin Slab Medium"/>
                <a:cs typeface="Josefin Slab Medium"/>
                <a:sym typeface="Josefin Slab Medium"/>
              </a:defRPr>
            </a:lvl4pPr>
            <a:lvl5pPr marL="2286000" lvl="4" indent="-323850">
              <a:lnSpc>
                <a:spcPct val="100000"/>
              </a:lnSpc>
              <a:spcBef>
                <a:spcPts val="0"/>
              </a:spcBef>
              <a:spcAft>
                <a:spcPts val="0"/>
              </a:spcAft>
              <a:buClr>
                <a:schemeClr val="dk1"/>
              </a:buClr>
              <a:buSzPts val="1500"/>
              <a:buFont typeface="Josefin Slab Medium"/>
              <a:buChar char="○"/>
              <a:defRPr sz="1500">
                <a:solidFill>
                  <a:schemeClr val="dk1"/>
                </a:solidFill>
                <a:latin typeface="Josefin Slab Medium"/>
                <a:ea typeface="Josefin Slab Medium"/>
                <a:cs typeface="Josefin Slab Medium"/>
                <a:sym typeface="Josefin Slab Medium"/>
              </a:defRPr>
            </a:lvl5pPr>
            <a:lvl6pPr marL="2743200" lvl="5" indent="-323850">
              <a:lnSpc>
                <a:spcPct val="100000"/>
              </a:lnSpc>
              <a:spcBef>
                <a:spcPts val="0"/>
              </a:spcBef>
              <a:spcAft>
                <a:spcPts val="0"/>
              </a:spcAft>
              <a:buClr>
                <a:schemeClr val="dk1"/>
              </a:buClr>
              <a:buSzPts val="1500"/>
              <a:buFont typeface="Josefin Slab Medium"/>
              <a:buChar char="■"/>
              <a:defRPr sz="1500">
                <a:solidFill>
                  <a:schemeClr val="dk1"/>
                </a:solidFill>
                <a:latin typeface="Josefin Slab Medium"/>
                <a:ea typeface="Josefin Slab Medium"/>
                <a:cs typeface="Josefin Slab Medium"/>
                <a:sym typeface="Josefin Slab Medium"/>
              </a:defRPr>
            </a:lvl6pPr>
            <a:lvl7pPr marL="3200400" lvl="6" indent="-323850">
              <a:lnSpc>
                <a:spcPct val="100000"/>
              </a:lnSpc>
              <a:spcBef>
                <a:spcPts val="0"/>
              </a:spcBef>
              <a:spcAft>
                <a:spcPts val="0"/>
              </a:spcAft>
              <a:buClr>
                <a:schemeClr val="dk1"/>
              </a:buClr>
              <a:buSzPts val="1500"/>
              <a:buFont typeface="Josefin Slab Medium"/>
              <a:buChar char="●"/>
              <a:defRPr sz="1500">
                <a:solidFill>
                  <a:schemeClr val="dk1"/>
                </a:solidFill>
                <a:latin typeface="Josefin Slab Medium"/>
                <a:ea typeface="Josefin Slab Medium"/>
                <a:cs typeface="Josefin Slab Medium"/>
                <a:sym typeface="Josefin Slab Medium"/>
              </a:defRPr>
            </a:lvl7pPr>
            <a:lvl8pPr marL="3657600" lvl="7" indent="-323850">
              <a:lnSpc>
                <a:spcPct val="100000"/>
              </a:lnSpc>
              <a:spcBef>
                <a:spcPts val="0"/>
              </a:spcBef>
              <a:spcAft>
                <a:spcPts val="0"/>
              </a:spcAft>
              <a:buClr>
                <a:schemeClr val="dk1"/>
              </a:buClr>
              <a:buSzPts val="1500"/>
              <a:buFont typeface="Josefin Slab Medium"/>
              <a:buChar char="○"/>
              <a:defRPr sz="1500">
                <a:solidFill>
                  <a:schemeClr val="dk1"/>
                </a:solidFill>
                <a:latin typeface="Josefin Slab Medium"/>
                <a:ea typeface="Josefin Slab Medium"/>
                <a:cs typeface="Josefin Slab Medium"/>
                <a:sym typeface="Josefin Slab Medium"/>
              </a:defRPr>
            </a:lvl8pPr>
            <a:lvl9pPr marL="4114800" lvl="8" indent="-323850">
              <a:lnSpc>
                <a:spcPct val="100000"/>
              </a:lnSpc>
              <a:spcBef>
                <a:spcPts val="0"/>
              </a:spcBef>
              <a:spcAft>
                <a:spcPts val="0"/>
              </a:spcAft>
              <a:buClr>
                <a:schemeClr val="dk1"/>
              </a:buClr>
              <a:buSzPts val="1500"/>
              <a:buFont typeface="Josefin Slab Medium"/>
              <a:buChar char="■"/>
              <a:defRPr sz="1500">
                <a:solidFill>
                  <a:schemeClr val="dk1"/>
                </a:solidFill>
                <a:latin typeface="Josefin Slab Medium"/>
                <a:ea typeface="Josefin Slab Medium"/>
                <a:cs typeface="Josefin Slab Medium"/>
                <a:sym typeface="Josefin Slab Medium"/>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6" r:id="rId15"/>
    <p:sldLayoutId id="2147483667" r:id="rId16"/>
    <p:sldLayoutId id="214748366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slide" Target="slide6.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slide" Target="slide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212" name="Google Shape;1212;p45"/>
          <p:cNvSpPr/>
          <p:nvPr/>
        </p:nvSpPr>
        <p:spPr>
          <a:xfrm flipH="1">
            <a:off x="6044254" y="3185195"/>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5"/>
          <p:cNvSpPr/>
          <p:nvPr/>
        </p:nvSpPr>
        <p:spPr>
          <a:xfrm rot="-3158177">
            <a:off x="5269392" y="1697000"/>
            <a:ext cx="688387" cy="69394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F3D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5"/>
          <p:cNvSpPr/>
          <p:nvPr/>
        </p:nvSpPr>
        <p:spPr>
          <a:xfrm rot="-1288748">
            <a:off x="7229598" y="2220609"/>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5"/>
          <p:cNvSpPr/>
          <p:nvPr/>
        </p:nvSpPr>
        <p:spPr>
          <a:xfrm rot="-2116722">
            <a:off x="7345742" y="1023818"/>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5"/>
          <p:cNvSpPr/>
          <p:nvPr/>
        </p:nvSpPr>
        <p:spPr>
          <a:xfrm>
            <a:off x="6138679" y="946921"/>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5"/>
          <p:cNvSpPr/>
          <p:nvPr/>
        </p:nvSpPr>
        <p:spPr>
          <a:xfrm>
            <a:off x="331079" y="460444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5"/>
          <p:cNvSpPr/>
          <p:nvPr/>
        </p:nvSpPr>
        <p:spPr>
          <a:xfrm>
            <a:off x="964414" y="4844633"/>
            <a:ext cx="408139" cy="416732"/>
          </a:xfrm>
          <a:custGeom>
            <a:avLst/>
            <a:gdLst/>
            <a:ahLst/>
            <a:cxnLst/>
            <a:rect l="l" t="t" r="r" b="b"/>
            <a:pathLst>
              <a:path w="31299" h="31958" extrusionOk="0">
                <a:moveTo>
                  <a:pt x="10014" y="1"/>
                </a:moveTo>
                <a:lnTo>
                  <a:pt x="9474" y="11213"/>
                </a:lnTo>
                <a:lnTo>
                  <a:pt x="1" y="17148"/>
                </a:lnTo>
                <a:lnTo>
                  <a:pt x="10433" y="21106"/>
                </a:lnTo>
                <a:lnTo>
                  <a:pt x="13131" y="31958"/>
                </a:lnTo>
                <a:lnTo>
                  <a:pt x="20146" y="23204"/>
                </a:lnTo>
                <a:lnTo>
                  <a:pt x="31298" y="24044"/>
                </a:lnTo>
                <a:lnTo>
                  <a:pt x="25183" y="14630"/>
                </a:lnTo>
                <a:lnTo>
                  <a:pt x="29380" y="4258"/>
                </a:lnTo>
                <a:lnTo>
                  <a:pt x="18587" y="7256"/>
                </a:lnTo>
                <a:lnTo>
                  <a:pt x="10014" y="1"/>
                </a:lnTo>
                <a:close/>
              </a:path>
            </a:pathLst>
          </a:custGeom>
          <a:solidFill>
            <a:srgbClr val="E283B5">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5"/>
          <p:cNvSpPr/>
          <p:nvPr/>
        </p:nvSpPr>
        <p:spPr>
          <a:xfrm rot="2700000">
            <a:off x="-361691" y="3543492"/>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E283B5">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4" name="Picture 4" descr="Animales de la granja, Producción artística, Dibujos de animales">
            <a:extLst>
              <a:ext uri="{FF2B5EF4-FFF2-40B4-BE49-F238E27FC236}">
                <a16:creationId xmlns:a16="http://schemas.microsoft.com/office/drawing/2014/main" id="{9001BA6E-ADA2-A159-B6BA-F3205F0F4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67741" flipH="1">
            <a:off x="258385" y="2889787"/>
            <a:ext cx="2440297" cy="1902484"/>
          </a:xfrm>
          <a:prstGeom prst="rect">
            <a:avLst/>
          </a:prstGeom>
          <a:noFill/>
          <a:extLst>
            <a:ext uri="{909E8E84-426E-40DD-AFC4-6F175D3DCCD1}">
              <a14:hiddenFill xmlns:a14="http://schemas.microsoft.com/office/drawing/2010/main">
                <a:solidFill>
                  <a:srgbClr val="FFFFFF"/>
                </a:solidFill>
              </a14:hiddenFill>
            </a:ext>
          </a:extLst>
        </p:spPr>
      </p:pic>
      <p:sp>
        <p:nvSpPr>
          <p:cNvPr id="50" name="Google Shape;352;p26">
            <a:extLst>
              <a:ext uri="{FF2B5EF4-FFF2-40B4-BE49-F238E27FC236}">
                <a16:creationId xmlns:a16="http://schemas.microsoft.com/office/drawing/2014/main" id="{3DB8CA58-0A84-9794-6875-B040C5F8B63F}"/>
              </a:ext>
            </a:extLst>
          </p:cNvPr>
          <p:cNvSpPr txBox="1">
            <a:spLocks/>
          </p:cNvSpPr>
          <p:nvPr/>
        </p:nvSpPr>
        <p:spPr>
          <a:xfrm>
            <a:off x="0" y="1435588"/>
            <a:ext cx="4513340" cy="1136161"/>
          </a:xfrm>
          <a:prstGeom prst="rect">
            <a:avLst/>
          </a:prstGeom>
        </p:spPr>
        <p:txBody>
          <a:bodyPr spcFirstLastPara="1" wrap="square" lIns="182875" tIns="91425" rIns="18287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5000">
                <a:solidFill>
                  <a:schemeClr val="dk1"/>
                </a:solidFill>
                <a:latin typeface="#9Slide05 Heroe Inline Pro" pitchFamily="2" charset="0"/>
              </a:rPr>
              <a:t>Luyện từ và câu</a:t>
            </a:r>
            <a:endParaRPr lang="en-US" sz="5000">
              <a:solidFill>
                <a:schemeClr val="accent6"/>
              </a:solidFill>
              <a:latin typeface="#9Slide05 Heroe Inline Pro" pitchFamily="2" charset="0"/>
            </a:endParaRPr>
          </a:p>
        </p:txBody>
      </p:sp>
      <p:pic>
        <p:nvPicPr>
          <p:cNvPr id="52" name="Picture 4" descr="Animales de la granja, Producción artística, Dibujos de animales">
            <a:extLst>
              <a:ext uri="{FF2B5EF4-FFF2-40B4-BE49-F238E27FC236}">
                <a16:creationId xmlns:a16="http://schemas.microsoft.com/office/drawing/2014/main" id="{634A9EB1-68D4-CF1D-F0C8-C8E48F688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475" y="2891816"/>
            <a:ext cx="4444222" cy="3445070"/>
          </a:xfrm>
          <a:prstGeom prst="rect">
            <a:avLst/>
          </a:prstGeom>
          <a:noFill/>
          <a:extLst>
            <a:ext uri="{909E8E84-426E-40DD-AFC4-6F175D3DCCD1}">
              <a14:hiddenFill xmlns:a14="http://schemas.microsoft.com/office/drawing/2010/main">
                <a:solidFill>
                  <a:srgbClr val="FFFFFF"/>
                </a:solidFill>
              </a14:hiddenFill>
            </a:ext>
          </a:extLst>
        </p:spPr>
      </p:pic>
      <p:sp>
        <p:nvSpPr>
          <p:cNvPr id="46" name="文本框 23">
            <a:extLst>
              <a:ext uri="{FF2B5EF4-FFF2-40B4-BE49-F238E27FC236}">
                <a16:creationId xmlns:a16="http://schemas.microsoft.com/office/drawing/2014/main" id="{AF97A0A1-033D-D5B8-FC29-A3F2B540D580}"/>
              </a:ext>
            </a:extLst>
          </p:cNvPr>
          <p:cNvSpPr txBox="1">
            <a:spLocks noGrp="1"/>
          </p:cNvSpPr>
          <p:nvPr>
            <p:ph type="subTitle" idx="4294967295"/>
          </p:nvPr>
        </p:nvSpPr>
        <p:spPr>
          <a:xfrm>
            <a:off x="-361856" y="357227"/>
            <a:ext cx="9750392" cy="2954625"/>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altLang="zh-CN" sz="6000" b="1">
                <a:ln w="44450">
                  <a:noFill/>
                </a:ln>
                <a:gradFill flip="none" rotWithShape="1">
                  <a:gsLst>
                    <a:gs pos="5056">
                      <a:schemeClr val="accent1">
                        <a:lumMod val="50000"/>
                      </a:schemeClr>
                    </a:gs>
                    <a:gs pos="30000">
                      <a:schemeClr val="tx2">
                        <a:lumMod val="50000"/>
                      </a:schemeClr>
                    </a:gs>
                    <a:gs pos="98315">
                      <a:schemeClr val="accent1">
                        <a:lumMod val="60000"/>
                        <a:lumOff val="40000"/>
                      </a:schemeClr>
                    </a:gs>
                    <a:gs pos="66000">
                      <a:schemeClr val="tx2">
                        <a:lumMod val="75000"/>
                      </a:schemeClr>
                    </a:gs>
                  </a:gsLst>
                  <a:path path="circle">
                    <a:fillToRect l="50000" t="50000" r="50000" b="50000"/>
                  </a:path>
                  <a:tileRect/>
                </a:gradFill>
                <a:latin typeface="#9Slide05 SVNKitten" pitchFamily="2" charset="0"/>
                <a:ea typeface="华康娃娃体W5(P)" panose="040B0500000000000000" pitchFamily="82" charset="-122"/>
              </a:rPr>
              <a:t>     </a:t>
            </a:r>
            <a:r>
              <a:rPr lang="en-US" altLang="zh-CN" sz="6000" b="1">
                <a:ln w="44450">
                  <a:noFill/>
                </a:ln>
                <a:gradFill flip="none" rotWithShape="1">
                  <a:gsLst>
                    <a:gs pos="5056">
                      <a:schemeClr val="accent1">
                        <a:lumMod val="50000"/>
                      </a:schemeClr>
                    </a:gs>
                    <a:gs pos="30000">
                      <a:schemeClr val="tx2">
                        <a:lumMod val="50000"/>
                      </a:schemeClr>
                    </a:gs>
                    <a:gs pos="98315">
                      <a:schemeClr val="accent1">
                        <a:lumMod val="60000"/>
                        <a:lumOff val="40000"/>
                      </a:schemeClr>
                    </a:gs>
                    <a:gs pos="66000">
                      <a:schemeClr val="tx2">
                        <a:lumMod val="75000"/>
                      </a:schemeClr>
                    </a:gs>
                  </a:gsLst>
                  <a:path path="circle">
                    <a:fillToRect l="50000" t="50000" r="50000" b="50000"/>
                  </a:path>
                  <a:tileRect/>
                </a:gradFill>
                <a:effectLst>
                  <a:glow rad="101600">
                    <a:schemeClr val="accent3">
                      <a:satMod val="175000"/>
                      <a:alpha val="40000"/>
                    </a:schemeClr>
                  </a:glow>
                </a:effectLst>
                <a:latin typeface="SVN-Poky's" panose="020B0606040200020203" pitchFamily="34" charset="0"/>
                <a:ea typeface="华康娃娃体W5(P)" panose="040B0500000000000000" pitchFamily="82" charset="-122"/>
              </a:rPr>
              <a:t>Cách viết tên người, </a:t>
            </a:r>
          </a:p>
          <a:p>
            <a:pPr indent="0" algn="just">
              <a:buNone/>
            </a:pPr>
            <a:r>
              <a:rPr lang="en-US" altLang="zh-CN" sz="6000" b="1">
                <a:ln w="44450">
                  <a:noFill/>
                </a:ln>
                <a:gradFill flip="none" rotWithShape="1">
                  <a:gsLst>
                    <a:gs pos="5056">
                      <a:schemeClr val="accent1">
                        <a:lumMod val="50000"/>
                      </a:schemeClr>
                    </a:gs>
                    <a:gs pos="30000">
                      <a:schemeClr val="tx2">
                        <a:lumMod val="50000"/>
                      </a:schemeClr>
                    </a:gs>
                    <a:gs pos="98315">
                      <a:schemeClr val="accent1">
                        <a:lumMod val="60000"/>
                        <a:lumOff val="40000"/>
                      </a:schemeClr>
                    </a:gs>
                    <a:gs pos="66000">
                      <a:schemeClr val="tx2">
                        <a:lumMod val="75000"/>
                      </a:schemeClr>
                    </a:gs>
                  </a:gsLst>
                  <a:path path="circle">
                    <a:fillToRect l="50000" t="50000" r="50000" b="50000"/>
                  </a:path>
                  <a:tileRect/>
                </a:gradFill>
                <a:effectLst>
                  <a:glow rad="101600">
                    <a:schemeClr val="accent3">
                      <a:satMod val="175000"/>
                      <a:alpha val="40000"/>
                    </a:schemeClr>
                  </a:glow>
                </a:effectLst>
                <a:latin typeface="SVN-Poky's" panose="020B0606040200020203" pitchFamily="34" charset="0"/>
                <a:ea typeface="华康娃娃体W5(P)" panose="040B0500000000000000" pitchFamily="82" charset="-122"/>
              </a:rPr>
              <a:t> 					    tên địa l</a:t>
            </a:r>
            <a:r>
              <a:rPr lang="en-US" altLang="zh-CN" sz="6000" b="1">
                <a:ln w="44450">
                  <a:noFill/>
                </a:ln>
                <a:gradFill flip="none" rotWithShape="1">
                  <a:gsLst>
                    <a:gs pos="5056">
                      <a:schemeClr val="accent1">
                        <a:lumMod val="50000"/>
                      </a:schemeClr>
                    </a:gs>
                    <a:gs pos="30000">
                      <a:schemeClr val="tx2">
                        <a:lumMod val="50000"/>
                      </a:schemeClr>
                    </a:gs>
                    <a:gs pos="98315">
                      <a:schemeClr val="accent1">
                        <a:lumMod val="60000"/>
                        <a:lumOff val="40000"/>
                      </a:schemeClr>
                    </a:gs>
                    <a:gs pos="66000">
                      <a:schemeClr val="tx2">
                        <a:lumMod val="75000"/>
                      </a:schemeClr>
                    </a:gs>
                  </a:gsLst>
                  <a:path path="circle">
                    <a:fillToRect l="50000" t="50000" r="50000" b="50000"/>
                  </a:path>
                  <a:tileRect/>
                </a:gradFill>
                <a:latin typeface="SVN-Poky's" panose="020B0606040200020203" pitchFamily="34" charset="0"/>
                <a:ea typeface="华康娃娃体W5(P)" panose="040B0500000000000000" pitchFamily="82" charset="-122"/>
              </a:rPr>
              <a:t>í </a:t>
            </a:r>
          </a:p>
          <a:p>
            <a:pPr indent="0" algn="ctr">
              <a:buNone/>
            </a:pPr>
            <a:r>
              <a:rPr lang="en-US" altLang="zh-CN" sz="6000" b="1" spc="50">
                <a:ln w="9525" cmpd="sng">
                  <a:solidFill>
                    <a:schemeClr val="accent1"/>
                  </a:solidFill>
                  <a:prstDash val="solid"/>
                </a:ln>
                <a:solidFill>
                  <a:schemeClr val="bg1">
                    <a:lumMod val="75000"/>
                  </a:schemeClr>
                </a:solidFill>
                <a:effectLst>
                  <a:glow rad="63500">
                    <a:schemeClr val="accent3">
                      <a:satMod val="175000"/>
                      <a:alpha val="40000"/>
                    </a:schemeClr>
                  </a:glow>
                </a:effectLst>
                <a:latin typeface="SVN-Poky's" panose="020B0606040200020203" pitchFamily="34" charset="0"/>
                <a:ea typeface="华康娃娃体W5(P)" panose="040B0500000000000000" pitchFamily="82" charset="-122"/>
              </a:rPr>
              <a:t>     </a:t>
            </a:r>
            <a:r>
              <a:rPr lang="en-US" altLang="zh-CN" sz="6000" b="1" spc="50">
                <a:ln w="9525" cmpd="sng">
                  <a:solidFill>
                    <a:schemeClr val="accent1"/>
                  </a:solidFill>
                  <a:prstDash val="solid"/>
                </a:ln>
                <a:solidFill>
                  <a:schemeClr val="accent1">
                    <a:lumMod val="50000"/>
                  </a:schemeClr>
                </a:solidFill>
                <a:effectLst>
                  <a:glow rad="63500">
                    <a:schemeClr val="accent3">
                      <a:satMod val="175000"/>
                      <a:alpha val="40000"/>
                    </a:schemeClr>
                  </a:glow>
                </a:effectLst>
                <a:latin typeface="SVN-Poky's" panose="020B0606040200020203" pitchFamily="34" charset="0"/>
                <a:ea typeface="华康娃娃体W5(P)" panose="040B0500000000000000" pitchFamily="82" charset="-122"/>
              </a:rPr>
              <a:t>nước ngoài</a:t>
            </a:r>
            <a:endParaRPr lang="zh-CN" altLang="en-US" sz="6000" b="1" spc="50" dirty="0">
              <a:ln w="9525" cmpd="sng">
                <a:solidFill>
                  <a:schemeClr val="accent1"/>
                </a:solidFill>
                <a:prstDash val="solid"/>
              </a:ln>
              <a:solidFill>
                <a:schemeClr val="accent1">
                  <a:lumMod val="50000"/>
                </a:schemeClr>
              </a:solidFill>
              <a:effectLst>
                <a:glow rad="63500">
                  <a:schemeClr val="accent3">
                    <a:satMod val="175000"/>
                    <a:alpha val="40000"/>
                  </a:schemeClr>
                </a:glow>
              </a:effectLst>
              <a:latin typeface="SVN-Poky's" panose="020B0606040200020203" pitchFamily="34" charset="0"/>
              <a:ea typeface="华康娃娃体W5(P)" panose="040B0500000000000000" pitchFamily="8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iterate type="lt">
                                    <p:tmPct val="0"/>
                                  </p:iterate>
                                  <p:childTnLst>
                                    <p:set>
                                      <p:cBhvr>
                                        <p:cTn id="12" dur="1" fill="hold">
                                          <p:stCondLst>
                                            <p:cond delay="0"/>
                                          </p:stCondLst>
                                        </p:cTn>
                                        <p:tgtEl>
                                          <p:spTgt spid="46">
                                            <p:txEl>
                                              <p:pRg st="0" end="0"/>
                                            </p:txEl>
                                          </p:spTgt>
                                        </p:tgtEl>
                                        <p:attrNameLst>
                                          <p:attrName>style.visibility</p:attrName>
                                        </p:attrNameLst>
                                      </p:cBhvr>
                                      <p:to>
                                        <p:strVal val="visible"/>
                                      </p:to>
                                    </p:set>
                                    <p:anim calcmode="lin" valueType="num">
                                      <p:cBhvr>
                                        <p:cTn id="13" dur="10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6">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iterate type="lt">
                                    <p:tmPct val="0"/>
                                  </p:iterate>
                                  <p:childTnLst>
                                    <p:set>
                                      <p:cBhvr>
                                        <p:cTn id="19" dur="1" fill="hold">
                                          <p:stCondLst>
                                            <p:cond delay="0"/>
                                          </p:stCondLst>
                                        </p:cTn>
                                        <p:tgtEl>
                                          <p:spTgt spid="46">
                                            <p:txEl>
                                              <p:pRg st="1" end="1"/>
                                            </p:txEl>
                                          </p:spTgt>
                                        </p:tgtEl>
                                        <p:attrNameLst>
                                          <p:attrName>style.visibility</p:attrName>
                                        </p:attrNameLst>
                                      </p:cBhvr>
                                      <p:to>
                                        <p:strVal val="visible"/>
                                      </p:to>
                                    </p:set>
                                    <p:anim calcmode="lin" valueType="num">
                                      <p:cBhvr>
                                        <p:cTn id="20" dur="1000" fill="hold"/>
                                        <p:tgtEl>
                                          <p:spTgt spid="4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6">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46">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46">
                                            <p:txEl>
                                              <p:pRg st="1" end="1"/>
                                            </p:txEl>
                                          </p:spTgt>
                                        </p:tgtEl>
                                      </p:cBhvr>
                                    </p:animEffect>
                                  </p:childTnLst>
                                </p:cTn>
                              </p:par>
                            </p:childTnLst>
                          </p:cTn>
                        </p:par>
                        <p:par>
                          <p:cTn id="24" fill="hold">
                            <p:stCondLst>
                              <p:cond delay="3000"/>
                            </p:stCondLst>
                            <p:childTnLst>
                              <p:par>
                                <p:cTn id="25" presetID="31" presetClass="entr" presetSubtype="0" fill="hold" grpId="0" nodeType="afterEffect">
                                  <p:stCondLst>
                                    <p:cond delay="0"/>
                                  </p:stCondLst>
                                  <p:iterate type="lt">
                                    <p:tmPct val="0"/>
                                  </p:iterate>
                                  <p:childTnLst>
                                    <p:set>
                                      <p:cBhvr>
                                        <p:cTn id="26" dur="1" fill="hold">
                                          <p:stCondLst>
                                            <p:cond delay="0"/>
                                          </p:stCondLst>
                                        </p:cTn>
                                        <p:tgtEl>
                                          <p:spTgt spid="46">
                                            <p:txEl>
                                              <p:pRg st="2" end="2"/>
                                            </p:txEl>
                                          </p:spTgt>
                                        </p:tgtEl>
                                        <p:attrNameLst>
                                          <p:attrName>style.visibility</p:attrName>
                                        </p:attrNameLst>
                                      </p:cBhvr>
                                      <p:to>
                                        <p:strVal val="visible"/>
                                      </p:to>
                                    </p:set>
                                    <p:anim calcmode="lin" valueType="num">
                                      <p:cBhvr>
                                        <p:cTn id="27" dur="1000" fill="hold"/>
                                        <p:tgtEl>
                                          <p:spTgt spid="4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6">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46">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46">
                                            <p:txEl>
                                              <p:pRg st="2" end="2"/>
                                            </p:txEl>
                                          </p:spTgt>
                                        </p:tgtEl>
                                      </p:cBhvr>
                                    </p:animEffect>
                                  </p:childTnLst>
                                </p:cTn>
                              </p:par>
                              <p:par>
                                <p:cTn id="31"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46">
                                            <p:txEl>
                                              <p:pRg st="0" end="0"/>
                                            </p:txEl>
                                          </p:spTgt>
                                        </p:tgtEl>
                                        <p:attrNameLst>
                                          <p:attrName>ppt_x</p:attrName>
                                          <p:attrName>ppt_y</p:attrName>
                                        </p:attrNameLst>
                                      </p:cBhvr>
                                    </p:animMotion>
                                    <p:animRot by="1500000">
                                      <p:cBhvr>
                                        <p:cTn id="33" dur="125" fill="hold">
                                          <p:stCondLst>
                                            <p:cond delay="0"/>
                                          </p:stCondLst>
                                        </p:cTn>
                                        <p:tgtEl>
                                          <p:spTgt spid="46">
                                            <p:txEl>
                                              <p:pRg st="0" end="0"/>
                                            </p:txEl>
                                          </p:spTgt>
                                        </p:tgtEl>
                                        <p:attrNameLst>
                                          <p:attrName>r</p:attrName>
                                        </p:attrNameLst>
                                      </p:cBhvr>
                                    </p:animRot>
                                    <p:animRot by="-1500000">
                                      <p:cBhvr>
                                        <p:cTn id="34" dur="125" fill="hold">
                                          <p:stCondLst>
                                            <p:cond delay="125"/>
                                          </p:stCondLst>
                                        </p:cTn>
                                        <p:tgtEl>
                                          <p:spTgt spid="46">
                                            <p:txEl>
                                              <p:pRg st="0" end="0"/>
                                            </p:txEl>
                                          </p:spTgt>
                                        </p:tgtEl>
                                        <p:attrNameLst>
                                          <p:attrName>r</p:attrName>
                                        </p:attrNameLst>
                                      </p:cBhvr>
                                    </p:animRot>
                                    <p:animRot by="-1500000">
                                      <p:cBhvr>
                                        <p:cTn id="35" dur="125" fill="hold">
                                          <p:stCondLst>
                                            <p:cond delay="250"/>
                                          </p:stCondLst>
                                        </p:cTn>
                                        <p:tgtEl>
                                          <p:spTgt spid="46">
                                            <p:txEl>
                                              <p:pRg st="0" end="0"/>
                                            </p:txEl>
                                          </p:spTgt>
                                        </p:tgtEl>
                                        <p:attrNameLst>
                                          <p:attrName>r</p:attrName>
                                        </p:attrNameLst>
                                      </p:cBhvr>
                                    </p:animRot>
                                    <p:animRot by="1500000">
                                      <p:cBhvr>
                                        <p:cTn id="36" dur="125" fill="hold">
                                          <p:stCondLst>
                                            <p:cond delay="375"/>
                                          </p:stCondLst>
                                        </p:cTn>
                                        <p:tgtEl>
                                          <p:spTgt spid="46">
                                            <p:txEl>
                                              <p:pRg st="0" end="0"/>
                                            </p:txEl>
                                          </p:spTgt>
                                        </p:tgtEl>
                                        <p:attrNameLst>
                                          <p:attrName>r</p:attrName>
                                        </p:attrNameLst>
                                      </p:cBhvr>
                                    </p:animRot>
                                  </p:childTnLst>
                                </p:cTn>
                              </p:par>
                              <p:par>
                                <p:cTn id="37"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46">
                                            <p:txEl>
                                              <p:pRg st="1" end="1"/>
                                            </p:txEl>
                                          </p:spTgt>
                                        </p:tgtEl>
                                        <p:attrNameLst>
                                          <p:attrName>ppt_x</p:attrName>
                                          <p:attrName>ppt_y</p:attrName>
                                        </p:attrNameLst>
                                      </p:cBhvr>
                                    </p:animMotion>
                                    <p:animRot by="1500000">
                                      <p:cBhvr>
                                        <p:cTn id="39" dur="125" fill="hold">
                                          <p:stCondLst>
                                            <p:cond delay="0"/>
                                          </p:stCondLst>
                                        </p:cTn>
                                        <p:tgtEl>
                                          <p:spTgt spid="46">
                                            <p:txEl>
                                              <p:pRg st="1" end="1"/>
                                            </p:txEl>
                                          </p:spTgt>
                                        </p:tgtEl>
                                        <p:attrNameLst>
                                          <p:attrName>r</p:attrName>
                                        </p:attrNameLst>
                                      </p:cBhvr>
                                    </p:animRot>
                                    <p:animRot by="-1500000">
                                      <p:cBhvr>
                                        <p:cTn id="40" dur="125" fill="hold">
                                          <p:stCondLst>
                                            <p:cond delay="125"/>
                                          </p:stCondLst>
                                        </p:cTn>
                                        <p:tgtEl>
                                          <p:spTgt spid="46">
                                            <p:txEl>
                                              <p:pRg st="1" end="1"/>
                                            </p:txEl>
                                          </p:spTgt>
                                        </p:tgtEl>
                                        <p:attrNameLst>
                                          <p:attrName>r</p:attrName>
                                        </p:attrNameLst>
                                      </p:cBhvr>
                                    </p:animRot>
                                    <p:animRot by="-1500000">
                                      <p:cBhvr>
                                        <p:cTn id="41" dur="125" fill="hold">
                                          <p:stCondLst>
                                            <p:cond delay="250"/>
                                          </p:stCondLst>
                                        </p:cTn>
                                        <p:tgtEl>
                                          <p:spTgt spid="46">
                                            <p:txEl>
                                              <p:pRg st="1" end="1"/>
                                            </p:txEl>
                                          </p:spTgt>
                                        </p:tgtEl>
                                        <p:attrNameLst>
                                          <p:attrName>r</p:attrName>
                                        </p:attrNameLst>
                                      </p:cBhvr>
                                    </p:animRot>
                                    <p:animRot by="1500000">
                                      <p:cBhvr>
                                        <p:cTn id="42" dur="125" fill="hold">
                                          <p:stCondLst>
                                            <p:cond delay="375"/>
                                          </p:stCondLst>
                                        </p:cTn>
                                        <p:tgtEl>
                                          <p:spTgt spid="46">
                                            <p:txEl>
                                              <p:pRg st="1" end="1"/>
                                            </p:txEl>
                                          </p:spTgt>
                                        </p:tgtEl>
                                        <p:attrNameLst>
                                          <p:attrName>r</p:attrName>
                                        </p:attrNameLst>
                                      </p:cBhvr>
                                    </p:animRot>
                                  </p:childTnLst>
                                </p:cTn>
                              </p:par>
                              <p:par>
                                <p:cTn id="43"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44" dur="250" accel="50000" decel="50000" autoRev="1" fill="hold">
                                          <p:stCondLst>
                                            <p:cond delay="0"/>
                                          </p:stCondLst>
                                        </p:cTn>
                                        <p:tgtEl>
                                          <p:spTgt spid="46">
                                            <p:txEl>
                                              <p:pRg st="2" end="2"/>
                                            </p:txEl>
                                          </p:spTgt>
                                        </p:tgtEl>
                                        <p:attrNameLst>
                                          <p:attrName>ppt_x</p:attrName>
                                          <p:attrName>ppt_y</p:attrName>
                                        </p:attrNameLst>
                                      </p:cBhvr>
                                    </p:animMotion>
                                    <p:animRot by="1500000">
                                      <p:cBhvr>
                                        <p:cTn id="45" dur="125" fill="hold">
                                          <p:stCondLst>
                                            <p:cond delay="0"/>
                                          </p:stCondLst>
                                        </p:cTn>
                                        <p:tgtEl>
                                          <p:spTgt spid="46">
                                            <p:txEl>
                                              <p:pRg st="2" end="2"/>
                                            </p:txEl>
                                          </p:spTgt>
                                        </p:tgtEl>
                                        <p:attrNameLst>
                                          <p:attrName>r</p:attrName>
                                        </p:attrNameLst>
                                      </p:cBhvr>
                                    </p:animRot>
                                    <p:animRot by="-1500000">
                                      <p:cBhvr>
                                        <p:cTn id="46" dur="125" fill="hold">
                                          <p:stCondLst>
                                            <p:cond delay="125"/>
                                          </p:stCondLst>
                                        </p:cTn>
                                        <p:tgtEl>
                                          <p:spTgt spid="46">
                                            <p:txEl>
                                              <p:pRg st="2" end="2"/>
                                            </p:txEl>
                                          </p:spTgt>
                                        </p:tgtEl>
                                        <p:attrNameLst>
                                          <p:attrName>r</p:attrName>
                                        </p:attrNameLst>
                                      </p:cBhvr>
                                    </p:animRot>
                                    <p:animRot by="-1500000">
                                      <p:cBhvr>
                                        <p:cTn id="47" dur="125" fill="hold">
                                          <p:stCondLst>
                                            <p:cond delay="250"/>
                                          </p:stCondLst>
                                        </p:cTn>
                                        <p:tgtEl>
                                          <p:spTgt spid="46">
                                            <p:txEl>
                                              <p:pRg st="2" end="2"/>
                                            </p:txEl>
                                          </p:spTgt>
                                        </p:tgtEl>
                                        <p:attrNameLst>
                                          <p:attrName>r</p:attrName>
                                        </p:attrNameLst>
                                      </p:cBhvr>
                                    </p:animRot>
                                    <p:animRot by="1500000">
                                      <p:cBhvr>
                                        <p:cTn id="48" dur="125" fill="hold">
                                          <p:stCondLst>
                                            <p:cond delay="375"/>
                                          </p:stCondLst>
                                        </p:cTn>
                                        <p:tgtEl>
                                          <p:spTgt spid="4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6" grpId="0" build="p"/>
      <p:bldP spid="46"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9" name="íşļïḋê">
            <a:extLst>
              <a:ext uri="{FF2B5EF4-FFF2-40B4-BE49-F238E27FC236}">
                <a16:creationId xmlns:a16="http://schemas.microsoft.com/office/drawing/2014/main" id="{477CF9FC-EEC0-8016-072F-97B1653E3EE1}"/>
              </a:ext>
            </a:extLst>
          </p:cNvPr>
          <p:cNvSpPr txBox="1"/>
          <p:nvPr/>
        </p:nvSpPr>
        <p:spPr>
          <a:xfrm>
            <a:off x="-285011" y="74814"/>
            <a:ext cx="3278203" cy="656168"/>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Tên người:</a:t>
            </a:r>
          </a:p>
          <a:p>
            <a:pPr algn="ct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10" name="íşļïḋê">
            <a:extLst>
              <a:ext uri="{FF2B5EF4-FFF2-40B4-BE49-F238E27FC236}">
                <a16:creationId xmlns:a16="http://schemas.microsoft.com/office/drawing/2014/main" id="{C53EF0FB-DB7C-7760-8350-52933390A02B}"/>
              </a:ext>
            </a:extLst>
          </p:cNvPr>
          <p:cNvSpPr txBox="1"/>
          <p:nvPr/>
        </p:nvSpPr>
        <p:spPr>
          <a:xfrm>
            <a:off x="2090043" y="647518"/>
            <a:ext cx="4870374" cy="1209884"/>
          </a:xfrm>
          <a:prstGeom prst="flowChartTerminator">
            <a:avLst/>
          </a:prstGeom>
          <a:solidFill>
            <a:srgbClr val="A1D1FC"/>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kern="0">
                <a:solidFill>
                  <a:srgbClr val="002060"/>
                </a:solidFill>
                <a:latin typeface="UTM Avo" panose="02040603050506020204" pitchFamily="18" charset="0"/>
                <a:cs typeface="Times New Roman" panose="02020603050405020304" pitchFamily="18" charset="0"/>
              </a:rPr>
              <a:t>Lép   Tôn-xtôi</a:t>
            </a:r>
            <a:endParaRPr lang="zh-CN" altLang="en-US" sz="4000" b="1" kern="0" dirty="0">
              <a:solidFill>
                <a:srgbClr val="002060"/>
              </a:solidFill>
              <a:latin typeface="UTM Avo" panose="02040603050506020204" pitchFamily="18" charset="0"/>
              <a:cs typeface="Times New Roman" panose="02020603050405020304" pitchFamily="18" charset="0"/>
            </a:endParaRPr>
          </a:p>
        </p:txBody>
      </p:sp>
      <p:sp>
        <p:nvSpPr>
          <p:cNvPr id="11" name="Rounded Rectangle 3">
            <a:extLst>
              <a:ext uri="{FF2B5EF4-FFF2-40B4-BE49-F238E27FC236}">
                <a16:creationId xmlns:a16="http://schemas.microsoft.com/office/drawing/2014/main" id="{AB25B52C-2D06-CEA7-1182-63DD9FE7C19A}"/>
              </a:ext>
            </a:extLst>
          </p:cNvPr>
          <p:cNvSpPr/>
          <p:nvPr/>
        </p:nvSpPr>
        <p:spPr>
          <a:xfrm>
            <a:off x="2563965" y="758413"/>
            <a:ext cx="1267280" cy="988094"/>
          </a:xfrm>
          <a:prstGeom prst="roundRect">
            <a:avLst/>
          </a:prstGeom>
          <a:noFill/>
          <a:ln w="28575">
            <a:solidFill>
              <a:schemeClr val="accent1">
                <a:lumMod val="75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12" name="Rounded Rectangle 27">
            <a:extLst>
              <a:ext uri="{FF2B5EF4-FFF2-40B4-BE49-F238E27FC236}">
                <a16:creationId xmlns:a16="http://schemas.microsoft.com/office/drawing/2014/main" id="{307DB8C5-6EE6-73DA-C984-65066C1EC606}"/>
              </a:ext>
            </a:extLst>
          </p:cNvPr>
          <p:cNvSpPr/>
          <p:nvPr/>
        </p:nvSpPr>
        <p:spPr>
          <a:xfrm>
            <a:off x="3997583" y="758413"/>
            <a:ext cx="2375054" cy="988094"/>
          </a:xfrm>
          <a:prstGeom prst="roundRect">
            <a:avLst/>
          </a:prstGeom>
          <a:noFill/>
          <a:ln w="28575">
            <a:solidFill>
              <a:schemeClr val="accent1">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13" name="íşļïḋê">
            <a:extLst>
              <a:ext uri="{FF2B5EF4-FFF2-40B4-BE49-F238E27FC236}">
                <a16:creationId xmlns:a16="http://schemas.microsoft.com/office/drawing/2014/main" id="{C88943C7-3EDA-D301-F50C-27902A66E39C}"/>
              </a:ext>
            </a:extLst>
          </p:cNvPr>
          <p:cNvSpPr txBox="1"/>
          <p:nvPr/>
        </p:nvSpPr>
        <p:spPr>
          <a:xfrm>
            <a:off x="553042" y="2528088"/>
            <a:ext cx="3351184" cy="1209884"/>
          </a:xfrm>
          <a:prstGeom prst="wedgeRoundRectCallout">
            <a:avLst>
              <a:gd name="adj1" fmla="val 27633"/>
              <a:gd name="adj2" fmla="val -98554"/>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kern="0">
                <a:solidFill>
                  <a:schemeClr val="accent1">
                    <a:lumMod val="50000"/>
                  </a:schemeClr>
                </a:solidFill>
                <a:latin typeface="UTM Avo" panose="02040603050506020204" pitchFamily="18" charset="0"/>
                <a:cs typeface="Times New Roman" panose="02020603050405020304" pitchFamily="18" charset="0"/>
              </a:rPr>
              <a:t>Bộ phận 1 gồm</a:t>
            </a:r>
          </a:p>
          <a:p>
            <a:pPr algn="ctr"/>
            <a:r>
              <a:rPr lang="en-US" altLang="zh-CN" sz="2800" b="1" kern="0">
                <a:solidFill>
                  <a:schemeClr val="accent1">
                    <a:lumMod val="50000"/>
                  </a:schemeClr>
                </a:solidFill>
                <a:latin typeface="UTM Avo" panose="02040603050506020204" pitchFamily="18" charset="0"/>
                <a:cs typeface="Times New Roman" panose="02020603050405020304" pitchFamily="18" charset="0"/>
              </a:rPr>
              <a:t>1 tiếng: </a:t>
            </a:r>
            <a:r>
              <a:rPr lang="en-US" altLang="zh-CN" sz="2800" b="1" kern="0">
                <a:solidFill>
                  <a:schemeClr val="accent2">
                    <a:lumMod val="25000"/>
                  </a:schemeClr>
                </a:solidFill>
                <a:latin typeface="UTM Avo" panose="02040603050506020204" pitchFamily="18" charset="0"/>
                <a:cs typeface="Times New Roman" panose="02020603050405020304" pitchFamily="18" charset="0"/>
              </a:rPr>
              <a:t>Lép</a:t>
            </a:r>
          </a:p>
        </p:txBody>
      </p:sp>
      <p:sp>
        <p:nvSpPr>
          <p:cNvPr id="14" name="íşļïḋê">
            <a:extLst>
              <a:ext uri="{FF2B5EF4-FFF2-40B4-BE49-F238E27FC236}">
                <a16:creationId xmlns:a16="http://schemas.microsoft.com/office/drawing/2014/main" id="{307E3D69-F6CE-BEA1-DF87-573E99FCC816}"/>
              </a:ext>
            </a:extLst>
          </p:cNvPr>
          <p:cNvSpPr txBox="1"/>
          <p:nvPr/>
        </p:nvSpPr>
        <p:spPr>
          <a:xfrm>
            <a:off x="4345624" y="2462460"/>
            <a:ext cx="4318315" cy="1339901"/>
          </a:xfrm>
          <a:prstGeom prst="wedgeRoundRectCallout">
            <a:avLst>
              <a:gd name="adj1" fmla="val -27894"/>
              <a:gd name="adj2" fmla="val -81270"/>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Bộ phận 2 gồm</a:t>
            </a:r>
          </a:p>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2 tiếng: </a:t>
            </a:r>
            <a:r>
              <a:rPr lang="en-US" altLang="zh-CN" sz="3200" b="1" kern="0">
                <a:solidFill>
                  <a:schemeClr val="accent2">
                    <a:lumMod val="25000"/>
                  </a:schemeClr>
                </a:solidFill>
                <a:latin typeface="UTM Avo" panose="02040603050506020204" pitchFamily="18" charset="0"/>
                <a:cs typeface="Times New Roman" panose="02020603050405020304" pitchFamily="18" charset="0"/>
              </a:rPr>
              <a:t>Tôn/xtôi</a:t>
            </a:r>
          </a:p>
        </p:txBody>
      </p:sp>
      <p:sp>
        <p:nvSpPr>
          <p:cNvPr id="15" name="íşļïḋê">
            <a:extLst>
              <a:ext uri="{FF2B5EF4-FFF2-40B4-BE49-F238E27FC236}">
                <a16:creationId xmlns:a16="http://schemas.microsoft.com/office/drawing/2014/main" id="{301D5485-4AE9-9445-BBDC-E425C2D2FB71}"/>
              </a:ext>
            </a:extLst>
          </p:cNvPr>
          <p:cNvSpPr txBox="1"/>
          <p:nvPr/>
        </p:nvSpPr>
        <p:spPr>
          <a:xfrm>
            <a:off x="1737360" y="3957258"/>
            <a:ext cx="5849138" cy="1031577"/>
          </a:xfrm>
          <a:prstGeom prst="roundRect">
            <a:avLst/>
          </a:prstGeom>
          <a:solidFill>
            <a:schemeClr val="accent2">
              <a:lumMod val="25000"/>
            </a:schemeClr>
          </a:solid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bg2"/>
                </a:solidFill>
                <a:latin typeface="UTM Avo" panose="02040603050506020204" pitchFamily="18" charset="0"/>
                <a:cs typeface="Times New Roman" panose="02020603050405020304" pitchFamily="18" charset="0"/>
              </a:rPr>
              <a:t>Viết hoa chữ cái đầu </a:t>
            </a:r>
          </a:p>
          <a:p>
            <a:pPr algn="ctr"/>
            <a:r>
              <a:rPr lang="en-US" altLang="zh-CN" sz="3200" b="1" kern="0">
                <a:solidFill>
                  <a:schemeClr val="bg2"/>
                </a:solidFill>
                <a:latin typeface="UTM Avo" panose="02040603050506020204" pitchFamily="18" charset="0"/>
                <a:cs typeface="Times New Roman" panose="02020603050405020304" pitchFamily="18" charset="0"/>
              </a:rPr>
              <a:t>của mỗi bộ phận </a:t>
            </a:r>
          </a:p>
          <a:p>
            <a:pPr algn="ctr"/>
            <a:endParaRPr lang="zh-CN" altLang="en-US" sz="3200" b="1" kern="0" dirty="0">
              <a:solidFill>
                <a:schemeClr val="bg2"/>
              </a:solidFill>
              <a:latin typeface="UTM Avo"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1" nodeType="click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2" grpId="1"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lin ang="18900732" scaled="0"/>
        </a:gradFill>
        <a:effectLst/>
      </p:bgPr>
    </p:bg>
    <p:spTree>
      <p:nvGrpSpPr>
        <p:cNvPr id="1" name="Shape 699"/>
        <p:cNvGrpSpPr/>
        <p:nvPr/>
      </p:nvGrpSpPr>
      <p:grpSpPr>
        <a:xfrm>
          <a:off x="0" y="0"/>
          <a:ext cx="0" cy="0"/>
          <a:chOff x="0" y="0"/>
          <a:chExt cx="0" cy="0"/>
        </a:xfrm>
      </p:grpSpPr>
      <p:sp>
        <p:nvSpPr>
          <p:cNvPr id="22" name="íşļïḋê">
            <a:extLst>
              <a:ext uri="{FF2B5EF4-FFF2-40B4-BE49-F238E27FC236}">
                <a16:creationId xmlns:a16="http://schemas.microsoft.com/office/drawing/2014/main" id="{B4DDE28A-6EAF-E72C-D99C-1FDF9D41C211}"/>
              </a:ext>
            </a:extLst>
          </p:cNvPr>
          <p:cNvSpPr txBox="1"/>
          <p:nvPr/>
        </p:nvSpPr>
        <p:spPr>
          <a:xfrm>
            <a:off x="1544176" y="523934"/>
            <a:ext cx="5948838" cy="1414414"/>
          </a:xfrm>
          <a:prstGeom prst="flowChartTerminator">
            <a:avLst/>
          </a:prstGeom>
          <a:solidFill>
            <a:schemeClr val="accent5">
              <a:lumMod val="60000"/>
              <a:lumOff val="40000"/>
            </a:schemeClr>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Mô-rít-xơ Mát-téc-lích</a:t>
            </a:r>
            <a:endParaRPr lang="zh-CN" altLang="en-US" sz="3600" b="1" kern="0" dirty="0">
              <a:solidFill>
                <a:srgbClr val="002060"/>
              </a:solidFill>
              <a:latin typeface="UTM Avo" panose="02040603050506020204" pitchFamily="18" charset="0"/>
              <a:cs typeface="Times New Roman" panose="02020603050405020304" pitchFamily="18" charset="0"/>
            </a:endParaRPr>
          </a:p>
        </p:txBody>
      </p:sp>
      <p:sp>
        <p:nvSpPr>
          <p:cNvPr id="703" name="Google Shape;703;p36"/>
          <p:cNvSpPr/>
          <p:nvPr/>
        </p:nvSpPr>
        <p:spPr>
          <a:xfrm flipH="1">
            <a:off x="2149516" y="4006207"/>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rot="808271" flipH="1">
            <a:off x="1306443" y="1797637"/>
            <a:ext cx="396018" cy="408070"/>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flipH="1">
            <a:off x="7392631" y="1132233"/>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rot="2116722" flipH="1">
            <a:off x="7681309" y="2367730"/>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rot="-2700000" flipH="1">
            <a:off x="6235361" y="4107467"/>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flipH="1">
            <a:off x="3323921" y="79210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íşļïḋê">
            <a:extLst>
              <a:ext uri="{FF2B5EF4-FFF2-40B4-BE49-F238E27FC236}">
                <a16:creationId xmlns:a16="http://schemas.microsoft.com/office/drawing/2014/main" id="{651C979D-3020-3F80-DA68-193CFD7000C8}"/>
              </a:ext>
            </a:extLst>
          </p:cNvPr>
          <p:cNvSpPr txBox="1"/>
          <p:nvPr/>
        </p:nvSpPr>
        <p:spPr>
          <a:xfrm>
            <a:off x="-285011" y="74814"/>
            <a:ext cx="3278203" cy="656168"/>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Tên người:</a:t>
            </a:r>
          </a:p>
          <a:p>
            <a:pPr algn="ct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17" name="Rounded Rectangle 3">
            <a:extLst>
              <a:ext uri="{FF2B5EF4-FFF2-40B4-BE49-F238E27FC236}">
                <a16:creationId xmlns:a16="http://schemas.microsoft.com/office/drawing/2014/main" id="{4309625B-52E3-4986-9533-224889A2A722}"/>
              </a:ext>
            </a:extLst>
          </p:cNvPr>
          <p:cNvSpPr/>
          <p:nvPr/>
        </p:nvSpPr>
        <p:spPr>
          <a:xfrm>
            <a:off x="1920240" y="758413"/>
            <a:ext cx="2205990" cy="988094"/>
          </a:xfrm>
          <a:prstGeom prst="roundRect">
            <a:avLst/>
          </a:prstGeom>
          <a:noFill/>
          <a:ln w="28575">
            <a:solidFill>
              <a:schemeClr val="accent1">
                <a:lumMod val="75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18" name="Rounded Rectangle 27">
            <a:extLst>
              <a:ext uri="{FF2B5EF4-FFF2-40B4-BE49-F238E27FC236}">
                <a16:creationId xmlns:a16="http://schemas.microsoft.com/office/drawing/2014/main" id="{47316A86-ABB5-13B5-6F06-1A801C12FADB}"/>
              </a:ext>
            </a:extLst>
          </p:cNvPr>
          <p:cNvSpPr/>
          <p:nvPr/>
        </p:nvSpPr>
        <p:spPr>
          <a:xfrm>
            <a:off x="4168862" y="751077"/>
            <a:ext cx="2963458" cy="988094"/>
          </a:xfrm>
          <a:prstGeom prst="roundRect">
            <a:avLst/>
          </a:prstGeom>
          <a:noFill/>
          <a:ln w="28575">
            <a:solidFill>
              <a:schemeClr val="accent1">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19" name="íşļïḋê">
            <a:extLst>
              <a:ext uri="{FF2B5EF4-FFF2-40B4-BE49-F238E27FC236}">
                <a16:creationId xmlns:a16="http://schemas.microsoft.com/office/drawing/2014/main" id="{FCE95CE8-2E65-C33C-3CCB-14CD06D82366}"/>
              </a:ext>
            </a:extLst>
          </p:cNvPr>
          <p:cNvSpPr txBox="1"/>
          <p:nvPr/>
        </p:nvSpPr>
        <p:spPr>
          <a:xfrm>
            <a:off x="302014" y="2477737"/>
            <a:ext cx="3824216" cy="1166222"/>
          </a:xfrm>
          <a:prstGeom prst="wedgeRoundRectCallout">
            <a:avLst>
              <a:gd name="adj1" fmla="val -9506"/>
              <a:gd name="adj2" fmla="val -129466"/>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Bộ phận 1 gồm</a:t>
            </a:r>
          </a:p>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3 tiếng: </a:t>
            </a:r>
            <a:r>
              <a:rPr lang="en-US" altLang="zh-CN" sz="32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Mô/rít/xơ</a:t>
            </a:r>
            <a:endParaRPr lang="en-US" altLang="zh-CN" sz="3200" b="1" kern="0">
              <a:solidFill>
                <a:schemeClr val="accent1">
                  <a:lumMod val="50000"/>
                </a:schemeClr>
              </a:solidFill>
              <a:latin typeface="UTM Avo" panose="02040603050506020204" pitchFamily="18" charset="0"/>
              <a:cs typeface="Times New Roman" panose="02020603050405020304" pitchFamily="18" charset="0"/>
            </a:endParaRPr>
          </a:p>
        </p:txBody>
      </p:sp>
      <p:sp>
        <p:nvSpPr>
          <p:cNvPr id="20" name="íşļïḋê">
            <a:extLst>
              <a:ext uri="{FF2B5EF4-FFF2-40B4-BE49-F238E27FC236}">
                <a16:creationId xmlns:a16="http://schemas.microsoft.com/office/drawing/2014/main" id="{4BFEC0F6-DF45-75F8-2E2D-60FBCE47B72C}"/>
              </a:ext>
            </a:extLst>
          </p:cNvPr>
          <p:cNvSpPr txBox="1"/>
          <p:nvPr/>
        </p:nvSpPr>
        <p:spPr>
          <a:xfrm>
            <a:off x="4345624" y="2462460"/>
            <a:ext cx="4496362" cy="1339901"/>
          </a:xfrm>
          <a:prstGeom prst="wedgeRoundRectCallout">
            <a:avLst>
              <a:gd name="adj1" fmla="val 8103"/>
              <a:gd name="adj2" fmla="val -112833"/>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Bộ phận 2 gồm</a:t>
            </a:r>
          </a:p>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3 tiếng: </a:t>
            </a:r>
            <a:r>
              <a:rPr lang="en-US" altLang="zh-CN" sz="3200" b="1" kern="0">
                <a:solidFill>
                  <a:srgbClr val="002060"/>
                </a:solidFill>
                <a:latin typeface="UTM Avo" panose="02040603050506020204" pitchFamily="18" charset="0"/>
                <a:cs typeface="Times New Roman" panose="02020603050405020304" pitchFamily="18" charset="0"/>
              </a:rPr>
              <a:t>Mát/téc/lích</a:t>
            </a:r>
          </a:p>
        </p:txBody>
      </p:sp>
      <p:sp>
        <p:nvSpPr>
          <p:cNvPr id="21" name="íşļïḋê">
            <a:extLst>
              <a:ext uri="{FF2B5EF4-FFF2-40B4-BE49-F238E27FC236}">
                <a16:creationId xmlns:a16="http://schemas.microsoft.com/office/drawing/2014/main" id="{71437414-7BC3-6BD1-FFA8-C0CCA12D4C31}"/>
              </a:ext>
            </a:extLst>
          </p:cNvPr>
          <p:cNvSpPr txBox="1"/>
          <p:nvPr/>
        </p:nvSpPr>
        <p:spPr>
          <a:xfrm>
            <a:off x="1737360" y="3957258"/>
            <a:ext cx="5849138" cy="1031577"/>
          </a:xfrm>
          <a:prstGeom prst="roundRect">
            <a:avLst/>
          </a:prstGeom>
          <a:solidFill>
            <a:schemeClr val="accent1">
              <a:lumMod val="75000"/>
            </a:schemeClr>
          </a:solid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rgbClr val="FFFF00"/>
                </a:solidFill>
                <a:latin typeface="UTM Avo" panose="02040603050506020204" pitchFamily="18" charset="0"/>
                <a:cs typeface="Times New Roman" panose="02020603050405020304" pitchFamily="18" charset="0"/>
              </a:rPr>
              <a:t>Viết hoa chữ cái đầu </a:t>
            </a:r>
          </a:p>
          <a:p>
            <a:pPr algn="ctr"/>
            <a:r>
              <a:rPr lang="en-US" altLang="zh-CN" sz="3200" b="1" kern="0">
                <a:solidFill>
                  <a:srgbClr val="FFFF00"/>
                </a:solidFill>
                <a:latin typeface="UTM Avo" panose="02040603050506020204" pitchFamily="18" charset="0"/>
                <a:cs typeface="Times New Roman" panose="02020603050405020304" pitchFamily="18" charset="0"/>
              </a:rPr>
              <a:t>của mỗi bộ phận </a:t>
            </a:r>
          </a:p>
          <a:p>
            <a:pPr algn="ctr"/>
            <a:endParaRPr lang="zh-CN" altLang="en-US" sz="3200" b="1" kern="0" dirty="0">
              <a:solidFill>
                <a:srgbClr val="FFFF00"/>
              </a:solidFill>
              <a:latin typeface="UTM Avo"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
                                        <p:tgtEl>
                                          <p:spTgt spid="22"/>
                                        </p:tgtEl>
                                      </p:cBhvr>
                                    </p:animEffect>
                                    <p:anim calcmode="lin" valueType="num">
                                      <p:cBhvr>
                                        <p:cTn id="8" dur="200" fill="hold"/>
                                        <p:tgtEl>
                                          <p:spTgt spid="22"/>
                                        </p:tgtEl>
                                        <p:attrNameLst>
                                          <p:attrName>ppt_x</p:attrName>
                                        </p:attrNameLst>
                                      </p:cBhvr>
                                      <p:tavLst>
                                        <p:tav tm="0">
                                          <p:val>
                                            <p:strVal val="#ppt_x"/>
                                          </p:val>
                                        </p:tav>
                                        <p:tav tm="100000">
                                          <p:val>
                                            <p:strVal val="#ppt_x"/>
                                          </p:val>
                                        </p:tav>
                                      </p:tavLst>
                                    </p:anim>
                                    <p:anim calcmode="lin" valueType="num">
                                      <p:cBhvr>
                                        <p:cTn id="9" dur="200" fill="hold"/>
                                        <p:tgtEl>
                                          <p:spTgt spid="2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17"/>
                                        </p:tgtEl>
                                      </p:cBhvr>
                                    </p:animEffect>
                                    <p:animScale>
                                      <p:cBhvr>
                                        <p:cTn id="24" dur="250" autoRev="1" fill="hold"/>
                                        <p:tgtEl>
                                          <p:spTgt spid="17"/>
                                        </p:tgtEl>
                                      </p:cBhvr>
                                      <p:by x="105000" y="105000"/>
                                    </p:animScale>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1" nodeType="clickEffect">
                                  <p:stCondLst>
                                    <p:cond delay="0"/>
                                  </p:stCondLst>
                                  <p:childTnLst>
                                    <p:animEffect transition="out" filter="fade">
                                      <p:cBhvr>
                                        <p:cTn id="32" dur="500" tmFilter="0, 0; .2, .5; .8, .5; 1, 0"/>
                                        <p:tgtEl>
                                          <p:spTgt spid="18"/>
                                        </p:tgtEl>
                                      </p:cBhvr>
                                    </p:animEffect>
                                    <p:animScale>
                                      <p:cBhvr>
                                        <p:cTn id="33" dur="250" autoRev="1" fill="hold"/>
                                        <p:tgtEl>
                                          <p:spTgt spid="18"/>
                                        </p:tgtEl>
                                      </p:cBhvr>
                                      <p:by x="105000" y="105000"/>
                                    </p:animScale>
                                  </p:childTnLst>
                                </p:cTn>
                              </p:par>
                              <p:par>
                                <p:cTn id="34" presetID="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animBg="1"/>
      <p:bldP spid="17" grpId="1" animBg="1"/>
      <p:bldP spid="18" grpId="0" animBg="1"/>
      <p:bldP spid="18" grpId="1"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16" name="íşļïḋê">
            <a:extLst>
              <a:ext uri="{FF2B5EF4-FFF2-40B4-BE49-F238E27FC236}">
                <a16:creationId xmlns:a16="http://schemas.microsoft.com/office/drawing/2014/main" id="{E1269C40-E17E-B87F-C6D1-B6FF32B269A1}"/>
              </a:ext>
            </a:extLst>
          </p:cNvPr>
          <p:cNvSpPr txBox="1"/>
          <p:nvPr/>
        </p:nvSpPr>
        <p:spPr>
          <a:xfrm>
            <a:off x="2011680" y="569363"/>
            <a:ext cx="4880610" cy="1366194"/>
          </a:xfrm>
          <a:prstGeom prst="flowChartTerminator">
            <a:avLst/>
          </a:prstGeom>
          <a:solidFill>
            <a:srgbClr val="A1D1FC"/>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Tô-mát  Ê-đi-xơn</a:t>
            </a:r>
            <a:endParaRPr lang="zh-CN" altLang="en-US" sz="4000" b="1" kern="0" dirty="0">
              <a:solidFill>
                <a:srgbClr val="002060"/>
              </a:solidFill>
              <a:latin typeface="UTM Avo" panose="02040603050506020204" pitchFamily="18" charset="0"/>
              <a:cs typeface="Times New Roman" panose="02020603050405020304" pitchFamily="18" charset="0"/>
            </a:endParaRPr>
          </a:p>
        </p:txBody>
      </p:sp>
      <p:sp>
        <p:nvSpPr>
          <p:cNvPr id="9" name="íşļïḋê">
            <a:extLst>
              <a:ext uri="{FF2B5EF4-FFF2-40B4-BE49-F238E27FC236}">
                <a16:creationId xmlns:a16="http://schemas.microsoft.com/office/drawing/2014/main" id="{477CF9FC-EEC0-8016-072F-97B1653E3EE1}"/>
              </a:ext>
            </a:extLst>
          </p:cNvPr>
          <p:cNvSpPr txBox="1"/>
          <p:nvPr/>
        </p:nvSpPr>
        <p:spPr>
          <a:xfrm>
            <a:off x="-285011" y="74814"/>
            <a:ext cx="3278203" cy="656168"/>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Tên người:</a:t>
            </a:r>
          </a:p>
          <a:p>
            <a:pPr algn="ct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11" name="Rounded Rectangle 3">
            <a:extLst>
              <a:ext uri="{FF2B5EF4-FFF2-40B4-BE49-F238E27FC236}">
                <a16:creationId xmlns:a16="http://schemas.microsoft.com/office/drawing/2014/main" id="{AB25B52C-2D06-CEA7-1182-63DD9FE7C19A}"/>
              </a:ext>
            </a:extLst>
          </p:cNvPr>
          <p:cNvSpPr/>
          <p:nvPr/>
        </p:nvSpPr>
        <p:spPr>
          <a:xfrm>
            <a:off x="2228634" y="758413"/>
            <a:ext cx="2116990" cy="988094"/>
          </a:xfrm>
          <a:prstGeom prst="roundRect">
            <a:avLst/>
          </a:prstGeom>
          <a:noFill/>
          <a:ln w="28575">
            <a:solidFill>
              <a:schemeClr val="accent1">
                <a:lumMod val="75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12" name="Rounded Rectangle 27">
            <a:extLst>
              <a:ext uri="{FF2B5EF4-FFF2-40B4-BE49-F238E27FC236}">
                <a16:creationId xmlns:a16="http://schemas.microsoft.com/office/drawing/2014/main" id="{307DB8C5-6EE6-73DA-C984-65066C1EC606}"/>
              </a:ext>
            </a:extLst>
          </p:cNvPr>
          <p:cNvSpPr/>
          <p:nvPr/>
        </p:nvSpPr>
        <p:spPr>
          <a:xfrm>
            <a:off x="4392233" y="730982"/>
            <a:ext cx="2250082" cy="988094"/>
          </a:xfrm>
          <a:prstGeom prst="roundRect">
            <a:avLst/>
          </a:prstGeom>
          <a:noFill/>
          <a:ln w="28575">
            <a:solidFill>
              <a:schemeClr val="accent1">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13" name="íşļïḋê">
            <a:extLst>
              <a:ext uri="{FF2B5EF4-FFF2-40B4-BE49-F238E27FC236}">
                <a16:creationId xmlns:a16="http://schemas.microsoft.com/office/drawing/2014/main" id="{C88943C7-3EDA-D301-F50C-27902A66E39C}"/>
              </a:ext>
            </a:extLst>
          </p:cNvPr>
          <p:cNvSpPr txBox="1"/>
          <p:nvPr/>
        </p:nvSpPr>
        <p:spPr>
          <a:xfrm>
            <a:off x="553042" y="2528088"/>
            <a:ext cx="3351184" cy="1209884"/>
          </a:xfrm>
          <a:prstGeom prst="wedgeRoundRectCallout">
            <a:avLst>
              <a:gd name="adj1" fmla="val 27633"/>
              <a:gd name="adj2" fmla="val -110835"/>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Bộ phận 1 gồm</a:t>
            </a:r>
          </a:p>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2 tiếng: </a:t>
            </a:r>
            <a:r>
              <a:rPr lang="en-US" altLang="zh-CN" sz="32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Tô/mát</a:t>
            </a:r>
            <a:endParaRPr lang="en-US" altLang="zh-CN" sz="3200" b="1" kern="0">
              <a:solidFill>
                <a:schemeClr val="accent1">
                  <a:lumMod val="50000"/>
                </a:schemeClr>
              </a:solidFill>
              <a:latin typeface="UTM Avo" panose="02040603050506020204" pitchFamily="18" charset="0"/>
              <a:cs typeface="Times New Roman" panose="02020603050405020304" pitchFamily="18" charset="0"/>
            </a:endParaRPr>
          </a:p>
        </p:txBody>
      </p:sp>
      <p:sp>
        <p:nvSpPr>
          <p:cNvPr id="14" name="íşļïḋê">
            <a:extLst>
              <a:ext uri="{FF2B5EF4-FFF2-40B4-BE49-F238E27FC236}">
                <a16:creationId xmlns:a16="http://schemas.microsoft.com/office/drawing/2014/main" id="{307E3D69-F6CE-BEA1-DF87-573E99FCC816}"/>
              </a:ext>
            </a:extLst>
          </p:cNvPr>
          <p:cNvSpPr txBox="1"/>
          <p:nvPr/>
        </p:nvSpPr>
        <p:spPr>
          <a:xfrm>
            <a:off x="4345624" y="2462460"/>
            <a:ext cx="4318315" cy="1339901"/>
          </a:xfrm>
          <a:prstGeom prst="wedgeRoundRectCallout">
            <a:avLst>
              <a:gd name="adj1" fmla="val -27894"/>
              <a:gd name="adj2" fmla="val -81270"/>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Bộ phận 2 gồm</a:t>
            </a:r>
          </a:p>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3 tiếng: </a:t>
            </a:r>
            <a:r>
              <a:rPr lang="en-US" altLang="zh-CN" sz="32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Ê/đi/xơn</a:t>
            </a:r>
            <a:endParaRPr lang="en-US" altLang="zh-CN" sz="3200" b="1" kern="0">
              <a:solidFill>
                <a:schemeClr val="accent1">
                  <a:lumMod val="50000"/>
                </a:schemeClr>
              </a:solidFill>
              <a:latin typeface="UTM Avo" panose="02040603050506020204" pitchFamily="18" charset="0"/>
              <a:cs typeface="Times New Roman" panose="02020603050405020304" pitchFamily="18" charset="0"/>
            </a:endParaRPr>
          </a:p>
        </p:txBody>
      </p:sp>
      <p:sp>
        <p:nvSpPr>
          <p:cNvPr id="15" name="íşļïḋê">
            <a:extLst>
              <a:ext uri="{FF2B5EF4-FFF2-40B4-BE49-F238E27FC236}">
                <a16:creationId xmlns:a16="http://schemas.microsoft.com/office/drawing/2014/main" id="{301D5485-4AE9-9445-BBDC-E425C2D2FB71}"/>
              </a:ext>
            </a:extLst>
          </p:cNvPr>
          <p:cNvSpPr txBox="1"/>
          <p:nvPr/>
        </p:nvSpPr>
        <p:spPr>
          <a:xfrm>
            <a:off x="1737360" y="3957258"/>
            <a:ext cx="5849138" cy="1031577"/>
          </a:xfrm>
          <a:prstGeom prst="roundRect">
            <a:avLst/>
          </a:prstGeom>
          <a:solidFill>
            <a:schemeClr val="accent2">
              <a:lumMod val="25000"/>
            </a:schemeClr>
          </a:solid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bg2"/>
                </a:solidFill>
                <a:latin typeface="UTM Avo" panose="02040603050506020204" pitchFamily="18" charset="0"/>
                <a:cs typeface="Times New Roman" panose="02020603050405020304" pitchFamily="18" charset="0"/>
              </a:rPr>
              <a:t>Viết hoa chữ cái đầu </a:t>
            </a:r>
          </a:p>
          <a:p>
            <a:pPr algn="ctr"/>
            <a:r>
              <a:rPr lang="en-US" altLang="zh-CN" sz="3200" b="1" kern="0">
                <a:solidFill>
                  <a:schemeClr val="bg2"/>
                </a:solidFill>
                <a:latin typeface="UTM Avo" panose="02040603050506020204" pitchFamily="18" charset="0"/>
                <a:cs typeface="Times New Roman" panose="02020603050405020304" pitchFamily="18" charset="0"/>
              </a:rPr>
              <a:t>của mỗi bộ phận </a:t>
            </a:r>
          </a:p>
          <a:p>
            <a:pPr algn="ctr"/>
            <a:endParaRPr lang="zh-CN" altLang="en-US" sz="3200" b="1" kern="0" dirty="0">
              <a:solidFill>
                <a:schemeClr val="bg2"/>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4864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
                                        <p:tgtEl>
                                          <p:spTgt spid="16"/>
                                        </p:tgtEl>
                                      </p:cBhvr>
                                    </p:animEffect>
                                    <p:anim calcmode="lin" valueType="num">
                                      <p:cBhvr>
                                        <p:cTn id="8" dur="200" fill="hold"/>
                                        <p:tgtEl>
                                          <p:spTgt spid="16"/>
                                        </p:tgtEl>
                                        <p:attrNameLst>
                                          <p:attrName>ppt_x</p:attrName>
                                        </p:attrNameLst>
                                      </p:cBhvr>
                                      <p:tavLst>
                                        <p:tav tm="0">
                                          <p:val>
                                            <p:strVal val="#ppt_x"/>
                                          </p:val>
                                        </p:tav>
                                        <p:tav tm="100000">
                                          <p:val>
                                            <p:strVal val="#ppt_x"/>
                                          </p:val>
                                        </p:tav>
                                      </p:tavLst>
                                    </p:anim>
                                    <p:anim calcmode="lin" valueType="num">
                                      <p:cBhvr>
                                        <p:cTn id="9" dur="200" fill="hold"/>
                                        <p:tgtEl>
                                          <p:spTgt spid="16"/>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1" nodeType="clickEffect">
                                  <p:stCondLst>
                                    <p:cond delay="0"/>
                                  </p:stCondLst>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1" grpId="1" animBg="1"/>
      <p:bldP spid="12" grpId="0" animBg="1"/>
      <p:bldP spid="12" grpId="1"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lin ang="18900732" scaled="0"/>
        </a:gradFill>
        <a:effectLst/>
      </p:bgPr>
    </p:bg>
    <p:spTree>
      <p:nvGrpSpPr>
        <p:cNvPr id="1" name="Shape 699"/>
        <p:cNvGrpSpPr/>
        <p:nvPr/>
      </p:nvGrpSpPr>
      <p:grpSpPr>
        <a:xfrm>
          <a:off x="0" y="0"/>
          <a:ext cx="0" cy="0"/>
          <a:chOff x="0" y="0"/>
          <a:chExt cx="0" cy="0"/>
        </a:xfrm>
      </p:grpSpPr>
      <p:sp>
        <p:nvSpPr>
          <p:cNvPr id="16" name="íşļïḋê">
            <a:extLst>
              <a:ext uri="{FF2B5EF4-FFF2-40B4-BE49-F238E27FC236}">
                <a16:creationId xmlns:a16="http://schemas.microsoft.com/office/drawing/2014/main" id="{D12E3AD3-C9DF-19EF-B1CB-B41862D0D915}"/>
              </a:ext>
            </a:extLst>
          </p:cNvPr>
          <p:cNvSpPr txBox="1"/>
          <p:nvPr/>
        </p:nvSpPr>
        <p:spPr>
          <a:xfrm>
            <a:off x="2245027" y="605507"/>
            <a:ext cx="4833803" cy="1166222"/>
          </a:xfrm>
          <a:prstGeom prst="flowChartTerminator">
            <a:avLst/>
          </a:prstGeom>
          <a:solidFill>
            <a:schemeClr val="accent5">
              <a:lumMod val="60000"/>
              <a:lumOff val="40000"/>
            </a:schemeClr>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Hi-ma-lay-a</a:t>
            </a:r>
            <a:endParaRPr lang="zh-CN" altLang="en-US" sz="3600" b="1" kern="0" dirty="0">
              <a:solidFill>
                <a:srgbClr val="002060"/>
              </a:solidFill>
              <a:latin typeface="UTM Avo" panose="02040603050506020204" pitchFamily="18" charset="0"/>
              <a:cs typeface="Times New Roman" panose="02020603050405020304" pitchFamily="18" charset="0"/>
            </a:endParaRPr>
          </a:p>
        </p:txBody>
      </p:sp>
      <p:sp>
        <p:nvSpPr>
          <p:cNvPr id="703" name="Google Shape;703;p36"/>
          <p:cNvSpPr/>
          <p:nvPr/>
        </p:nvSpPr>
        <p:spPr>
          <a:xfrm flipH="1">
            <a:off x="2149516" y="4006207"/>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rot="808271" flipH="1">
            <a:off x="1306443" y="1797637"/>
            <a:ext cx="396018" cy="408070"/>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flipH="1">
            <a:off x="7392631" y="1132233"/>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rot="2116722" flipH="1">
            <a:off x="7681309" y="2367730"/>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rot="-2700000" flipH="1">
            <a:off x="6235361" y="4107467"/>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flipH="1">
            <a:off x="3323921" y="79210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íşļïḋê">
            <a:extLst>
              <a:ext uri="{FF2B5EF4-FFF2-40B4-BE49-F238E27FC236}">
                <a16:creationId xmlns:a16="http://schemas.microsoft.com/office/drawing/2014/main" id="{651C979D-3020-3F80-DA68-193CFD7000C8}"/>
              </a:ext>
            </a:extLst>
          </p:cNvPr>
          <p:cNvSpPr txBox="1"/>
          <p:nvPr/>
        </p:nvSpPr>
        <p:spPr>
          <a:xfrm>
            <a:off x="-285011" y="74814"/>
            <a:ext cx="3278203" cy="656168"/>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Tên địa lí:</a:t>
            </a:r>
          </a:p>
          <a:p>
            <a:pPr algn="ct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19" name="íşļïḋê">
            <a:extLst>
              <a:ext uri="{FF2B5EF4-FFF2-40B4-BE49-F238E27FC236}">
                <a16:creationId xmlns:a16="http://schemas.microsoft.com/office/drawing/2014/main" id="{FCE95CE8-2E65-C33C-3CCB-14CD06D82366}"/>
              </a:ext>
            </a:extLst>
          </p:cNvPr>
          <p:cNvSpPr txBox="1"/>
          <p:nvPr/>
        </p:nvSpPr>
        <p:spPr>
          <a:xfrm>
            <a:off x="891540" y="2160270"/>
            <a:ext cx="7109459" cy="1483689"/>
          </a:xfrm>
          <a:prstGeom prst="wedgeRoundRectCallout">
            <a:avLst>
              <a:gd name="adj1" fmla="val -4454"/>
              <a:gd name="adj2" fmla="val -86257"/>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kern="0">
                <a:solidFill>
                  <a:srgbClr val="002060"/>
                </a:solidFill>
                <a:latin typeface="UTM Avo" panose="02040603050506020204" pitchFamily="18" charset="0"/>
                <a:cs typeface="Times New Roman" panose="02020603050405020304" pitchFamily="18" charset="0"/>
              </a:rPr>
              <a:t>Chỉ có 1 bộ phận gồm</a:t>
            </a:r>
          </a:p>
          <a:p>
            <a:pPr algn="ctr"/>
            <a:r>
              <a:rPr lang="en-US" altLang="zh-CN" sz="4000" b="1" kern="0">
                <a:solidFill>
                  <a:srgbClr val="002060"/>
                </a:solidFill>
                <a:latin typeface="UTM Avo" panose="02040603050506020204" pitchFamily="18" charset="0"/>
                <a:cs typeface="Times New Roman" panose="02020603050405020304" pitchFamily="18" charset="0"/>
              </a:rPr>
              <a:t>4 tiếng: Hi/ma/lay/a</a:t>
            </a:r>
            <a:endParaRPr lang="vi-VN" altLang="zh-CN" sz="4000" b="1" kern="0">
              <a:solidFill>
                <a:srgbClr val="002060"/>
              </a:solidFill>
              <a:latin typeface="Times New Roman" panose="02020603050405020304" pitchFamily="18" charset="0"/>
              <a:cs typeface="Times New Roman" panose="02020603050405020304" pitchFamily="18" charset="0"/>
            </a:endParaRPr>
          </a:p>
        </p:txBody>
      </p:sp>
      <p:sp>
        <p:nvSpPr>
          <p:cNvPr id="21" name="íşļïḋê">
            <a:extLst>
              <a:ext uri="{FF2B5EF4-FFF2-40B4-BE49-F238E27FC236}">
                <a16:creationId xmlns:a16="http://schemas.microsoft.com/office/drawing/2014/main" id="{71437414-7BC3-6BD1-FFA8-C0CCA12D4C31}"/>
              </a:ext>
            </a:extLst>
          </p:cNvPr>
          <p:cNvSpPr txBox="1"/>
          <p:nvPr/>
        </p:nvSpPr>
        <p:spPr>
          <a:xfrm>
            <a:off x="1750686" y="3887201"/>
            <a:ext cx="5849138" cy="1031577"/>
          </a:xfrm>
          <a:prstGeom prst="roundRect">
            <a:avLst/>
          </a:prstGeom>
          <a:solidFill>
            <a:schemeClr val="accent1">
              <a:lumMod val="75000"/>
            </a:schemeClr>
          </a:solid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rgbClr val="FFFF00"/>
                </a:solidFill>
                <a:latin typeface="UTM Avo" panose="02040603050506020204" pitchFamily="18" charset="0"/>
                <a:cs typeface="Times New Roman" panose="02020603050405020304" pitchFamily="18" charset="0"/>
              </a:rPr>
              <a:t>Viết hoa chữ cái đầu </a:t>
            </a:r>
          </a:p>
          <a:p>
            <a:pPr algn="ctr"/>
            <a:r>
              <a:rPr lang="en-US" altLang="zh-CN" sz="3200" b="1" kern="0">
                <a:solidFill>
                  <a:srgbClr val="FFFF00"/>
                </a:solidFill>
                <a:latin typeface="UTM Avo" panose="02040603050506020204" pitchFamily="18" charset="0"/>
                <a:cs typeface="Times New Roman" panose="02020603050405020304" pitchFamily="18" charset="0"/>
              </a:rPr>
              <a:t>của bộ phận </a:t>
            </a:r>
          </a:p>
          <a:p>
            <a:pPr algn="ctr"/>
            <a:endParaRPr lang="zh-CN" altLang="en-US" sz="3200" b="1" kern="0" dirty="0">
              <a:solidFill>
                <a:srgbClr val="FFFF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388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
                                        <p:tgtEl>
                                          <p:spTgt spid="16"/>
                                        </p:tgtEl>
                                      </p:cBhvr>
                                    </p:animEffect>
                                    <p:anim calcmode="lin" valueType="num">
                                      <p:cBhvr>
                                        <p:cTn id="8" dur="200" fill="hold"/>
                                        <p:tgtEl>
                                          <p:spTgt spid="16"/>
                                        </p:tgtEl>
                                        <p:attrNameLst>
                                          <p:attrName>ppt_x</p:attrName>
                                        </p:attrNameLst>
                                      </p:cBhvr>
                                      <p:tavLst>
                                        <p:tav tm="0">
                                          <p:val>
                                            <p:strVal val="#ppt_x"/>
                                          </p:val>
                                        </p:tav>
                                        <p:tav tm="100000">
                                          <p:val>
                                            <p:strVal val="#ppt_x"/>
                                          </p:val>
                                        </p:tav>
                                      </p:tavLst>
                                    </p:anim>
                                    <p:anim calcmode="lin" valueType="num">
                                      <p:cBhvr>
                                        <p:cTn id="9" dur="200" fill="hold"/>
                                        <p:tgtEl>
                                          <p:spTgt spid="16"/>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693" name="Google Shape;693;p35"/>
          <p:cNvSpPr/>
          <p:nvPr/>
        </p:nvSpPr>
        <p:spPr>
          <a:xfrm>
            <a:off x="5394565" y="1185025"/>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2080090" y="1389875"/>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íşļïḋê">
            <a:extLst>
              <a:ext uri="{FF2B5EF4-FFF2-40B4-BE49-F238E27FC236}">
                <a16:creationId xmlns:a16="http://schemas.microsoft.com/office/drawing/2014/main" id="{7BE9FDD4-2436-B253-017B-56E4A8E321CD}"/>
              </a:ext>
            </a:extLst>
          </p:cNvPr>
          <p:cNvSpPr txBox="1"/>
          <p:nvPr/>
        </p:nvSpPr>
        <p:spPr>
          <a:xfrm>
            <a:off x="2011680" y="569363"/>
            <a:ext cx="4880610" cy="1366194"/>
          </a:xfrm>
          <a:prstGeom prst="flowChartTerminator">
            <a:avLst/>
          </a:prstGeom>
          <a:solidFill>
            <a:srgbClr val="A1D1FC"/>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Đa-nuýp</a:t>
            </a:r>
            <a:endParaRPr lang="zh-CN" altLang="en-US" sz="4000" b="1" kern="0" dirty="0">
              <a:solidFill>
                <a:srgbClr val="002060"/>
              </a:solidFill>
              <a:latin typeface="UTM Avo" panose="02040603050506020204" pitchFamily="18" charset="0"/>
              <a:cs typeface="Times New Roman" panose="02020603050405020304" pitchFamily="18" charset="0"/>
            </a:endParaRPr>
          </a:p>
        </p:txBody>
      </p:sp>
      <p:sp>
        <p:nvSpPr>
          <p:cNvPr id="106" name="íşļïḋê">
            <a:extLst>
              <a:ext uri="{FF2B5EF4-FFF2-40B4-BE49-F238E27FC236}">
                <a16:creationId xmlns:a16="http://schemas.microsoft.com/office/drawing/2014/main" id="{9D246C74-475A-F400-A63D-13B782F916AE}"/>
              </a:ext>
            </a:extLst>
          </p:cNvPr>
          <p:cNvSpPr txBox="1"/>
          <p:nvPr/>
        </p:nvSpPr>
        <p:spPr>
          <a:xfrm>
            <a:off x="1508760" y="2528088"/>
            <a:ext cx="5623559" cy="1209884"/>
          </a:xfrm>
          <a:prstGeom prst="wedgeRoundRectCallout">
            <a:avLst>
              <a:gd name="adj1" fmla="val 2824"/>
              <a:gd name="adj2" fmla="val -115510"/>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kern="0">
                <a:solidFill>
                  <a:schemeClr val="accent1">
                    <a:lumMod val="50000"/>
                  </a:schemeClr>
                </a:solidFill>
                <a:latin typeface="UTM Avo" panose="02040603050506020204" pitchFamily="18" charset="0"/>
                <a:cs typeface="Times New Roman" panose="02020603050405020304" pitchFamily="18" charset="0"/>
              </a:rPr>
              <a:t>Bộ phận 1 gồm</a:t>
            </a:r>
          </a:p>
          <a:p>
            <a:pPr algn="ctr"/>
            <a:r>
              <a:rPr lang="en-US" altLang="zh-CN" sz="3600" b="1" kern="0">
                <a:solidFill>
                  <a:schemeClr val="accent1">
                    <a:lumMod val="50000"/>
                  </a:schemeClr>
                </a:solidFill>
                <a:latin typeface="UTM Avo" panose="02040603050506020204" pitchFamily="18" charset="0"/>
                <a:cs typeface="Times New Roman" panose="02020603050405020304" pitchFamily="18" charset="0"/>
              </a:rPr>
              <a:t>2 tiếng: </a:t>
            </a:r>
            <a:r>
              <a:rPr lang="en-US" altLang="zh-CN" sz="36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Đa/nuýp</a:t>
            </a:r>
            <a:endParaRPr lang="en-US" altLang="zh-CN" sz="3600" b="1" kern="0">
              <a:solidFill>
                <a:schemeClr val="accent1">
                  <a:lumMod val="50000"/>
                </a:schemeClr>
              </a:solidFill>
              <a:latin typeface="UTM Avo" panose="02040603050506020204" pitchFamily="18" charset="0"/>
              <a:cs typeface="Times New Roman" panose="02020603050405020304" pitchFamily="18" charset="0"/>
            </a:endParaRPr>
          </a:p>
        </p:txBody>
      </p:sp>
      <p:sp>
        <p:nvSpPr>
          <p:cNvPr id="108" name="íşļïḋê">
            <a:extLst>
              <a:ext uri="{FF2B5EF4-FFF2-40B4-BE49-F238E27FC236}">
                <a16:creationId xmlns:a16="http://schemas.microsoft.com/office/drawing/2014/main" id="{F09F3362-DE4C-C498-4D1D-A97BA5BF9676}"/>
              </a:ext>
            </a:extLst>
          </p:cNvPr>
          <p:cNvSpPr txBox="1"/>
          <p:nvPr/>
        </p:nvSpPr>
        <p:spPr>
          <a:xfrm>
            <a:off x="1737360" y="3957258"/>
            <a:ext cx="5849138" cy="1031577"/>
          </a:xfrm>
          <a:prstGeom prst="roundRect">
            <a:avLst/>
          </a:prstGeom>
          <a:solidFill>
            <a:schemeClr val="accent2">
              <a:lumMod val="25000"/>
            </a:schemeClr>
          </a:solid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bg2"/>
                </a:solidFill>
                <a:latin typeface="UTM Avo" panose="02040603050506020204" pitchFamily="18" charset="0"/>
                <a:cs typeface="Times New Roman" panose="02020603050405020304" pitchFamily="18" charset="0"/>
              </a:rPr>
              <a:t>Viết hoa chữ cái đầu </a:t>
            </a:r>
          </a:p>
          <a:p>
            <a:pPr algn="ctr"/>
            <a:r>
              <a:rPr lang="en-US" altLang="zh-CN" sz="3200" b="1" kern="0">
                <a:solidFill>
                  <a:schemeClr val="bg2"/>
                </a:solidFill>
                <a:latin typeface="UTM Avo" panose="02040603050506020204" pitchFamily="18" charset="0"/>
                <a:cs typeface="Times New Roman" panose="02020603050405020304" pitchFamily="18" charset="0"/>
              </a:rPr>
              <a:t>của bộ phận </a:t>
            </a:r>
          </a:p>
          <a:p>
            <a:pPr algn="ctr"/>
            <a:endParaRPr lang="zh-CN" altLang="en-US" sz="3200" b="1" kern="0" dirty="0">
              <a:solidFill>
                <a:schemeClr val="bg2"/>
              </a:solidFill>
              <a:latin typeface="UTM Avo" panose="02040603050506020204" pitchFamily="18" charset="0"/>
              <a:cs typeface="Times New Roman" panose="02020603050405020304" pitchFamily="18" charset="0"/>
            </a:endParaRPr>
          </a:p>
        </p:txBody>
      </p:sp>
      <p:sp>
        <p:nvSpPr>
          <p:cNvPr id="109" name="íşļïḋê">
            <a:extLst>
              <a:ext uri="{FF2B5EF4-FFF2-40B4-BE49-F238E27FC236}">
                <a16:creationId xmlns:a16="http://schemas.microsoft.com/office/drawing/2014/main" id="{ABCC982D-3C30-31FB-DEE6-FF6BDFBC1FCA}"/>
              </a:ext>
            </a:extLst>
          </p:cNvPr>
          <p:cNvSpPr txBox="1"/>
          <p:nvPr/>
        </p:nvSpPr>
        <p:spPr>
          <a:xfrm>
            <a:off x="-285011" y="74814"/>
            <a:ext cx="3278203" cy="656168"/>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Tên địa lí</a:t>
            </a:r>
          </a:p>
          <a:p>
            <a:pPr algn="ct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
                                        <p:tgtEl>
                                          <p:spTgt spid="105"/>
                                        </p:tgtEl>
                                      </p:cBhvr>
                                    </p:animEffect>
                                    <p:anim calcmode="lin" valueType="num">
                                      <p:cBhvr>
                                        <p:cTn id="8" dur="200" fill="hold"/>
                                        <p:tgtEl>
                                          <p:spTgt spid="105"/>
                                        </p:tgtEl>
                                        <p:attrNameLst>
                                          <p:attrName>ppt_x</p:attrName>
                                        </p:attrNameLst>
                                      </p:cBhvr>
                                      <p:tavLst>
                                        <p:tav tm="0">
                                          <p:val>
                                            <p:strVal val="#ppt_x"/>
                                          </p:val>
                                        </p:tav>
                                        <p:tav tm="100000">
                                          <p:val>
                                            <p:strVal val="#ppt_x"/>
                                          </p:val>
                                        </p:tav>
                                      </p:tavLst>
                                    </p:anim>
                                    <p:anim calcmode="lin" valueType="num">
                                      <p:cBhvr>
                                        <p:cTn id="9" dur="200" fill="hold"/>
                                        <p:tgtEl>
                                          <p:spTgt spid="105"/>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10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10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6"/>
                                        </p:tgtEl>
                                        <p:attrNameLst>
                                          <p:attrName>style.visibility</p:attrName>
                                        </p:attrNameLst>
                                      </p:cBhvr>
                                      <p:to>
                                        <p:strVal val="visible"/>
                                      </p:to>
                                    </p:set>
                                    <p:anim calcmode="lin" valueType="num">
                                      <p:cBhvr additive="base">
                                        <p:cTn id="16" dur="500" fill="hold"/>
                                        <p:tgtEl>
                                          <p:spTgt spid="106"/>
                                        </p:tgtEl>
                                        <p:attrNameLst>
                                          <p:attrName>ppt_x</p:attrName>
                                        </p:attrNameLst>
                                      </p:cBhvr>
                                      <p:tavLst>
                                        <p:tav tm="0">
                                          <p:val>
                                            <p:strVal val="#ppt_x"/>
                                          </p:val>
                                        </p:tav>
                                        <p:tav tm="100000">
                                          <p:val>
                                            <p:strVal val="#ppt_x"/>
                                          </p:val>
                                        </p:tav>
                                      </p:tavLst>
                                    </p:anim>
                                    <p:anim calcmode="lin" valueType="num">
                                      <p:cBhvr additive="base">
                                        <p:cTn id="17"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lin ang="18900732" scaled="0"/>
        </a:gradFill>
        <a:effectLst/>
      </p:bgPr>
    </p:bg>
    <p:spTree>
      <p:nvGrpSpPr>
        <p:cNvPr id="1" name="Shape 699"/>
        <p:cNvGrpSpPr/>
        <p:nvPr/>
      </p:nvGrpSpPr>
      <p:grpSpPr>
        <a:xfrm>
          <a:off x="0" y="0"/>
          <a:ext cx="0" cy="0"/>
          <a:chOff x="0" y="0"/>
          <a:chExt cx="0" cy="0"/>
        </a:xfrm>
      </p:grpSpPr>
      <p:sp>
        <p:nvSpPr>
          <p:cNvPr id="16" name="íşļïḋê">
            <a:extLst>
              <a:ext uri="{FF2B5EF4-FFF2-40B4-BE49-F238E27FC236}">
                <a16:creationId xmlns:a16="http://schemas.microsoft.com/office/drawing/2014/main" id="{D12E3AD3-C9DF-19EF-B1CB-B41862D0D915}"/>
              </a:ext>
            </a:extLst>
          </p:cNvPr>
          <p:cNvSpPr txBox="1"/>
          <p:nvPr/>
        </p:nvSpPr>
        <p:spPr>
          <a:xfrm>
            <a:off x="2261229" y="604662"/>
            <a:ext cx="4833803" cy="1166222"/>
          </a:xfrm>
          <a:prstGeom prst="flowChartTerminator">
            <a:avLst/>
          </a:prstGeom>
          <a:solidFill>
            <a:schemeClr val="accent5">
              <a:lumMod val="60000"/>
              <a:lumOff val="40000"/>
            </a:schemeClr>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Lốt  Ăng-giơ-lét</a:t>
            </a:r>
            <a:endParaRPr lang="zh-CN" altLang="en-US" sz="3600" b="1" kern="0" dirty="0">
              <a:solidFill>
                <a:srgbClr val="002060"/>
              </a:solidFill>
              <a:latin typeface="UTM Avo" panose="02040603050506020204" pitchFamily="18" charset="0"/>
              <a:cs typeface="Times New Roman" panose="02020603050405020304" pitchFamily="18" charset="0"/>
            </a:endParaRPr>
          </a:p>
        </p:txBody>
      </p:sp>
      <p:sp>
        <p:nvSpPr>
          <p:cNvPr id="703" name="Google Shape;703;p36"/>
          <p:cNvSpPr/>
          <p:nvPr/>
        </p:nvSpPr>
        <p:spPr>
          <a:xfrm flipH="1">
            <a:off x="2149516" y="4006207"/>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rot="808271" flipH="1">
            <a:off x="1306443" y="1797637"/>
            <a:ext cx="396018" cy="408070"/>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flipH="1">
            <a:off x="7392631" y="1132233"/>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rot="2116722" flipH="1">
            <a:off x="7681309" y="2367730"/>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rot="-2700000" flipH="1">
            <a:off x="6235361" y="4107467"/>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flipH="1">
            <a:off x="3323921" y="79210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íşļïḋê">
            <a:extLst>
              <a:ext uri="{FF2B5EF4-FFF2-40B4-BE49-F238E27FC236}">
                <a16:creationId xmlns:a16="http://schemas.microsoft.com/office/drawing/2014/main" id="{651C979D-3020-3F80-DA68-193CFD7000C8}"/>
              </a:ext>
            </a:extLst>
          </p:cNvPr>
          <p:cNvSpPr txBox="1"/>
          <p:nvPr/>
        </p:nvSpPr>
        <p:spPr>
          <a:xfrm>
            <a:off x="-285011" y="74814"/>
            <a:ext cx="3278203" cy="656168"/>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Tên địa lí:</a:t>
            </a:r>
          </a:p>
          <a:p>
            <a:pPr algn="ct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21" name="íşļïḋê">
            <a:extLst>
              <a:ext uri="{FF2B5EF4-FFF2-40B4-BE49-F238E27FC236}">
                <a16:creationId xmlns:a16="http://schemas.microsoft.com/office/drawing/2014/main" id="{71437414-7BC3-6BD1-FFA8-C0CCA12D4C31}"/>
              </a:ext>
            </a:extLst>
          </p:cNvPr>
          <p:cNvSpPr txBox="1"/>
          <p:nvPr/>
        </p:nvSpPr>
        <p:spPr>
          <a:xfrm>
            <a:off x="1750686" y="3887201"/>
            <a:ext cx="5849138" cy="1031577"/>
          </a:xfrm>
          <a:prstGeom prst="roundRect">
            <a:avLst/>
          </a:prstGeom>
          <a:solidFill>
            <a:schemeClr val="accent1">
              <a:lumMod val="75000"/>
            </a:schemeClr>
          </a:solid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rgbClr val="FFFF00"/>
                </a:solidFill>
                <a:latin typeface="UTM Avo" panose="02040603050506020204" pitchFamily="18" charset="0"/>
                <a:cs typeface="Times New Roman" panose="02020603050405020304" pitchFamily="18" charset="0"/>
              </a:rPr>
              <a:t>Viết hoa chữ cái đầu </a:t>
            </a:r>
          </a:p>
          <a:p>
            <a:pPr algn="ctr"/>
            <a:r>
              <a:rPr lang="en-US" altLang="zh-CN" sz="3200" b="1" kern="0">
                <a:solidFill>
                  <a:srgbClr val="FFFF00"/>
                </a:solidFill>
                <a:latin typeface="UTM Avo" panose="02040603050506020204" pitchFamily="18" charset="0"/>
                <a:cs typeface="Times New Roman" panose="02020603050405020304" pitchFamily="18" charset="0"/>
              </a:rPr>
              <a:t>của bộ phận </a:t>
            </a:r>
          </a:p>
          <a:p>
            <a:pPr algn="ctr"/>
            <a:endParaRPr lang="zh-CN" altLang="en-US" sz="3200" b="1" kern="0" dirty="0">
              <a:solidFill>
                <a:srgbClr val="FFFF00"/>
              </a:solidFill>
              <a:latin typeface="UTM Avo" panose="02040603050506020204" pitchFamily="18" charset="0"/>
              <a:cs typeface="Times New Roman" panose="02020603050405020304" pitchFamily="18" charset="0"/>
            </a:endParaRPr>
          </a:p>
        </p:txBody>
      </p:sp>
      <p:sp>
        <p:nvSpPr>
          <p:cNvPr id="12" name="íşļïḋê">
            <a:extLst>
              <a:ext uri="{FF2B5EF4-FFF2-40B4-BE49-F238E27FC236}">
                <a16:creationId xmlns:a16="http://schemas.microsoft.com/office/drawing/2014/main" id="{284DB199-DC49-91B9-BF52-1ED207A3816B}"/>
              </a:ext>
            </a:extLst>
          </p:cNvPr>
          <p:cNvSpPr txBox="1"/>
          <p:nvPr/>
        </p:nvSpPr>
        <p:spPr>
          <a:xfrm>
            <a:off x="582761" y="2461769"/>
            <a:ext cx="3351184" cy="1209884"/>
          </a:xfrm>
          <a:prstGeom prst="wedgeRoundRectCallout">
            <a:avLst>
              <a:gd name="adj1" fmla="val 27633"/>
              <a:gd name="adj2" fmla="val -110835"/>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Bộ phận 1 gồm</a:t>
            </a:r>
          </a:p>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1 tiếng: </a:t>
            </a:r>
            <a:r>
              <a:rPr lang="en-US" altLang="zh-CN" sz="32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Lốt</a:t>
            </a:r>
            <a:endParaRPr lang="en-US" altLang="zh-CN" sz="3200" b="1" kern="0">
              <a:solidFill>
                <a:schemeClr val="accent1">
                  <a:lumMod val="50000"/>
                </a:schemeClr>
              </a:solidFill>
              <a:latin typeface="UTM Avo" panose="02040603050506020204" pitchFamily="18" charset="0"/>
              <a:cs typeface="Times New Roman" panose="02020603050405020304" pitchFamily="18" charset="0"/>
            </a:endParaRPr>
          </a:p>
        </p:txBody>
      </p:sp>
      <p:sp>
        <p:nvSpPr>
          <p:cNvPr id="13" name="íşļïḋê">
            <a:extLst>
              <a:ext uri="{FF2B5EF4-FFF2-40B4-BE49-F238E27FC236}">
                <a16:creationId xmlns:a16="http://schemas.microsoft.com/office/drawing/2014/main" id="{04CE776C-AB9F-6391-B45B-F9C096EFFCCC}"/>
              </a:ext>
            </a:extLst>
          </p:cNvPr>
          <p:cNvSpPr txBox="1"/>
          <p:nvPr/>
        </p:nvSpPr>
        <p:spPr>
          <a:xfrm>
            <a:off x="4359606" y="2439526"/>
            <a:ext cx="4318315" cy="1339901"/>
          </a:xfrm>
          <a:prstGeom prst="wedgeRoundRectCallout">
            <a:avLst>
              <a:gd name="adj1" fmla="val -25512"/>
              <a:gd name="adj2" fmla="val -107714"/>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Bộ phận 2 gồm</a:t>
            </a:r>
          </a:p>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3 tiếng: </a:t>
            </a:r>
            <a:r>
              <a:rPr lang="en-US" altLang="zh-CN" sz="32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Ăng/giơ/lét</a:t>
            </a:r>
            <a:endParaRPr lang="en-US" altLang="zh-CN" sz="3200" b="1" kern="0">
              <a:solidFill>
                <a:schemeClr val="accent1">
                  <a:lumMod val="50000"/>
                </a:schemeClr>
              </a:solidFill>
              <a:latin typeface="UTM Avo" panose="02040603050506020204" pitchFamily="18" charset="0"/>
              <a:cs typeface="Times New Roman" panose="02020603050405020304" pitchFamily="18" charset="0"/>
            </a:endParaRPr>
          </a:p>
        </p:txBody>
      </p:sp>
      <p:sp>
        <p:nvSpPr>
          <p:cNvPr id="14" name="Rounded Rectangle 3">
            <a:extLst>
              <a:ext uri="{FF2B5EF4-FFF2-40B4-BE49-F238E27FC236}">
                <a16:creationId xmlns:a16="http://schemas.microsoft.com/office/drawing/2014/main" id="{C20A7303-37DD-976F-34D7-AE67BCC894C2}"/>
              </a:ext>
            </a:extLst>
          </p:cNvPr>
          <p:cNvSpPr/>
          <p:nvPr/>
        </p:nvSpPr>
        <p:spPr>
          <a:xfrm>
            <a:off x="2731264" y="703285"/>
            <a:ext cx="1009455" cy="988094"/>
          </a:xfrm>
          <a:prstGeom prst="roundRect">
            <a:avLst/>
          </a:prstGeom>
          <a:noFill/>
          <a:ln w="28575">
            <a:solidFill>
              <a:schemeClr val="accent1">
                <a:lumMod val="75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17" name="Rounded Rectangle 27">
            <a:extLst>
              <a:ext uri="{FF2B5EF4-FFF2-40B4-BE49-F238E27FC236}">
                <a16:creationId xmlns:a16="http://schemas.microsoft.com/office/drawing/2014/main" id="{0632207A-C9E3-8D1D-7DCF-D0A19E3D090B}"/>
              </a:ext>
            </a:extLst>
          </p:cNvPr>
          <p:cNvSpPr/>
          <p:nvPr/>
        </p:nvSpPr>
        <p:spPr>
          <a:xfrm>
            <a:off x="3797869" y="703285"/>
            <a:ext cx="2889355" cy="988094"/>
          </a:xfrm>
          <a:prstGeom prst="roundRect">
            <a:avLst/>
          </a:prstGeom>
          <a:noFill/>
          <a:ln w="28575">
            <a:solidFill>
              <a:schemeClr val="accent1">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Tree>
    <p:extLst>
      <p:ext uri="{BB962C8B-B14F-4D97-AF65-F5344CB8AC3E}">
        <p14:creationId xmlns:p14="http://schemas.microsoft.com/office/powerpoint/2010/main" val="68379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
                                        <p:tgtEl>
                                          <p:spTgt spid="16"/>
                                        </p:tgtEl>
                                      </p:cBhvr>
                                    </p:animEffect>
                                    <p:anim calcmode="lin" valueType="num">
                                      <p:cBhvr>
                                        <p:cTn id="8" dur="200" fill="hold"/>
                                        <p:tgtEl>
                                          <p:spTgt spid="16"/>
                                        </p:tgtEl>
                                        <p:attrNameLst>
                                          <p:attrName>ppt_x</p:attrName>
                                        </p:attrNameLst>
                                      </p:cBhvr>
                                      <p:tavLst>
                                        <p:tav tm="0">
                                          <p:val>
                                            <p:strVal val="#ppt_x"/>
                                          </p:val>
                                        </p:tav>
                                        <p:tav tm="100000">
                                          <p:val>
                                            <p:strVal val="#ppt_x"/>
                                          </p:val>
                                        </p:tav>
                                      </p:tavLst>
                                    </p:anim>
                                    <p:anim calcmode="lin" valueType="num">
                                      <p:cBhvr>
                                        <p:cTn id="9" dur="200" fill="hold"/>
                                        <p:tgtEl>
                                          <p:spTgt spid="16"/>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1" nodeType="click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grpId="1" nodeType="clickEffect">
                                  <p:stCondLst>
                                    <p:cond delay="0"/>
                                  </p:stCondLst>
                                  <p:childTnLst>
                                    <p:animEffect transition="out" filter="fade">
                                      <p:cBhvr>
                                        <p:cTn id="37" dur="500" tmFilter="0, 0; .2, .5; .8, .5; 1, 0"/>
                                        <p:tgtEl>
                                          <p:spTgt spid="17"/>
                                        </p:tgtEl>
                                      </p:cBhvr>
                                    </p:animEffect>
                                    <p:animScale>
                                      <p:cBhvr>
                                        <p:cTn id="38" dur="250" autoRev="1" fill="hold"/>
                                        <p:tgtEl>
                                          <p:spTgt spid="17"/>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12" grpId="0" animBg="1"/>
      <p:bldP spid="13" grpId="0" animBg="1"/>
      <p:bldP spid="14" grpId="0" animBg="1"/>
      <p:bldP spid="14" grpId="1" animBg="1"/>
      <p:bldP spid="17" grpId="0" animBg="1"/>
      <p:bldP spid="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16" name="íşļïḋê">
            <a:extLst>
              <a:ext uri="{FF2B5EF4-FFF2-40B4-BE49-F238E27FC236}">
                <a16:creationId xmlns:a16="http://schemas.microsoft.com/office/drawing/2014/main" id="{E1269C40-E17E-B87F-C6D1-B6FF32B269A1}"/>
              </a:ext>
            </a:extLst>
          </p:cNvPr>
          <p:cNvSpPr txBox="1"/>
          <p:nvPr/>
        </p:nvSpPr>
        <p:spPr>
          <a:xfrm>
            <a:off x="2320290" y="541932"/>
            <a:ext cx="4560570" cy="1366194"/>
          </a:xfrm>
          <a:prstGeom prst="flowChartTerminator">
            <a:avLst/>
          </a:prstGeom>
          <a:solidFill>
            <a:srgbClr val="A1D1FC"/>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Niu   Di-lân</a:t>
            </a:r>
            <a:endParaRPr lang="zh-CN" altLang="en-US" sz="4000" b="1" kern="0" dirty="0">
              <a:solidFill>
                <a:srgbClr val="002060"/>
              </a:solidFill>
              <a:latin typeface="UTM Avo" panose="02040603050506020204" pitchFamily="18" charset="0"/>
              <a:cs typeface="Times New Roman" panose="02020603050405020304" pitchFamily="18" charset="0"/>
            </a:endParaRPr>
          </a:p>
        </p:txBody>
      </p:sp>
      <p:sp>
        <p:nvSpPr>
          <p:cNvPr id="9" name="íşļïḋê">
            <a:extLst>
              <a:ext uri="{FF2B5EF4-FFF2-40B4-BE49-F238E27FC236}">
                <a16:creationId xmlns:a16="http://schemas.microsoft.com/office/drawing/2014/main" id="{477CF9FC-EEC0-8016-072F-97B1653E3EE1}"/>
              </a:ext>
            </a:extLst>
          </p:cNvPr>
          <p:cNvSpPr txBox="1"/>
          <p:nvPr/>
        </p:nvSpPr>
        <p:spPr>
          <a:xfrm>
            <a:off x="-285011" y="74814"/>
            <a:ext cx="3278203" cy="656168"/>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Tên người:</a:t>
            </a:r>
          </a:p>
          <a:p>
            <a:pPr algn="ct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11" name="Rounded Rectangle 3">
            <a:extLst>
              <a:ext uri="{FF2B5EF4-FFF2-40B4-BE49-F238E27FC236}">
                <a16:creationId xmlns:a16="http://schemas.microsoft.com/office/drawing/2014/main" id="{AB25B52C-2D06-CEA7-1182-63DD9FE7C19A}"/>
              </a:ext>
            </a:extLst>
          </p:cNvPr>
          <p:cNvSpPr/>
          <p:nvPr/>
        </p:nvSpPr>
        <p:spPr>
          <a:xfrm>
            <a:off x="2827704" y="730982"/>
            <a:ext cx="1352432" cy="988094"/>
          </a:xfrm>
          <a:prstGeom prst="roundRect">
            <a:avLst/>
          </a:prstGeom>
          <a:noFill/>
          <a:ln w="28575">
            <a:solidFill>
              <a:schemeClr val="accent1">
                <a:lumMod val="75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12" name="Rounded Rectangle 27">
            <a:extLst>
              <a:ext uri="{FF2B5EF4-FFF2-40B4-BE49-F238E27FC236}">
                <a16:creationId xmlns:a16="http://schemas.microsoft.com/office/drawing/2014/main" id="{307DB8C5-6EE6-73DA-C984-65066C1EC606}"/>
              </a:ext>
            </a:extLst>
          </p:cNvPr>
          <p:cNvSpPr/>
          <p:nvPr/>
        </p:nvSpPr>
        <p:spPr>
          <a:xfrm>
            <a:off x="4254699" y="730444"/>
            <a:ext cx="2250082" cy="988094"/>
          </a:xfrm>
          <a:prstGeom prst="roundRect">
            <a:avLst/>
          </a:prstGeom>
          <a:noFill/>
          <a:ln w="28575">
            <a:solidFill>
              <a:schemeClr val="accent1">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13" name="íşļïḋê">
            <a:extLst>
              <a:ext uri="{FF2B5EF4-FFF2-40B4-BE49-F238E27FC236}">
                <a16:creationId xmlns:a16="http://schemas.microsoft.com/office/drawing/2014/main" id="{C88943C7-3EDA-D301-F50C-27902A66E39C}"/>
              </a:ext>
            </a:extLst>
          </p:cNvPr>
          <p:cNvSpPr txBox="1"/>
          <p:nvPr/>
        </p:nvSpPr>
        <p:spPr>
          <a:xfrm>
            <a:off x="553042" y="2528088"/>
            <a:ext cx="3351184" cy="1209884"/>
          </a:xfrm>
          <a:prstGeom prst="wedgeRoundRectCallout">
            <a:avLst>
              <a:gd name="adj1" fmla="val 27633"/>
              <a:gd name="adj2" fmla="val -110835"/>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Bộ phận 1 gồm</a:t>
            </a:r>
          </a:p>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1 tiếng: </a:t>
            </a:r>
            <a:r>
              <a:rPr lang="en-US" altLang="zh-CN" sz="3200" b="1" kern="0">
                <a:solidFill>
                  <a:srgbClr val="002060"/>
                </a:solidFill>
                <a:latin typeface="UTM Avo" panose="02040603050506020204" pitchFamily="18" charset="0"/>
                <a:cs typeface="Times New Roman" panose="02020603050405020304" pitchFamily="18" charset="0"/>
              </a:rPr>
              <a:t>Niu</a:t>
            </a:r>
          </a:p>
        </p:txBody>
      </p:sp>
      <p:sp>
        <p:nvSpPr>
          <p:cNvPr id="14" name="íşļïḋê">
            <a:extLst>
              <a:ext uri="{FF2B5EF4-FFF2-40B4-BE49-F238E27FC236}">
                <a16:creationId xmlns:a16="http://schemas.microsoft.com/office/drawing/2014/main" id="{307E3D69-F6CE-BEA1-DF87-573E99FCC816}"/>
              </a:ext>
            </a:extLst>
          </p:cNvPr>
          <p:cNvSpPr txBox="1"/>
          <p:nvPr/>
        </p:nvSpPr>
        <p:spPr>
          <a:xfrm>
            <a:off x="4345624" y="2462460"/>
            <a:ext cx="4318315" cy="1339901"/>
          </a:xfrm>
          <a:prstGeom prst="wedgeRoundRectCallout">
            <a:avLst>
              <a:gd name="adj1" fmla="val -27894"/>
              <a:gd name="adj2" fmla="val -81270"/>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Bộ phận 2 gồm</a:t>
            </a:r>
          </a:p>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2 tiếng: </a:t>
            </a:r>
            <a:r>
              <a:rPr lang="en-US" altLang="zh-CN" sz="32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Di/lân</a:t>
            </a:r>
            <a:endParaRPr lang="en-US" altLang="zh-CN" sz="3200" b="1" kern="0">
              <a:solidFill>
                <a:schemeClr val="accent1">
                  <a:lumMod val="50000"/>
                </a:schemeClr>
              </a:solidFill>
              <a:latin typeface="UTM Avo" panose="02040603050506020204" pitchFamily="18" charset="0"/>
              <a:cs typeface="Times New Roman" panose="02020603050405020304" pitchFamily="18" charset="0"/>
            </a:endParaRPr>
          </a:p>
        </p:txBody>
      </p:sp>
      <p:sp>
        <p:nvSpPr>
          <p:cNvPr id="15" name="íşļïḋê">
            <a:extLst>
              <a:ext uri="{FF2B5EF4-FFF2-40B4-BE49-F238E27FC236}">
                <a16:creationId xmlns:a16="http://schemas.microsoft.com/office/drawing/2014/main" id="{301D5485-4AE9-9445-BBDC-E425C2D2FB71}"/>
              </a:ext>
            </a:extLst>
          </p:cNvPr>
          <p:cNvSpPr txBox="1"/>
          <p:nvPr/>
        </p:nvSpPr>
        <p:spPr>
          <a:xfrm>
            <a:off x="1737360" y="3957258"/>
            <a:ext cx="5849138" cy="1031577"/>
          </a:xfrm>
          <a:prstGeom prst="roundRect">
            <a:avLst/>
          </a:prstGeom>
          <a:solidFill>
            <a:schemeClr val="accent2">
              <a:lumMod val="25000"/>
            </a:schemeClr>
          </a:solid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bg2"/>
                </a:solidFill>
                <a:latin typeface="UTM Avo" panose="02040603050506020204" pitchFamily="18" charset="0"/>
                <a:cs typeface="Times New Roman" panose="02020603050405020304" pitchFamily="18" charset="0"/>
              </a:rPr>
              <a:t>Viết hoa chữ cái đầu </a:t>
            </a:r>
          </a:p>
          <a:p>
            <a:pPr algn="ctr"/>
            <a:r>
              <a:rPr lang="en-US" altLang="zh-CN" sz="3200" b="1" kern="0">
                <a:solidFill>
                  <a:schemeClr val="bg2"/>
                </a:solidFill>
                <a:latin typeface="UTM Avo" panose="02040603050506020204" pitchFamily="18" charset="0"/>
                <a:cs typeface="Times New Roman" panose="02020603050405020304" pitchFamily="18" charset="0"/>
              </a:rPr>
              <a:t>của mỗi bộ phận </a:t>
            </a:r>
          </a:p>
          <a:p>
            <a:pPr algn="ctr"/>
            <a:endParaRPr lang="zh-CN" altLang="en-US" sz="3200" b="1" kern="0" dirty="0">
              <a:solidFill>
                <a:schemeClr val="bg2"/>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27442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
                                        <p:tgtEl>
                                          <p:spTgt spid="16"/>
                                        </p:tgtEl>
                                      </p:cBhvr>
                                    </p:animEffect>
                                    <p:anim calcmode="lin" valueType="num">
                                      <p:cBhvr>
                                        <p:cTn id="8" dur="200" fill="hold"/>
                                        <p:tgtEl>
                                          <p:spTgt spid="16"/>
                                        </p:tgtEl>
                                        <p:attrNameLst>
                                          <p:attrName>ppt_x</p:attrName>
                                        </p:attrNameLst>
                                      </p:cBhvr>
                                      <p:tavLst>
                                        <p:tav tm="0">
                                          <p:val>
                                            <p:strVal val="#ppt_x"/>
                                          </p:val>
                                        </p:tav>
                                        <p:tav tm="100000">
                                          <p:val>
                                            <p:strVal val="#ppt_x"/>
                                          </p:val>
                                        </p:tav>
                                      </p:tavLst>
                                    </p:anim>
                                    <p:anim calcmode="lin" valueType="num">
                                      <p:cBhvr>
                                        <p:cTn id="9" dur="200" fill="hold"/>
                                        <p:tgtEl>
                                          <p:spTgt spid="16"/>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1" nodeType="clickEffect">
                                  <p:stCondLst>
                                    <p:cond delay="0"/>
                                  </p:stCondLst>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1" grpId="1" animBg="1"/>
      <p:bldP spid="12" grpId="0" animBg="1"/>
      <p:bldP spid="12" grpId="1"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lin ang="18900732" scaled="0"/>
        </a:gradFill>
        <a:effectLst/>
      </p:bgPr>
    </p:bg>
    <p:spTree>
      <p:nvGrpSpPr>
        <p:cNvPr id="1" name="Shape 699"/>
        <p:cNvGrpSpPr/>
        <p:nvPr/>
      </p:nvGrpSpPr>
      <p:grpSpPr>
        <a:xfrm>
          <a:off x="0" y="0"/>
          <a:ext cx="0" cy="0"/>
          <a:chOff x="0" y="0"/>
          <a:chExt cx="0" cy="0"/>
        </a:xfrm>
      </p:grpSpPr>
      <p:sp>
        <p:nvSpPr>
          <p:cNvPr id="16" name="íşļïḋê">
            <a:extLst>
              <a:ext uri="{FF2B5EF4-FFF2-40B4-BE49-F238E27FC236}">
                <a16:creationId xmlns:a16="http://schemas.microsoft.com/office/drawing/2014/main" id="{D12E3AD3-C9DF-19EF-B1CB-B41862D0D915}"/>
              </a:ext>
            </a:extLst>
          </p:cNvPr>
          <p:cNvSpPr txBox="1"/>
          <p:nvPr/>
        </p:nvSpPr>
        <p:spPr>
          <a:xfrm>
            <a:off x="2245027" y="605507"/>
            <a:ext cx="4833803" cy="1166222"/>
          </a:xfrm>
          <a:prstGeom prst="flowChartTerminator">
            <a:avLst/>
          </a:prstGeom>
          <a:solidFill>
            <a:schemeClr val="accent5">
              <a:lumMod val="60000"/>
              <a:lumOff val="40000"/>
            </a:schemeClr>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Công-gô</a:t>
            </a:r>
            <a:endParaRPr lang="zh-CN" altLang="en-US" sz="3600" b="1" kern="0" dirty="0">
              <a:solidFill>
                <a:srgbClr val="002060"/>
              </a:solidFill>
              <a:latin typeface="UTM Avo" panose="02040603050506020204" pitchFamily="18" charset="0"/>
              <a:cs typeface="Times New Roman" panose="02020603050405020304" pitchFamily="18" charset="0"/>
            </a:endParaRPr>
          </a:p>
        </p:txBody>
      </p:sp>
      <p:sp>
        <p:nvSpPr>
          <p:cNvPr id="703" name="Google Shape;703;p36"/>
          <p:cNvSpPr/>
          <p:nvPr/>
        </p:nvSpPr>
        <p:spPr>
          <a:xfrm flipH="1">
            <a:off x="2149516" y="4006207"/>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rot="808271" flipH="1">
            <a:off x="1306443" y="1797637"/>
            <a:ext cx="396018" cy="408070"/>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flipH="1">
            <a:off x="7392631" y="1132233"/>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rot="2116722" flipH="1">
            <a:off x="7681309" y="2367730"/>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rot="-2700000" flipH="1">
            <a:off x="6235361" y="4107467"/>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flipH="1">
            <a:off x="3323921" y="79210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íşļïḋê">
            <a:extLst>
              <a:ext uri="{FF2B5EF4-FFF2-40B4-BE49-F238E27FC236}">
                <a16:creationId xmlns:a16="http://schemas.microsoft.com/office/drawing/2014/main" id="{651C979D-3020-3F80-DA68-193CFD7000C8}"/>
              </a:ext>
            </a:extLst>
          </p:cNvPr>
          <p:cNvSpPr txBox="1"/>
          <p:nvPr/>
        </p:nvSpPr>
        <p:spPr>
          <a:xfrm>
            <a:off x="-285011" y="74814"/>
            <a:ext cx="3278203" cy="656168"/>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cs typeface="Times New Roman" panose="02020603050405020304" pitchFamily="18" charset="0"/>
              </a:rPr>
              <a:t>Tên địa lí:</a:t>
            </a:r>
          </a:p>
          <a:p>
            <a:pPr algn="ct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19" name="íşļïḋê">
            <a:extLst>
              <a:ext uri="{FF2B5EF4-FFF2-40B4-BE49-F238E27FC236}">
                <a16:creationId xmlns:a16="http://schemas.microsoft.com/office/drawing/2014/main" id="{FCE95CE8-2E65-C33C-3CCB-14CD06D82366}"/>
              </a:ext>
            </a:extLst>
          </p:cNvPr>
          <p:cNvSpPr txBox="1"/>
          <p:nvPr/>
        </p:nvSpPr>
        <p:spPr>
          <a:xfrm>
            <a:off x="891540" y="2160270"/>
            <a:ext cx="7109459" cy="1483689"/>
          </a:xfrm>
          <a:prstGeom prst="wedgeRoundRectCallout">
            <a:avLst>
              <a:gd name="adj1" fmla="val -4454"/>
              <a:gd name="adj2" fmla="val -86257"/>
              <a:gd name="adj3" fmla="val 16667"/>
            </a:avLst>
          </a:prstGeom>
          <a:solidFill>
            <a:schemeClr val="accent1">
              <a:lumMod val="40000"/>
              <a:lumOff val="60000"/>
            </a:schemeClr>
          </a:solidFill>
          <a:ln>
            <a:noFill/>
          </a:ln>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kern="0">
                <a:solidFill>
                  <a:srgbClr val="002060"/>
                </a:solidFill>
                <a:latin typeface="UTM Avo" panose="02040603050506020204" pitchFamily="18" charset="0"/>
                <a:cs typeface="Times New Roman" panose="02020603050405020304" pitchFamily="18" charset="0"/>
              </a:rPr>
              <a:t>Chỉ có 1 bộ phận gồm</a:t>
            </a:r>
          </a:p>
          <a:p>
            <a:pPr algn="ctr"/>
            <a:r>
              <a:rPr lang="en-US" altLang="zh-CN" sz="4000" b="1" kern="0">
                <a:solidFill>
                  <a:srgbClr val="002060"/>
                </a:solidFill>
                <a:latin typeface="UTM Avo" panose="02040603050506020204" pitchFamily="18" charset="0"/>
                <a:cs typeface="Times New Roman" panose="02020603050405020304" pitchFamily="18" charset="0"/>
              </a:rPr>
              <a:t>2 tiếng: Công/gô</a:t>
            </a:r>
            <a:endParaRPr lang="vi-VN" altLang="zh-CN" sz="4000" b="1" kern="0">
              <a:solidFill>
                <a:srgbClr val="002060"/>
              </a:solidFill>
              <a:latin typeface="Times New Roman" panose="02020603050405020304" pitchFamily="18" charset="0"/>
              <a:cs typeface="Times New Roman" panose="02020603050405020304" pitchFamily="18" charset="0"/>
            </a:endParaRPr>
          </a:p>
        </p:txBody>
      </p:sp>
      <p:sp>
        <p:nvSpPr>
          <p:cNvPr id="21" name="íşļïḋê">
            <a:extLst>
              <a:ext uri="{FF2B5EF4-FFF2-40B4-BE49-F238E27FC236}">
                <a16:creationId xmlns:a16="http://schemas.microsoft.com/office/drawing/2014/main" id="{71437414-7BC3-6BD1-FFA8-C0CCA12D4C31}"/>
              </a:ext>
            </a:extLst>
          </p:cNvPr>
          <p:cNvSpPr txBox="1"/>
          <p:nvPr/>
        </p:nvSpPr>
        <p:spPr>
          <a:xfrm>
            <a:off x="1750686" y="3887201"/>
            <a:ext cx="5849138" cy="1031577"/>
          </a:xfrm>
          <a:prstGeom prst="roundRect">
            <a:avLst/>
          </a:prstGeom>
          <a:solidFill>
            <a:schemeClr val="accent1">
              <a:lumMod val="75000"/>
            </a:schemeClr>
          </a:solid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rgbClr val="FFFF00"/>
                </a:solidFill>
                <a:latin typeface="UTM Avo" panose="02040603050506020204" pitchFamily="18" charset="0"/>
                <a:cs typeface="Times New Roman" panose="02020603050405020304" pitchFamily="18" charset="0"/>
              </a:rPr>
              <a:t>Viết hoa chữ cái đầu </a:t>
            </a:r>
          </a:p>
          <a:p>
            <a:pPr algn="ctr"/>
            <a:r>
              <a:rPr lang="en-US" altLang="zh-CN" sz="3200" b="1" kern="0">
                <a:solidFill>
                  <a:srgbClr val="FFFF00"/>
                </a:solidFill>
                <a:latin typeface="UTM Avo" panose="02040603050506020204" pitchFamily="18" charset="0"/>
                <a:cs typeface="Times New Roman" panose="02020603050405020304" pitchFamily="18" charset="0"/>
              </a:rPr>
              <a:t>của bộ phận </a:t>
            </a:r>
          </a:p>
          <a:p>
            <a:pPr algn="ctr"/>
            <a:endParaRPr lang="zh-CN" altLang="en-US" sz="3200" b="1" kern="0" dirty="0">
              <a:solidFill>
                <a:srgbClr val="FFFF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35206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
                                        <p:tgtEl>
                                          <p:spTgt spid="16"/>
                                        </p:tgtEl>
                                      </p:cBhvr>
                                    </p:animEffect>
                                    <p:anim calcmode="lin" valueType="num">
                                      <p:cBhvr>
                                        <p:cTn id="8" dur="200" fill="hold"/>
                                        <p:tgtEl>
                                          <p:spTgt spid="16"/>
                                        </p:tgtEl>
                                        <p:attrNameLst>
                                          <p:attrName>ppt_x</p:attrName>
                                        </p:attrNameLst>
                                      </p:cBhvr>
                                      <p:tavLst>
                                        <p:tav tm="0">
                                          <p:val>
                                            <p:strVal val="#ppt_x"/>
                                          </p:val>
                                        </p:tav>
                                        <p:tav tm="100000">
                                          <p:val>
                                            <p:strVal val="#ppt_x"/>
                                          </p:val>
                                        </p:tav>
                                      </p:tavLst>
                                    </p:anim>
                                    <p:anim calcmode="lin" valueType="num">
                                      <p:cBhvr>
                                        <p:cTn id="9" dur="200" fill="hold"/>
                                        <p:tgtEl>
                                          <p:spTgt spid="16"/>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32" name="Google Shape;732;p37"/>
          <p:cNvSpPr/>
          <p:nvPr/>
        </p:nvSpPr>
        <p:spPr>
          <a:xfrm rot="808271" flipH="1">
            <a:off x="4699718" y="471187"/>
            <a:ext cx="396018" cy="408070"/>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flipH="1">
            <a:off x="6284746" y="821825"/>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文本框 18">
            <a:extLst>
              <a:ext uri="{FF2B5EF4-FFF2-40B4-BE49-F238E27FC236}">
                <a16:creationId xmlns:a16="http://schemas.microsoft.com/office/drawing/2014/main" id="{13ADB8A8-7785-CCF1-6A72-E2D83EB5DB35}"/>
              </a:ext>
            </a:extLst>
          </p:cNvPr>
          <p:cNvSpPr txBox="1"/>
          <p:nvPr/>
        </p:nvSpPr>
        <p:spPr>
          <a:xfrm>
            <a:off x="0" y="484156"/>
            <a:ext cx="8658167" cy="1200329"/>
          </a:xfrm>
          <a:custGeom>
            <a:avLst/>
            <a:gdLst>
              <a:gd name="connsiteX0" fmla="*/ 0 w 8658167"/>
              <a:gd name="connsiteY0" fmla="*/ 0 h 1200329"/>
              <a:gd name="connsiteX1" fmla="*/ 736732 w 8658167"/>
              <a:gd name="connsiteY1" fmla="*/ 0 h 1200329"/>
              <a:gd name="connsiteX2" fmla="*/ 1312303 w 8658167"/>
              <a:gd name="connsiteY2" fmla="*/ 0 h 1200329"/>
              <a:gd name="connsiteX3" fmla="*/ 2049035 w 8658167"/>
              <a:gd name="connsiteY3" fmla="*/ 0 h 1200329"/>
              <a:gd name="connsiteX4" fmla="*/ 2463447 w 8658167"/>
              <a:gd name="connsiteY4" fmla="*/ 0 h 1200329"/>
              <a:gd name="connsiteX5" fmla="*/ 3119598 w 8658167"/>
              <a:gd name="connsiteY5" fmla="*/ 0 h 1200329"/>
              <a:gd name="connsiteX6" fmla="*/ 3695170 w 8658167"/>
              <a:gd name="connsiteY6" fmla="*/ 0 h 1200329"/>
              <a:gd name="connsiteX7" fmla="*/ 4351322 w 8658167"/>
              <a:gd name="connsiteY7" fmla="*/ 0 h 1200329"/>
              <a:gd name="connsiteX8" fmla="*/ 4685153 w 8658167"/>
              <a:gd name="connsiteY8" fmla="*/ 0 h 1200329"/>
              <a:gd name="connsiteX9" fmla="*/ 5180145 w 8658167"/>
              <a:gd name="connsiteY9" fmla="*/ 0 h 1200329"/>
              <a:gd name="connsiteX10" fmla="*/ 5836296 w 8658167"/>
              <a:gd name="connsiteY10" fmla="*/ 0 h 1200329"/>
              <a:gd name="connsiteX11" fmla="*/ 6331288 w 8658167"/>
              <a:gd name="connsiteY11" fmla="*/ 0 h 1200329"/>
              <a:gd name="connsiteX12" fmla="*/ 6665120 w 8658167"/>
              <a:gd name="connsiteY12" fmla="*/ 0 h 1200329"/>
              <a:gd name="connsiteX13" fmla="*/ 7321271 w 8658167"/>
              <a:gd name="connsiteY13" fmla="*/ 0 h 1200329"/>
              <a:gd name="connsiteX14" fmla="*/ 8058003 w 8658167"/>
              <a:gd name="connsiteY14" fmla="*/ 0 h 1200329"/>
              <a:gd name="connsiteX15" fmla="*/ 8370088 w 8658167"/>
              <a:gd name="connsiteY15" fmla="*/ 312086 h 1200329"/>
              <a:gd name="connsiteX16" fmla="*/ 8658167 w 8658167"/>
              <a:gd name="connsiteY16" fmla="*/ 600165 h 1200329"/>
              <a:gd name="connsiteX17" fmla="*/ 8346082 w 8658167"/>
              <a:gd name="connsiteY17" fmla="*/ 912250 h 1200329"/>
              <a:gd name="connsiteX18" fmla="*/ 8058003 w 8658167"/>
              <a:gd name="connsiteY18" fmla="*/ 1200329 h 1200329"/>
              <a:gd name="connsiteX19" fmla="*/ 7482431 w 8658167"/>
              <a:gd name="connsiteY19" fmla="*/ 1200329 h 1200329"/>
              <a:gd name="connsiteX20" fmla="*/ 6906860 w 8658167"/>
              <a:gd name="connsiteY20" fmla="*/ 1200329 h 1200329"/>
              <a:gd name="connsiteX21" fmla="*/ 6331288 w 8658167"/>
              <a:gd name="connsiteY21" fmla="*/ 1200329 h 1200329"/>
              <a:gd name="connsiteX22" fmla="*/ 5755716 w 8658167"/>
              <a:gd name="connsiteY22" fmla="*/ 1200329 h 1200329"/>
              <a:gd name="connsiteX23" fmla="*/ 5018985 w 8658167"/>
              <a:gd name="connsiteY23" fmla="*/ 1200329 h 1200329"/>
              <a:gd name="connsiteX24" fmla="*/ 4282253 w 8658167"/>
              <a:gd name="connsiteY24" fmla="*/ 1200329 h 1200329"/>
              <a:gd name="connsiteX25" fmla="*/ 3787261 w 8658167"/>
              <a:gd name="connsiteY25" fmla="*/ 1200329 h 1200329"/>
              <a:gd name="connsiteX26" fmla="*/ 3453430 w 8658167"/>
              <a:gd name="connsiteY26" fmla="*/ 1200329 h 1200329"/>
              <a:gd name="connsiteX27" fmla="*/ 3039018 w 8658167"/>
              <a:gd name="connsiteY27" fmla="*/ 1200329 h 1200329"/>
              <a:gd name="connsiteX28" fmla="*/ 2544027 w 8658167"/>
              <a:gd name="connsiteY28" fmla="*/ 1200329 h 1200329"/>
              <a:gd name="connsiteX29" fmla="*/ 1887875 w 8658167"/>
              <a:gd name="connsiteY29" fmla="*/ 1200329 h 1200329"/>
              <a:gd name="connsiteX30" fmla="*/ 1231723 w 8658167"/>
              <a:gd name="connsiteY30" fmla="*/ 1200329 h 1200329"/>
              <a:gd name="connsiteX31" fmla="*/ 817312 w 8658167"/>
              <a:gd name="connsiteY31" fmla="*/ 1200329 h 1200329"/>
              <a:gd name="connsiteX32" fmla="*/ 0 w 8658167"/>
              <a:gd name="connsiteY32" fmla="*/ 1200329 h 1200329"/>
              <a:gd name="connsiteX33" fmla="*/ 0 w 8658167"/>
              <a:gd name="connsiteY33" fmla="*/ 836229 h 1200329"/>
              <a:gd name="connsiteX34" fmla="*/ 0 w 8658167"/>
              <a:gd name="connsiteY34" fmla="*/ 412113 h 1200329"/>
              <a:gd name="connsiteX35" fmla="*/ 0 w 8658167"/>
              <a:gd name="connsiteY3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658167" h="1200329" fill="none" extrusionOk="0">
                <a:moveTo>
                  <a:pt x="0" y="0"/>
                </a:moveTo>
                <a:cubicBezTo>
                  <a:pt x="147991" y="-12274"/>
                  <a:pt x="545933" y="8501"/>
                  <a:pt x="736732" y="0"/>
                </a:cubicBezTo>
                <a:cubicBezTo>
                  <a:pt x="927531" y="-8501"/>
                  <a:pt x="1101360" y="67466"/>
                  <a:pt x="1312303" y="0"/>
                </a:cubicBezTo>
                <a:cubicBezTo>
                  <a:pt x="1523246" y="-67466"/>
                  <a:pt x="1860945" y="32575"/>
                  <a:pt x="2049035" y="0"/>
                </a:cubicBezTo>
                <a:cubicBezTo>
                  <a:pt x="2237125" y="-32575"/>
                  <a:pt x="2359733" y="5824"/>
                  <a:pt x="2463447" y="0"/>
                </a:cubicBezTo>
                <a:cubicBezTo>
                  <a:pt x="2567161" y="-5824"/>
                  <a:pt x="2835939" y="75631"/>
                  <a:pt x="3119598" y="0"/>
                </a:cubicBezTo>
                <a:cubicBezTo>
                  <a:pt x="3403257" y="-75631"/>
                  <a:pt x="3562283" y="15754"/>
                  <a:pt x="3695170" y="0"/>
                </a:cubicBezTo>
                <a:cubicBezTo>
                  <a:pt x="3828057" y="-15754"/>
                  <a:pt x="4126376" y="13613"/>
                  <a:pt x="4351322" y="0"/>
                </a:cubicBezTo>
                <a:cubicBezTo>
                  <a:pt x="4576268" y="-13613"/>
                  <a:pt x="4549124" y="32794"/>
                  <a:pt x="4685153" y="0"/>
                </a:cubicBezTo>
                <a:cubicBezTo>
                  <a:pt x="4821182" y="-32794"/>
                  <a:pt x="4942075" y="54178"/>
                  <a:pt x="5180145" y="0"/>
                </a:cubicBezTo>
                <a:cubicBezTo>
                  <a:pt x="5418215" y="-54178"/>
                  <a:pt x="5566709" y="77017"/>
                  <a:pt x="5836296" y="0"/>
                </a:cubicBezTo>
                <a:cubicBezTo>
                  <a:pt x="6105883" y="-77017"/>
                  <a:pt x="6138136" y="33621"/>
                  <a:pt x="6331288" y="0"/>
                </a:cubicBezTo>
                <a:cubicBezTo>
                  <a:pt x="6524440" y="-33621"/>
                  <a:pt x="6564628" y="17725"/>
                  <a:pt x="6665120" y="0"/>
                </a:cubicBezTo>
                <a:cubicBezTo>
                  <a:pt x="6765612" y="-17725"/>
                  <a:pt x="7088513" y="52976"/>
                  <a:pt x="7321271" y="0"/>
                </a:cubicBezTo>
                <a:cubicBezTo>
                  <a:pt x="7554029" y="-52976"/>
                  <a:pt x="7744202" y="61728"/>
                  <a:pt x="8058003" y="0"/>
                </a:cubicBezTo>
                <a:cubicBezTo>
                  <a:pt x="8183254" y="64199"/>
                  <a:pt x="8241024" y="210280"/>
                  <a:pt x="8370088" y="312086"/>
                </a:cubicBezTo>
                <a:cubicBezTo>
                  <a:pt x="8499152" y="413892"/>
                  <a:pt x="8532607" y="487737"/>
                  <a:pt x="8658167" y="600165"/>
                </a:cubicBezTo>
                <a:cubicBezTo>
                  <a:pt x="8604157" y="684556"/>
                  <a:pt x="8428154" y="797834"/>
                  <a:pt x="8346082" y="912250"/>
                </a:cubicBezTo>
                <a:cubicBezTo>
                  <a:pt x="8264010" y="1026666"/>
                  <a:pt x="8132775" y="1072312"/>
                  <a:pt x="8058003" y="1200329"/>
                </a:cubicBezTo>
                <a:cubicBezTo>
                  <a:pt x="7773073" y="1243306"/>
                  <a:pt x="7761962" y="1183327"/>
                  <a:pt x="7482431" y="1200329"/>
                </a:cubicBezTo>
                <a:cubicBezTo>
                  <a:pt x="7202900" y="1217331"/>
                  <a:pt x="7113248" y="1142348"/>
                  <a:pt x="6906860" y="1200329"/>
                </a:cubicBezTo>
                <a:cubicBezTo>
                  <a:pt x="6700472" y="1258310"/>
                  <a:pt x="6599749" y="1186971"/>
                  <a:pt x="6331288" y="1200329"/>
                </a:cubicBezTo>
                <a:cubicBezTo>
                  <a:pt x="6062827" y="1213687"/>
                  <a:pt x="5939972" y="1142190"/>
                  <a:pt x="5755716" y="1200329"/>
                </a:cubicBezTo>
                <a:cubicBezTo>
                  <a:pt x="5571460" y="1258468"/>
                  <a:pt x="5168070" y="1151641"/>
                  <a:pt x="5018985" y="1200329"/>
                </a:cubicBezTo>
                <a:cubicBezTo>
                  <a:pt x="4869900" y="1249017"/>
                  <a:pt x="4508274" y="1118624"/>
                  <a:pt x="4282253" y="1200329"/>
                </a:cubicBezTo>
                <a:cubicBezTo>
                  <a:pt x="4056232" y="1282034"/>
                  <a:pt x="3917076" y="1143460"/>
                  <a:pt x="3787261" y="1200329"/>
                </a:cubicBezTo>
                <a:cubicBezTo>
                  <a:pt x="3657446" y="1257198"/>
                  <a:pt x="3564145" y="1189605"/>
                  <a:pt x="3453430" y="1200329"/>
                </a:cubicBezTo>
                <a:cubicBezTo>
                  <a:pt x="3342715" y="1211053"/>
                  <a:pt x="3169693" y="1187664"/>
                  <a:pt x="3039018" y="1200329"/>
                </a:cubicBezTo>
                <a:cubicBezTo>
                  <a:pt x="2908343" y="1212994"/>
                  <a:pt x="2714581" y="1181311"/>
                  <a:pt x="2544027" y="1200329"/>
                </a:cubicBezTo>
                <a:cubicBezTo>
                  <a:pt x="2373473" y="1219347"/>
                  <a:pt x="2156952" y="1188378"/>
                  <a:pt x="1887875" y="1200329"/>
                </a:cubicBezTo>
                <a:cubicBezTo>
                  <a:pt x="1618798" y="1212280"/>
                  <a:pt x="1518987" y="1196142"/>
                  <a:pt x="1231723" y="1200329"/>
                </a:cubicBezTo>
                <a:cubicBezTo>
                  <a:pt x="944459" y="1204516"/>
                  <a:pt x="920680" y="1159658"/>
                  <a:pt x="817312" y="1200329"/>
                </a:cubicBezTo>
                <a:cubicBezTo>
                  <a:pt x="713944" y="1241000"/>
                  <a:pt x="177256" y="1156173"/>
                  <a:pt x="0" y="1200329"/>
                </a:cubicBezTo>
                <a:cubicBezTo>
                  <a:pt x="-28138" y="1049969"/>
                  <a:pt x="38532" y="996897"/>
                  <a:pt x="0" y="836229"/>
                </a:cubicBezTo>
                <a:cubicBezTo>
                  <a:pt x="-38532" y="675561"/>
                  <a:pt x="18152" y="591719"/>
                  <a:pt x="0" y="412113"/>
                </a:cubicBezTo>
                <a:cubicBezTo>
                  <a:pt x="-18152" y="232507"/>
                  <a:pt x="46535" y="184725"/>
                  <a:pt x="0" y="0"/>
                </a:cubicBezTo>
                <a:close/>
              </a:path>
              <a:path w="8658167" h="1200329" stroke="0" extrusionOk="0">
                <a:moveTo>
                  <a:pt x="0" y="0"/>
                </a:moveTo>
                <a:cubicBezTo>
                  <a:pt x="246261" y="-45533"/>
                  <a:pt x="334697" y="67875"/>
                  <a:pt x="656152" y="0"/>
                </a:cubicBezTo>
                <a:cubicBezTo>
                  <a:pt x="977607" y="-67875"/>
                  <a:pt x="895710" y="47079"/>
                  <a:pt x="1070563" y="0"/>
                </a:cubicBezTo>
                <a:cubicBezTo>
                  <a:pt x="1245416" y="-47079"/>
                  <a:pt x="1304844" y="26316"/>
                  <a:pt x="1404395" y="0"/>
                </a:cubicBezTo>
                <a:cubicBezTo>
                  <a:pt x="1503946" y="-26316"/>
                  <a:pt x="1970286" y="57277"/>
                  <a:pt x="2141127" y="0"/>
                </a:cubicBezTo>
                <a:cubicBezTo>
                  <a:pt x="2311968" y="-57277"/>
                  <a:pt x="2460970" y="53243"/>
                  <a:pt x="2716698" y="0"/>
                </a:cubicBezTo>
                <a:cubicBezTo>
                  <a:pt x="2972426" y="-53243"/>
                  <a:pt x="3100973" y="28459"/>
                  <a:pt x="3453430" y="0"/>
                </a:cubicBezTo>
                <a:cubicBezTo>
                  <a:pt x="3805887" y="-28459"/>
                  <a:pt x="3894416" y="35751"/>
                  <a:pt x="4190162" y="0"/>
                </a:cubicBezTo>
                <a:cubicBezTo>
                  <a:pt x="4485908" y="-35751"/>
                  <a:pt x="4528154" y="39037"/>
                  <a:pt x="4685153" y="0"/>
                </a:cubicBezTo>
                <a:cubicBezTo>
                  <a:pt x="4842152" y="-39037"/>
                  <a:pt x="4857920" y="10460"/>
                  <a:pt x="5018985" y="0"/>
                </a:cubicBezTo>
                <a:cubicBezTo>
                  <a:pt x="5180050" y="-10460"/>
                  <a:pt x="5351525" y="5663"/>
                  <a:pt x="5513976" y="0"/>
                </a:cubicBezTo>
                <a:cubicBezTo>
                  <a:pt x="5676427" y="-5663"/>
                  <a:pt x="6041348" y="1856"/>
                  <a:pt x="6250708" y="0"/>
                </a:cubicBezTo>
                <a:cubicBezTo>
                  <a:pt x="6460068" y="-1856"/>
                  <a:pt x="6451586" y="3645"/>
                  <a:pt x="6584540" y="0"/>
                </a:cubicBezTo>
                <a:cubicBezTo>
                  <a:pt x="6717494" y="-3645"/>
                  <a:pt x="6921052" y="63604"/>
                  <a:pt x="7240691" y="0"/>
                </a:cubicBezTo>
                <a:cubicBezTo>
                  <a:pt x="7560330" y="-63604"/>
                  <a:pt x="7807168" y="68402"/>
                  <a:pt x="8058003" y="0"/>
                </a:cubicBezTo>
                <a:cubicBezTo>
                  <a:pt x="8197242" y="109168"/>
                  <a:pt x="8235100" y="198088"/>
                  <a:pt x="8346082" y="288079"/>
                </a:cubicBezTo>
                <a:cubicBezTo>
                  <a:pt x="8457064" y="378070"/>
                  <a:pt x="8530554" y="539833"/>
                  <a:pt x="8658167" y="600165"/>
                </a:cubicBezTo>
                <a:cubicBezTo>
                  <a:pt x="8586815" y="707011"/>
                  <a:pt x="8438600" y="803640"/>
                  <a:pt x="8346082" y="912250"/>
                </a:cubicBezTo>
                <a:cubicBezTo>
                  <a:pt x="8253564" y="1020860"/>
                  <a:pt x="8162672" y="1027538"/>
                  <a:pt x="8058003" y="1200329"/>
                </a:cubicBezTo>
                <a:cubicBezTo>
                  <a:pt x="7776178" y="1269024"/>
                  <a:pt x="7673971" y="1197295"/>
                  <a:pt x="7482431" y="1200329"/>
                </a:cubicBezTo>
                <a:cubicBezTo>
                  <a:pt x="7290891" y="1203363"/>
                  <a:pt x="7158421" y="1165933"/>
                  <a:pt x="6987440" y="1200329"/>
                </a:cubicBezTo>
                <a:cubicBezTo>
                  <a:pt x="6816459" y="1234725"/>
                  <a:pt x="6486950" y="1199994"/>
                  <a:pt x="6250708" y="1200329"/>
                </a:cubicBezTo>
                <a:cubicBezTo>
                  <a:pt x="6014466" y="1200664"/>
                  <a:pt x="6025471" y="1187611"/>
                  <a:pt x="5916876" y="1200329"/>
                </a:cubicBezTo>
                <a:cubicBezTo>
                  <a:pt x="5808281" y="1213047"/>
                  <a:pt x="5658436" y="1179072"/>
                  <a:pt x="5583045" y="1200329"/>
                </a:cubicBezTo>
                <a:cubicBezTo>
                  <a:pt x="5507654" y="1221586"/>
                  <a:pt x="5332290" y="1167110"/>
                  <a:pt x="5249213" y="1200329"/>
                </a:cubicBezTo>
                <a:cubicBezTo>
                  <a:pt x="5166136" y="1233548"/>
                  <a:pt x="4993605" y="1173252"/>
                  <a:pt x="4754222" y="1200329"/>
                </a:cubicBezTo>
                <a:cubicBezTo>
                  <a:pt x="4514839" y="1227406"/>
                  <a:pt x="4379917" y="1184808"/>
                  <a:pt x="4178650" y="1200329"/>
                </a:cubicBezTo>
                <a:cubicBezTo>
                  <a:pt x="3977383" y="1215850"/>
                  <a:pt x="3710743" y="1153353"/>
                  <a:pt x="3441918" y="1200329"/>
                </a:cubicBezTo>
                <a:cubicBezTo>
                  <a:pt x="3173093" y="1247305"/>
                  <a:pt x="3145529" y="1155458"/>
                  <a:pt x="3027507" y="1200329"/>
                </a:cubicBezTo>
                <a:cubicBezTo>
                  <a:pt x="2909485" y="1245200"/>
                  <a:pt x="2642095" y="1181519"/>
                  <a:pt x="2290775" y="1200329"/>
                </a:cubicBezTo>
                <a:cubicBezTo>
                  <a:pt x="1939455" y="1219139"/>
                  <a:pt x="2005885" y="1198122"/>
                  <a:pt x="1795784" y="1200329"/>
                </a:cubicBezTo>
                <a:cubicBezTo>
                  <a:pt x="1585683" y="1202536"/>
                  <a:pt x="1409436" y="1147087"/>
                  <a:pt x="1300792" y="1200329"/>
                </a:cubicBezTo>
                <a:cubicBezTo>
                  <a:pt x="1192148" y="1253571"/>
                  <a:pt x="898073" y="1182224"/>
                  <a:pt x="564060" y="1200329"/>
                </a:cubicBezTo>
                <a:cubicBezTo>
                  <a:pt x="230047" y="1218434"/>
                  <a:pt x="206832" y="1185296"/>
                  <a:pt x="0" y="1200329"/>
                </a:cubicBezTo>
                <a:cubicBezTo>
                  <a:pt x="-14130" y="1089118"/>
                  <a:pt x="37711" y="953619"/>
                  <a:pt x="0" y="812223"/>
                </a:cubicBezTo>
                <a:cubicBezTo>
                  <a:pt x="-37711" y="670827"/>
                  <a:pt x="10451" y="539006"/>
                  <a:pt x="0" y="412113"/>
                </a:cubicBezTo>
                <a:cubicBezTo>
                  <a:pt x="-10451" y="285220"/>
                  <a:pt x="23297" y="203947"/>
                  <a:pt x="0" y="0"/>
                </a:cubicBezTo>
                <a:close/>
              </a:path>
            </a:pathLst>
          </a:custGeom>
          <a:solidFill>
            <a:schemeClr val="tx2">
              <a:lumMod val="90000"/>
            </a:schemeClr>
          </a:solidFill>
          <a:ln>
            <a:solidFill>
              <a:schemeClr val="accent1">
                <a:lumMod val="50000"/>
              </a:schemeClr>
            </a:solidFill>
            <a:extLst>
              <a:ext uri="{C807C97D-BFC1-408E-A445-0C87EB9F89A2}">
                <ask:lineSketchStyleProps xmlns:ask="http://schemas.microsoft.com/office/drawing/2018/sketchyshapes" sd="2614937802">
                  <a:prstGeom prst="homePlate">
                    <a:avLst/>
                  </a:prstGeom>
                  <ask:type>
                    <ask:lineSketchScribble/>
                  </ask:type>
                </ask:lineSketchStyleProps>
              </a:ext>
            </a:extLst>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a:solidFill>
                  <a:schemeClr val="accent3">
                    <a:lumMod val="50000"/>
                  </a:schemeClr>
                </a:solidFill>
                <a:latin typeface="UTM Avo" panose="02040603050506020204" pitchFamily="18" charset="0"/>
                <a:ea typeface="华康少女文字W5(P)" panose="040F0500000000000000" pitchFamily="82" charset="-122"/>
                <a:cs typeface="Times New Roman" panose="02020603050405020304" pitchFamily="18" charset="0"/>
              </a:rPr>
              <a:t>Cách viết các tiếng trong cùng </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a:solidFill>
                  <a:schemeClr val="accent3">
                    <a:lumMod val="50000"/>
                  </a:schemeClr>
                </a:solidFill>
                <a:latin typeface="UTM Avo" panose="02040603050506020204" pitchFamily="18" charset="0"/>
                <a:ea typeface="华康少女文字W5(P)" panose="040F0500000000000000" pitchFamily="82" charset="-122"/>
                <a:cs typeface="Times New Roman" panose="02020603050405020304" pitchFamily="18" charset="0"/>
              </a:rPr>
              <a:t>một bộ phận như thế nào?</a:t>
            </a:r>
            <a:endParaRPr kumimoji="0" lang="zh-CN" altLang="en-US" sz="3600" b="1" i="0" u="none" strike="noStrike" kern="1200" cap="none" spc="0" normalizeH="0" baseline="0" noProof="0" dirty="0">
              <a:ln>
                <a:noFill/>
              </a:ln>
              <a:solidFill>
                <a:schemeClr val="accent3">
                  <a:lumMod val="50000"/>
                </a:schemeClr>
              </a:solidFill>
              <a:effectLst/>
              <a:uLnTx/>
              <a:uFillTx/>
              <a:latin typeface="UTM Avo" panose="02040603050506020204" pitchFamily="18" charset="0"/>
              <a:ea typeface="华康少女文字W5(P)" panose="040F0500000000000000" pitchFamily="82" charset="-122"/>
              <a:cs typeface="Times New Roman" panose="02020603050405020304" pitchFamily="18" charset="0"/>
            </a:endParaRPr>
          </a:p>
        </p:txBody>
      </p:sp>
      <p:sp>
        <p:nvSpPr>
          <p:cNvPr id="26" name="文本框 18">
            <a:extLst>
              <a:ext uri="{FF2B5EF4-FFF2-40B4-BE49-F238E27FC236}">
                <a16:creationId xmlns:a16="http://schemas.microsoft.com/office/drawing/2014/main" id="{8B5CCCAC-B27A-0740-A22A-5E67D24602D5}"/>
              </a:ext>
            </a:extLst>
          </p:cNvPr>
          <p:cNvSpPr txBox="1"/>
          <p:nvPr/>
        </p:nvSpPr>
        <p:spPr>
          <a:xfrm flipH="1">
            <a:off x="1120140" y="2077509"/>
            <a:ext cx="8023860" cy="1200329"/>
          </a:xfrm>
          <a:custGeom>
            <a:avLst/>
            <a:gdLst>
              <a:gd name="connsiteX0" fmla="*/ 0 w 8023860"/>
              <a:gd name="connsiteY0" fmla="*/ 0 h 1200329"/>
              <a:gd name="connsiteX1" fmla="*/ 571054 w 8023860"/>
              <a:gd name="connsiteY1" fmla="*/ 0 h 1200329"/>
              <a:gd name="connsiteX2" fmla="*/ 993633 w 8023860"/>
              <a:gd name="connsiteY2" fmla="*/ 0 h 1200329"/>
              <a:gd name="connsiteX3" fmla="*/ 1341976 w 8023860"/>
              <a:gd name="connsiteY3" fmla="*/ 0 h 1200329"/>
              <a:gd name="connsiteX4" fmla="*/ 1838792 w 8023860"/>
              <a:gd name="connsiteY4" fmla="*/ 0 h 1200329"/>
              <a:gd name="connsiteX5" fmla="*/ 2484083 w 8023860"/>
              <a:gd name="connsiteY5" fmla="*/ 0 h 1200329"/>
              <a:gd name="connsiteX6" fmla="*/ 3055136 w 8023860"/>
              <a:gd name="connsiteY6" fmla="*/ 0 h 1200329"/>
              <a:gd name="connsiteX7" fmla="*/ 3626190 w 8023860"/>
              <a:gd name="connsiteY7" fmla="*/ 0 h 1200329"/>
              <a:gd name="connsiteX8" fmla="*/ 4345717 w 8023860"/>
              <a:gd name="connsiteY8" fmla="*/ 0 h 1200329"/>
              <a:gd name="connsiteX9" fmla="*/ 4916771 w 8023860"/>
              <a:gd name="connsiteY9" fmla="*/ 0 h 1200329"/>
              <a:gd name="connsiteX10" fmla="*/ 5487825 w 8023860"/>
              <a:gd name="connsiteY10" fmla="*/ 0 h 1200329"/>
              <a:gd name="connsiteX11" fmla="*/ 6058878 w 8023860"/>
              <a:gd name="connsiteY11" fmla="*/ 0 h 1200329"/>
              <a:gd name="connsiteX12" fmla="*/ 6407221 w 8023860"/>
              <a:gd name="connsiteY12" fmla="*/ 0 h 1200329"/>
              <a:gd name="connsiteX13" fmla="*/ 6904037 w 8023860"/>
              <a:gd name="connsiteY13" fmla="*/ 0 h 1200329"/>
              <a:gd name="connsiteX14" fmla="*/ 7423696 w 8023860"/>
              <a:gd name="connsiteY14" fmla="*/ 0 h 1200329"/>
              <a:gd name="connsiteX15" fmla="*/ 7705773 w 8023860"/>
              <a:gd name="connsiteY15" fmla="*/ 282078 h 1200329"/>
              <a:gd name="connsiteX16" fmla="*/ 8023860 w 8023860"/>
              <a:gd name="connsiteY16" fmla="*/ 600165 h 1200329"/>
              <a:gd name="connsiteX17" fmla="*/ 7723778 w 8023860"/>
              <a:gd name="connsiteY17" fmla="*/ 900247 h 1200329"/>
              <a:gd name="connsiteX18" fmla="*/ 7423696 w 8023860"/>
              <a:gd name="connsiteY18" fmla="*/ 1200329 h 1200329"/>
              <a:gd name="connsiteX19" fmla="*/ 6852642 w 8023860"/>
              <a:gd name="connsiteY19" fmla="*/ 1200329 h 1200329"/>
              <a:gd name="connsiteX20" fmla="*/ 6355826 w 8023860"/>
              <a:gd name="connsiteY20" fmla="*/ 1200329 h 1200329"/>
              <a:gd name="connsiteX21" fmla="*/ 5933246 w 8023860"/>
              <a:gd name="connsiteY21" fmla="*/ 1200329 h 1200329"/>
              <a:gd name="connsiteX22" fmla="*/ 5436430 w 8023860"/>
              <a:gd name="connsiteY22" fmla="*/ 1200329 h 1200329"/>
              <a:gd name="connsiteX23" fmla="*/ 5013850 w 8023860"/>
              <a:gd name="connsiteY23" fmla="*/ 1200329 h 1200329"/>
              <a:gd name="connsiteX24" fmla="*/ 4294323 w 8023860"/>
              <a:gd name="connsiteY24" fmla="*/ 1200329 h 1200329"/>
              <a:gd name="connsiteX25" fmla="*/ 3723269 w 8023860"/>
              <a:gd name="connsiteY25" fmla="*/ 1200329 h 1200329"/>
              <a:gd name="connsiteX26" fmla="*/ 3077979 w 8023860"/>
              <a:gd name="connsiteY26" fmla="*/ 1200329 h 1200329"/>
              <a:gd name="connsiteX27" fmla="*/ 2358451 w 8023860"/>
              <a:gd name="connsiteY27" fmla="*/ 1200329 h 1200329"/>
              <a:gd name="connsiteX28" fmla="*/ 1787398 w 8023860"/>
              <a:gd name="connsiteY28" fmla="*/ 1200329 h 1200329"/>
              <a:gd name="connsiteX29" fmla="*/ 1439055 w 8023860"/>
              <a:gd name="connsiteY29" fmla="*/ 1200329 h 1200329"/>
              <a:gd name="connsiteX30" fmla="*/ 942238 w 8023860"/>
              <a:gd name="connsiteY30" fmla="*/ 1200329 h 1200329"/>
              <a:gd name="connsiteX31" fmla="*/ 519659 w 8023860"/>
              <a:gd name="connsiteY31" fmla="*/ 1200329 h 1200329"/>
              <a:gd name="connsiteX32" fmla="*/ 0 w 8023860"/>
              <a:gd name="connsiteY32" fmla="*/ 1200329 h 1200329"/>
              <a:gd name="connsiteX33" fmla="*/ 0 w 8023860"/>
              <a:gd name="connsiteY33" fmla="*/ 812223 h 1200329"/>
              <a:gd name="connsiteX34" fmla="*/ 0 w 8023860"/>
              <a:gd name="connsiteY34" fmla="*/ 412113 h 1200329"/>
              <a:gd name="connsiteX35" fmla="*/ 0 w 8023860"/>
              <a:gd name="connsiteY3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023860" h="1200329" fill="none" extrusionOk="0">
                <a:moveTo>
                  <a:pt x="0" y="0"/>
                </a:moveTo>
                <a:cubicBezTo>
                  <a:pt x="226362" y="-28090"/>
                  <a:pt x="423792" y="8227"/>
                  <a:pt x="571054" y="0"/>
                </a:cubicBezTo>
                <a:cubicBezTo>
                  <a:pt x="718316" y="-8227"/>
                  <a:pt x="792681" y="35787"/>
                  <a:pt x="993633" y="0"/>
                </a:cubicBezTo>
                <a:cubicBezTo>
                  <a:pt x="1194585" y="-35787"/>
                  <a:pt x="1257051" y="37104"/>
                  <a:pt x="1341976" y="0"/>
                </a:cubicBezTo>
                <a:cubicBezTo>
                  <a:pt x="1426901" y="-37104"/>
                  <a:pt x="1675460" y="34745"/>
                  <a:pt x="1838792" y="0"/>
                </a:cubicBezTo>
                <a:cubicBezTo>
                  <a:pt x="2002124" y="-34745"/>
                  <a:pt x="2239173" y="11455"/>
                  <a:pt x="2484083" y="0"/>
                </a:cubicBezTo>
                <a:cubicBezTo>
                  <a:pt x="2728993" y="-11455"/>
                  <a:pt x="2927201" y="53375"/>
                  <a:pt x="3055136" y="0"/>
                </a:cubicBezTo>
                <a:cubicBezTo>
                  <a:pt x="3183071" y="-53375"/>
                  <a:pt x="3425380" y="15106"/>
                  <a:pt x="3626190" y="0"/>
                </a:cubicBezTo>
                <a:cubicBezTo>
                  <a:pt x="3827000" y="-15106"/>
                  <a:pt x="4197521" y="49367"/>
                  <a:pt x="4345717" y="0"/>
                </a:cubicBezTo>
                <a:cubicBezTo>
                  <a:pt x="4493913" y="-49367"/>
                  <a:pt x="4650793" y="56061"/>
                  <a:pt x="4916771" y="0"/>
                </a:cubicBezTo>
                <a:cubicBezTo>
                  <a:pt x="5182749" y="-56061"/>
                  <a:pt x="5276357" y="35069"/>
                  <a:pt x="5487825" y="0"/>
                </a:cubicBezTo>
                <a:cubicBezTo>
                  <a:pt x="5699293" y="-35069"/>
                  <a:pt x="5892661" y="51511"/>
                  <a:pt x="6058878" y="0"/>
                </a:cubicBezTo>
                <a:cubicBezTo>
                  <a:pt x="6225095" y="-51511"/>
                  <a:pt x="6290131" y="41657"/>
                  <a:pt x="6407221" y="0"/>
                </a:cubicBezTo>
                <a:cubicBezTo>
                  <a:pt x="6524311" y="-41657"/>
                  <a:pt x="6768447" y="51515"/>
                  <a:pt x="6904037" y="0"/>
                </a:cubicBezTo>
                <a:cubicBezTo>
                  <a:pt x="7039627" y="-51515"/>
                  <a:pt x="7215324" y="46030"/>
                  <a:pt x="7423696" y="0"/>
                </a:cubicBezTo>
                <a:cubicBezTo>
                  <a:pt x="7535199" y="103678"/>
                  <a:pt x="7619430" y="217662"/>
                  <a:pt x="7705773" y="282078"/>
                </a:cubicBezTo>
                <a:cubicBezTo>
                  <a:pt x="7792116" y="346494"/>
                  <a:pt x="7953057" y="539340"/>
                  <a:pt x="8023860" y="600165"/>
                </a:cubicBezTo>
                <a:cubicBezTo>
                  <a:pt x="7920088" y="767390"/>
                  <a:pt x="7778392" y="811376"/>
                  <a:pt x="7723778" y="900247"/>
                </a:cubicBezTo>
                <a:cubicBezTo>
                  <a:pt x="7669164" y="989118"/>
                  <a:pt x="7525220" y="1047526"/>
                  <a:pt x="7423696" y="1200329"/>
                </a:cubicBezTo>
                <a:cubicBezTo>
                  <a:pt x="7304595" y="1208891"/>
                  <a:pt x="7044780" y="1197873"/>
                  <a:pt x="6852642" y="1200329"/>
                </a:cubicBezTo>
                <a:cubicBezTo>
                  <a:pt x="6660504" y="1202785"/>
                  <a:pt x="6595686" y="1182258"/>
                  <a:pt x="6355826" y="1200329"/>
                </a:cubicBezTo>
                <a:cubicBezTo>
                  <a:pt x="6115966" y="1218400"/>
                  <a:pt x="6080982" y="1177529"/>
                  <a:pt x="5933246" y="1200329"/>
                </a:cubicBezTo>
                <a:cubicBezTo>
                  <a:pt x="5785510" y="1223129"/>
                  <a:pt x="5590536" y="1165781"/>
                  <a:pt x="5436430" y="1200329"/>
                </a:cubicBezTo>
                <a:cubicBezTo>
                  <a:pt x="5282324" y="1234877"/>
                  <a:pt x="5145079" y="1158763"/>
                  <a:pt x="5013850" y="1200329"/>
                </a:cubicBezTo>
                <a:cubicBezTo>
                  <a:pt x="4882621" y="1241895"/>
                  <a:pt x="4556534" y="1168543"/>
                  <a:pt x="4294323" y="1200329"/>
                </a:cubicBezTo>
                <a:cubicBezTo>
                  <a:pt x="4032112" y="1232115"/>
                  <a:pt x="3987772" y="1140779"/>
                  <a:pt x="3723269" y="1200329"/>
                </a:cubicBezTo>
                <a:cubicBezTo>
                  <a:pt x="3458766" y="1259879"/>
                  <a:pt x="3323877" y="1184037"/>
                  <a:pt x="3077979" y="1200329"/>
                </a:cubicBezTo>
                <a:cubicBezTo>
                  <a:pt x="2832081" y="1216621"/>
                  <a:pt x="2503952" y="1177420"/>
                  <a:pt x="2358451" y="1200329"/>
                </a:cubicBezTo>
                <a:cubicBezTo>
                  <a:pt x="2212950" y="1223238"/>
                  <a:pt x="1995007" y="1193382"/>
                  <a:pt x="1787398" y="1200329"/>
                </a:cubicBezTo>
                <a:cubicBezTo>
                  <a:pt x="1579789" y="1207276"/>
                  <a:pt x="1589514" y="1198919"/>
                  <a:pt x="1439055" y="1200329"/>
                </a:cubicBezTo>
                <a:cubicBezTo>
                  <a:pt x="1288596" y="1201739"/>
                  <a:pt x="1082452" y="1177820"/>
                  <a:pt x="942238" y="1200329"/>
                </a:cubicBezTo>
                <a:cubicBezTo>
                  <a:pt x="802024" y="1222838"/>
                  <a:pt x="625580" y="1151149"/>
                  <a:pt x="519659" y="1200329"/>
                </a:cubicBezTo>
                <a:cubicBezTo>
                  <a:pt x="413738" y="1249509"/>
                  <a:pt x="209272" y="1194353"/>
                  <a:pt x="0" y="1200329"/>
                </a:cubicBezTo>
                <a:cubicBezTo>
                  <a:pt x="-17393" y="1060923"/>
                  <a:pt x="36148" y="986913"/>
                  <a:pt x="0" y="812223"/>
                </a:cubicBezTo>
                <a:cubicBezTo>
                  <a:pt x="-36148" y="637533"/>
                  <a:pt x="22563" y="495129"/>
                  <a:pt x="0" y="412113"/>
                </a:cubicBezTo>
                <a:cubicBezTo>
                  <a:pt x="-22563" y="329097"/>
                  <a:pt x="11691" y="203684"/>
                  <a:pt x="0" y="0"/>
                </a:cubicBezTo>
                <a:close/>
              </a:path>
              <a:path w="8023860" h="1200329" stroke="0" extrusionOk="0">
                <a:moveTo>
                  <a:pt x="0" y="0"/>
                </a:moveTo>
                <a:cubicBezTo>
                  <a:pt x="140676" y="-53893"/>
                  <a:pt x="379982" y="52174"/>
                  <a:pt x="645290" y="0"/>
                </a:cubicBezTo>
                <a:cubicBezTo>
                  <a:pt x="910598" y="-52174"/>
                  <a:pt x="819996" y="26495"/>
                  <a:pt x="993633" y="0"/>
                </a:cubicBezTo>
                <a:cubicBezTo>
                  <a:pt x="1167270" y="-26495"/>
                  <a:pt x="1323064" y="9205"/>
                  <a:pt x="1490450" y="0"/>
                </a:cubicBezTo>
                <a:cubicBezTo>
                  <a:pt x="1657836" y="-9205"/>
                  <a:pt x="1754175" y="21806"/>
                  <a:pt x="1838792" y="0"/>
                </a:cubicBezTo>
                <a:cubicBezTo>
                  <a:pt x="1923409" y="-21806"/>
                  <a:pt x="2286270" y="16110"/>
                  <a:pt x="2484083" y="0"/>
                </a:cubicBezTo>
                <a:cubicBezTo>
                  <a:pt x="2681896" y="-16110"/>
                  <a:pt x="2965017" y="20328"/>
                  <a:pt x="3129373" y="0"/>
                </a:cubicBezTo>
                <a:cubicBezTo>
                  <a:pt x="3293729" y="-20328"/>
                  <a:pt x="3587582" y="13154"/>
                  <a:pt x="3848901" y="0"/>
                </a:cubicBezTo>
                <a:cubicBezTo>
                  <a:pt x="4110220" y="-13154"/>
                  <a:pt x="4214285" y="66466"/>
                  <a:pt x="4568428" y="0"/>
                </a:cubicBezTo>
                <a:cubicBezTo>
                  <a:pt x="4922571" y="-66466"/>
                  <a:pt x="4923012" y="40686"/>
                  <a:pt x="5139482" y="0"/>
                </a:cubicBezTo>
                <a:cubicBezTo>
                  <a:pt x="5355952" y="-40686"/>
                  <a:pt x="5674948" y="20443"/>
                  <a:pt x="5859009" y="0"/>
                </a:cubicBezTo>
                <a:cubicBezTo>
                  <a:pt x="6043070" y="-20443"/>
                  <a:pt x="6307950" y="24069"/>
                  <a:pt x="6430063" y="0"/>
                </a:cubicBezTo>
                <a:cubicBezTo>
                  <a:pt x="6552176" y="-24069"/>
                  <a:pt x="6635514" y="26357"/>
                  <a:pt x="6778406" y="0"/>
                </a:cubicBezTo>
                <a:cubicBezTo>
                  <a:pt x="6921298" y="-26357"/>
                  <a:pt x="7258889" y="2931"/>
                  <a:pt x="7423696" y="0"/>
                </a:cubicBezTo>
                <a:cubicBezTo>
                  <a:pt x="7534334" y="71768"/>
                  <a:pt x="7633472" y="221361"/>
                  <a:pt x="7711775" y="288079"/>
                </a:cubicBezTo>
                <a:cubicBezTo>
                  <a:pt x="7790078" y="354797"/>
                  <a:pt x="7913320" y="564023"/>
                  <a:pt x="8023860" y="600165"/>
                </a:cubicBezTo>
                <a:cubicBezTo>
                  <a:pt x="7932063" y="697433"/>
                  <a:pt x="7849532" y="720565"/>
                  <a:pt x="7735781" y="888244"/>
                </a:cubicBezTo>
                <a:cubicBezTo>
                  <a:pt x="7622030" y="1055923"/>
                  <a:pt x="7533209" y="1072539"/>
                  <a:pt x="7423696" y="1200329"/>
                </a:cubicBezTo>
                <a:cubicBezTo>
                  <a:pt x="7234158" y="1264823"/>
                  <a:pt x="7073408" y="1170095"/>
                  <a:pt x="6852642" y="1200329"/>
                </a:cubicBezTo>
                <a:cubicBezTo>
                  <a:pt x="6631876" y="1230563"/>
                  <a:pt x="6446112" y="1129676"/>
                  <a:pt x="6133115" y="1200329"/>
                </a:cubicBezTo>
                <a:cubicBezTo>
                  <a:pt x="5820118" y="1270982"/>
                  <a:pt x="5857972" y="1152041"/>
                  <a:pt x="5636298" y="1200329"/>
                </a:cubicBezTo>
                <a:cubicBezTo>
                  <a:pt x="5414624" y="1248617"/>
                  <a:pt x="5297686" y="1163074"/>
                  <a:pt x="5139482" y="1200329"/>
                </a:cubicBezTo>
                <a:cubicBezTo>
                  <a:pt x="4981278" y="1237584"/>
                  <a:pt x="4895453" y="1199690"/>
                  <a:pt x="4791139" y="1200329"/>
                </a:cubicBezTo>
                <a:cubicBezTo>
                  <a:pt x="4686825" y="1200968"/>
                  <a:pt x="4415871" y="1192702"/>
                  <a:pt x="4220086" y="1200329"/>
                </a:cubicBezTo>
                <a:cubicBezTo>
                  <a:pt x="4024301" y="1207956"/>
                  <a:pt x="3743946" y="1148710"/>
                  <a:pt x="3574795" y="1200329"/>
                </a:cubicBezTo>
                <a:cubicBezTo>
                  <a:pt x="3405644" y="1251948"/>
                  <a:pt x="3209379" y="1130431"/>
                  <a:pt x="2855268" y="1200329"/>
                </a:cubicBezTo>
                <a:cubicBezTo>
                  <a:pt x="2501157" y="1270227"/>
                  <a:pt x="2353492" y="1158954"/>
                  <a:pt x="2135740" y="1200329"/>
                </a:cubicBezTo>
                <a:cubicBezTo>
                  <a:pt x="1917988" y="1241704"/>
                  <a:pt x="1860778" y="1173703"/>
                  <a:pt x="1713161" y="1200329"/>
                </a:cubicBezTo>
                <a:cubicBezTo>
                  <a:pt x="1565544" y="1226955"/>
                  <a:pt x="1485610" y="1170161"/>
                  <a:pt x="1290581" y="1200329"/>
                </a:cubicBezTo>
                <a:cubicBezTo>
                  <a:pt x="1095552" y="1230497"/>
                  <a:pt x="1001091" y="1200044"/>
                  <a:pt x="719527" y="1200329"/>
                </a:cubicBezTo>
                <a:cubicBezTo>
                  <a:pt x="437963" y="1200614"/>
                  <a:pt x="148677" y="1166312"/>
                  <a:pt x="0" y="1200329"/>
                </a:cubicBezTo>
                <a:cubicBezTo>
                  <a:pt x="-44482" y="1114484"/>
                  <a:pt x="25031" y="944859"/>
                  <a:pt x="0" y="812223"/>
                </a:cubicBezTo>
                <a:cubicBezTo>
                  <a:pt x="-25031" y="679587"/>
                  <a:pt x="35994" y="589037"/>
                  <a:pt x="0" y="448123"/>
                </a:cubicBezTo>
                <a:cubicBezTo>
                  <a:pt x="-35994" y="307209"/>
                  <a:pt x="12331" y="93511"/>
                  <a:pt x="0" y="0"/>
                </a:cubicBezTo>
                <a:close/>
              </a:path>
            </a:pathLst>
          </a:custGeom>
          <a:solidFill>
            <a:schemeClr val="bg1"/>
          </a:solidFill>
          <a:ln>
            <a:solidFill>
              <a:schemeClr val="accent1">
                <a:lumMod val="50000"/>
              </a:schemeClr>
            </a:solidFill>
            <a:extLst>
              <a:ext uri="{C807C97D-BFC1-408E-A445-0C87EB9F89A2}">
                <ask:lineSketchStyleProps xmlns:ask="http://schemas.microsoft.com/office/drawing/2018/sketchyshapes" sd="2303309776">
                  <a:prstGeom prst="homePlate">
                    <a:avLst/>
                  </a:prstGeom>
                  <ask:type>
                    <ask:lineSketchScribble/>
                  </ask:type>
                </ask:lineSketchStyleProps>
              </a:ext>
            </a:extLst>
          </a:ln>
          <a:effectLst>
            <a:glow rad="139700">
              <a:schemeClr val="accent2">
                <a:satMod val="175000"/>
                <a:alpha val="40000"/>
              </a:schemeClr>
            </a:glo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a:solidFill>
                  <a:schemeClr val="accent1">
                    <a:lumMod val="50000"/>
                  </a:schemeClr>
                </a:solidFill>
                <a:latin typeface="UTM Avo" panose="02040603050506020204" pitchFamily="18" charset="0"/>
                <a:ea typeface="华康少女文字W5(P)" panose="040F0500000000000000" pitchFamily="82" charset="-122"/>
                <a:cs typeface="Times New Roman" panose="02020603050405020304" pitchFamily="18" charset="0"/>
              </a:rPr>
              <a:t>Giữa các tiếng trong cùng </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a:solidFill>
                  <a:schemeClr val="accent1">
                    <a:lumMod val="50000"/>
                  </a:schemeClr>
                </a:solidFill>
                <a:latin typeface="UTM Avo" panose="02040603050506020204" pitchFamily="18" charset="0"/>
                <a:ea typeface="华康少女文字W5(P)" panose="040F0500000000000000" pitchFamily="82" charset="-122"/>
                <a:cs typeface="Times New Roman" panose="02020603050405020304" pitchFamily="18" charset="0"/>
              </a:rPr>
              <a:t>một bộ phận có dấu gạch nối</a:t>
            </a:r>
            <a:endParaRPr kumimoji="0" lang="zh-CN" altLang="en-US" sz="3600" b="1" i="0" u="none" strike="noStrike" kern="1200" cap="none" spc="0" normalizeH="0" baseline="0" noProof="0" dirty="0">
              <a:ln>
                <a:noFill/>
              </a:ln>
              <a:solidFill>
                <a:schemeClr val="accent1">
                  <a:lumMod val="50000"/>
                </a:schemeClr>
              </a:solidFill>
              <a:effectLst/>
              <a:uLnTx/>
              <a:uFillTx/>
              <a:latin typeface="UTM Avo" panose="02040603050506020204" pitchFamily="18" charset="0"/>
              <a:ea typeface="华康少女文字W5(P)" panose="040F0500000000000000" pitchFamily="82" charset="-122"/>
              <a:cs typeface="Times New Roman" panose="02020603050405020304" pitchFamily="18" charset="0"/>
            </a:endParaRPr>
          </a:p>
        </p:txBody>
      </p:sp>
      <p:pic>
        <p:nvPicPr>
          <p:cNvPr id="28" name="Picture 4" descr="Animales de la granja, Producción artística, Dibujos de animales">
            <a:extLst>
              <a:ext uri="{FF2B5EF4-FFF2-40B4-BE49-F238E27FC236}">
                <a16:creationId xmlns:a16="http://schemas.microsoft.com/office/drawing/2014/main" id="{032F276F-2B76-B02D-5369-19C0AC7B0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386" y="3431751"/>
            <a:ext cx="2823028" cy="21883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righ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189" name="任意多边形: 形状 10">
            <a:extLst>
              <a:ext uri="{FF2B5EF4-FFF2-40B4-BE49-F238E27FC236}">
                <a16:creationId xmlns:a16="http://schemas.microsoft.com/office/drawing/2014/main" id="{9FD08E02-A8D8-137C-C5B9-AF99404833FA}"/>
              </a:ext>
            </a:extLst>
          </p:cNvPr>
          <p:cNvSpPr/>
          <p:nvPr/>
        </p:nvSpPr>
        <p:spPr>
          <a:xfrm>
            <a:off x="1999918" y="1992878"/>
            <a:ext cx="4770631" cy="87253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b="1">
                <a:solidFill>
                  <a:schemeClr val="accent1">
                    <a:lumMod val="50000"/>
                  </a:schemeClr>
                </a:solidFill>
                <a:latin typeface="UTM Avo" panose="02040603050506020204" pitchFamily="18" charset="0"/>
                <a:cs typeface="Times New Roman" panose="02020603050405020304" pitchFamily="18" charset="0"/>
                <a:sym typeface="+mn-lt"/>
              </a:rPr>
              <a:t>Thích Ca Mâu Ni</a:t>
            </a:r>
            <a:endParaRPr lang="zh-CN" altLang="en-US" sz="3600" b="1" dirty="0">
              <a:solidFill>
                <a:schemeClr val="accent1">
                  <a:lumMod val="50000"/>
                </a:schemeClr>
              </a:solidFill>
              <a:latin typeface="UTM Avo" panose="02040603050506020204" pitchFamily="18" charset="0"/>
              <a:cs typeface="Times New Roman" panose="02020603050405020304" pitchFamily="18" charset="0"/>
              <a:sym typeface="+mn-lt"/>
            </a:endParaRPr>
          </a:p>
        </p:txBody>
      </p:sp>
      <p:sp>
        <p:nvSpPr>
          <p:cNvPr id="190" name="任意多边形: 形状 11">
            <a:extLst>
              <a:ext uri="{FF2B5EF4-FFF2-40B4-BE49-F238E27FC236}">
                <a16:creationId xmlns:a16="http://schemas.microsoft.com/office/drawing/2014/main" id="{5D713642-DB5E-108B-3A1F-DFE3CC4FAD2B}"/>
              </a:ext>
            </a:extLst>
          </p:cNvPr>
          <p:cNvSpPr/>
          <p:nvPr/>
        </p:nvSpPr>
        <p:spPr>
          <a:xfrm>
            <a:off x="2485006" y="4029763"/>
            <a:ext cx="4173986" cy="872536"/>
          </a:xfrm>
          <a:prstGeom prst="roundRect">
            <a:avLst/>
          </a:prstGeom>
          <a:solidFill>
            <a:schemeClr val="accent3">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3600" b="1">
                <a:solidFill>
                  <a:schemeClr val="accent1">
                    <a:lumMod val="50000"/>
                  </a:schemeClr>
                </a:solidFill>
                <a:latin typeface="UTM Avo" panose="02040603050506020204" pitchFamily="18" charset="0"/>
                <a:cs typeface="Times New Roman" panose="02020603050405020304" pitchFamily="18" charset="0"/>
                <a:sym typeface="+mn-lt"/>
              </a:rPr>
              <a:t>Khổng Tử</a:t>
            </a:r>
            <a:endParaRPr lang="zh-CN" altLang="en-US" sz="3600" b="1" dirty="0">
              <a:solidFill>
                <a:schemeClr val="accent1">
                  <a:lumMod val="50000"/>
                </a:schemeClr>
              </a:solidFill>
              <a:latin typeface="UTM Avo" panose="02040603050506020204" pitchFamily="18" charset="0"/>
              <a:cs typeface="Times New Roman" panose="02020603050405020304" pitchFamily="18" charset="0"/>
              <a:sym typeface="+mn-lt"/>
            </a:endParaRPr>
          </a:p>
        </p:txBody>
      </p:sp>
      <p:sp>
        <p:nvSpPr>
          <p:cNvPr id="191" name="任意多边形: 形状 11">
            <a:extLst>
              <a:ext uri="{FF2B5EF4-FFF2-40B4-BE49-F238E27FC236}">
                <a16:creationId xmlns:a16="http://schemas.microsoft.com/office/drawing/2014/main" id="{190863CA-A7F7-8133-A008-3A756CA0E1DE}"/>
              </a:ext>
            </a:extLst>
          </p:cNvPr>
          <p:cNvSpPr/>
          <p:nvPr/>
        </p:nvSpPr>
        <p:spPr>
          <a:xfrm>
            <a:off x="211247" y="3042147"/>
            <a:ext cx="4173986" cy="872536"/>
          </a:xfrm>
          <a:prstGeom prst="roundRect">
            <a:avLst/>
          </a:prstGeom>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3600" b="1">
                <a:solidFill>
                  <a:schemeClr val="accent1">
                    <a:lumMod val="50000"/>
                  </a:schemeClr>
                </a:solidFill>
                <a:latin typeface="UTM Avo" panose="02040603050506020204" pitchFamily="18" charset="0"/>
                <a:cs typeface="Times New Roman" panose="02020603050405020304" pitchFamily="18" charset="0"/>
                <a:sym typeface="+mn-lt"/>
              </a:rPr>
              <a:t>Bạch Cư Dị</a:t>
            </a:r>
            <a:endParaRPr lang="zh-CN" altLang="en-US" sz="3600" b="1" dirty="0">
              <a:solidFill>
                <a:schemeClr val="accent1">
                  <a:lumMod val="50000"/>
                </a:schemeClr>
              </a:solidFill>
              <a:latin typeface="UTM Avo" panose="02040603050506020204" pitchFamily="18" charset="0"/>
              <a:cs typeface="Times New Roman" panose="02020603050405020304" pitchFamily="18" charset="0"/>
              <a:sym typeface="+mn-lt"/>
            </a:endParaRPr>
          </a:p>
        </p:txBody>
      </p:sp>
      <p:sp>
        <p:nvSpPr>
          <p:cNvPr id="195" name="文本框 18">
            <a:extLst>
              <a:ext uri="{FF2B5EF4-FFF2-40B4-BE49-F238E27FC236}">
                <a16:creationId xmlns:a16="http://schemas.microsoft.com/office/drawing/2014/main" id="{7045C151-741F-6F9A-0ADF-CA4EF82A088E}"/>
              </a:ext>
            </a:extLst>
          </p:cNvPr>
          <p:cNvSpPr txBox="1"/>
          <p:nvPr/>
        </p:nvSpPr>
        <p:spPr>
          <a:xfrm>
            <a:off x="419150" y="677469"/>
            <a:ext cx="8305698"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a:solidFill>
                  <a:srgbClr val="002060"/>
                </a:solidFill>
                <a:latin typeface="UTM Avo" panose="02040603050506020204" pitchFamily="18" charset="0"/>
                <a:ea typeface="华康少女文字W5(P)" panose="040F0500000000000000" pitchFamily="82" charset="-122"/>
                <a:cs typeface="Times New Roman" panose="02020603050405020304" pitchFamily="18" charset="0"/>
              </a:rPr>
              <a:t>Cách viết tên người nước ngoài sau đây có gì đặc biệt?</a:t>
            </a:r>
            <a:endParaRPr kumimoji="0" lang="zh-CN" altLang="en-US" sz="3600" b="1" i="0" u="none" strike="noStrike" kern="1200" cap="none" spc="0" normalizeH="0" baseline="0" noProof="0" dirty="0">
              <a:ln>
                <a:noFill/>
              </a:ln>
              <a:solidFill>
                <a:srgbClr val="002060"/>
              </a:solidFill>
              <a:effectLst/>
              <a:uLnTx/>
              <a:uFillTx/>
              <a:latin typeface="UTM Avo" panose="02040603050506020204" pitchFamily="18" charset="0"/>
              <a:ea typeface="华康少女文字W5(P)" panose="040F0500000000000000" pitchFamily="82" charset="-122"/>
              <a:cs typeface="Times New Roman" panose="02020603050405020304" pitchFamily="18" charset="0"/>
            </a:endParaRPr>
          </a:p>
        </p:txBody>
      </p:sp>
      <p:sp>
        <p:nvSpPr>
          <p:cNvPr id="196" name="Rectangle 195">
            <a:extLst>
              <a:ext uri="{FF2B5EF4-FFF2-40B4-BE49-F238E27FC236}">
                <a16:creationId xmlns:a16="http://schemas.microsoft.com/office/drawing/2014/main" id="{01F93F78-C12C-8357-20A9-2FC7B9F75290}"/>
              </a:ext>
            </a:extLst>
          </p:cNvPr>
          <p:cNvSpPr/>
          <p:nvPr/>
        </p:nvSpPr>
        <p:spPr>
          <a:xfrm>
            <a:off x="0" y="126121"/>
            <a:ext cx="9307191" cy="1560107"/>
          </a:xfrm>
          <a:prstGeom prst="rect">
            <a:avLst/>
          </a:prstGeom>
        </p:spPr>
        <p:txBody>
          <a:bodyPr wrap="square">
            <a:spAutoFit/>
          </a:bodyPr>
          <a:lstStyle/>
          <a:p>
            <a:pPr algn="ctr">
              <a:lnSpc>
                <a:spcPct val="150000"/>
              </a:lnSpc>
            </a:pPr>
            <a:r>
              <a:rPr lang="en-US" sz="3400" b="1">
                <a:solidFill>
                  <a:schemeClr val="accent1">
                    <a:lumMod val="50000"/>
                  </a:schemeClr>
                </a:solidFill>
                <a:latin typeface="UTM Avo" panose="02040603050506020204" pitchFamily="18" charset="0"/>
              </a:rPr>
              <a:t>Viết giống như tên riêng tiếng </a:t>
            </a:r>
            <a:r>
              <a:rPr lang="en-US" sz="3400" b="1">
                <a:solidFill>
                  <a:srgbClr val="002060"/>
                </a:solidFill>
                <a:latin typeface="UTM Avo" panose="02040603050506020204" pitchFamily="18" charset="0"/>
              </a:rPr>
              <a:t>Việt Nam</a:t>
            </a:r>
            <a:r>
              <a:rPr lang="en-US" sz="3400" b="1">
                <a:solidFill>
                  <a:schemeClr val="accent1">
                    <a:lumMod val="50000"/>
                  </a:schemeClr>
                </a:solidFill>
                <a:latin typeface="UTM Avo" panose="02040603050506020204" pitchFamily="18" charset="0"/>
              </a:rPr>
              <a:t>, tất cả chữ cái đầu đều viết hoa.</a:t>
            </a:r>
          </a:p>
        </p:txBody>
      </p:sp>
      <p:pic>
        <p:nvPicPr>
          <p:cNvPr id="197" name="Picture 2">
            <a:extLst>
              <a:ext uri="{FF2B5EF4-FFF2-40B4-BE49-F238E27FC236}">
                <a16:creationId xmlns:a16="http://schemas.microsoft.com/office/drawing/2014/main" id="{884DFE5D-6FF4-A815-1238-F9D0FE9FB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741" y="3087007"/>
            <a:ext cx="3243452" cy="27934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anim calcmode="lin" valueType="num">
                                      <p:cBhvr>
                                        <p:cTn id="8" dur="1000" fill="hold"/>
                                        <p:tgtEl>
                                          <p:spTgt spid="195"/>
                                        </p:tgtEl>
                                        <p:attrNameLst>
                                          <p:attrName>ppt_x</p:attrName>
                                        </p:attrNameLst>
                                      </p:cBhvr>
                                      <p:tavLst>
                                        <p:tav tm="0">
                                          <p:val>
                                            <p:strVal val="#ppt_x"/>
                                          </p:val>
                                        </p:tav>
                                        <p:tav tm="100000">
                                          <p:val>
                                            <p:strVal val="#ppt_x"/>
                                          </p:val>
                                        </p:tav>
                                      </p:tavLst>
                                    </p:anim>
                                    <p:anim calcmode="lin" valueType="num">
                                      <p:cBhvr>
                                        <p:cTn id="9" dur="1000" fill="hold"/>
                                        <p:tgtEl>
                                          <p:spTgt spid="1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89"/>
                                        </p:tgtEl>
                                        <p:attrNameLst>
                                          <p:attrName>style.visibility</p:attrName>
                                        </p:attrNameLst>
                                      </p:cBhvr>
                                      <p:to>
                                        <p:strVal val="visible"/>
                                      </p:to>
                                    </p:set>
                                    <p:animEffect transition="in" filter="barn(inVertical)">
                                      <p:cBhvr>
                                        <p:cTn id="13" dur="500"/>
                                        <p:tgtEl>
                                          <p:spTgt spid="18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0"/>
                                        </p:tgtEl>
                                        <p:attrNameLst>
                                          <p:attrName>style.visibility</p:attrName>
                                        </p:attrNameLst>
                                      </p:cBhvr>
                                      <p:to>
                                        <p:strVal val="visible"/>
                                      </p:to>
                                    </p:set>
                                    <p:animEffect transition="in" filter="barn(inVertical)">
                                      <p:cBhvr>
                                        <p:cTn id="16" dur="500"/>
                                        <p:tgtEl>
                                          <p:spTgt spid="19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barn(inVertical)">
                                      <p:cBhvr>
                                        <p:cTn id="19" dur="500"/>
                                        <p:tgtEl>
                                          <p:spTgt spid="19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195"/>
                                        </p:tgtEl>
                                        <p:attrNameLst>
                                          <p:attrName>ppt_x</p:attrName>
                                        </p:attrNameLst>
                                      </p:cBhvr>
                                      <p:tavLst>
                                        <p:tav tm="0">
                                          <p:val>
                                            <p:strVal val="ppt_x"/>
                                          </p:val>
                                        </p:tav>
                                        <p:tav tm="100000">
                                          <p:val>
                                            <p:strVal val="ppt_x"/>
                                          </p:val>
                                        </p:tav>
                                      </p:tavLst>
                                    </p:anim>
                                    <p:anim calcmode="lin" valueType="num">
                                      <p:cBhvr additive="base">
                                        <p:cTn id="24" dur="500"/>
                                        <p:tgtEl>
                                          <p:spTgt spid="195"/>
                                        </p:tgtEl>
                                        <p:attrNameLst>
                                          <p:attrName>ppt_y</p:attrName>
                                        </p:attrNameLst>
                                      </p:cBhvr>
                                      <p:tavLst>
                                        <p:tav tm="0">
                                          <p:val>
                                            <p:strVal val="ppt_y"/>
                                          </p:val>
                                        </p:tav>
                                        <p:tav tm="100000">
                                          <p:val>
                                            <p:strVal val="1+ppt_h/2"/>
                                          </p:val>
                                        </p:tav>
                                      </p:tavLst>
                                    </p:anim>
                                    <p:set>
                                      <p:cBhvr>
                                        <p:cTn id="25" dur="1" fill="hold">
                                          <p:stCondLst>
                                            <p:cond delay="499"/>
                                          </p:stCondLst>
                                        </p:cTn>
                                        <p:tgtEl>
                                          <p:spTgt spid="195"/>
                                        </p:tgtEl>
                                        <p:attrNameLst>
                                          <p:attrName>style.visibility</p:attrName>
                                        </p:attrNameLst>
                                      </p:cBhvr>
                                      <p:to>
                                        <p:strVal val="hidden"/>
                                      </p:to>
                                    </p:set>
                                  </p:childTnLst>
                                </p:cTn>
                              </p:par>
                            </p:childTnLst>
                          </p:cTn>
                        </p:par>
                        <p:par>
                          <p:cTn id="26" fill="hold">
                            <p:stCondLst>
                              <p:cond delay="500"/>
                            </p:stCondLst>
                            <p:childTnLst>
                              <p:par>
                                <p:cTn id="27" presetID="37" presetClass="entr" presetSubtype="0" fill="hold" grpId="0" nodeType="afterEffect">
                                  <p:stCondLst>
                                    <p:cond delay="0"/>
                                  </p:stCondLst>
                                  <p:iterate type="wd">
                                    <p:tmPct val="10000"/>
                                  </p:iterate>
                                  <p:childTnLst>
                                    <p:set>
                                      <p:cBhvr>
                                        <p:cTn id="28" dur="1" fill="hold">
                                          <p:stCondLst>
                                            <p:cond delay="0"/>
                                          </p:stCondLst>
                                        </p:cTn>
                                        <p:tgtEl>
                                          <p:spTgt spid="196"/>
                                        </p:tgtEl>
                                        <p:attrNameLst>
                                          <p:attrName>style.visibility</p:attrName>
                                        </p:attrNameLst>
                                      </p:cBhvr>
                                      <p:to>
                                        <p:strVal val="visible"/>
                                      </p:to>
                                    </p:set>
                                    <p:animEffect transition="in" filter="fade">
                                      <p:cBhvr>
                                        <p:cTn id="29" dur="500"/>
                                        <p:tgtEl>
                                          <p:spTgt spid="196"/>
                                        </p:tgtEl>
                                      </p:cBhvr>
                                    </p:animEffect>
                                    <p:anim calcmode="lin" valueType="num">
                                      <p:cBhvr>
                                        <p:cTn id="30" dur="500" fill="hold"/>
                                        <p:tgtEl>
                                          <p:spTgt spid="196"/>
                                        </p:tgtEl>
                                        <p:attrNameLst>
                                          <p:attrName>ppt_x</p:attrName>
                                        </p:attrNameLst>
                                      </p:cBhvr>
                                      <p:tavLst>
                                        <p:tav tm="0">
                                          <p:val>
                                            <p:strVal val="#ppt_x"/>
                                          </p:val>
                                        </p:tav>
                                        <p:tav tm="100000">
                                          <p:val>
                                            <p:strVal val="#ppt_x"/>
                                          </p:val>
                                        </p:tav>
                                      </p:tavLst>
                                    </p:anim>
                                    <p:anim calcmode="lin" valueType="num">
                                      <p:cBhvr>
                                        <p:cTn id="31" dur="450" decel="100000" fill="hold"/>
                                        <p:tgtEl>
                                          <p:spTgt spid="196"/>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19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nimBg="1"/>
      <p:bldP spid="191" grpId="0" animBg="1"/>
      <p:bldP spid="195" grpId="0"/>
      <p:bldP spid="195" grpId="1"/>
      <p:bldP spid="1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7"/>
          <p:cNvSpPr txBox="1">
            <a:spLocks noGrp="1"/>
          </p:cNvSpPr>
          <p:nvPr>
            <p:ph type="subTitle" idx="1"/>
          </p:nvPr>
        </p:nvSpPr>
        <p:spPr>
          <a:xfrm>
            <a:off x="78827" y="648061"/>
            <a:ext cx="8986345" cy="3483600"/>
          </a:xfrm>
          <a:prstGeom prst="rect">
            <a:avLst/>
          </a:prstGeom>
        </p:spPr>
        <p:txBody>
          <a:bodyPr spcFirstLastPara="1" wrap="square" lIns="91425" tIns="91425" rIns="91425" bIns="91425" anchor="t" anchorCtr="0">
            <a:noAutofit/>
          </a:bodyPr>
          <a:lstStyle/>
          <a:p>
            <a:pPr marL="107950" indent="0" algn="just">
              <a:buNone/>
            </a:pPr>
            <a:r>
              <a:rPr lang="nl-NL" sz="2000" b="1">
                <a:solidFill>
                  <a:srgbClr val="002060"/>
                </a:solidFill>
                <a:effectLst/>
                <a:latin typeface="UTM Avo" panose="02040603050506020204" pitchFamily="18" charset="0"/>
                <a:ea typeface="Times New Roman" panose="02020603050405020304" pitchFamily="18" charset="0"/>
              </a:rPr>
              <a:t>1. Kiến thức </a:t>
            </a:r>
            <a:endParaRPr lang="en-US" sz="2000" b="1">
              <a:solidFill>
                <a:srgbClr val="002060"/>
              </a:solidFill>
              <a:effectLst/>
              <a:latin typeface="UTM Avo" panose="02040603050506020204" pitchFamily="18" charset="0"/>
              <a:ea typeface="Times New Roman" panose="02020603050405020304" pitchFamily="18" charset="0"/>
            </a:endParaRPr>
          </a:p>
          <a:p>
            <a:pPr marL="107950" indent="0" algn="just">
              <a:buNone/>
            </a:pPr>
            <a:r>
              <a:rPr lang="nb-NO" sz="2000">
                <a:solidFill>
                  <a:srgbClr val="002060"/>
                </a:solidFill>
                <a:effectLst/>
                <a:latin typeface="UTM Avo" panose="02040603050506020204" pitchFamily="18" charset="0"/>
                <a:ea typeface="Times New Roman" panose="02020603050405020304" pitchFamily="18" charset="0"/>
              </a:rPr>
              <a:t>- </a:t>
            </a:r>
            <a:r>
              <a:rPr lang="nl-NL" sz="2000">
                <a:solidFill>
                  <a:srgbClr val="002060"/>
                </a:solidFill>
                <a:effectLst/>
                <a:latin typeface="UTM Avo" panose="02040603050506020204" pitchFamily="18" charset="0"/>
                <a:ea typeface="Times New Roman" panose="02020603050405020304" pitchFamily="18" charset="0"/>
              </a:rPr>
              <a:t>Nắm được qui tắc viết tên người, tên địa lí nước ngoài (ND Ghi nhớ).</a:t>
            </a:r>
            <a:endParaRPr lang="en-US" sz="2000">
              <a:solidFill>
                <a:srgbClr val="002060"/>
              </a:solidFill>
              <a:effectLst/>
              <a:latin typeface="UTM Avo" panose="02040603050506020204" pitchFamily="18" charset="0"/>
              <a:ea typeface="Times New Roman" panose="02020603050405020304" pitchFamily="18" charset="0"/>
            </a:endParaRPr>
          </a:p>
          <a:p>
            <a:pPr marL="107950" indent="0" algn="just">
              <a:buNone/>
            </a:pPr>
            <a:r>
              <a:rPr lang="nl-NL" sz="2000">
                <a:solidFill>
                  <a:srgbClr val="002060"/>
                </a:solidFill>
                <a:effectLst/>
                <a:latin typeface="UTM Avo" panose="02040603050506020204" pitchFamily="18" charset="0"/>
                <a:ea typeface="Times New Roman" panose="02020603050405020304" pitchFamily="18" charset="0"/>
              </a:rPr>
              <a:t>- Có hiểu biết sơ giản về những danh nhân nước ngoài, địa danh nước ngoài nổi tiếng</a:t>
            </a:r>
            <a:endParaRPr lang="en-US" sz="2000">
              <a:solidFill>
                <a:srgbClr val="002060"/>
              </a:solidFill>
              <a:effectLst/>
              <a:latin typeface="UTM Avo" panose="02040603050506020204" pitchFamily="18" charset="0"/>
              <a:ea typeface="Times New Roman" panose="02020603050405020304" pitchFamily="18" charset="0"/>
            </a:endParaRPr>
          </a:p>
          <a:p>
            <a:pPr marL="107950" indent="0" algn="just">
              <a:buNone/>
            </a:pPr>
            <a:r>
              <a:rPr lang="nb-NO" sz="2000" b="1">
                <a:solidFill>
                  <a:schemeClr val="accent1">
                    <a:lumMod val="50000"/>
                  </a:schemeClr>
                </a:solidFill>
                <a:effectLst/>
                <a:latin typeface="UTM Avo" panose="02040603050506020204" pitchFamily="18" charset="0"/>
                <a:ea typeface="Times New Roman" panose="02020603050405020304" pitchFamily="18" charset="0"/>
              </a:rPr>
              <a:t>2. Kĩ</a:t>
            </a:r>
            <a:r>
              <a:rPr lang="nl-NL" sz="2000" b="1">
                <a:solidFill>
                  <a:schemeClr val="accent1">
                    <a:lumMod val="50000"/>
                  </a:schemeClr>
                </a:solidFill>
                <a:effectLst/>
                <a:latin typeface="UTM Avo" panose="02040603050506020204" pitchFamily="18" charset="0"/>
                <a:ea typeface="Times New Roman" panose="02020603050405020304" pitchFamily="18" charset="0"/>
              </a:rPr>
              <a:t> năng</a:t>
            </a:r>
            <a:endParaRPr lang="en-US" sz="2000" b="1">
              <a:solidFill>
                <a:schemeClr val="accent1">
                  <a:lumMod val="50000"/>
                </a:schemeClr>
              </a:solidFill>
              <a:effectLst/>
              <a:latin typeface="UTM Avo" panose="02040603050506020204" pitchFamily="18" charset="0"/>
              <a:ea typeface="Times New Roman" panose="02020603050405020304" pitchFamily="18" charset="0"/>
            </a:endParaRPr>
          </a:p>
          <a:p>
            <a:pPr marL="107950" indent="0" algn="just">
              <a:buNone/>
            </a:pPr>
            <a:r>
              <a:rPr lang="nl-NL" sz="2000">
                <a:solidFill>
                  <a:srgbClr val="002060"/>
                </a:solidFill>
                <a:effectLst/>
                <a:latin typeface="UTM Avo" panose="02040603050506020204" pitchFamily="18" charset="0"/>
                <a:ea typeface="Times New Roman" panose="02020603050405020304" pitchFamily="18" charset="0"/>
              </a:rPr>
              <a:t>- Biết vận dụng qui tắc đã học để viết đúng tên người, tên địa lí nước ngoài phổ biến, quen thuộc trong các BT 1, 2 (mục III).</a:t>
            </a:r>
            <a:endParaRPr lang="en-US" sz="2000">
              <a:solidFill>
                <a:srgbClr val="002060"/>
              </a:solidFill>
              <a:effectLst/>
              <a:latin typeface="UTM Avo" panose="02040603050506020204" pitchFamily="18" charset="0"/>
              <a:ea typeface="Times New Roman" panose="02020603050405020304" pitchFamily="18" charset="0"/>
            </a:endParaRPr>
          </a:p>
          <a:p>
            <a:pPr marL="107950" indent="0" algn="just">
              <a:buNone/>
            </a:pPr>
            <a:r>
              <a:rPr lang="nl-NL" sz="2000">
                <a:solidFill>
                  <a:srgbClr val="002060"/>
                </a:solidFill>
                <a:effectLst/>
                <a:latin typeface="UTM Avo" panose="02040603050506020204" pitchFamily="18" charset="0"/>
                <a:ea typeface="Times New Roman" panose="02020603050405020304" pitchFamily="18" charset="0"/>
              </a:rPr>
              <a:t> *HS năng khiếu: ghép đúng tên nước với tên thủ đô của nước ấy trong một số trường hợp quen thuộc (BT3).</a:t>
            </a:r>
            <a:endParaRPr lang="en-US" sz="2000">
              <a:solidFill>
                <a:srgbClr val="002060"/>
              </a:solidFill>
              <a:effectLst/>
              <a:latin typeface="UTM Avo" panose="02040603050506020204" pitchFamily="18" charset="0"/>
              <a:ea typeface="Times New Roman" panose="02020603050405020304" pitchFamily="18" charset="0"/>
            </a:endParaRPr>
          </a:p>
          <a:p>
            <a:pPr marL="107950" indent="0" algn="just">
              <a:buNone/>
            </a:pPr>
            <a:r>
              <a:rPr lang="nl-NL" sz="2000" b="1">
                <a:solidFill>
                  <a:srgbClr val="002060"/>
                </a:solidFill>
                <a:effectLst/>
                <a:latin typeface="UTM Avo" panose="02040603050506020204" pitchFamily="18" charset="0"/>
                <a:ea typeface="Times New Roman" panose="02020603050405020304" pitchFamily="18" charset="0"/>
              </a:rPr>
              <a:t>3. Phẩm chất</a:t>
            </a:r>
            <a:endParaRPr lang="en-US" sz="2000" b="1">
              <a:solidFill>
                <a:srgbClr val="002060"/>
              </a:solidFill>
              <a:effectLst/>
              <a:latin typeface="UTM Avo" panose="02040603050506020204" pitchFamily="18" charset="0"/>
              <a:ea typeface="Times New Roman" panose="02020603050405020304" pitchFamily="18" charset="0"/>
            </a:endParaRPr>
          </a:p>
          <a:p>
            <a:pPr marL="107950" indent="0" algn="just">
              <a:buNone/>
            </a:pPr>
            <a:r>
              <a:rPr lang="nl-NL" sz="2000">
                <a:solidFill>
                  <a:srgbClr val="002060"/>
                </a:solidFill>
                <a:effectLst/>
                <a:latin typeface="UTM Avo" panose="02040603050506020204" pitchFamily="18" charset="0"/>
                <a:ea typeface="Times New Roman" panose="02020603050405020304" pitchFamily="18" charset="0"/>
              </a:rPr>
              <a:t>- HS có ý thức viết hoa đúng cách, đúng quy tắc.</a:t>
            </a:r>
            <a:endParaRPr lang="en-US" sz="2000">
              <a:solidFill>
                <a:srgbClr val="002060"/>
              </a:solidFill>
              <a:effectLst/>
              <a:latin typeface="UTM Avo" panose="02040603050506020204" pitchFamily="18" charset="0"/>
              <a:ea typeface="Times New Roman" panose="02020603050405020304" pitchFamily="18" charset="0"/>
            </a:endParaRPr>
          </a:p>
          <a:p>
            <a:pPr marL="107950" indent="0">
              <a:buNone/>
            </a:pPr>
            <a:r>
              <a:rPr lang="nl-NL" sz="2000" b="1">
                <a:solidFill>
                  <a:schemeClr val="accent1">
                    <a:lumMod val="50000"/>
                  </a:schemeClr>
                </a:solidFill>
                <a:effectLst/>
                <a:latin typeface="UTM Avo" panose="02040603050506020204" pitchFamily="18" charset="0"/>
                <a:ea typeface="Times New Roman" panose="02020603050405020304" pitchFamily="18" charset="0"/>
              </a:rPr>
              <a:t>4. Góp phần phát triển các năng lực</a:t>
            </a:r>
            <a:endParaRPr lang="en-US" sz="2000" b="1">
              <a:solidFill>
                <a:schemeClr val="accent1">
                  <a:lumMod val="50000"/>
                </a:schemeClr>
              </a:solidFill>
              <a:effectLst/>
              <a:latin typeface="UTM Avo" panose="02040603050506020204" pitchFamily="18" charset="0"/>
              <a:ea typeface="Times New Roman" panose="02020603050405020304" pitchFamily="18" charset="0"/>
            </a:endParaRPr>
          </a:p>
          <a:p>
            <a:pPr marL="107950" indent="0">
              <a:buNone/>
            </a:pPr>
            <a:r>
              <a:rPr lang="nl-NL" sz="2000">
                <a:solidFill>
                  <a:srgbClr val="002060"/>
                </a:solidFill>
                <a:effectLst/>
                <a:latin typeface="UTM Avo" panose="02040603050506020204" pitchFamily="18" charset="0"/>
                <a:ea typeface="Times New Roman" panose="02020603050405020304" pitchFamily="18" charset="0"/>
              </a:rPr>
              <a:t>- NL tự học, NL giao tiếp và hợp tác, NL giải quyết vấn đề và sáng tạo, NL ngôn ngữ, NL thẩm mĩ.</a:t>
            </a:r>
            <a:endParaRPr lang="en-US" sz="2000">
              <a:solidFill>
                <a:srgbClr val="002060"/>
              </a:solidFill>
              <a:effectLst/>
              <a:latin typeface="UTM Avo" panose="02040603050506020204" pitchFamily="18" charset="0"/>
              <a:ea typeface="Times New Roman" panose="02020603050405020304" pitchFamily="18" charset="0"/>
            </a:endParaRPr>
          </a:p>
          <a:p>
            <a:pPr marL="0" lvl="0" indent="0" algn="l" rtl="0">
              <a:spcBef>
                <a:spcPts val="0"/>
              </a:spcBef>
              <a:spcAft>
                <a:spcPts val="0"/>
              </a:spcAft>
              <a:buNone/>
            </a:pPr>
            <a:endParaRPr lang="en-US" sz="2000">
              <a:solidFill>
                <a:srgbClr val="002060"/>
              </a:solidFill>
              <a:latin typeface="UTM Avo" panose="02040603050506020204" pitchFamily="18" charset="0"/>
            </a:endParaRPr>
          </a:p>
        </p:txBody>
      </p:sp>
      <p:sp>
        <p:nvSpPr>
          <p:cNvPr id="367" name="Google Shape;367;p27"/>
          <p:cNvSpPr txBox="1">
            <a:spLocks noGrp="1"/>
          </p:cNvSpPr>
          <p:nvPr>
            <p:ph type="title"/>
          </p:nvPr>
        </p:nvSpPr>
        <p:spPr>
          <a:xfrm>
            <a:off x="2448507" y="60186"/>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solidFill>
                  <a:schemeClr val="accent1">
                    <a:lumMod val="50000"/>
                  </a:schemeClr>
                </a:solidFill>
                <a:latin typeface="#9Slide05 SVNKitten" pitchFamily="2" charset="0"/>
              </a:rPr>
              <a:t>Yêu cầu cần đạt</a:t>
            </a:r>
            <a:endParaRPr sz="4400">
              <a:solidFill>
                <a:schemeClr val="accent1">
                  <a:lumMod val="50000"/>
                </a:schemeClr>
              </a:solidFill>
              <a:latin typeface="#9Slide05 SVNKitten"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1000"/>
                                        <p:tgtEl>
                                          <p:spTgt spid="367"/>
                                        </p:tgtEl>
                                      </p:cBhvr>
                                    </p:animEffect>
                                    <p:anim calcmode="lin" valueType="num">
                                      <p:cBhvr>
                                        <p:cTn id="8" dur="1000" fill="hold"/>
                                        <p:tgtEl>
                                          <p:spTgt spid="367"/>
                                        </p:tgtEl>
                                        <p:attrNameLst>
                                          <p:attrName>ppt_x</p:attrName>
                                        </p:attrNameLst>
                                      </p:cBhvr>
                                      <p:tavLst>
                                        <p:tav tm="0">
                                          <p:val>
                                            <p:strVal val="#ppt_x"/>
                                          </p:val>
                                        </p:tav>
                                        <p:tav tm="100000">
                                          <p:val>
                                            <p:strVal val="#ppt_x"/>
                                          </p:val>
                                        </p:tav>
                                      </p:tavLst>
                                    </p:anim>
                                    <p:anim calcmode="lin" valueType="num">
                                      <p:cBhvr>
                                        <p:cTn id="9" dur="1000" fill="hold"/>
                                        <p:tgtEl>
                                          <p:spTgt spid="36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66">
                                            <p:txEl>
                                              <p:pRg st="0" end="0"/>
                                            </p:txEl>
                                          </p:spTgt>
                                        </p:tgtEl>
                                        <p:attrNameLst>
                                          <p:attrName>style.visibility</p:attrName>
                                        </p:attrNameLst>
                                      </p:cBhvr>
                                      <p:to>
                                        <p:strVal val="visible"/>
                                      </p:to>
                                    </p:set>
                                    <p:animEffect transition="in" filter="randombar(horizontal)">
                                      <p:cBhvr>
                                        <p:cTn id="13" dur="500"/>
                                        <p:tgtEl>
                                          <p:spTgt spid="366">
                                            <p:txEl>
                                              <p:pRg st="0" end="0"/>
                                            </p:txEl>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66">
                                            <p:txEl>
                                              <p:pRg st="1" end="1"/>
                                            </p:txEl>
                                          </p:spTgt>
                                        </p:tgtEl>
                                        <p:attrNameLst>
                                          <p:attrName>style.visibility</p:attrName>
                                        </p:attrNameLst>
                                      </p:cBhvr>
                                      <p:to>
                                        <p:strVal val="visible"/>
                                      </p:to>
                                    </p:set>
                                    <p:animEffect transition="in" filter="randombar(horizontal)">
                                      <p:cBhvr>
                                        <p:cTn id="17" dur="500"/>
                                        <p:tgtEl>
                                          <p:spTgt spid="366">
                                            <p:txEl>
                                              <p:pRg st="1" end="1"/>
                                            </p:txEl>
                                          </p:spTgt>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366">
                                            <p:txEl>
                                              <p:pRg st="2" end="2"/>
                                            </p:txEl>
                                          </p:spTgt>
                                        </p:tgtEl>
                                        <p:attrNameLst>
                                          <p:attrName>style.visibility</p:attrName>
                                        </p:attrNameLst>
                                      </p:cBhvr>
                                      <p:to>
                                        <p:strVal val="visible"/>
                                      </p:to>
                                    </p:set>
                                    <p:animEffect transition="in" filter="randombar(horizontal)">
                                      <p:cBhvr>
                                        <p:cTn id="21" dur="500"/>
                                        <p:tgtEl>
                                          <p:spTgt spid="366">
                                            <p:txEl>
                                              <p:pRg st="2" end="2"/>
                                            </p:txEl>
                                          </p:spTgt>
                                        </p:tgtEl>
                                      </p:cBhvr>
                                    </p:animEffect>
                                  </p:childTnLst>
                                </p:cTn>
                              </p:par>
                            </p:childTnLst>
                          </p:cTn>
                        </p:par>
                        <p:par>
                          <p:cTn id="22" fill="hold">
                            <p:stCondLst>
                              <p:cond delay="2500"/>
                            </p:stCondLst>
                            <p:childTnLst>
                              <p:par>
                                <p:cTn id="23" presetID="14" presetClass="entr" presetSubtype="10" fill="hold" grpId="0" nodeType="afterEffect">
                                  <p:stCondLst>
                                    <p:cond delay="0"/>
                                  </p:stCondLst>
                                  <p:childTnLst>
                                    <p:set>
                                      <p:cBhvr>
                                        <p:cTn id="24" dur="1" fill="hold">
                                          <p:stCondLst>
                                            <p:cond delay="0"/>
                                          </p:stCondLst>
                                        </p:cTn>
                                        <p:tgtEl>
                                          <p:spTgt spid="366">
                                            <p:txEl>
                                              <p:pRg st="3" end="3"/>
                                            </p:txEl>
                                          </p:spTgt>
                                        </p:tgtEl>
                                        <p:attrNameLst>
                                          <p:attrName>style.visibility</p:attrName>
                                        </p:attrNameLst>
                                      </p:cBhvr>
                                      <p:to>
                                        <p:strVal val="visible"/>
                                      </p:to>
                                    </p:set>
                                    <p:animEffect transition="in" filter="randombar(horizontal)">
                                      <p:cBhvr>
                                        <p:cTn id="25" dur="500"/>
                                        <p:tgtEl>
                                          <p:spTgt spid="366">
                                            <p:txEl>
                                              <p:pRg st="3" end="3"/>
                                            </p:txEl>
                                          </p:spTgt>
                                        </p:tgtEl>
                                      </p:cBhvr>
                                    </p:animEffect>
                                  </p:childTnLst>
                                </p:cTn>
                              </p:par>
                            </p:childTnLst>
                          </p:cTn>
                        </p:par>
                        <p:par>
                          <p:cTn id="26" fill="hold">
                            <p:stCondLst>
                              <p:cond delay="3000"/>
                            </p:stCondLst>
                            <p:childTnLst>
                              <p:par>
                                <p:cTn id="27" presetID="14" presetClass="entr" presetSubtype="10" fill="hold" grpId="0" nodeType="afterEffect">
                                  <p:stCondLst>
                                    <p:cond delay="0"/>
                                  </p:stCondLst>
                                  <p:childTnLst>
                                    <p:set>
                                      <p:cBhvr>
                                        <p:cTn id="28" dur="1" fill="hold">
                                          <p:stCondLst>
                                            <p:cond delay="0"/>
                                          </p:stCondLst>
                                        </p:cTn>
                                        <p:tgtEl>
                                          <p:spTgt spid="366">
                                            <p:txEl>
                                              <p:pRg st="4" end="4"/>
                                            </p:txEl>
                                          </p:spTgt>
                                        </p:tgtEl>
                                        <p:attrNameLst>
                                          <p:attrName>style.visibility</p:attrName>
                                        </p:attrNameLst>
                                      </p:cBhvr>
                                      <p:to>
                                        <p:strVal val="visible"/>
                                      </p:to>
                                    </p:set>
                                    <p:animEffect transition="in" filter="randombar(horizontal)">
                                      <p:cBhvr>
                                        <p:cTn id="29" dur="500"/>
                                        <p:tgtEl>
                                          <p:spTgt spid="366">
                                            <p:txEl>
                                              <p:pRg st="4" end="4"/>
                                            </p:txEl>
                                          </p:spTgt>
                                        </p:tgtEl>
                                      </p:cBhvr>
                                    </p:animEffect>
                                  </p:childTnLst>
                                </p:cTn>
                              </p:par>
                            </p:childTnLst>
                          </p:cTn>
                        </p:par>
                        <p:par>
                          <p:cTn id="30" fill="hold">
                            <p:stCondLst>
                              <p:cond delay="3500"/>
                            </p:stCondLst>
                            <p:childTnLst>
                              <p:par>
                                <p:cTn id="31" presetID="14" presetClass="entr" presetSubtype="10" fill="hold" grpId="0" nodeType="afterEffect">
                                  <p:stCondLst>
                                    <p:cond delay="0"/>
                                  </p:stCondLst>
                                  <p:childTnLst>
                                    <p:set>
                                      <p:cBhvr>
                                        <p:cTn id="32" dur="1" fill="hold">
                                          <p:stCondLst>
                                            <p:cond delay="0"/>
                                          </p:stCondLst>
                                        </p:cTn>
                                        <p:tgtEl>
                                          <p:spTgt spid="366">
                                            <p:txEl>
                                              <p:pRg st="5" end="5"/>
                                            </p:txEl>
                                          </p:spTgt>
                                        </p:tgtEl>
                                        <p:attrNameLst>
                                          <p:attrName>style.visibility</p:attrName>
                                        </p:attrNameLst>
                                      </p:cBhvr>
                                      <p:to>
                                        <p:strVal val="visible"/>
                                      </p:to>
                                    </p:set>
                                    <p:animEffect transition="in" filter="randombar(horizontal)">
                                      <p:cBhvr>
                                        <p:cTn id="33" dur="500"/>
                                        <p:tgtEl>
                                          <p:spTgt spid="366">
                                            <p:txEl>
                                              <p:pRg st="5" end="5"/>
                                            </p:txEl>
                                          </p:spTgt>
                                        </p:tgtEl>
                                      </p:cBhvr>
                                    </p:animEffect>
                                  </p:childTnLst>
                                </p:cTn>
                              </p:par>
                            </p:childTnLst>
                          </p:cTn>
                        </p:par>
                        <p:par>
                          <p:cTn id="34" fill="hold">
                            <p:stCondLst>
                              <p:cond delay="4000"/>
                            </p:stCondLst>
                            <p:childTnLst>
                              <p:par>
                                <p:cTn id="35" presetID="14" presetClass="entr" presetSubtype="10" fill="hold" grpId="0" nodeType="afterEffect">
                                  <p:stCondLst>
                                    <p:cond delay="0"/>
                                  </p:stCondLst>
                                  <p:childTnLst>
                                    <p:set>
                                      <p:cBhvr>
                                        <p:cTn id="36" dur="1" fill="hold">
                                          <p:stCondLst>
                                            <p:cond delay="0"/>
                                          </p:stCondLst>
                                        </p:cTn>
                                        <p:tgtEl>
                                          <p:spTgt spid="366">
                                            <p:txEl>
                                              <p:pRg st="6" end="6"/>
                                            </p:txEl>
                                          </p:spTgt>
                                        </p:tgtEl>
                                        <p:attrNameLst>
                                          <p:attrName>style.visibility</p:attrName>
                                        </p:attrNameLst>
                                      </p:cBhvr>
                                      <p:to>
                                        <p:strVal val="visible"/>
                                      </p:to>
                                    </p:set>
                                    <p:animEffect transition="in" filter="randombar(horizontal)">
                                      <p:cBhvr>
                                        <p:cTn id="37" dur="500"/>
                                        <p:tgtEl>
                                          <p:spTgt spid="366">
                                            <p:txEl>
                                              <p:pRg st="6" end="6"/>
                                            </p:txEl>
                                          </p:spTgt>
                                        </p:tgtEl>
                                      </p:cBhvr>
                                    </p:animEffect>
                                  </p:childTnLst>
                                </p:cTn>
                              </p:par>
                            </p:childTnLst>
                          </p:cTn>
                        </p:par>
                        <p:par>
                          <p:cTn id="38" fill="hold">
                            <p:stCondLst>
                              <p:cond delay="4500"/>
                            </p:stCondLst>
                            <p:childTnLst>
                              <p:par>
                                <p:cTn id="39" presetID="14" presetClass="entr" presetSubtype="10" fill="hold" grpId="0" nodeType="afterEffect">
                                  <p:stCondLst>
                                    <p:cond delay="0"/>
                                  </p:stCondLst>
                                  <p:childTnLst>
                                    <p:set>
                                      <p:cBhvr>
                                        <p:cTn id="40" dur="1" fill="hold">
                                          <p:stCondLst>
                                            <p:cond delay="0"/>
                                          </p:stCondLst>
                                        </p:cTn>
                                        <p:tgtEl>
                                          <p:spTgt spid="366">
                                            <p:txEl>
                                              <p:pRg st="7" end="7"/>
                                            </p:txEl>
                                          </p:spTgt>
                                        </p:tgtEl>
                                        <p:attrNameLst>
                                          <p:attrName>style.visibility</p:attrName>
                                        </p:attrNameLst>
                                      </p:cBhvr>
                                      <p:to>
                                        <p:strVal val="visible"/>
                                      </p:to>
                                    </p:set>
                                    <p:animEffect transition="in" filter="randombar(horizontal)">
                                      <p:cBhvr>
                                        <p:cTn id="41" dur="500"/>
                                        <p:tgtEl>
                                          <p:spTgt spid="366">
                                            <p:txEl>
                                              <p:pRg st="7" end="7"/>
                                            </p:txEl>
                                          </p:spTgt>
                                        </p:tgtEl>
                                      </p:cBhvr>
                                    </p:animEffect>
                                  </p:childTnLst>
                                </p:cTn>
                              </p:par>
                            </p:childTnLst>
                          </p:cTn>
                        </p:par>
                        <p:par>
                          <p:cTn id="42" fill="hold">
                            <p:stCondLst>
                              <p:cond delay="5000"/>
                            </p:stCondLst>
                            <p:childTnLst>
                              <p:par>
                                <p:cTn id="43" presetID="14" presetClass="entr" presetSubtype="10" fill="hold" grpId="0" nodeType="afterEffect">
                                  <p:stCondLst>
                                    <p:cond delay="0"/>
                                  </p:stCondLst>
                                  <p:childTnLst>
                                    <p:set>
                                      <p:cBhvr>
                                        <p:cTn id="44" dur="1" fill="hold">
                                          <p:stCondLst>
                                            <p:cond delay="0"/>
                                          </p:stCondLst>
                                        </p:cTn>
                                        <p:tgtEl>
                                          <p:spTgt spid="366">
                                            <p:txEl>
                                              <p:pRg st="8" end="8"/>
                                            </p:txEl>
                                          </p:spTgt>
                                        </p:tgtEl>
                                        <p:attrNameLst>
                                          <p:attrName>style.visibility</p:attrName>
                                        </p:attrNameLst>
                                      </p:cBhvr>
                                      <p:to>
                                        <p:strVal val="visible"/>
                                      </p:to>
                                    </p:set>
                                    <p:animEffect transition="in" filter="randombar(horizontal)">
                                      <p:cBhvr>
                                        <p:cTn id="45" dur="500"/>
                                        <p:tgtEl>
                                          <p:spTgt spid="366">
                                            <p:txEl>
                                              <p:pRg st="8" end="8"/>
                                            </p:txEl>
                                          </p:spTgt>
                                        </p:tgtEl>
                                      </p:cBhvr>
                                    </p:animEffect>
                                  </p:childTnLst>
                                </p:cTn>
                              </p:par>
                            </p:childTnLst>
                          </p:cTn>
                        </p:par>
                        <p:par>
                          <p:cTn id="46" fill="hold">
                            <p:stCondLst>
                              <p:cond delay="5500"/>
                            </p:stCondLst>
                            <p:childTnLst>
                              <p:par>
                                <p:cTn id="47" presetID="14" presetClass="entr" presetSubtype="10" fill="hold" grpId="0" nodeType="afterEffect">
                                  <p:stCondLst>
                                    <p:cond delay="0"/>
                                  </p:stCondLst>
                                  <p:childTnLst>
                                    <p:set>
                                      <p:cBhvr>
                                        <p:cTn id="48" dur="1" fill="hold">
                                          <p:stCondLst>
                                            <p:cond delay="0"/>
                                          </p:stCondLst>
                                        </p:cTn>
                                        <p:tgtEl>
                                          <p:spTgt spid="366">
                                            <p:txEl>
                                              <p:pRg st="9" end="9"/>
                                            </p:txEl>
                                          </p:spTgt>
                                        </p:tgtEl>
                                        <p:attrNameLst>
                                          <p:attrName>style.visibility</p:attrName>
                                        </p:attrNameLst>
                                      </p:cBhvr>
                                      <p:to>
                                        <p:strVal val="visible"/>
                                      </p:to>
                                    </p:set>
                                    <p:animEffect transition="in" filter="randombar(horizontal)">
                                      <p:cBhvr>
                                        <p:cTn id="49" dur="500"/>
                                        <p:tgtEl>
                                          <p:spTgt spid="3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build="p"/>
      <p:bldP spid="3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801" name="Google Shape;801;p38"/>
          <p:cNvSpPr/>
          <p:nvPr/>
        </p:nvSpPr>
        <p:spPr>
          <a:xfrm rot="-2116722">
            <a:off x="1292173" y="3207262"/>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 name="任意多边形: 形状 10">
            <a:extLst>
              <a:ext uri="{FF2B5EF4-FFF2-40B4-BE49-F238E27FC236}">
                <a16:creationId xmlns:a16="http://schemas.microsoft.com/office/drawing/2014/main" id="{62DA40FE-C6A5-24F8-01A3-6461818F88E5}"/>
              </a:ext>
            </a:extLst>
          </p:cNvPr>
          <p:cNvSpPr/>
          <p:nvPr/>
        </p:nvSpPr>
        <p:spPr>
          <a:xfrm>
            <a:off x="251950" y="667369"/>
            <a:ext cx="4090719" cy="872536"/>
          </a:xfrm>
          <a:prstGeom prst="flowChartAlternateProcess">
            <a:avLst/>
          </a:prstGeom>
          <a:solidFill>
            <a:schemeClr val="accent4"/>
          </a:solidFill>
          <a:ln w="38100">
            <a:solidFill>
              <a:srgbClr val="00206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b="1">
                <a:solidFill>
                  <a:schemeClr val="accent1">
                    <a:lumMod val="50000"/>
                  </a:schemeClr>
                </a:solidFill>
                <a:latin typeface="UTM Avo" panose="02040603050506020204" pitchFamily="18" charset="0"/>
                <a:cs typeface="Times New Roman" panose="02020603050405020304" pitchFamily="18" charset="0"/>
                <a:sym typeface="+mn-lt"/>
              </a:rPr>
              <a:t>Hi Mã Lạp Sơn</a:t>
            </a:r>
            <a:endParaRPr lang="zh-CN" altLang="en-US" sz="3200" b="1" dirty="0">
              <a:solidFill>
                <a:schemeClr val="accent1">
                  <a:lumMod val="50000"/>
                </a:schemeClr>
              </a:solidFill>
              <a:latin typeface="UTM Avo" panose="02040603050506020204" pitchFamily="18" charset="0"/>
              <a:cs typeface="Times New Roman" panose="02020603050405020304" pitchFamily="18" charset="0"/>
              <a:sym typeface="+mn-lt"/>
            </a:endParaRPr>
          </a:p>
        </p:txBody>
      </p:sp>
      <p:sp>
        <p:nvSpPr>
          <p:cNvPr id="69" name="任意多边形: 形状 11">
            <a:extLst>
              <a:ext uri="{FF2B5EF4-FFF2-40B4-BE49-F238E27FC236}">
                <a16:creationId xmlns:a16="http://schemas.microsoft.com/office/drawing/2014/main" id="{DF036752-D6EF-0634-1959-DC5461915B17}"/>
              </a:ext>
            </a:extLst>
          </p:cNvPr>
          <p:cNvSpPr/>
          <p:nvPr/>
        </p:nvSpPr>
        <p:spPr>
          <a:xfrm>
            <a:off x="251950" y="2918338"/>
            <a:ext cx="4090719" cy="872536"/>
          </a:xfrm>
          <a:prstGeom prst="flowChartAlternateProcess">
            <a:avLst/>
          </a:prstGeom>
          <a:solidFill>
            <a:schemeClr val="accent3">
              <a:lumMod val="20000"/>
              <a:lumOff val="80000"/>
            </a:schemeClr>
          </a:solidFill>
          <a:ln w="38100">
            <a:solidFill>
              <a:srgbClr val="00206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a:solidFill>
                  <a:schemeClr val="accent1">
                    <a:lumMod val="50000"/>
                  </a:schemeClr>
                </a:solidFill>
                <a:latin typeface="UTM Avo" panose="02040603050506020204" pitchFamily="18" charset="0"/>
                <a:cs typeface="Times New Roman" panose="02020603050405020304" pitchFamily="18" charset="0"/>
                <a:sym typeface="+mn-lt"/>
              </a:rPr>
              <a:t>Luân Đôn</a:t>
            </a:r>
            <a:endParaRPr lang="zh-CN" altLang="en-US" sz="3200" b="1" dirty="0">
              <a:solidFill>
                <a:schemeClr val="accent1">
                  <a:lumMod val="50000"/>
                </a:schemeClr>
              </a:solidFill>
              <a:latin typeface="UTM Avo" panose="02040603050506020204" pitchFamily="18" charset="0"/>
              <a:cs typeface="Times New Roman" panose="02020603050405020304" pitchFamily="18" charset="0"/>
              <a:sym typeface="+mn-lt"/>
            </a:endParaRPr>
          </a:p>
        </p:txBody>
      </p:sp>
      <p:sp>
        <p:nvSpPr>
          <p:cNvPr id="70" name="文本框 18">
            <a:extLst>
              <a:ext uri="{FF2B5EF4-FFF2-40B4-BE49-F238E27FC236}">
                <a16:creationId xmlns:a16="http://schemas.microsoft.com/office/drawing/2014/main" id="{2E619EAE-0CDE-F587-36BE-FE6DC4818753}"/>
              </a:ext>
            </a:extLst>
          </p:cNvPr>
          <p:cNvSpPr txBox="1"/>
          <p:nvPr/>
        </p:nvSpPr>
        <p:spPr>
          <a:xfrm>
            <a:off x="4613102" y="977885"/>
            <a:ext cx="4090719"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a:solidFill>
                  <a:schemeClr val="accent1">
                    <a:lumMod val="50000"/>
                  </a:schemeClr>
                </a:solidFill>
                <a:latin typeface="UTM Avo" panose="02040603050506020204" pitchFamily="18" charset="0"/>
                <a:ea typeface="华康少女文字W5(P)" panose="040F0500000000000000" pitchFamily="82" charset="-122"/>
                <a:cs typeface="Times New Roman" panose="02020603050405020304" pitchFamily="18" charset="0"/>
              </a:rPr>
              <a:t>Cách viết tên địa lí nước ngoài sau đây có gì đặc biệt?</a:t>
            </a:r>
            <a:endParaRPr kumimoji="0" lang="zh-CN" altLang="en-US" sz="3600" b="1" i="0" u="none" strike="noStrike" kern="1200" cap="none" spc="0" normalizeH="0" baseline="0" noProof="0" dirty="0">
              <a:ln>
                <a:noFill/>
              </a:ln>
              <a:solidFill>
                <a:schemeClr val="accent1">
                  <a:lumMod val="50000"/>
                </a:schemeClr>
              </a:solidFill>
              <a:effectLst/>
              <a:uLnTx/>
              <a:uFillTx/>
              <a:latin typeface="UTM Avo" panose="02040603050506020204" pitchFamily="18" charset="0"/>
              <a:ea typeface="华康少女文字W5(P)" panose="040F0500000000000000" pitchFamily="82" charset="-122"/>
              <a:cs typeface="Times New Roman" panose="02020603050405020304" pitchFamily="18" charset="0"/>
            </a:endParaRPr>
          </a:p>
        </p:txBody>
      </p:sp>
      <p:sp>
        <p:nvSpPr>
          <p:cNvPr id="71" name="任意多边形: 形状 11">
            <a:extLst>
              <a:ext uri="{FF2B5EF4-FFF2-40B4-BE49-F238E27FC236}">
                <a16:creationId xmlns:a16="http://schemas.microsoft.com/office/drawing/2014/main" id="{53C0956A-C55A-6D00-337E-45C1FCF1C3A4}"/>
              </a:ext>
            </a:extLst>
          </p:cNvPr>
          <p:cNvSpPr/>
          <p:nvPr/>
        </p:nvSpPr>
        <p:spPr>
          <a:xfrm>
            <a:off x="251950" y="1855883"/>
            <a:ext cx="4090719" cy="872536"/>
          </a:xfrm>
          <a:prstGeom prst="flowChartAlternateProcess">
            <a:avLst/>
          </a:prstGeom>
          <a:solidFill>
            <a:schemeClr val="accent1">
              <a:lumMod val="20000"/>
              <a:lumOff val="80000"/>
            </a:schemeClr>
          </a:solidFill>
          <a:ln w="38100">
            <a:solidFill>
              <a:srgbClr val="00206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a:solidFill>
                  <a:schemeClr val="accent1">
                    <a:lumMod val="50000"/>
                  </a:schemeClr>
                </a:solidFill>
                <a:latin typeface="UTM Avo" panose="02040603050506020204" pitchFamily="18" charset="0"/>
                <a:cs typeface="Times New Roman" panose="02020603050405020304" pitchFamily="18" charset="0"/>
                <a:sym typeface="+mn-lt"/>
              </a:rPr>
              <a:t>Bắc Kinh</a:t>
            </a:r>
            <a:endParaRPr lang="zh-CN" altLang="en-US" sz="3200" b="1" dirty="0">
              <a:solidFill>
                <a:schemeClr val="accent1">
                  <a:lumMod val="50000"/>
                </a:schemeClr>
              </a:solidFill>
              <a:latin typeface="UTM Avo" panose="02040603050506020204" pitchFamily="18" charset="0"/>
              <a:cs typeface="Times New Roman" panose="02020603050405020304" pitchFamily="18" charset="0"/>
              <a:sym typeface="+mn-lt"/>
            </a:endParaRPr>
          </a:p>
        </p:txBody>
      </p:sp>
      <p:sp>
        <p:nvSpPr>
          <p:cNvPr id="72" name="任意多边形: 形状 11">
            <a:extLst>
              <a:ext uri="{FF2B5EF4-FFF2-40B4-BE49-F238E27FC236}">
                <a16:creationId xmlns:a16="http://schemas.microsoft.com/office/drawing/2014/main" id="{6D1DD1D2-1865-E545-4F79-B3CB5EAD09BC}"/>
              </a:ext>
            </a:extLst>
          </p:cNvPr>
          <p:cNvSpPr/>
          <p:nvPr/>
        </p:nvSpPr>
        <p:spPr>
          <a:xfrm>
            <a:off x="251950" y="3961401"/>
            <a:ext cx="4090719" cy="872536"/>
          </a:xfrm>
          <a:prstGeom prst="flowChartAlternateProcess">
            <a:avLst/>
          </a:prstGeom>
          <a:solidFill>
            <a:schemeClr val="accent6">
              <a:lumMod val="40000"/>
              <a:lumOff val="60000"/>
            </a:schemeClr>
          </a:solidFill>
          <a:ln w="38100">
            <a:solidFill>
              <a:srgbClr val="00206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a:solidFill>
                  <a:schemeClr val="accent1">
                    <a:lumMod val="50000"/>
                  </a:schemeClr>
                </a:solidFill>
                <a:latin typeface="UTM Avo" panose="02040603050506020204" pitchFamily="18" charset="0"/>
                <a:cs typeface="Times New Roman" panose="02020603050405020304" pitchFamily="18" charset="0"/>
                <a:sym typeface="+mn-lt"/>
              </a:rPr>
              <a:t>Thụy Điển</a:t>
            </a:r>
            <a:endParaRPr lang="zh-CN" altLang="en-US" sz="3200" b="1" dirty="0">
              <a:solidFill>
                <a:schemeClr val="accent1">
                  <a:lumMod val="50000"/>
                </a:schemeClr>
              </a:solidFill>
              <a:latin typeface="UTM Avo" panose="02040603050506020204" pitchFamily="18" charset="0"/>
              <a:cs typeface="Times New Roman" panose="02020603050405020304" pitchFamily="18" charset="0"/>
              <a:sym typeface="+mn-lt"/>
            </a:endParaRPr>
          </a:p>
        </p:txBody>
      </p:sp>
      <p:sp>
        <p:nvSpPr>
          <p:cNvPr id="73" name="Rectangle 72">
            <a:extLst>
              <a:ext uri="{FF2B5EF4-FFF2-40B4-BE49-F238E27FC236}">
                <a16:creationId xmlns:a16="http://schemas.microsoft.com/office/drawing/2014/main" id="{C22477EF-9137-03A9-C8AB-0113D2A250DB}"/>
              </a:ext>
            </a:extLst>
          </p:cNvPr>
          <p:cNvSpPr/>
          <p:nvPr/>
        </p:nvSpPr>
        <p:spPr>
          <a:xfrm>
            <a:off x="4199234" y="697667"/>
            <a:ext cx="4944766" cy="2951129"/>
          </a:xfrm>
          <a:prstGeom prst="rect">
            <a:avLst/>
          </a:prstGeom>
        </p:spPr>
        <p:txBody>
          <a:bodyPr wrap="square">
            <a:spAutoFit/>
          </a:bodyPr>
          <a:lstStyle/>
          <a:p>
            <a:pPr algn="ctr">
              <a:lnSpc>
                <a:spcPct val="150000"/>
              </a:lnSpc>
            </a:pPr>
            <a:r>
              <a:rPr lang="en-US" sz="3200" b="1">
                <a:solidFill>
                  <a:srgbClr val="002060"/>
                </a:solidFill>
                <a:latin typeface="UTM Avo" panose="02040603050506020204" pitchFamily="18" charset="0"/>
              </a:rPr>
              <a:t>Viết giống như tên riêng tiếng </a:t>
            </a:r>
            <a:r>
              <a:rPr lang="en-US" sz="3200" b="1">
                <a:solidFill>
                  <a:schemeClr val="accent1">
                    <a:lumMod val="75000"/>
                  </a:schemeClr>
                </a:solidFill>
                <a:latin typeface="UTM Avo" panose="02040603050506020204" pitchFamily="18" charset="0"/>
              </a:rPr>
              <a:t>Việt Nam, </a:t>
            </a:r>
            <a:r>
              <a:rPr lang="en-US" sz="3200" b="1">
                <a:solidFill>
                  <a:srgbClr val="002060"/>
                </a:solidFill>
                <a:latin typeface="UTM Avo" panose="02040603050506020204" pitchFamily="18" charset="0"/>
              </a:rPr>
              <a:t>tất cả chữ cái đầu đều viết hoa.</a:t>
            </a:r>
          </a:p>
        </p:txBody>
      </p:sp>
      <p:pic>
        <p:nvPicPr>
          <p:cNvPr id="74" name="Picture 2">
            <a:extLst>
              <a:ext uri="{FF2B5EF4-FFF2-40B4-BE49-F238E27FC236}">
                <a16:creationId xmlns:a16="http://schemas.microsoft.com/office/drawing/2014/main" id="{1A74CB15-FFCF-C15C-4721-D0EB98550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051" y="3411289"/>
            <a:ext cx="2759711" cy="23767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 calcmode="lin" valueType="num">
                                      <p:cBhvr additive="base">
                                        <p:cTn id="7" dur="500" fill="hold"/>
                                        <p:tgtEl>
                                          <p:spTgt spid="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3" fill="hold" grpId="1" nodeType="clickEffect">
                                  <p:stCondLst>
                                    <p:cond delay="0"/>
                                  </p:stCondLst>
                                  <p:childTnLst>
                                    <p:anim calcmode="lin" valueType="num">
                                      <p:cBhvr additive="base">
                                        <p:cTn id="12" dur="500"/>
                                        <p:tgtEl>
                                          <p:spTgt spid="70">
                                            <p:txEl>
                                              <p:pRg st="0" end="0"/>
                                            </p:txEl>
                                          </p:spTgt>
                                        </p:tgtEl>
                                        <p:attrNameLst>
                                          <p:attrName>ppt_x</p:attrName>
                                        </p:attrNameLst>
                                      </p:cBhvr>
                                      <p:tavLst>
                                        <p:tav tm="0">
                                          <p:val>
                                            <p:strVal val="ppt_x"/>
                                          </p:val>
                                        </p:tav>
                                        <p:tav tm="100000">
                                          <p:val>
                                            <p:strVal val="1+ppt_w/2"/>
                                          </p:val>
                                        </p:tav>
                                      </p:tavLst>
                                    </p:anim>
                                    <p:anim calcmode="lin" valueType="num">
                                      <p:cBhvr additive="base">
                                        <p:cTn id="13" dur="500"/>
                                        <p:tgtEl>
                                          <p:spTgt spid="70">
                                            <p:txEl>
                                              <p:pRg st="0" end="0"/>
                                            </p:txEl>
                                          </p:spTgt>
                                        </p:tgtEl>
                                        <p:attrNameLst>
                                          <p:attrName>ppt_y</p:attrName>
                                        </p:attrNameLst>
                                      </p:cBhvr>
                                      <p:tavLst>
                                        <p:tav tm="0">
                                          <p:val>
                                            <p:strVal val="ppt_y"/>
                                          </p:val>
                                        </p:tav>
                                        <p:tav tm="100000">
                                          <p:val>
                                            <p:strVal val="0-ppt_h/2"/>
                                          </p:val>
                                        </p:tav>
                                      </p:tavLst>
                                    </p:anim>
                                    <p:set>
                                      <p:cBhvr>
                                        <p:cTn id="14" dur="1" fill="hold">
                                          <p:stCondLst>
                                            <p:cond delay="499"/>
                                          </p:stCondLst>
                                        </p:cTn>
                                        <p:tgtEl>
                                          <p:spTgt spid="70">
                                            <p:txEl>
                                              <p:pRg st="0" end="0"/>
                                            </p:txEl>
                                          </p:spTgt>
                                        </p:tgtEl>
                                        <p:attrNameLst>
                                          <p:attrName>style.visibility</p:attrName>
                                        </p:attrNameLst>
                                      </p:cBhvr>
                                      <p:to>
                                        <p:strVal val="hidden"/>
                                      </p:to>
                                    </p:set>
                                  </p:childTnLst>
                                </p:cTn>
                              </p:par>
                            </p:childTnLst>
                          </p:cTn>
                        </p:par>
                        <p:par>
                          <p:cTn id="15" fill="hold">
                            <p:stCondLst>
                              <p:cond delay="500"/>
                            </p:stCondLst>
                            <p:childTnLst>
                              <p:par>
                                <p:cTn id="16" presetID="37" presetClass="entr" presetSubtype="0" fill="hold" grpId="0" nodeType="afterEffect">
                                  <p:stCondLst>
                                    <p:cond delay="0"/>
                                  </p:stCondLst>
                                  <p:iterate type="wd">
                                    <p:tmPct val="10000"/>
                                  </p:iterate>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anim calcmode="lin" valueType="num">
                                      <p:cBhvr>
                                        <p:cTn id="19" dur="500" fill="hold"/>
                                        <p:tgtEl>
                                          <p:spTgt spid="73"/>
                                        </p:tgtEl>
                                        <p:attrNameLst>
                                          <p:attrName>ppt_x</p:attrName>
                                        </p:attrNameLst>
                                      </p:cBhvr>
                                      <p:tavLst>
                                        <p:tav tm="0">
                                          <p:val>
                                            <p:strVal val="#ppt_x"/>
                                          </p:val>
                                        </p:tav>
                                        <p:tav tm="100000">
                                          <p:val>
                                            <p:strVal val="#ppt_x"/>
                                          </p:val>
                                        </p:tav>
                                      </p:tavLst>
                                    </p:anim>
                                    <p:anim calcmode="lin" valueType="num">
                                      <p:cBhvr>
                                        <p:cTn id="20" dur="450" decel="100000" fill="hold"/>
                                        <p:tgtEl>
                                          <p:spTgt spid="73"/>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7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uild="allAtOnce"/>
      <p:bldP spid="70" grpId="1" build="allAtOnce"/>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42"/>
          <p:cNvSpPr txBox="1">
            <a:spLocks noGrp="1"/>
          </p:cNvSpPr>
          <p:nvPr>
            <p:ph type="title"/>
          </p:nvPr>
        </p:nvSpPr>
        <p:spPr>
          <a:xfrm>
            <a:off x="2873659" y="-550586"/>
            <a:ext cx="5168100" cy="207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500">
                <a:solidFill>
                  <a:schemeClr val="accent1">
                    <a:lumMod val="75000"/>
                  </a:schemeClr>
                </a:solidFill>
                <a:latin typeface="UVF Valentine" panose="02000603000000000000" pitchFamily="2" charset="0"/>
                <a:ea typeface="UVF Valentine" panose="02000603000000000000" pitchFamily="2" charset="0"/>
              </a:rPr>
              <a:t>Ghi nhớ</a:t>
            </a:r>
            <a:endParaRPr sz="7500">
              <a:solidFill>
                <a:schemeClr val="accent1">
                  <a:lumMod val="75000"/>
                </a:schemeClr>
              </a:solidFill>
              <a:latin typeface="UVF Valentine" panose="02000603000000000000" pitchFamily="2" charset="0"/>
              <a:ea typeface="UVF Valentine" panose="02000603000000000000" pitchFamily="2" charset="0"/>
            </a:endParaRPr>
          </a:p>
        </p:txBody>
      </p:sp>
      <p:sp>
        <p:nvSpPr>
          <p:cNvPr id="1151" name="Google Shape;1151;p42"/>
          <p:cNvSpPr/>
          <p:nvPr/>
        </p:nvSpPr>
        <p:spPr>
          <a:xfrm>
            <a:off x="2582442" y="4090658"/>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rot="2700000">
            <a:off x="2774097" y="599004"/>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5617965" y="79210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文本框 39">
            <a:extLst>
              <a:ext uri="{FF2B5EF4-FFF2-40B4-BE49-F238E27FC236}">
                <a16:creationId xmlns:a16="http://schemas.microsoft.com/office/drawing/2014/main" id="{6505903D-DBE0-FC07-4B15-F0CCA4B8E9BC}"/>
              </a:ext>
            </a:extLst>
          </p:cNvPr>
          <p:cNvSpPr txBox="1"/>
          <p:nvPr/>
        </p:nvSpPr>
        <p:spPr>
          <a:xfrm>
            <a:off x="132194" y="864700"/>
            <a:ext cx="8936392" cy="4219232"/>
          </a:xfrm>
          <a:prstGeom prst="rect">
            <a:avLst/>
          </a:prstGeom>
          <a:noFill/>
          <a:ln w="28575">
            <a:solidFill>
              <a:schemeClr val="accent1">
                <a:lumMod val="75000"/>
              </a:schemeClr>
            </a:solidFill>
            <a:prstDash val="sysDash"/>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50000"/>
              </a:lnSpc>
              <a:defRPr/>
            </a:pPr>
            <a:r>
              <a:rPr lang="vi-VN" altLang="zh-CN" sz="2600" b="1">
                <a:solidFill>
                  <a:srgbClr val="002060"/>
                </a:solidFill>
                <a:latin typeface="Cambria" panose="02040503050406030204" pitchFamily="18" charset="0"/>
                <a:ea typeface="Cambria" panose="02040503050406030204" pitchFamily="18" charset="0"/>
                <a:cs typeface="Times New Roman" panose="02020603050405020304" pitchFamily="18" charset="0"/>
              </a:rPr>
              <a:t>1. Khi viết tên người, tên địa lí nước ngoài, ta </a:t>
            </a:r>
            <a:r>
              <a:rPr lang="vi-VN" altLang="zh-CN" sz="2600" b="1">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viết hoa chữ cái đầu của mỗi bộ phận</a:t>
            </a:r>
            <a:r>
              <a:rPr lang="vi-VN" altLang="zh-CN" sz="2600" b="1">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vi-VN" altLang="zh-CN" sz="2600" b="1">
                <a:solidFill>
                  <a:srgbClr val="002060"/>
                </a:solidFill>
                <a:latin typeface="Cambria" panose="02040503050406030204" pitchFamily="18" charset="0"/>
                <a:ea typeface="Cambria" panose="02040503050406030204" pitchFamily="18" charset="0"/>
                <a:cs typeface="Times New Roman" panose="02020603050405020304" pitchFamily="18" charset="0"/>
              </a:rPr>
              <a:t>tạo thành tên đó. Nếu bộ phận tạo thành tên gồm nhiều tiếng thì giữa các tiếng cần có </a:t>
            </a:r>
            <a:r>
              <a:rPr lang="vi-VN" altLang="zh-CN" sz="2600" b="1">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gạch nối.</a:t>
            </a:r>
          </a:p>
          <a:p>
            <a:pPr lvl="0" algn="just">
              <a:lnSpc>
                <a:spcPct val="150000"/>
              </a:lnSpc>
              <a:defRPr/>
            </a:pPr>
            <a:r>
              <a:rPr lang="vi-VN" altLang="zh-CN" sz="2600" b="1">
                <a:solidFill>
                  <a:srgbClr val="002060"/>
                </a:solidFill>
                <a:latin typeface="Cambria" panose="02040503050406030204" pitchFamily="18" charset="0"/>
                <a:ea typeface="Cambria" panose="02040503050406030204" pitchFamily="18" charset="0"/>
                <a:cs typeface="Times New Roman" panose="02020603050405020304" pitchFamily="18" charset="0"/>
              </a:rPr>
              <a:t>2. Có một số tên người, tên địa lí nước ngoài viết </a:t>
            </a:r>
            <a:r>
              <a:rPr lang="vi-VN" altLang="zh-CN" sz="2600" b="1">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giống như cách viết tên riêng Việt </a:t>
            </a:r>
            <a:r>
              <a:rPr lang="en-US" altLang="zh-CN" sz="2600" b="1">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N</a:t>
            </a:r>
            <a:r>
              <a:rPr lang="vi-VN" altLang="zh-CN" sz="2600" b="1">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am. </a:t>
            </a:r>
            <a:r>
              <a:rPr lang="vi-VN" altLang="zh-CN" sz="2600" b="1">
                <a:solidFill>
                  <a:srgbClr val="002060"/>
                </a:solidFill>
                <a:latin typeface="Cambria" panose="02040503050406030204" pitchFamily="18" charset="0"/>
                <a:ea typeface="Cambria" panose="02040503050406030204" pitchFamily="18" charset="0"/>
                <a:cs typeface="Times New Roman" panose="02020603050405020304" pitchFamily="18" charset="0"/>
              </a:rPr>
              <a:t>Đó là những </a:t>
            </a:r>
            <a:r>
              <a:rPr lang="vi-VN" altLang="zh-CN" sz="2600" b="1">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tên riêng được phiên âm theo âm Hán Việt.</a:t>
            </a:r>
            <a:endParaRPr kumimoji="0" lang="zh-CN" altLang="en-US" sz="2600" b="1"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50"/>
                                        </p:tgtEl>
                                        <p:attrNameLst>
                                          <p:attrName>style.visibility</p:attrName>
                                        </p:attrNameLst>
                                      </p:cBhvr>
                                      <p:to>
                                        <p:strVal val="visible"/>
                                      </p:to>
                                    </p:set>
                                    <p:anim calcmode="lin" valueType="num">
                                      <p:cBhvr additive="base">
                                        <p:cTn id="7" dur="500" fill="hold"/>
                                        <p:tgtEl>
                                          <p:spTgt spid="1150"/>
                                        </p:tgtEl>
                                        <p:attrNameLst>
                                          <p:attrName>ppt_x</p:attrName>
                                        </p:attrNameLst>
                                      </p:cBhvr>
                                      <p:tavLst>
                                        <p:tav tm="0">
                                          <p:val>
                                            <p:strVal val="0-#ppt_w/2"/>
                                          </p:val>
                                        </p:tav>
                                        <p:tav tm="100000">
                                          <p:val>
                                            <p:strVal val="#ppt_x"/>
                                          </p:val>
                                        </p:tav>
                                      </p:tavLst>
                                    </p:anim>
                                    <p:anim calcmode="lin" valueType="num">
                                      <p:cBhvr additive="base">
                                        <p:cTn id="8" dur="500" fill="hold"/>
                                        <p:tgtEl>
                                          <p:spTgt spid="1150"/>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Effect transition="in" filter="circle(in)">
                                      <p:cBhvr>
                                        <p:cTn id="11" dur="500"/>
                                        <p:tgtEl>
                                          <p:spTgt spid="7"/>
                                        </p:tgtEl>
                                      </p:cBhvr>
                                    </p:animEffect>
                                  </p:childTnLst>
                                </p:cTn>
                              </p:par>
                              <p:par>
                                <p:cTn id="12" presetID="16" presetClass="entr" presetSubtype="21" fill="hold" nodeType="withEffect">
                                  <p:stCondLst>
                                    <p:cond delay="0"/>
                                  </p:stCondLst>
                                  <p:iterate type="wd">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par>
                                <p:cTn id="15" presetID="42" presetClass="entr" presetSubtype="0" fill="hold" nodeType="withEffect">
                                  <p:stCondLst>
                                    <p:cond delay="0"/>
                                  </p:stCondLst>
                                  <p:iterate type="wd">
                                    <p:tmPct val="10000"/>
                                  </p:iterate>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anim calcmode="lin" valueType="num">
                                      <p:cBhvr>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0"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78" name="Google Shape;578;p32"/>
          <p:cNvSpPr/>
          <p:nvPr/>
        </p:nvSpPr>
        <p:spPr>
          <a:xfrm rot="8743134">
            <a:off x="5443405" y="659673"/>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14" name="Picture 2" descr="Cute Baby Lamb Playing In The Garden, Lamb Clipart, Baby Shower, Cartoon PNG  and Vector with Transparent Background for Free Download">
            <a:extLst>
              <a:ext uri="{FF2B5EF4-FFF2-40B4-BE49-F238E27FC236}">
                <a16:creationId xmlns:a16="http://schemas.microsoft.com/office/drawing/2014/main" id="{CFAD2930-5647-34CB-CEB2-9520BA6B3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024" y="874925"/>
            <a:ext cx="4268575" cy="42685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2" name="Google Shape;352;p26">
            <a:extLst>
              <a:ext uri="{FF2B5EF4-FFF2-40B4-BE49-F238E27FC236}">
                <a16:creationId xmlns:a16="http://schemas.microsoft.com/office/drawing/2014/main" id="{3792022C-2E5A-8C03-85E8-F2BA2BAE3564}"/>
              </a:ext>
            </a:extLst>
          </p:cNvPr>
          <p:cNvSpPr txBox="1">
            <a:spLocks/>
          </p:cNvSpPr>
          <p:nvPr/>
        </p:nvSpPr>
        <p:spPr>
          <a:xfrm>
            <a:off x="-93169" y="758583"/>
            <a:ext cx="6400799" cy="4110557"/>
          </a:xfrm>
          <a:prstGeom prst="rect">
            <a:avLst/>
          </a:prstGeom>
          <a:noFill/>
          <a:ln>
            <a:noFill/>
          </a:ln>
        </p:spPr>
        <p:txBody>
          <a:bodyPr spcFirstLastPara="1" wrap="square" lIns="182875" tIns="91425" rIns="18287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algn="ctr"/>
            <a:r>
              <a:rPr lang="en-US" sz="12000">
                <a:solidFill>
                  <a:schemeClr val="accent1">
                    <a:lumMod val="50000"/>
                  </a:schemeClr>
                </a:solidFill>
                <a:latin typeface="#9Slide05 Heroe Inline Pro" pitchFamily="2" charset="0"/>
              </a:rPr>
              <a:t>Luyện     </a:t>
            </a:r>
            <a:r>
              <a:rPr lang="en-US" sz="12000">
                <a:solidFill>
                  <a:schemeClr val="accent1">
                    <a:lumMod val="75000"/>
                  </a:schemeClr>
                </a:solidFill>
                <a:latin typeface="#9Slide05 Heroe Inline Pro" pitchFamily="2" charset="0"/>
              </a:rPr>
              <a:t>tập</a:t>
            </a:r>
          </a:p>
        </p:txBody>
      </p:sp>
    </p:spTree>
    <p:extLst>
      <p:ext uri="{BB962C8B-B14F-4D97-AF65-F5344CB8AC3E}">
        <p14:creationId xmlns:p14="http://schemas.microsoft.com/office/powerpoint/2010/main" val="282049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1+#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85" name="Rectangle 84">
            <a:extLst>
              <a:ext uri="{FF2B5EF4-FFF2-40B4-BE49-F238E27FC236}">
                <a16:creationId xmlns:a16="http://schemas.microsoft.com/office/drawing/2014/main" id="{C9DC4938-2268-E751-D8B3-2C61315AFBA3}"/>
              </a:ext>
            </a:extLst>
          </p:cNvPr>
          <p:cNvSpPr/>
          <p:nvPr/>
        </p:nvSpPr>
        <p:spPr>
          <a:xfrm>
            <a:off x="146664" y="0"/>
            <a:ext cx="8799374" cy="1128386"/>
          </a:xfrm>
          <a:prstGeom prst="rect">
            <a:avLst/>
          </a:prstGeom>
        </p:spPr>
        <p:txBody>
          <a:bodyPr wrap="square">
            <a:spAutoFit/>
          </a:bodyPr>
          <a:lstStyle/>
          <a:p>
            <a:pPr algn="just">
              <a:lnSpc>
                <a:spcPct val="150000"/>
              </a:lnSpc>
            </a:pPr>
            <a:r>
              <a:rPr lang="en-US" sz="2400" b="1">
                <a:solidFill>
                  <a:schemeClr val="accent1">
                    <a:lumMod val="50000"/>
                  </a:schemeClr>
                </a:solidFill>
                <a:latin typeface="UTM Avo" panose="02040603050506020204" pitchFamily="18" charset="0"/>
                <a:cs typeface="Times New Roman" panose="02020603050405020304" pitchFamily="18" charset="0"/>
              </a:rPr>
              <a:t>Bài 1: Đọc đoạn văn sau rồi viết lại cho đúng những tên riêng trong đoạn văn:</a:t>
            </a:r>
          </a:p>
        </p:txBody>
      </p:sp>
      <p:sp>
        <p:nvSpPr>
          <p:cNvPr id="86" name="Rectangle 85">
            <a:extLst>
              <a:ext uri="{FF2B5EF4-FFF2-40B4-BE49-F238E27FC236}">
                <a16:creationId xmlns:a16="http://schemas.microsoft.com/office/drawing/2014/main" id="{E618F124-6E85-37AB-5DC8-B79C8FD62A8A}"/>
              </a:ext>
            </a:extLst>
          </p:cNvPr>
          <p:cNvSpPr/>
          <p:nvPr/>
        </p:nvSpPr>
        <p:spPr>
          <a:xfrm>
            <a:off x="189084" y="1347002"/>
            <a:ext cx="8714534" cy="2708434"/>
          </a:xfrm>
          <a:prstGeom prst="rect">
            <a:avLst/>
          </a:prstGeom>
          <a:ln>
            <a:noFill/>
          </a:ln>
        </p:spPr>
        <p:txBody>
          <a:bodyPr wrap="square">
            <a:spAutoFit/>
          </a:bodyPr>
          <a:lstStyle/>
          <a:p>
            <a:pPr algn="just"/>
            <a:r>
              <a:rPr lang="vi-VN" sz="2500" b="1">
                <a:solidFill>
                  <a:srgbClr val="002060"/>
                </a:solidFill>
                <a:latin typeface="Cambria" panose="02040503050406030204" pitchFamily="18" charset="0"/>
                <a:ea typeface="Cambria" panose="02040503050406030204" pitchFamily="18" charset="0"/>
                <a:cs typeface="Times New Roman" panose="02020603050405020304" pitchFamily="18" charset="0"/>
              </a:rPr>
              <a:t>Gia </a:t>
            </a:r>
            <a:r>
              <a:rPr lang="vi-VN" sz="2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đình ông Giô-dép lại chuyển về ác-boa để lu-i paxtơ có thể tiếp tục đi học. ác boa là một thị trấn nhỏ không có lâu đài đồ sộ, nguy nga, chỉ thấy những ngôi nhà cổ kính và những vườn nho con con. Dòng sông quy-dăng-xơ hiền hòa lượn quanh thành phố với những chiếc cầu trắng phau.</a:t>
            </a:r>
            <a:endParaRPr lang="en-US" sz="25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r"/>
            <a:r>
              <a:rPr lang="en-US" sz="2000" i="1" dirty="0">
                <a:solidFill>
                  <a:schemeClr val="accent1">
                    <a:lumMod val="50000"/>
                  </a:schemeClr>
                </a:solidFill>
                <a:latin typeface="UTM Avo" panose="02040603050506020204" pitchFamily="18" charset="0"/>
                <a:cs typeface="Times New Roman" panose="02020603050405020304" pitchFamily="18" charset="0"/>
              </a:rPr>
              <a:t>Theo</a:t>
            </a:r>
            <a:r>
              <a:rPr lang="en-US" sz="2000" b="1" i="1" dirty="0">
                <a:solidFill>
                  <a:schemeClr val="accent1">
                    <a:lumMod val="50000"/>
                  </a:schemeClr>
                </a:solidFill>
                <a:latin typeface="UTM Avo" panose="02040603050506020204" pitchFamily="18" charset="0"/>
                <a:cs typeface="Times New Roman" panose="02020603050405020304" pitchFamily="18" charset="0"/>
              </a:rPr>
              <a:t> ĐỨC HOÀI</a:t>
            </a:r>
          </a:p>
        </p:txBody>
      </p:sp>
      <p:sp>
        <p:nvSpPr>
          <p:cNvPr id="87" name="文本框 18">
            <a:extLst>
              <a:ext uri="{FF2B5EF4-FFF2-40B4-BE49-F238E27FC236}">
                <a16:creationId xmlns:a16="http://schemas.microsoft.com/office/drawing/2014/main" id="{94D41155-CA6E-B3A0-873C-76BD25EE3A0A}"/>
              </a:ext>
            </a:extLst>
          </p:cNvPr>
          <p:cNvSpPr txBox="1"/>
          <p:nvPr/>
        </p:nvSpPr>
        <p:spPr>
          <a:xfrm>
            <a:off x="0" y="4274053"/>
            <a:ext cx="7739406" cy="477054"/>
          </a:xfrm>
          <a:custGeom>
            <a:avLst/>
            <a:gdLst>
              <a:gd name="connsiteX0" fmla="*/ 0 w 7739406"/>
              <a:gd name="connsiteY0" fmla="*/ 0 h 477054"/>
              <a:gd name="connsiteX1" fmla="*/ 501982 w 7739406"/>
              <a:gd name="connsiteY1" fmla="*/ 0 h 477054"/>
              <a:gd name="connsiteX2" fmla="*/ 853946 w 7739406"/>
              <a:gd name="connsiteY2" fmla="*/ 0 h 477054"/>
              <a:gd name="connsiteX3" fmla="*/ 1505946 w 7739406"/>
              <a:gd name="connsiteY3" fmla="*/ 0 h 477054"/>
              <a:gd name="connsiteX4" fmla="*/ 1857910 w 7739406"/>
              <a:gd name="connsiteY4" fmla="*/ 0 h 477054"/>
              <a:gd name="connsiteX5" fmla="*/ 2209874 w 7739406"/>
              <a:gd name="connsiteY5" fmla="*/ 0 h 477054"/>
              <a:gd name="connsiteX6" fmla="*/ 2861874 w 7739406"/>
              <a:gd name="connsiteY6" fmla="*/ 0 h 477054"/>
              <a:gd name="connsiteX7" fmla="*/ 3288847 w 7739406"/>
              <a:gd name="connsiteY7" fmla="*/ 0 h 477054"/>
              <a:gd name="connsiteX8" fmla="*/ 3865838 w 7739406"/>
              <a:gd name="connsiteY8" fmla="*/ 0 h 477054"/>
              <a:gd name="connsiteX9" fmla="*/ 4592846 w 7739406"/>
              <a:gd name="connsiteY9" fmla="*/ 0 h 477054"/>
              <a:gd name="connsiteX10" fmla="*/ 5019819 w 7739406"/>
              <a:gd name="connsiteY10" fmla="*/ 0 h 477054"/>
              <a:gd name="connsiteX11" fmla="*/ 5671819 w 7739406"/>
              <a:gd name="connsiteY11" fmla="*/ 0 h 477054"/>
              <a:gd name="connsiteX12" fmla="*/ 6248809 w 7739406"/>
              <a:gd name="connsiteY12" fmla="*/ 0 h 477054"/>
              <a:gd name="connsiteX13" fmla="*/ 6900809 w 7739406"/>
              <a:gd name="connsiteY13" fmla="*/ 0 h 477054"/>
              <a:gd name="connsiteX14" fmla="*/ 7500879 w 7739406"/>
              <a:gd name="connsiteY14" fmla="*/ 0 h 477054"/>
              <a:gd name="connsiteX15" fmla="*/ 7739406 w 7739406"/>
              <a:gd name="connsiteY15" fmla="*/ 238527 h 477054"/>
              <a:gd name="connsiteX16" fmla="*/ 7500879 w 7739406"/>
              <a:gd name="connsiteY16" fmla="*/ 477054 h 477054"/>
              <a:gd name="connsiteX17" fmla="*/ 6998897 w 7739406"/>
              <a:gd name="connsiteY17" fmla="*/ 477054 h 477054"/>
              <a:gd name="connsiteX18" fmla="*/ 6571924 w 7739406"/>
              <a:gd name="connsiteY18" fmla="*/ 477054 h 477054"/>
              <a:gd name="connsiteX19" fmla="*/ 5844916 w 7739406"/>
              <a:gd name="connsiteY19" fmla="*/ 477054 h 477054"/>
              <a:gd name="connsiteX20" fmla="*/ 5267925 w 7739406"/>
              <a:gd name="connsiteY20" fmla="*/ 477054 h 477054"/>
              <a:gd name="connsiteX21" fmla="*/ 4765943 w 7739406"/>
              <a:gd name="connsiteY21" fmla="*/ 477054 h 477054"/>
              <a:gd name="connsiteX22" fmla="*/ 4038935 w 7739406"/>
              <a:gd name="connsiteY22" fmla="*/ 477054 h 477054"/>
              <a:gd name="connsiteX23" fmla="*/ 3311927 w 7739406"/>
              <a:gd name="connsiteY23" fmla="*/ 477054 h 477054"/>
              <a:gd name="connsiteX24" fmla="*/ 2734936 w 7739406"/>
              <a:gd name="connsiteY24" fmla="*/ 477054 h 477054"/>
              <a:gd name="connsiteX25" fmla="*/ 2232954 w 7739406"/>
              <a:gd name="connsiteY25" fmla="*/ 477054 h 477054"/>
              <a:gd name="connsiteX26" fmla="*/ 1655963 w 7739406"/>
              <a:gd name="connsiteY26" fmla="*/ 477054 h 477054"/>
              <a:gd name="connsiteX27" fmla="*/ 1078973 w 7739406"/>
              <a:gd name="connsiteY27" fmla="*/ 477054 h 477054"/>
              <a:gd name="connsiteX28" fmla="*/ 501982 w 7739406"/>
              <a:gd name="connsiteY28" fmla="*/ 477054 h 477054"/>
              <a:gd name="connsiteX29" fmla="*/ 0 w 7739406"/>
              <a:gd name="connsiteY29" fmla="*/ 477054 h 477054"/>
              <a:gd name="connsiteX30" fmla="*/ 0 w 7739406"/>
              <a:gd name="connsiteY30" fmla="*/ 0 h 47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39406" h="477054" fill="none" extrusionOk="0">
                <a:moveTo>
                  <a:pt x="0" y="0"/>
                </a:moveTo>
                <a:cubicBezTo>
                  <a:pt x="158476" y="-38352"/>
                  <a:pt x="252333" y="44673"/>
                  <a:pt x="501982" y="0"/>
                </a:cubicBezTo>
                <a:cubicBezTo>
                  <a:pt x="751631" y="-44673"/>
                  <a:pt x="747750" y="27187"/>
                  <a:pt x="853946" y="0"/>
                </a:cubicBezTo>
                <a:cubicBezTo>
                  <a:pt x="960142" y="-27187"/>
                  <a:pt x="1235863" y="48093"/>
                  <a:pt x="1505946" y="0"/>
                </a:cubicBezTo>
                <a:cubicBezTo>
                  <a:pt x="1776029" y="-48093"/>
                  <a:pt x="1733375" y="2207"/>
                  <a:pt x="1857910" y="0"/>
                </a:cubicBezTo>
                <a:cubicBezTo>
                  <a:pt x="1982445" y="-2207"/>
                  <a:pt x="2095030" y="40373"/>
                  <a:pt x="2209874" y="0"/>
                </a:cubicBezTo>
                <a:cubicBezTo>
                  <a:pt x="2324718" y="-40373"/>
                  <a:pt x="2718935" y="49272"/>
                  <a:pt x="2861874" y="0"/>
                </a:cubicBezTo>
                <a:cubicBezTo>
                  <a:pt x="3004813" y="-49272"/>
                  <a:pt x="3171179" y="42719"/>
                  <a:pt x="3288847" y="0"/>
                </a:cubicBezTo>
                <a:cubicBezTo>
                  <a:pt x="3406515" y="-42719"/>
                  <a:pt x="3579924" y="15703"/>
                  <a:pt x="3865838" y="0"/>
                </a:cubicBezTo>
                <a:cubicBezTo>
                  <a:pt x="4151752" y="-15703"/>
                  <a:pt x="4404515" y="53742"/>
                  <a:pt x="4592846" y="0"/>
                </a:cubicBezTo>
                <a:cubicBezTo>
                  <a:pt x="4781177" y="-53742"/>
                  <a:pt x="4854051" y="35987"/>
                  <a:pt x="5019819" y="0"/>
                </a:cubicBezTo>
                <a:cubicBezTo>
                  <a:pt x="5185587" y="-35987"/>
                  <a:pt x="5381881" y="37170"/>
                  <a:pt x="5671819" y="0"/>
                </a:cubicBezTo>
                <a:cubicBezTo>
                  <a:pt x="5961757" y="-37170"/>
                  <a:pt x="6109593" y="51082"/>
                  <a:pt x="6248809" y="0"/>
                </a:cubicBezTo>
                <a:cubicBezTo>
                  <a:pt x="6388025" y="-51082"/>
                  <a:pt x="6743412" y="2558"/>
                  <a:pt x="6900809" y="0"/>
                </a:cubicBezTo>
                <a:cubicBezTo>
                  <a:pt x="7058206" y="-2558"/>
                  <a:pt x="7338943" y="63989"/>
                  <a:pt x="7500879" y="0"/>
                </a:cubicBezTo>
                <a:cubicBezTo>
                  <a:pt x="7589081" y="52544"/>
                  <a:pt x="7628072" y="167408"/>
                  <a:pt x="7739406" y="238527"/>
                </a:cubicBezTo>
                <a:cubicBezTo>
                  <a:pt x="7646751" y="370638"/>
                  <a:pt x="7616646" y="358071"/>
                  <a:pt x="7500879" y="477054"/>
                </a:cubicBezTo>
                <a:cubicBezTo>
                  <a:pt x="7369050" y="512064"/>
                  <a:pt x="7161236" y="472699"/>
                  <a:pt x="6998897" y="477054"/>
                </a:cubicBezTo>
                <a:cubicBezTo>
                  <a:pt x="6836558" y="481409"/>
                  <a:pt x="6698672" y="461593"/>
                  <a:pt x="6571924" y="477054"/>
                </a:cubicBezTo>
                <a:cubicBezTo>
                  <a:pt x="6445176" y="492515"/>
                  <a:pt x="5999208" y="413131"/>
                  <a:pt x="5844916" y="477054"/>
                </a:cubicBezTo>
                <a:cubicBezTo>
                  <a:pt x="5690624" y="540977"/>
                  <a:pt x="5506079" y="438762"/>
                  <a:pt x="5267925" y="477054"/>
                </a:cubicBezTo>
                <a:cubicBezTo>
                  <a:pt x="5029771" y="515346"/>
                  <a:pt x="4992861" y="464469"/>
                  <a:pt x="4765943" y="477054"/>
                </a:cubicBezTo>
                <a:cubicBezTo>
                  <a:pt x="4539025" y="489639"/>
                  <a:pt x="4295326" y="451951"/>
                  <a:pt x="4038935" y="477054"/>
                </a:cubicBezTo>
                <a:cubicBezTo>
                  <a:pt x="3782544" y="502157"/>
                  <a:pt x="3502719" y="427625"/>
                  <a:pt x="3311927" y="477054"/>
                </a:cubicBezTo>
                <a:cubicBezTo>
                  <a:pt x="3121135" y="526483"/>
                  <a:pt x="3003819" y="459823"/>
                  <a:pt x="2734936" y="477054"/>
                </a:cubicBezTo>
                <a:cubicBezTo>
                  <a:pt x="2466053" y="494285"/>
                  <a:pt x="2355878" y="474999"/>
                  <a:pt x="2232954" y="477054"/>
                </a:cubicBezTo>
                <a:cubicBezTo>
                  <a:pt x="2110030" y="479109"/>
                  <a:pt x="1780982" y="450711"/>
                  <a:pt x="1655963" y="477054"/>
                </a:cubicBezTo>
                <a:cubicBezTo>
                  <a:pt x="1530944" y="503397"/>
                  <a:pt x="1208343" y="428546"/>
                  <a:pt x="1078973" y="477054"/>
                </a:cubicBezTo>
                <a:cubicBezTo>
                  <a:pt x="949603" y="525562"/>
                  <a:pt x="698934" y="473882"/>
                  <a:pt x="501982" y="477054"/>
                </a:cubicBezTo>
                <a:cubicBezTo>
                  <a:pt x="305030" y="480226"/>
                  <a:pt x="247018" y="476747"/>
                  <a:pt x="0" y="477054"/>
                </a:cubicBezTo>
                <a:cubicBezTo>
                  <a:pt x="-19419" y="258277"/>
                  <a:pt x="6982" y="107617"/>
                  <a:pt x="0" y="0"/>
                </a:cubicBezTo>
                <a:close/>
              </a:path>
              <a:path w="7739406" h="477054" stroke="0" extrusionOk="0">
                <a:moveTo>
                  <a:pt x="0" y="0"/>
                </a:moveTo>
                <a:cubicBezTo>
                  <a:pt x="322833" y="-40206"/>
                  <a:pt x="418688" y="51060"/>
                  <a:pt x="651999" y="0"/>
                </a:cubicBezTo>
                <a:cubicBezTo>
                  <a:pt x="885310" y="-51060"/>
                  <a:pt x="952032" y="26646"/>
                  <a:pt x="1078973" y="0"/>
                </a:cubicBezTo>
                <a:cubicBezTo>
                  <a:pt x="1205914" y="-26646"/>
                  <a:pt x="1291796" y="35297"/>
                  <a:pt x="1430937" y="0"/>
                </a:cubicBezTo>
                <a:cubicBezTo>
                  <a:pt x="1570078" y="-35297"/>
                  <a:pt x="1957680" y="46182"/>
                  <a:pt x="2157945" y="0"/>
                </a:cubicBezTo>
                <a:cubicBezTo>
                  <a:pt x="2358210" y="-46182"/>
                  <a:pt x="2606873" y="7554"/>
                  <a:pt x="2734936" y="0"/>
                </a:cubicBezTo>
                <a:cubicBezTo>
                  <a:pt x="2862999" y="-7554"/>
                  <a:pt x="3185609" y="85147"/>
                  <a:pt x="3461944" y="0"/>
                </a:cubicBezTo>
                <a:cubicBezTo>
                  <a:pt x="3738279" y="-85147"/>
                  <a:pt x="3849692" y="60062"/>
                  <a:pt x="4188952" y="0"/>
                </a:cubicBezTo>
                <a:cubicBezTo>
                  <a:pt x="4528212" y="-60062"/>
                  <a:pt x="4534524" y="55443"/>
                  <a:pt x="4690934" y="0"/>
                </a:cubicBezTo>
                <a:cubicBezTo>
                  <a:pt x="4847344" y="-55443"/>
                  <a:pt x="4952285" y="25422"/>
                  <a:pt x="5042899" y="0"/>
                </a:cubicBezTo>
                <a:cubicBezTo>
                  <a:pt x="5133513" y="-25422"/>
                  <a:pt x="5317591" y="2522"/>
                  <a:pt x="5544881" y="0"/>
                </a:cubicBezTo>
                <a:cubicBezTo>
                  <a:pt x="5772171" y="-2522"/>
                  <a:pt x="5924633" y="71493"/>
                  <a:pt x="6271889" y="0"/>
                </a:cubicBezTo>
                <a:cubicBezTo>
                  <a:pt x="6619145" y="-71493"/>
                  <a:pt x="6549882" y="31762"/>
                  <a:pt x="6623853" y="0"/>
                </a:cubicBezTo>
                <a:cubicBezTo>
                  <a:pt x="6697824" y="-31762"/>
                  <a:pt x="7278183" y="68817"/>
                  <a:pt x="7500879" y="0"/>
                </a:cubicBezTo>
                <a:cubicBezTo>
                  <a:pt x="7615435" y="82231"/>
                  <a:pt x="7627878" y="148389"/>
                  <a:pt x="7739406" y="238527"/>
                </a:cubicBezTo>
                <a:cubicBezTo>
                  <a:pt x="7699586" y="335441"/>
                  <a:pt x="7600792" y="362524"/>
                  <a:pt x="7500879" y="477054"/>
                </a:cubicBezTo>
                <a:cubicBezTo>
                  <a:pt x="7316210" y="562209"/>
                  <a:pt x="7128980" y="415562"/>
                  <a:pt x="6773871" y="477054"/>
                </a:cubicBezTo>
                <a:cubicBezTo>
                  <a:pt x="6418762" y="538546"/>
                  <a:pt x="6484796" y="440773"/>
                  <a:pt x="6346898" y="477054"/>
                </a:cubicBezTo>
                <a:cubicBezTo>
                  <a:pt x="6209000" y="513335"/>
                  <a:pt x="6144470" y="448519"/>
                  <a:pt x="5994933" y="477054"/>
                </a:cubicBezTo>
                <a:cubicBezTo>
                  <a:pt x="5845397" y="505589"/>
                  <a:pt x="5747118" y="443963"/>
                  <a:pt x="5642969" y="477054"/>
                </a:cubicBezTo>
                <a:cubicBezTo>
                  <a:pt x="5538820" y="510145"/>
                  <a:pt x="5265381" y="472910"/>
                  <a:pt x="5140987" y="477054"/>
                </a:cubicBezTo>
                <a:cubicBezTo>
                  <a:pt x="5016593" y="481198"/>
                  <a:pt x="4621130" y="465761"/>
                  <a:pt x="4413979" y="477054"/>
                </a:cubicBezTo>
                <a:cubicBezTo>
                  <a:pt x="4206828" y="488347"/>
                  <a:pt x="4194423" y="456823"/>
                  <a:pt x="4062014" y="477054"/>
                </a:cubicBezTo>
                <a:cubicBezTo>
                  <a:pt x="3929605" y="497285"/>
                  <a:pt x="3790919" y="457504"/>
                  <a:pt x="3710050" y="477054"/>
                </a:cubicBezTo>
                <a:cubicBezTo>
                  <a:pt x="3629181" y="496604"/>
                  <a:pt x="3513829" y="460707"/>
                  <a:pt x="3358086" y="477054"/>
                </a:cubicBezTo>
                <a:cubicBezTo>
                  <a:pt x="3202343" y="493401"/>
                  <a:pt x="3106268" y="465227"/>
                  <a:pt x="2856104" y="477054"/>
                </a:cubicBezTo>
                <a:cubicBezTo>
                  <a:pt x="2605940" y="488881"/>
                  <a:pt x="2456552" y="459004"/>
                  <a:pt x="2279113" y="477054"/>
                </a:cubicBezTo>
                <a:cubicBezTo>
                  <a:pt x="2101674" y="495104"/>
                  <a:pt x="1848109" y="396567"/>
                  <a:pt x="1552105" y="477054"/>
                </a:cubicBezTo>
                <a:cubicBezTo>
                  <a:pt x="1256101" y="557541"/>
                  <a:pt x="1263536" y="465686"/>
                  <a:pt x="1125132" y="477054"/>
                </a:cubicBezTo>
                <a:cubicBezTo>
                  <a:pt x="986728" y="488422"/>
                  <a:pt x="335069" y="412997"/>
                  <a:pt x="0" y="477054"/>
                </a:cubicBezTo>
                <a:cubicBezTo>
                  <a:pt x="-38394" y="249322"/>
                  <a:pt x="42275" y="176375"/>
                  <a:pt x="0" y="0"/>
                </a:cubicBezTo>
                <a:close/>
              </a:path>
            </a:pathLst>
          </a:custGeom>
          <a:solidFill>
            <a:schemeClr val="bg2"/>
          </a:solidFill>
          <a:ln>
            <a:solidFill>
              <a:schemeClr val="accent1">
                <a:lumMod val="50000"/>
              </a:schemeClr>
            </a:solidFill>
            <a:extLst>
              <a:ext uri="{C807C97D-BFC1-408E-A445-0C87EB9F89A2}">
                <ask:lineSketchStyleProps xmlns:ask="http://schemas.microsoft.com/office/drawing/2018/sketchyshapes" sd="2614937802">
                  <a:prstGeom prst="homePlate">
                    <a:avLst/>
                  </a:prstGeom>
                  <ask:type>
                    <ask:lineSketchScribble/>
                  </ask:type>
                </ask:lineSketchStyleProps>
              </a:ext>
            </a:extLst>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2500" b="1">
                <a:solidFill>
                  <a:schemeClr val="accent3">
                    <a:lumMod val="50000"/>
                  </a:schemeClr>
                </a:solidFill>
                <a:latin typeface="UTM Avo" panose="02040603050506020204" pitchFamily="18" charset="0"/>
                <a:ea typeface="华康少女文字W5(P)" panose="040F0500000000000000" pitchFamily="82" charset="-122"/>
                <a:cs typeface="Times New Roman" panose="02020603050405020304" pitchFamily="18" charset="0"/>
              </a:rPr>
              <a:t>Tìm tên riêng trong bài và viết lại cho đúng</a:t>
            </a:r>
            <a:endParaRPr kumimoji="0" lang="zh-CN" altLang="en-US" sz="2500" b="1" i="0" u="none" strike="noStrike" kern="1200" cap="none" spc="0" normalizeH="0" baseline="0" noProof="0" dirty="0">
              <a:ln>
                <a:noFill/>
              </a:ln>
              <a:solidFill>
                <a:schemeClr val="accent3">
                  <a:lumMod val="50000"/>
                </a:schemeClr>
              </a:solidFill>
              <a:effectLst/>
              <a:uLnTx/>
              <a:uFillTx/>
              <a:latin typeface="UTM Avo" panose="02040603050506020204" pitchFamily="18" charset="0"/>
              <a:ea typeface="华康少女文字W5(P)" panose="040F0500000000000000" pitchFamily="82" charset="-122"/>
              <a:cs typeface="Times New Roman" panose="02020603050405020304" pitchFamily="18" charset="0"/>
            </a:endParaRPr>
          </a:p>
        </p:txBody>
      </p:sp>
      <p:sp>
        <p:nvSpPr>
          <p:cNvPr id="4" name="Rectangle: Rounded Corners 3">
            <a:extLst>
              <a:ext uri="{FF2B5EF4-FFF2-40B4-BE49-F238E27FC236}">
                <a16:creationId xmlns:a16="http://schemas.microsoft.com/office/drawing/2014/main" id="{149BBC98-E63A-5F49-C3AE-85E5CA93B54D}"/>
              </a:ext>
            </a:extLst>
          </p:cNvPr>
          <p:cNvSpPr/>
          <p:nvPr/>
        </p:nvSpPr>
        <p:spPr>
          <a:xfrm>
            <a:off x="2187019" y="1386273"/>
            <a:ext cx="1206630" cy="39069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C2478B13-DD8F-0CD0-ABEF-576984832AAD}"/>
              </a:ext>
            </a:extLst>
          </p:cNvPr>
          <p:cNvSpPr/>
          <p:nvPr/>
        </p:nvSpPr>
        <p:spPr>
          <a:xfrm>
            <a:off x="5391584" y="1347002"/>
            <a:ext cx="1094057" cy="477054"/>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EB0A10F0-00A0-3EF9-97C3-DBA35BFA69A3}"/>
              </a:ext>
            </a:extLst>
          </p:cNvPr>
          <p:cNvSpPr/>
          <p:nvPr/>
        </p:nvSpPr>
        <p:spPr>
          <a:xfrm>
            <a:off x="6873712" y="1338115"/>
            <a:ext cx="1609864" cy="477054"/>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D8867DA3-26E9-054F-A27F-CFB75E4775B7}"/>
              </a:ext>
            </a:extLst>
          </p:cNvPr>
          <p:cNvSpPr/>
          <p:nvPr/>
        </p:nvSpPr>
        <p:spPr>
          <a:xfrm>
            <a:off x="6138421" y="2571750"/>
            <a:ext cx="1959204" cy="368536"/>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a:extLst>
              <a:ext uri="{FF2B5EF4-FFF2-40B4-BE49-F238E27FC236}">
                <a16:creationId xmlns:a16="http://schemas.microsoft.com/office/drawing/2014/main" id="{E25E77DF-7FF3-4153-1B4F-C340BB24B546}"/>
              </a:ext>
            </a:extLst>
          </p:cNvPr>
          <p:cNvSpPr/>
          <p:nvPr/>
        </p:nvSpPr>
        <p:spPr>
          <a:xfrm>
            <a:off x="2973607" y="1826399"/>
            <a:ext cx="1094057" cy="322912"/>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wd">
                                    <p:tmPct val="10000"/>
                                  </p:iterate>
                                  <p:childTnLst>
                                    <p:set>
                                      <p:cBhvr>
                                        <p:cTn id="6" dur="1" fill="hold">
                                          <p:stCondLst>
                                            <p:cond delay="0"/>
                                          </p:stCondLst>
                                        </p:cTn>
                                        <p:tgtEl>
                                          <p:spTgt spid="85"/>
                                        </p:tgtEl>
                                        <p:attrNameLst>
                                          <p:attrName>style.visibility</p:attrName>
                                        </p:attrNameLst>
                                      </p:cBhvr>
                                      <p:to>
                                        <p:strVal val="visible"/>
                                      </p:to>
                                    </p:set>
                                    <p:animEffect transition="in" filter="barn(inVertic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wd">
                                    <p:tmPct val="10000"/>
                                  </p:iterate>
                                  <p:childTnLst>
                                    <p:set>
                                      <p:cBhvr>
                                        <p:cTn id="11" dur="1" fill="hold">
                                          <p:stCondLst>
                                            <p:cond delay="0"/>
                                          </p:stCondLst>
                                        </p:cTn>
                                        <p:tgtEl>
                                          <p:spTgt spid="86"/>
                                        </p:tgtEl>
                                        <p:attrNameLst>
                                          <p:attrName>style.visibility</p:attrName>
                                        </p:attrNameLst>
                                      </p:cBhvr>
                                      <p:to>
                                        <p:strVal val="visible"/>
                                      </p:to>
                                    </p:set>
                                    <p:animEffect transition="in" filter="circle(in)">
                                      <p:cBhvr>
                                        <p:cTn id="12" dur="500"/>
                                        <p:tgtEl>
                                          <p:spTgt spid="86"/>
                                        </p:tgtEl>
                                      </p:cBhvr>
                                    </p:animEffect>
                                  </p:childTnLst>
                                </p:cTn>
                              </p:par>
                            </p:childTnLst>
                          </p:cTn>
                        </p:par>
                        <p:par>
                          <p:cTn id="13" fill="hold">
                            <p:stCondLst>
                              <p:cond delay="3850"/>
                            </p:stCondLst>
                            <p:childTnLst>
                              <p:par>
                                <p:cTn id="14" presetID="16" presetClass="entr" presetSubtype="21"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barn(inVertical)">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0"/>
                                        </p:tgtEl>
                                        <p:attrNameLst>
                                          <p:attrName>style.visibility</p:attrName>
                                        </p:attrNameLst>
                                      </p:cBhvr>
                                      <p:to>
                                        <p:strVal val="visible"/>
                                      </p:to>
                                    </p:set>
                                    <p:anim calcmode="lin" valueType="num">
                                      <p:cBhvr>
                                        <p:cTn id="26" dur="500" fill="hold"/>
                                        <p:tgtEl>
                                          <p:spTgt spid="90"/>
                                        </p:tgtEl>
                                        <p:attrNameLst>
                                          <p:attrName>ppt_w</p:attrName>
                                        </p:attrNameLst>
                                      </p:cBhvr>
                                      <p:tavLst>
                                        <p:tav tm="0">
                                          <p:val>
                                            <p:fltVal val="0"/>
                                          </p:val>
                                        </p:tav>
                                        <p:tav tm="100000">
                                          <p:val>
                                            <p:strVal val="#ppt_w"/>
                                          </p:val>
                                        </p:tav>
                                      </p:tavLst>
                                    </p:anim>
                                    <p:anim calcmode="lin" valueType="num">
                                      <p:cBhvr>
                                        <p:cTn id="27" dur="500" fill="hold"/>
                                        <p:tgtEl>
                                          <p:spTgt spid="90"/>
                                        </p:tgtEl>
                                        <p:attrNameLst>
                                          <p:attrName>ppt_h</p:attrName>
                                        </p:attrNameLst>
                                      </p:cBhvr>
                                      <p:tavLst>
                                        <p:tav tm="0">
                                          <p:val>
                                            <p:fltVal val="0"/>
                                          </p:val>
                                        </p:tav>
                                        <p:tav tm="100000">
                                          <p:val>
                                            <p:strVal val="#ppt_h"/>
                                          </p:val>
                                        </p:tav>
                                      </p:tavLst>
                                    </p:anim>
                                    <p:animEffect transition="in" filter="fade">
                                      <p:cBhvr>
                                        <p:cTn id="28" dur="500"/>
                                        <p:tgtEl>
                                          <p:spTgt spid="9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anim calcmode="lin" valueType="num">
                                      <p:cBhvr>
                                        <p:cTn id="31" dur="500" fill="hold"/>
                                        <p:tgtEl>
                                          <p:spTgt spid="91"/>
                                        </p:tgtEl>
                                        <p:attrNameLst>
                                          <p:attrName>ppt_w</p:attrName>
                                        </p:attrNameLst>
                                      </p:cBhvr>
                                      <p:tavLst>
                                        <p:tav tm="0">
                                          <p:val>
                                            <p:fltVal val="0"/>
                                          </p:val>
                                        </p:tav>
                                        <p:tav tm="100000">
                                          <p:val>
                                            <p:strVal val="#ppt_w"/>
                                          </p:val>
                                        </p:tav>
                                      </p:tavLst>
                                    </p:anim>
                                    <p:anim calcmode="lin" valueType="num">
                                      <p:cBhvr>
                                        <p:cTn id="32" dur="500" fill="hold"/>
                                        <p:tgtEl>
                                          <p:spTgt spid="91"/>
                                        </p:tgtEl>
                                        <p:attrNameLst>
                                          <p:attrName>ppt_h</p:attrName>
                                        </p:attrNameLst>
                                      </p:cBhvr>
                                      <p:tavLst>
                                        <p:tav tm="0">
                                          <p:val>
                                            <p:fltVal val="0"/>
                                          </p:val>
                                        </p:tav>
                                        <p:tav tm="100000">
                                          <p:val>
                                            <p:strVal val="#ppt_h"/>
                                          </p:val>
                                        </p:tav>
                                      </p:tavLst>
                                    </p:anim>
                                    <p:animEffect transition="in" filter="fade">
                                      <p:cBhvr>
                                        <p:cTn id="33" dur="500"/>
                                        <p:tgtEl>
                                          <p:spTgt spid="9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3"/>
                                        </p:tgtEl>
                                        <p:attrNameLst>
                                          <p:attrName>style.visibility</p:attrName>
                                        </p:attrNameLst>
                                      </p:cBhvr>
                                      <p:to>
                                        <p:strVal val="visible"/>
                                      </p:to>
                                    </p:set>
                                    <p:anim calcmode="lin" valueType="num">
                                      <p:cBhvr>
                                        <p:cTn id="36" dur="500" fill="hold"/>
                                        <p:tgtEl>
                                          <p:spTgt spid="93"/>
                                        </p:tgtEl>
                                        <p:attrNameLst>
                                          <p:attrName>ppt_w</p:attrName>
                                        </p:attrNameLst>
                                      </p:cBhvr>
                                      <p:tavLst>
                                        <p:tav tm="0">
                                          <p:val>
                                            <p:fltVal val="0"/>
                                          </p:val>
                                        </p:tav>
                                        <p:tav tm="100000">
                                          <p:val>
                                            <p:strVal val="#ppt_w"/>
                                          </p:val>
                                        </p:tav>
                                      </p:tavLst>
                                    </p:anim>
                                    <p:anim calcmode="lin" valueType="num">
                                      <p:cBhvr>
                                        <p:cTn id="37" dur="500" fill="hold"/>
                                        <p:tgtEl>
                                          <p:spTgt spid="93"/>
                                        </p:tgtEl>
                                        <p:attrNameLst>
                                          <p:attrName>ppt_h</p:attrName>
                                        </p:attrNameLst>
                                      </p:cBhvr>
                                      <p:tavLst>
                                        <p:tav tm="0">
                                          <p:val>
                                            <p:fltVal val="0"/>
                                          </p:val>
                                        </p:tav>
                                        <p:tav tm="100000">
                                          <p:val>
                                            <p:strVal val="#ppt_h"/>
                                          </p:val>
                                        </p:tav>
                                      </p:tavLst>
                                    </p:anim>
                                    <p:animEffect transition="in" filter="fade">
                                      <p:cBhvr>
                                        <p:cTn id="38" dur="500"/>
                                        <p:tgtEl>
                                          <p:spTgt spid="9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p:cTn id="41" dur="500" fill="hold"/>
                                        <p:tgtEl>
                                          <p:spTgt spid="92"/>
                                        </p:tgtEl>
                                        <p:attrNameLst>
                                          <p:attrName>ppt_w</p:attrName>
                                        </p:attrNameLst>
                                      </p:cBhvr>
                                      <p:tavLst>
                                        <p:tav tm="0">
                                          <p:val>
                                            <p:fltVal val="0"/>
                                          </p:val>
                                        </p:tav>
                                        <p:tav tm="100000">
                                          <p:val>
                                            <p:strVal val="#ppt_w"/>
                                          </p:val>
                                        </p:tav>
                                      </p:tavLst>
                                    </p:anim>
                                    <p:anim calcmode="lin" valueType="num">
                                      <p:cBhvr>
                                        <p:cTn id="42" dur="500" fill="hold"/>
                                        <p:tgtEl>
                                          <p:spTgt spid="92"/>
                                        </p:tgtEl>
                                        <p:attrNameLst>
                                          <p:attrName>ppt_h</p:attrName>
                                        </p:attrNameLst>
                                      </p:cBhvr>
                                      <p:tavLst>
                                        <p:tav tm="0">
                                          <p:val>
                                            <p:fltVal val="0"/>
                                          </p:val>
                                        </p:tav>
                                        <p:tav tm="100000">
                                          <p:val>
                                            <p:strVal val="#ppt_h"/>
                                          </p:val>
                                        </p:tav>
                                      </p:tavLst>
                                    </p:anim>
                                    <p:animEffect transition="in" filter="fade">
                                      <p:cBhvr>
                                        <p:cTn id="4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animBg="1"/>
      <p:bldP spid="4" grpId="0" animBg="1"/>
      <p:bldP spid="90" grpId="0" animBg="1"/>
      <p:bldP spid="91" grpId="0" animBg="1"/>
      <p:bldP spid="92" grpId="0" animBg="1"/>
      <p:bldP spid="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86" name="Rectangle 85">
            <a:extLst>
              <a:ext uri="{FF2B5EF4-FFF2-40B4-BE49-F238E27FC236}">
                <a16:creationId xmlns:a16="http://schemas.microsoft.com/office/drawing/2014/main" id="{E618F124-6E85-37AB-5DC8-B79C8FD62A8A}"/>
              </a:ext>
            </a:extLst>
          </p:cNvPr>
          <p:cNvSpPr/>
          <p:nvPr/>
        </p:nvSpPr>
        <p:spPr>
          <a:xfrm>
            <a:off x="146389" y="74382"/>
            <a:ext cx="8851221" cy="3378554"/>
          </a:xfrm>
          <a:prstGeom prst="rect">
            <a:avLst/>
          </a:prstGeom>
          <a:ln>
            <a:noFill/>
          </a:ln>
        </p:spPr>
        <p:txBody>
          <a:bodyPr wrap="square">
            <a:spAutoFit/>
          </a:bodyPr>
          <a:lstStyle/>
          <a:p>
            <a:pPr algn="just">
              <a:lnSpc>
                <a:spcPct val="150000"/>
              </a:lnSpc>
            </a:pPr>
            <a:r>
              <a:rPr lang="vi-VN" sz="2500" b="1">
                <a:solidFill>
                  <a:srgbClr val="002060"/>
                </a:solidFill>
                <a:latin typeface="Cambria" panose="02040503050406030204" pitchFamily="18" charset="0"/>
                <a:ea typeface="Cambria" panose="02040503050406030204" pitchFamily="18" charset="0"/>
                <a:cs typeface="Times New Roman" panose="02020603050405020304" pitchFamily="18" charset="0"/>
              </a:rPr>
              <a:t>Gia </a:t>
            </a:r>
            <a:r>
              <a:rPr lang="vi-VN" sz="2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đình ông Giô-dép lại chuyển </a:t>
            </a:r>
            <a:r>
              <a:rPr lang="vi-VN" sz="2500" b="1">
                <a:solidFill>
                  <a:srgbClr val="002060"/>
                </a:solidFill>
                <a:latin typeface="Cambria" panose="02040503050406030204" pitchFamily="18" charset="0"/>
                <a:ea typeface="Cambria" panose="02040503050406030204" pitchFamily="18" charset="0"/>
                <a:cs typeface="Times New Roman" panose="02020603050405020304" pitchFamily="18" charset="0"/>
              </a:rPr>
              <a:t>về </a:t>
            </a:r>
            <a:r>
              <a:rPr lang="en-US" sz="2500" b="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Á</a:t>
            </a:r>
            <a:r>
              <a:rPr lang="vi-VN" sz="2500" b="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c-boa </a:t>
            </a:r>
            <a:r>
              <a:rPr lang="vi-VN" sz="2500" b="1">
                <a:solidFill>
                  <a:srgbClr val="002060"/>
                </a:solidFill>
                <a:latin typeface="Cambria" panose="02040503050406030204" pitchFamily="18" charset="0"/>
                <a:ea typeface="Cambria" panose="02040503050406030204" pitchFamily="18" charset="0"/>
                <a:cs typeface="Times New Roman" panose="02020603050405020304" pitchFamily="18" charset="0"/>
              </a:rPr>
              <a:t>để </a:t>
            </a:r>
            <a:r>
              <a:rPr lang="en-US" sz="2500" b="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L</a:t>
            </a:r>
            <a:r>
              <a:rPr lang="vi-VN" sz="2500" b="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u-i </a:t>
            </a:r>
            <a:r>
              <a:rPr lang="en-US" sz="2500" b="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P</a:t>
            </a:r>
            <a:r>
              <a:rPr lang="vi-VN" sz="2500" b="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axtơ </a:t>
            </a:r>
            <a:r>
              <a:rPr lang="vi-VN" sz="2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có thể tiếp tục đi học</a:t>
            </a:r>
            <a:r>
              <a:rPr lang="vi-VN" sz="2500" b="1">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500" b="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Á</a:t>
            </a:r>
            <a:r>
              <a:rPr lang="vi-VN" sz="2500" b="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c-boa </a:t>
            </a:r>
            <a:r>
              <a:rPr lang="vi-VN" sz="2500" b="1">
                <a:solidFill>
                  <a:srgbClr val="002060"/>
                </a:solidFill>
                <a:latin typeface="Cambria" panose="02040503050406030204" pitchFamily="18" charset="0"/>
                <a:ea typeface="Cambria" panose="02040503050406030204" pitchFamily="18" charset="0"/>
                <a:cs typeface="Times New Roman" panose="02020603050405020304" pitchFamily="18" charset="0"/>
              </a:rPr>
              <a:t>là </a:t>
            </a:r>
            <a:r>
              <a:rPr lang="vi-VN" sz="2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một thị trấn nhỏ không có lâu đài đồ sộ, nguy nga, chỉ thấy những ngôi nhà cổ kính và những vườn nho con con. Dòng </a:t>
            </a:r>
            <a:r>
              <a:rPr lang="vi-VN" sz="2500" b="1">
                <a:solidFill>
                  <a:srgbClr val="002060"/>
                </a:solidFill>
                <a:latin typeface="Cambria" panose="02040503050406030204" pitchFamily="18" charset="0"/>
                <a:ea typeface="Cambria" panose="02040503050406030204" pitchFamily="18" charset="0"/>
                <a:cs typeface="Times New Roman" panose="02020603050405020304" pitchFamily="18" charset="0"/>
              </a:rPr>
              <a:t>sông </a:t>
            </a:r>
            <a:r>
              <a:rPr lang="en-US" sz="2500" b="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Q</a:t>
            </a:r>
            <a:r>
              <a:rPr lang="vi-VN" sz="2500" b="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uy-dăng-xơ </a:t>
            </a:r>
            <a:r>
              <a:rPr lang="vi-VN" sz="2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hiền hòa lượn quanh thành phố với những chiếc cầu trắng phau.</a:t>
            </a:r>
            <a:endParaRPr lang="en-US" sz="25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r">
              <a:lnSpc>
                <a:spcPct val="150000"/>
              </a:lnSpc>
            </a:pPr>
            <a:r>
              <a:rPr lang="en-US" sz="2000" i="1" dirty="0">
                <a:solidFill>
                  <a:schemeClr val="accent1">
                    <a:lumMod val="50000"/>
                  </a:schemeClr>
                </a:solidFill>
                <a:latin typeface="UTM Avo" panose="02040603050506020204" pitchFamily="18" charset="0"/>
                <a:cs typeface="Times New Roman" panose="02020603050405020304" pitchFamily="18" charset="0"/>
              </a:rPr>
              <a:t>Theo</a:t>
            </a:r>
            <a:r>
              <a:rPr lang="en-US" sz="2000" b="1" i="1" dirty="0">
                <a:solidFill>
                  <a:schemeClr val="accent1">
                    <a:lumMod val="50000"/>
                  </a:schemeClr>
                </a:solidFill>
                <a:latin typeface="UTM Avo" panose="02040603050506020204" pitchFamily="18" charset="0"/>
                <a:cs typeface="Times New Roman" panose="02020603050405020304" pitchFamily="18" charset="0"/>
              </a:rPr>
              <a:t> ĐỨC HOÀI</a:t>
            </a:r>
          </a:p>
        </p:txBody>
      </p:sp>
      <p:sp>
        <p:nvSpPr>
          <p:cNvPr id="10" name="Rectangle 2">
            <a:extLst>
              <a:ext uri="{FF2B5EF4-FFF2-40B4-BE49-F238E27FC236}">
                <a16:creationId xmlns:a16="http://schemas.microsoft.com/office/drawing/2014/main" id="{2E4BAD40-9F1D-D9F2-9844-8660BD083044}"/>
              </a:ext>
            </a:extLst>
          </p:cNvPr>
          <p:cNvSpPr>
            <a:spLocks noChangeArrowheads="1"/>
          </p:cNvSpPr>
          <p:nvPr/>
        </p:nvSpPr>
        <p:spPr bwMode="auto">
          <a:xfrm>
            <a:off x="1626942" y="3522363"/>
            <a:ext cx="73085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500" b="1" i="0" strike="noStrike" cap="none" normalizeH="0" baseline="0">
                <a:ln>
                  <a:noFill/>
                </a:ln>
                <a:solidFill>
                  <a:schemeClr val="tx2">
                    <a:lumMod val="50000"/>
                  </a:schemeClr>
                </a:solidFill>
                <a:effectLst/>
                <a:latin typeface="UTM Avo" panose="02040603050506020204" pitchFamily="18" charset="0"/>
              </a:rPr>
              <a:t>Louis Pasteur (1822 -1895) </a:t>
            </a:r>
            <a:r>
              <a:rPr kumimoji="0" lang="en-US" altLang="en-US" sz="1500" b="1" i="0" strike="noStrike" cap="none" normalizeH="0" baseline="0">
                <a:ln>
                  <a:noFill/>
                </a:ln>
                <a:solidFill>
                  <a:srgbClr val="002060"/>
                </a:solidFill>
                <a:effectLst/>
                <a:latin typeface="UTM Avo" panose="02040603050506020204" pitchFamily="18" charset="0"/>
              </a:rPr>
              <a:t>là một nhà sinh học, nhà vi sinh vật học, nhà hoá học</a:t>
            </a:r>
            <a:r>
              <a:rPr lang="en-US" altLang="en-US" sz="1500" b="1">
                <a:solidFill>
                  <a:srgbClr val="002060"/>
                </a:solidFill>
                <a:latin typeface="UTM Avo" panose="02040603050506020204" pitchFamily="18" charset="0"/>
              </a:rPr>
              <a:t>. </a:t>
            </a:r>
            <a:r>
              <a:rPr kumimoji="0" lang="en-US" altLang="en-US" sz="1500" b="1" i="0" strike="noStrike" cap="none" normalizeH="0" baseline="0">
                <a:ln>
                  <a:noFill/>
                </a:ln>
                <a:solidFill>
                  <a:srgbClr val="002060"/>
                </a:solidFill>
                <a:effectLst/>
                <a:latin typeface="UTM Avo" panose="02040603050506020204" pitchFamily="18" charset="0"/>
                <a:cs typeface="Arial" panose="020B0604020202020204" pitchFamily="34" charset="0"/>
              </a:rPr>
              <a:t>Ông thường được biết đến qua những nghiên cứu quan trọng về các nguyên nhân và biện pháp chữa bệnh, và những khám phá đó của ông đã cứu sống vô số người kể từ đó. Ông đã đề ra các biện pháp thanh trùng để làm giảm tỷ lệ tử vong sau khi sinh đẻ ở các sản phụ, tạo ra loại vắc-xin đầu tiên cho bệnh dại và bệnh than. </a:t>
            </a:r>
            <a:endParaRPr kumimoji="0" lang="en-US" altLang="en-US" sz="1500" b="1" i="0" strike="noStrike" cap="none" normalizeH="0" baseline="0">
              <a:ln>
                <a:noFill/>
              </a:ln>
              <a:solidFill>
                <a:srgbClr val="002060"/>
              </a:solidFill>
              <a:effectLst/>
              <a:latin typeface="UTM Avo" panose="02040603050506020204" pitchFamily="18" charset="0"/>
            </a:endParaRPr>
          </a:p>
        </p:txBody>
      </p:sp>
      <p:pic>
        <p:nvPicPr>
          <p:cNvPr id="15362" name="Picture 2">
            <a:extLst>
              <a:ext uri="{FF2B5EF4-FFF2-40B4-BE49-F238E27FC236}">
                <a16:creationId xmlns:a16="http://schemas.microsoft.com/office/drawing/2014/main" id="{25F614C5-FDAF-1B95-1C86-1AB2DBE39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89" y="3327662"/>
            <a:ext cx="1418460" cy="1741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18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86"/>
                                        </p:tgtEl>
                                        <p:attrNameLst>
                                          <p:attrName>style.visibility</p:attrName>
                                        </p:attrNameLst>
                                      </p:cBhvr>
                                      <p:to>
                                        <p:strVal val="visible"/>
                                      </p:to>
                                    </p:set>
                                    <p:animEffect transition="in" filter="circle(in)">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randombar(horizontal)">
                                      <p:cBhvr>
                                        <p:cTn id="12" dur="500"/>
                                        <p:tgtEl>
                                          <p:spTgt spid="1536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51"/>
        <p:cNvGrpSpPr/>
        <p:nvPr/>
      </p:nvGrpSpPr>
      <p:grpSpPr>
        <a:xfrm>
          <a:off x="0" y="0"/>
          <a:ext cx="0" cy="0"/>
          <a:chOff x="0" y="0"/>
          <a:chExt cx="0" cy="0"/>
        </a:xfrm>
      </p:grpSpPr>
      <p:sp>
        <p:nvSpPr>
          <p:cNvPr id="113" name="文本框 39">
            <a:extLst>
              <a:ext uri="{FF2B5EF4-FFF2-40B4-BE49-F238E27FC236}">
                <a16:creationId xmlns:a16="http://schemas.microsoft.com/office/drawing/2014/main" id="{D8EDF2C9-06EA-6902-E9AE-7A12CAAE4722}"/>
              </a:ext>
            </a:extLst>
          </p:cNvPr>
          <p:cNvSpPr txBox="1"/>
          <p:nvPr/>
        </p:nvSpPr>
        <p:spPr>
          <a:xfrm>
            <a:off x="960939" y="242300"/>
            <a:ext cx="7450517" cy="954107"/>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chemeClr val="accent2">
                    <a:lumMod val="10000"/>
                  </a:schemeClr>
                </a:solidFill>
                <a:effectLst/>
                <a:uLnTx/>
                <a:uFillTx/>
                <a:latin typeface="UTM Avo" panose="02040603050506020204" pitchFamily="18" charset="0"/>
                <a:ea typeface="微软雅黑" panose="020B0503020204020204" pitchFamily="34" charset="-122"/>
                <a:cs typeface="Times New Roman" panose="02020603050405020304" pitchFamily="18" charset="0"/>
              </a:rPr>
              <a:t>Bài</a:t>
            </a:r>
            <a:r>
              <a:rPr kumimoji="0" lang="en-US" altLang="zh-CN" sz="2800" b="1" i="0" u="none" strike="noStrike" kern="1200" cap="none" spc="0" normalizeH="0" noProof="0">
                <a:ln>
                  <a:noFill/>
                </a:ln>
                <a:solidFill>
                  <a:schemeClr val="accent2">
                    <a:lumMod val="10000"/>
                  </a:schemeClr>
                </a:solidFill>
                <a:effectLst/>
                <a:uLnTx/>
                <a:uFillTx/>
                <a:latin typeface="UTM Avo" panose="02040603050506020204" pitchFamily="18" charset="0"/>
                <a:ea typeface="微软雅黑" panose="020B0503020204020204" pitchFamily="34" charset="-122"/>
                <a:cs typeface="Times New Roman" panose="02020603050405020304" pitchFamily="18" charset="0"/>
              </a:rPr>
              <a:t> 2. Viết lại những tên riêng sau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noProof="0">
                <a:ln>
                  <a:noFill/>
                </a:ln>
                <a:solidFill>
                  <a:schemeClr val="accent2">
                    <a:lumMod val="10000"/>
                  </a:schemeClr>
                </a:solidFill>
                <a:effectLst/>
                <a:uLnTx/>
                <a:uFillTx/>
                <a:latin typeface="UTM Avo" panose="02040603050506020204" pitchFamily="18" charset="0"/>
                <a:ea typeface="微软雅黑" panose="020B0503020204020204" pitchFamily="34" charset="-122"/>
                <a:cs typeface="Times New Roman" panose="02020603050405020304" pitchFamily="18" charset="0"/>
              </a:rPr>
              <a:t>cho đúng quy tắc:</a:t>
            </a:r>
            <a:endParaRPr kumimoji="0" lang="zh-CN" altLang="en-US" sz="2800" b="1" i="0" u="none" strike="noStrike" kern="1200" cap="none" spc="0" normalizeH="0" baseline="0" noProof="0" dirty="0">
              <a:ln>
                <a:noFill/>
              </a:ln>
              <a:solidFill>
                <a:schemeClr val="accent2">
                  <a:lumMod val="10000"/>
                </a:schemeClr>
              </a:solidFill>
              <a:effectLst/>
              <a:uLnTx/>
              <a:uFillTx/>
              <a:latin typeface="UTM Avo" panose="02040603050506020204" pitchFamily="18" charset="0"/>
              <a:ea typeface="微软雅黑" panose="020B0503020204020204" pitchFamily="34" charset="-122"/>
              <a:cs typeface="Times New Roman" panose="02020603050405020304" pitchFamily="18" charset="0"/>
            </a:endParaRPr>
          </a:p>
        </p:txBody>
      </p:sp>
      <p:sp>
        <p:nvSpPr>
          <p:cNvPr id="115" name="iṣ1ïďè">
            <a:extLst>
              <a:ext uri="{FF2B5EF4-FFF2-40B4-BE49-F238E27FC236}">
                <a16:creationId xmlns:a16="http://schemas.microsoft.com/office/drawing/2014/main" id="{480B16E0-F22F-E9E9-F7EE-53CCA45A2967}"/>
              </a:ext>
            </a:extLst>
          </p:cNvPr>
          <p:cNvSpPr/>
          <p:nvPr/>
        </p:nvSpPr>
        <p:spPr>
          <a:xfrm>
            <a:off x="5449433" y="2570775"/>
            <a:ext cx="2561620" cy="533747"/>
          </a:xfrm>
          <a:prstGeom prst="rect">
            <a:avLst/>
          </a:prstGeom>
        </p:spPr>
        <p:txBody>
          <a:bodyPr wrap="square" lIns="0" tIns="0" rIns="0" bIns="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050" dirty="0">
              <a:solidFill>
                <a:sysClr val="windowText" lastClr="000000"/>
              </a:solidFill>
              <a:latin typeface="UTM Avo" panose="02040603050506020204" pitchFamily="18" charset="0"/>
            </a:endParaRPr>
          </a:p>
        </p:txBody>
      </p:sp>
      <p:sp>
        <p:nvSpPr>
          <p:cNvPr id="116" name="íşļïḋê">
            <a:extLst>
              <a:ext uri="{FF2B5EF4-FFF2-40B4-BE49-F238E27FC236}">
                <a16:creationId xmlns:a16="http://schemas.microsoft.com/office/drawing/2014/main" id="{7D4FE9F8-ED5E-8FAC-1DFD-03B1D9D21B74}"/>
              </a:ext>
            </a:extLst>
          </p:cNvPr>
          <p:cNvSpPr txBox="1"/>
          <p:nvPr/>
        </p:nvSpPr>
        <p:spPr>
          <a:xfrm>
            <a:off x="5122470" y="2570775"/>
            <a:ext cx="3415371" cy="660965"/>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a:solidFill>
                  <a:srgbClr val="002060"/>
                </a:solidFill>
                <a:latin typeface="UTM Avo" panose="02040603050506020204" pitchFamily="18" charset="0"/>
                <a:cs typeface="Times New Roman" panose="02020603050405020304" pitchFamily="18" charset="0"/>
              </a:rPr>
              <a:t>anbe anhxtanh</a:t>
            </a:r>
            <a:endParaRPr lang="zh-CN" altLang="en-US" sz="3600" b="1" dirty="0">
              <a:solidFill>
                <a:srgbClr val="002060"/>
              </a:solidFill>
              <a:latin typeface="UTM Avo" panose="02040603050506020204" pitchFamily="18" charset="0"/>
              <a:cs typeface="Times New Roman" panose="02020603050405020304" pitchFamily="18" charset="0"/>
            </a:endParaRPr>
          </a:p>
        </p:txBody>
      </p:sp>
      <p:sp>
        <p:nvSpPr>
          <p:cNvPr id="117" name="íşļïḋê">
            <a:extLst>
              <a:ext uri="{FF2B5EF4-FFF2-40B4-BE49-F238E27FC236}">
                <a16:creationId xmlns:a16="http://schemas.microsoft.com/office/drawing/2014/main" id="{D8156A03-A344-4F68-F17D-73D52C853EC6}"/>
              </a:ext>
            </a:extLst>
          </p:cNvPr>
          <p:cNvSpPr txBox="1"/>
          <p:nvPr/>
        </p:nvSpPr>
        <p:spPr>
          <a:xfrm>
            <a:off x="4731863" y="3329024"/>
            <a:ext cx="4223602" cy="660965"/>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chemeClr val="accent1">
                    <a:lumMod val="50000"/>
                  </a:schemeClr>
                </a:solidFill>
                <a:latin typeface="UTM Avo" panose="02040603050506020204" pitchFamily="18" charset="0"/>
                <a:cs typeface="Times New Roman" panose="02020603050405020304" pitchFamily="18" charset="0"/>
              </a:rPr>
              <a:t>An-be Anh-xtanh</a:t>
            </a:r>
            <a:endParaRPr lang="zh-CN" altLang="en-US" sz="3600" b="1" dirty="0">
              <a:solidFill>
                <a:schemeClr val="accent1">
                  <a:lumMod val="50000"/>
                </a:schemeClr>
              </a:solidFill>
              <a:latin typeface="UTM Avo" panose="02040603050506020204" pitchFamily="18" charset="0"/>
              <a:cs typeface="Times New Roman" panose="02020603050405020304" pitchFamily="18" charset="0"/>
            </a:endParaRPr>
          </a:p>
        </p:txBody>
      </p:sp>
      <p:pic>
        <p:nvPicPr>
          <p:cNvPr id="118" name="Picture 117">
            <a:extLst>
              <a:ext uri="{FF2B5EF4-FFF2-40B4-BE49-F238E27FC236}">
                <a16:creationId xmlns:a16="http://schemas.microsoft.com/office/drawing/2014/main" id="{753471E6-D4B9-5659-C5A1-B3717B179E1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r="13451"/>
          <a:stretch/>
        </p:blipFill>
        <p:spPr>
          <a:xfrm>
            <a:off x="606160" y="1394304"/>
            <a:ext cx="3415371" cy="2410368"/>
          </a:xfrm>
          <a:prstGeom prst="rect">
            <a:avLst/>
          </a:prstGeom>
          <a:ln>
            <a:noFill/>
          </a:ln>
          <a:effectLst>
            <a:outerShdw blurRad="292100" dist="139700" dir="2700000" algn="tl" rotWithShape="0">
              <a:srgbClr val="333333">
                <a:alpha val="65000"/>
              </a:srgbClr>
            </a:outerShdw>
          </a:effectLst>
        </p:spPr>
      </p:pic>
      <p:sp>
        <p:nvSpPr>
          <p:cNvPr id="119" name="Rectangle 118">
            <a:extLst>
              <a:ext uri="{FF2B5EF4-FFF2-40B4-BE49-F238E27FC236}">
                <a16:creationId xmlns:a16="http://schemas.microsoft.com/office/drawing/2014/main" id="{38DFAC90-5AE2-B63A-500D-BEA2D284D2A7}"/>
              </a:ext>
            </a:extLst>
          </p:cNvPr>
          <p:cNvSpPr/>
          <p:nvPr/>
        </p:nvSpPr>
        <p:spPr>
          <a:xfrm>
            <a:off x="0" y="3804672"/>
            <a:ext cx="4731862" cy="1338828"/>
          </a:xfrm>
          <a:prstGeom prst="rect">
            <a:avLst/>
          </a:prstGeom>
          <a:noFill/>
        </p:spPr>
        <p:txBody>
          <a:bodyPr wrap="square" lIns="91440" tIns="45720" rIns="91440" bIns="45720">
            <a:spAutoFit/>
          </a:bodyPr>
          <a:lstStyle/>
          <a:p>
            <a:pPr algn="ctr"/>
            <a:r>
              <a:rPr lang="en-US" sz="2700" b="1" cap="none" spc="0">
                <a:ln w="0"/>
                <a:solidFill>
                  <a:schemeClr val="tx2">
                    <a:lumMod val="50000"/>
                  </a:schemeClr>
                </a:solidFill>
                <a:latin typeface="UTM Avo" panose="02040603050506020204" pitchFamily="18" charset="0"/>
                <a:cs typeface="Times New Roman" panose="02020603050405020304" pitchFamily="18" charset="0"/>
              </a:rPr>
              <a:t>Nhà vật lý học nổi tiếng thế giới, người Anh (1879-1955)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anim calcmode="lin" valueType="num">
                                      <p:cBhvr>
                                        <p:cTn id="8" dur="500" fill="hold"/>
                                        <p:tgtEl>
                                          <p:spTgt spid="113"/>
                                        </p:tgtEl>
                                        <p:attrNameLst>
                                          <p:attrName>ppt_x</p:attrName>
                                        </p:attrNameLst>
                                      </p:cBhvr>
                                      <p:tavLst>
                                        <p:tav tm="0">
                                          <p:val>
                                            <p:strVal val="#ppt_x"/>
                                          </p:val>
                                        </p:tav>
                                        <p:tav tm="100000">
                                          <p:val>
                                            <p:strVal val="#ppt_x"/>
                                          </p:val>
                                        </p:tav>
                                      </p:tavLst>
                                    </p:anim>
                                    <p:anim calcmode="lin" valueType="num">
                                      <p:cBhvr>
                                        <p:cTn id="9" dur="5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barn(inVertical)">
                                      <p:cBhvr>
                                        <p:cTn id="14" dur="500"/>
                                        <p:tgtEl>
                                          <p:spTgt spid="118"/>
                                        </p:tgtEl>
                                      </p:cBhvr>
                                    </p:animEffect>
                                  </p:childTnLst>
                                </p:cTn>
                              </p:par>
                            </p:childTnLst>
                          </p:cTn>
                        </p:par>
                        <p:par>
                          <p:cTn id="15" fill="hold">
                            <p:stCondLst>
                              <p:cond delay="500"/>
                            </p:stCondLst>
                            <p:childTnLst>
                              <p:par>
                                <p:cTn id="16" presetID="42" presetClass="entr" presetSubtype="0" fill="hold" grpId="0" nodeType="afterEffect">
                                  <p:stCondLst>
                                    <p:cond delay="0"/>
                                  </p:stCondLst>
                                  <p:iterate type="wd">
                                    <p:tmPct val="10000"/>
                                  </p:iterate>
                                  <p:childTnLst>
                                    <p:set>
                                      <p:cBhvr>
                                        <p:cTn id="17" dur="1" fill="hold">
                                          <p:stCondLst>
                                            <p:cond delay="0"/>
                                          </p:stCondLst>
                                        </p:cTn>
                                        <p:tgtEl>
                                          <p:spTgt spid="116"/>
                                        </p:tgtEl>
                                        <p:attrNameLst>
                                          <p:attrName>style.visibility</p:attrName>
                                        </p:attrNameLst>
                                      </p:cBhvr>
                                      <p:to>
                                        <p:strVal val="visible"/>
                                      </p:to>
                                    </p:set>
                                    <p:animEffect transition="in" filter="fade">
                                      <p:cBhvr>
                                        <p:cTn id="18" dur="500"/>
                                        <p:tgtEl>
                                          <p:spTgt spid="116"/>
                                        </p:tgtEl>
                                      </p:cBhvr>
                                    </p:animEffect>
                                    <p:anim calcmode="lin" valueType="num">
                                      <p:cBhvr>
                                        <p:cTn id="19" dur="500" fill="hold"/>
                                        <p:tgtEl>
                                          <p:spTgt spid="116"/>
                                        </p:tgtEl>
                                        <p:attrNameLst>
                                          <p:attrName>ppt_x</p:attrName>
                                        </p:attrNameLst>
                                      </p:cBhvr>
                                      <p:tavLst>
                                        <p:tav tm="0">
                                          <p:val>
                                            <p:strVal val="#ppt_x"/>
                                          </p:val>
                                        </p:tav>
                                        <p:tav tm="100000">
                                          <p:val>
                                            <p:strVal val="#ppt_x"/>
                                          </p:val>
                                        </p:tav>
                                      </p:tavLst>
                                    </p:anim>
                                    <p:anim calcmode="lin" valueType="num">
                                      <p:cBhvr>
                                        <p:cTn id="20" dur="5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iterate type="wd">
                                    <p:tmPct val="10000"/>
                                  </p:iterate>
                                  <p:childTnLst>
                                    <p:set>
                                      <p:cBhvr>
                                        <p:cTn id="24" dur="1" fill="hold">
                                          <p:stCondLst>
                                            <p:cond delay="0"/>
                                          </p:stCondLst>
                                        </p:cTn>
                                        <p:tgtEl>
                                          <p:spTgt spid="117"/>
                                        </p:tgtEl>
                                        <p:attrNameLst>
                                          <p:attrName>style.visibility</p:attrName>
                                        </p:attrNameLst>
                                      </p:cBhvr>
                                      <p:to>
                                        <p:strVal val="visible"/>
                                      </p:to>
                                    </p:set>
                                    <p:animEffect transition="in" filter="fade">
                                      <p:cBhvr>
                                        <p:cTn id="25" dur="500"/>
                                        <p:tgtEl>
                                          <p:spTgt spid="117"/>
                                        </p:tgtEl>
                                      </p:cBhvr>
                                    </p:animEffect>
                                    <p:anim calcmode="lin" valueType="num">
                                      <p:cBhvr>
                                        <p:cTn id="26" dur="500" fill="hold"/>
                                        <p:tgtEl>
                                          <p:spTgt spid="117"/>
                                        </p:tgtEl>
                                        <p:attrNameLst>
                                          <p:attrName>ppt_x</p:attrName>
                                        </p:attrNameLst>
                                      </p:cBhvr>
                                      <p:tavLst>
                                        <p:tav tm="0">
                                          <p:val>
                                            <p:strVal val="#ppt_x"/>
                                          </p:val>
                                        </p:tav>
                                        <p:tav tm="100000">
                                          <p:val>
                                            <p:strVal val="#ppt_x"/>
                                          </p:val>
                                        </p:tav>
                                      </p:tavLst>
                                    </p:anim>
                                    <p:anim calcmode="lin" valueType="num">
                                      <p:cBhvr>
                                        <p:cTn id="27" dur="500" fill="hold"/>
                                        <p:tgtEl>
                                          <p:spTgt spid="117"/>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0"/>
                                  </p:stCondLst>
                                  <p:iterate type="wd">
                                    <p:tmPct val="10000"/>
                                  </p:iterate>
                                  <p:childTnLst>
                                    <p:set>
                                      <p:cBhvr>
                                        <p:cTn id="29" dur="1" fill="hold">
                                          <p:stCondLst>
                                            <p:cond delay="0"/>
                                          </p:stCondLst>
                                        </p:cTn>
                                        <p:tgtEl>
                                          <p:spTgt spid="119"/>
                                        </p:tgtEl>
                                        <p:attrNameLst>
                                          <p:attrName>style.visibility</p:attrName>
                                        </p:attrNameLst>
                                      </p:cBhvr>
                                      <p:to>
                                        <p:strVal val="visible"/>
                                      </p:to>
                                    </p:set>
                                    <p:anim calcmode="lin" valueType="num">
                                      <p:cBhvr>
                                        <p:cTn id="30" dur="500" fill="hold"/>
                                        <p:tgtEl>
                                          <p:spTgt spid="119"/>
                                        </p:tgtEl>
                                        <p:attrNameLst>
                                          <p:attrName>ppt_w</p:attrName>
                                        </p:attrNameLst>
                                      </p:cBhvr>
                                      <p:tavLst>
                                        <p:tav tm="0">
                                          <p:val>
                                            <p:fltVal val="0"/>
                                          </p:val>
                                        </p:tav>
                                        <p:tav tm="100000">
                                          <p:val>
                                            <p:strVal val="#ppt_w"/>
                                          </p:val>
                                        </p:tav>
                                      </p:tavLst>
                                    </p:anim>
                                    <p:anim calcmode="lin" valueType="num">
                                      <p:cBhvr>
                                        <p:cTn id="31" dur="500" fill="hold"/>
                                        <p:tgtEl>
                                          <p:spTgt spid="1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6" grpId="0"/>
      <p:bldP spid="117" grpId="0"/>
      <p:bldP spid="1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51"/>
        <p:cNvGrpSpPr/>
        <p:nvPr/>
      </p:nvGrpSpPr>
      <p:grpSpPr>
        <a:xfrm>
          <a:off x="0" y="0"/>
          <a:ext cx="0" cy="0"/>
          <a:chOff x="0" y="0"/>
          <a:chExt cx="0" cy="0"/>
        </a:xfrm>
      </p:grpSpPr>
      <p:sp>
        <p:nvSpPr>
          <p:cNvPr id="4" name="íşļïḋê">
            <a:extLst>
              <a:ext uri="{FF2B5EF4-FFF2-40B4-BE49-F238E27FC236}">
                <a16:creationId xmlns:a16="http://schemas.microsoft.com/office/drawing/2014/main" id="{988B16D2-2869-7A70-FD2D-C780A827AD30}"/>
              </a:ext>
            </a:extLst>
          </p:cNvPr>
          <p:cNvSpPr txBox="1"/>
          <p:nvPr/>
        </p:nvSpPr>
        <p:spPr>
          <a:xfrm>
            <a:off x="1529658" y="3630975"/>
            <a:ext cx="3415371" cy="660965"/>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a:solidFill>
                  <a:srgbClr val="002060"/>
                </a:solidFill>
                <a:latin typeface="UTM Avo" panose="02040603050506020204" pitchFamily="18" charset="0"/>
                <a:cs typeface="Times New Roman" panose="02020603050405020304" pitchFamily="18" charset="0"/>
              </a:rPr>
              <a:t>crítxtian anđécxen</a:t>
            </a:r>
            <a:endParaRPr lang="zh-CN" altLang="en-US" sz="3200" b="1" dirty="0">
              <a:solidFill>
                <a:srgbClr val="002060"/>
              </a:solidFill>
              <a:latin typeface="UTM Avo" panose="02040603050506020204" pitchFamily="18" charset="0"/>
              <a:cs typeface="Times New Roman" panose="02020603050405020304" pitchFamily="18" charset="0"/>
            </a:endParaRPr>
          </a:p>
        </p:txBody>
      </p:sp>
      <p:sp>
        <p:nvSpPr>
          <p:cNvPr id="5" name="íşļïḋê">
            <a:extLst>
              <a:ext uri="{FF2B5EF4-FFF2-40B4-BE49-F238E27FC236}">
                <a16:creationId xmlns:a16="http://schemas.microsoft.com/office/drawing/2014/main" id="{6DB449C6-92CE-6A39-E8BA-B099DBBA421B}"/>
              </a:ext>
            </a:extLst>
          </p:cNvPr>
          <p:cNvSpPr txBox="1"/>
          <p:nvPr/>
        </p:nvSpPr>
        <p:spPr>
          <a:xfrm>
            <a:off x="603315" y="4392892"/>
            <a:ext cx="5392132" cy="571574"/>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a:solidFill>
                  <a:schemeClr val="accent1">
                    <a:lumMod val="75000"/>
                  </a:schemeClr>
                </a:solidFill>
                <a:latin typeface="UTM Avo" panose="02040603050506020204" pitchFamily="18" charset="0"/>
                <a:cs typeface="Times New Roman" panose="02020603050405020304" pitchFamily="18" charset="0"/>
              </a:rPr>
              <a:t>Crít-xti-an An-đéc-xen</a:t>
            </a:r>
            <a:endParaRPr lang="zh-CN" altLang="en-US" sz="3200" b="1" dirty="0">
              <a:solidFill>
                <a:schemeClr val="accent1">
                  <a:lumMod val="75000"/>
                </a:schemeClr>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C2451DA-A804-0B79-5176-735DECDFD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92" y="538529"/>
            <a:ext cx="3819241" cy="255271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C610B1BB-F9F6-B317-176C-07BF35C75723}"/>
              </a:ext>
            </a:extLst>
          </p:cNvPr>
          <p:cNvSpPr/>
          <p:nvPr/>
        </p:nvSpPr>
        <p:spPr>
          <a:xfrm>
            <a:off x="4392891" y="614560"/>
            <a:ext cx="4479117" cy="2400657"/>
          </a:xfrm>
          <a:prstGeom prst="rect">
            <a:avLst/>
          </a:prstGeom>
          <a:noFill/>
        </p:spPr>
        <p:txBody>
          <a:bodyPr wrap="square" lIns="91440" tIns="45720" rIns="91440" bIns="45720">
            <a:spAutoFit/>
          </a:bodyPr>
          <a:lstStyle/>
          <a:p>
            <a:pPr algn="ctr"/>
            <a:r>
              <a:rPr lang="en-US" sz="3000" b="1" cap="none" spc="0">
                <a:ln w="0"/>
                <a:solidFill>
                  <a:srgbClr val="006600"/>
                </a:solidFill>
                <a:latin typeface="UTM Avo" panose="02040603050506020204" pitchFamily="18" charset="0"/>
                <a:cs typeface="Times New Roman" panose="02020603050405020304" pitchFamily="18" charset="0"/>
              </a:rPr>
              <a:t>Nhà văn nổi tiếng thế giới, chuyên viết truyện cổ tích, người Đan Mạch</a:t>
            </a:r>
          </a:p>
          <a:p>
            <a:pPr algn="ctr"/>
            <a:r>
              <a:rPr lang="en-US" sz="3000" b="1" cap="none" spc="0">
                <a:ln w="0"/>
                <a:solidFill>
                  <a:srgbClr val="006600"/>
                </a:solidFill>
                <a:latin typeface="UTM Avo" panose="02040603050506020204" pitchFamily="18" charset="0"/>
                <a:cs typeface="Times New Roman" panose="02020603050405020304" pitchFamily="18" charset="0"/>
              </a:rPr>
              <a:t>(1805 - 1875)</a:t>
            </a:r>
          </a:p>
        </p:txBody>
      </p:sp>
      <p:pic>
        <p:nvPicPr>
          <p:cNvPr id="8" name="Picture 2" descr="Cute Baby Lamb Playing In The Garden, Lamb Clipart, Baby Shower, Cartoon PNG  and Vector with Transparent Background for Free Download">
            <a:extLst>
              <a:ext uri="{FF2B5EF4-FFF2-40B4-BE49-F238E27FC236}">
                <a16:creationId xmlns:a16="http://schemas.microsoft.com/office/drawing/2014/main" id="{51726CED-897B-3812-6DEE-652E8A299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127" y="2866206"/>
            <a:ext cx="2352487" cy="2352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5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23" presetClass="entr" presetSubtype="16" fill="hold" grpId="0" nodeType="withEffect">
                                  <p:stCondLst>
                                    <p:cond delay="0"/>
                                  </p:stCondLst>
                                  <p:iterate type="wd">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iterate type="wd">
                                    <p:tmPct val="1000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51"/>
        <p:cNvGrpSpPr/>
        <p:nvPr/>
      </p:nvGrpSpPr>
      <p:grpSpPr>
        <a:xfrm>
          <a:off x="0" y="0"/>
          <a:ext cx="0" cy="0"/>
          <a:chOff x="0" y="0"/>
          <a:chExt cx="0" cy="0"/>
        </a:xfrm>
      </p:grpSpPr>
      <p:sp>
        <p:nvSpPr>
          <p:cNvPr id="3" name="iṣ1ïďè">
            <a:extLst>
              <a:ext uri="{FF2B5EF4-FFF2-40B4-BE49-F238E27FC236}">
                <a16:creationId xmlns:a16="http://schemas.microsoft.com/office/drawing/2014/main" id="{586CABB2-D1E7-0863-7E52-299D17923074}"/>
              </a:ext>
            </a:extLst>
          </p:cNvPr>
          <p:cNvSpPr/>
          <p:nvPr/>
        </p:nvSpPr>
        <p:spPr>
          <a:xfrm>
            <a:off x="9297364" y="3957265"/>
            <a:ext cx="2561620" cy="533747"/>
          </a:xfrm>
          <a:prstGeom prst="rect">
            <a:avLst/>
          </a:prstGeom>
        </p:spPr>
        <p:txBody>
          <a:bodyPr wrap="square" lIns="0" tIns="0" rIns="0" bIns="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050" dirty="0">
              <a:solidFill>
                <a:sysClr val="windowText" lastClr="000000"/>
              </a:solidFill>
            </a:endParaRPr>
          </a:p>
        </p:txBody>
      </p:sp>
      <p:sp>
        <p:nvSpPr>
          <p:cNvPr id="4" name="íşļïḋê">
            <a:extLst>
              <a:ext uri="{FF2B5EF4-FFF2-40B4-BE49-F238E27FC236}">
                <a16:creationId xmlns:a16="http://schemas.microsoft.com/office/drawing/2014/main" id="{17708AFC-3C6F-1B75-F616-899B43B90316}"/>
              </a:ext>
            </a:extLst>
          </p:cNvPr>
          <p:cNvSpPr txBox="1"/>
          <p:nvPr/>
        </p:nvSpPr>
        <p:spPr>
          <a:xfrm>
            <a:off x="808796" y="3801687"/>
            <a:ext cx="3415371" cy="660965"/>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b="1">
                <a:solidFill>
                  <a:srgbClr val="002060"/>
                </a:solidFill>
                <a:latin typeface="UTM Avo" panose="02040603050506020204" pitchFamily="18" charset="0"/>
                <a:cs typeface="Times New Roman" panose="02020603050405020304" pitchFamily="18" charset="0"/>
              </a:rPr>
              <a:t>iuri gagarin</a:t>
            </a:r>
            <a:endParaRPr lang="zh-CN" altLang="en-US" sz="4000" b="1" dirty="0">
              <a:solidFill>
                <a:srgbClr val="002060"/>
              </a:solidFill>
              <a:latin typeface="UTM Avo" panose="02040603050506020204" pitchFamily="18" charset="0"/>
              <a:cs typeface="Times New Roman" panose="02020603050405020304" pitchFamily="18" charset="0"/>
            </a:endParaRPr>
          </a:p>
        </p:txBody>
      </p:sp>
      <p:sp>
        <p:nvSpPr>
          <p:cNvPr id="5" name="íşļïḋê">
            <a:extLst>
              <a:ext uri="{FF2B5EF4-FFF2-40B4-BE49-F238E27FC236}">
                <a16:creationId xmlns:a16="http://schemas.microsoft.com/office/drawing/2014/main" id="{4CFBA9B0-B4E8-88D5-4FB8-5C2BF7F56185}"/>
              </a:ext>
            </a:extLst>
          </p:cNvPr>
          <p:cNvSpPr txBox="1"/>
          <p:nvPr/>
        </p:nvSpPr>
        <p:spPr>
          <a:xfrm>
            <a:off x="4364610" y="3830047"/>
            <a:ext cx="3970594" cy="660965"/>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a:solidFill>
                  <a:schemeClr val="accent1">
                    <a:lumMod val="75000"/>
                  </a:schemeClr>
                </a:solidFill>
                <a:latin typeface="UTM Avo" panose="02040603050506020204" pitchFamily="18" charset="0"/>
                <a:cs typeface="Times New Roman" panose="02020603050405020304" pitchFamily="18" charset="0"/>
              </a:rPr>
              <a:t>I-u-ri Ga-ga-rin</a:t>
            </a:r>
            <a:endParaRPr lang="zh-CN" altLang="en-US" sz="4000" b="1" dirty="0">
              <a:solidFill>
                <a:schemeClr val="accent1">
                  <a:lumMod val="75000"/>
                </a:schemeClr>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923161B-0738-903D-084F-A0CD564FD7B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658640" y="680848"/>
            <a:ext cx="3150945" cy="256037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718D4010-AA0C-5864-8C53-F3671C891A72}"/>
              </a:ext>
            </a:extLst>
          </p:cNvPr>
          <p:cNvSpPr/>
          <p:nvPr/>
        </p:nvSpPr>
        <p:spPr>
          <a:xfrm>
            <a:off x="3913754" y="1049037"/>
            <a:ext cx="4731862" cy="2062103"/>
          </a:xfrm>
          <a:prstGeom prst="rect">
            <a:avLst/>
          </a:prstGeom>
          <a:noFill/>
        </p:spPr>
        <p:txBody>
          <a:bodyPr wrap="square" lIns="91440" tIns="45720" rIns="91440" bIns="45720">
            <a:spAutoFit/>
          </a:bodyPr>
          <a:lstStyle/>
          <a:p>
            <a:pPr algn="ctr"/>
            <a:r>
              <a:rPr lang="en-US" sz="3200" b="1" i="1" cap="none" spc="0">
                <a:ln w="0"/>
                <a:solidFill>
                  <a:srgbClr val="006600"/>
                </a:solidFill>
                <a:latin typeface="UTM Avo" panose="02040603050506020204" pitchFamily="18" charset="0"/>
                <a:cs typeface="Times New Roman" panose="02020603050405020304" pitchFamily="18" charset="0"/>
              </a:rPr>
              <a:t>Nhà du hành vũ trụ người Nga, người đầu tiên bay vào vũ trụ (1934-1968)</a:t>
            </a:r>
          </a:p>
        </p:txBody>
      </p:sp>
    </p:spTree>
    <p:extLst>
      <p:ext uri="{BB962C8B-B14F-4D97-AF65-F5344CB8AC3E}">
        <p14:creationId xmlns:p14="http://schemas.microsoft.com/office/powerpoint/2010/main" val="198858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5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23" presetClass="entr" presetSubtype="16" fill="hold" grpId="0" nodeType="withEffect">
                                  <p:stCondLst>
                                    <p:cond delay="0"/>
                                  </p:stCondLst>
                                  <p:iterate type="wd">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iterate type="wd">
                                    <p:tmPct val="1000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78" name="Google Shape;578;p32"/>
          <p:cNvSpPr/>
          <p:nvPr/>
        </p:nvSpPr>
        <p:spPr>
          <a:xfrm rot="8743134">
            <a:off x="5443405" y="659673"/>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161;p43">
            <a:extLst>
              <a:ext uri="{FF2B5EF4-FFF2-40B4-BE49-F238E27FC236}">
                <a16:creationId xmlns:a16="http://schemas.microsoft.com/office/drawing/2014/main" id="{84E895C2-57B8-05E1-22BC-6D41C7870510}"/>
              </a:ext>
            </a:extLst>
          </p:cNvPr>
          <p:cNvSpPr/>
          <p:nvPr/>
        </p:nvSpPr>
        <p:spPr>
          <a:xfrm>
            <a:off x="4815540" y="34475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íşļïḋê">
            <a:extLst>
              <a:ext uri="{FF2B5EF4-FFF2-40B4-BE49-F238E27FC236}">
                <a16:creationId xmlns:a16="http://schemas.microsoft.com/office/drawing/2014/main" id="{4A3A89D4-CA0E-40B7-F0F8-574F83E28B6B}"/>
              </a:ext>
            </a:extLst>
          </p:cNvPr>
          <p:cNvSpPr txBox="1"/>
          <p:nvPr/>
        </p:nvSpPr>
        <p:spPr>
          <a:xfrm>
            <a:off x="1201865" y="4096821"/>
            <a:ext cx="2178680" cy="660965"/>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a:solidFill>
                  <a:srgbClr val="00B050"/>
                </a:solidFill>
                <a:latin typeface="UTM Avo" panose="02040603050506020204" pitchFamily="18" charset="0"/>
                <a:cs typeface="Times New Roman" panose="02020603050405020304" pitchFamily="18" charset="0"/>
              </a:rPr>
              <a:t>Tên địa lí</a:t>
            </a:r>
            <a:endParaRPr lang="zh-CN" altLang="en-US" sz="3600" b="1" dirty="0">
              <a:solidFill>
                <a:srgbClr val="00B050"/>
              </a:solidFill>
              <a:latin typeface="UTM Avo" panose="02040603050506020204" pitchFamily="18" charset="0"/>
              <a:cs typeface="Times New Roman" panose="02020603050405020304" pitchFamily="18" charset="0"/>
            </a:endParaRPr>
          </a:p>
        </p:txBody>
      </p:sp>
      <p:sp>
        <p:nvSpPr>
          <p:cNvPr id="7" name="íşļïḋê">
            <a:extLst>
              <a:ext uri="{FF2B5EF4-FFF2-40B4-BE49-F238E27FC236}">
                <a16:creationId xmlns:a16="http://schemas.microsoft.com/office/drawing/2014/main" id="{2B68D058-5C05-2F2B-19C3-944762A58DC2}"/>
              </a:ext>
            </a:extLst>
          </p:cNvPr>
          <p:cNvSpPr txBox="1"/>
          <p:nvPr/>
        </p:nvSpPr>
        <p:spPr>
          <a:xfrm>
            <a:off x="4917180" y="2042309"/>
            <a:ext cx="3415371" cy="660965"/>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a:solidFill>
                  <a:srgbClr val="002060"/>
                </a:solidFill>
                <a:latin typeface="UTM Avo" panose="02040603050506020204" pitchFamily="18" charset="0"/>
                <a:cs typeface="Times New Roman" panose="02020603050405020304" pitchFamily="18" charset="0"/>
              </a:rPr>
              <a:t>xanh pêtécbua</a:t>
            </a:r>
            <a:endParaRPr lang="zh-CN" altLang="en-US" sz="3600" b="1" dirty="0">
              <a:solidFill>
                <a:srgbClr val="002060"/>
              </a:solidFill>
              <a:latin typeface="UTM Avo" panose="02040603050506020204" pitchFamily="18" charset="0"/>
              <a:cs typeface="Times New Roman" panose="02020603050405020304" pitchFamily="18" charset="0"/>
            </a:endParaRPr>
          </a:p>
        </p:txBody>
      </p:sp>
      <p:sp>
        <p:nvSpPr>
          <p:cNvPr id="8" name="íşļïḋê">
            <a:extLst>
              <a:ext uri="{FF2B5EF4-FFF2-40B4-BE49-F238E27FC236}">
                <a16:creationId xmlns:a16="http://schemas.microsoft.com/office/drawing/2014/main" id="{23789D6C-FAE9-9DC5-3A8B-307580E6DDD7}"/>
              </a:ext>
            </a:extLst>
          </p:cNvPr>
          <p:cNvSpPr txBox="1"/>
          <p:nvPr/>
        </p:nvSpPr>
        <p:spPr>
          <a:xfrm>
            <a:off x="4345757" y="2926859"/>
            <a:ext cx="4609707" cy="660965"/>
          </a:xfrm>
          <a:prstGeom prst="rect">
            <a:avLst/>
          </a:prstGeom>
        </p:spPr>
        <p:style>
          <a:lnRef idx="1">
            <a:schemeClr val="accent2"/>
          </a:lnRef>
          <a:fillRef idx="2">
            <a:schemeClr val="accent2"/>
          </a:fillRef>
          <a:effectRef idx="1">
            <a:schemeClr val="accent2"/>
          </a:effectRef>
          <a:fontRef idx="minor">
            <a:schemeClr val="dk1"/>
          </a:fontRef>
        </p:style>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chemeClr val="accent1">
                    <a:lumMod val="50000"/>
                  </a:schemeClr>
                </a:solidFill>
                <a:latin typeface="UTM Avo" panose="02040603050506020204" pitchFamily="18" charset="0"/>
                <a:cs typeface="Times New Roman" panose="02020603050405020304" pitchFamily="18" charset="0"/>
              </a:rPr>
              <a:t>Xanh Pê-téc-bua</a:t>
            </a:r>
            <a:endParaRPr lang="zh-CN" altLang="en-US" sz="3600" b="1" dirty="0">
              <a:solidFill>
                <a:schemeClr val="accent1">
                  <a:lumMod val="50000"/>
                </a:schemeClr>
              </a:solidFill>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24316B7-54E6-1B23-2ACA-2329B563DE0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27680" y="1234911"/>
            <a:ext cx="3559858" cy="2612603"/>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1F02FA4B-68E5-4835-5B5B-B7A065C680F2}"/>
              </a:ext>
            </a:extLst>
          </p:cNvPr>
          <p:cNvSpPr/>
          <p:nvPr/>
        </p:nvSpPr>
        <p:spPr>
          <a:xfrm>
            <a:off x="1130617" y="160782"/>
            <a:ext cx="6882766" cy="895758"/>
          </a:xfrm>
          <a:prstGeom prst="rect">
            <a:avLst/>
          </a:prstGeom>
          <a:noFill/>
        </p:spPr>
        <p:txBody>
          <a:bodyPr wrap="square" lIns="91440" tIns="45720" rIns="91440" bIns="45720">
            <a:spAutoFit/>
          </a:bodyPr>
          <a:lstStyle/>
          <a:p>
            <a:pPr algn="ctr">
              <a:lnSpc>
                <a:spcPct val="150000"/>
              </a:lnSpc>
            </a:pPr>
            <a:r>
              <a:rPr lang="en-US" sz="4000" b="1" cap="none" spc="0">
                <a:ln w="0"/>
                <a:solidFill>
                  <a:schemeClr val="tx2">
                    <a:lumMod val="50000"/>
                  </a:schemeClr>
                </a:solidFill>
                <a:latin typeface="UTM Avo" panose="02040603050506020204" pitchFamily="18" charset="0"/>
                <a:cs typeface="Times New Roman" panose="02020603050405020304" pitchFamily="18" charset="0"/>
              </a:rPr>
              <a:t>Kinh đô cũ của Nga</a:t>
            </a:r>
          </a:p>
        </p:txBody>
      </p:sp>
    </p:spTree>
    <p:extLst>
      <p:ext uri="{BB962C8B-B14F-4D97-AF65-F5344CB8AC3E}">
        <p14:creationId xmlns:p14="http://schemas.microsoft.com/office/powerpoint/2010/main" val="398244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50"/>
                            </p:stCondLst>
                            <p:childTnLst>
                              <p:par>
                                <p:cTn id="11" presetID="16" presetClass="entr" presetSubtype="2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23" presetClass="entr" presetSubtype="16"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iterate type="wd">
                                    <p:tmPct val="10000"/>
                                  </p:iterate>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 name="Google Shape;1161;p43">
            <a:extLst>
              <a:ext uri="{FF2B5EF4-FFF2-40B4-BE49-F238E27FC236}">
                <a16:creationId xmlns:a16="http://schemas.microsoft.com/office/drawing/2014/main" id="{84E895C2-57B8-05E1-22BC-6D41C7870510}"/>
              </a:ext>
            </a:extLst>
          </p:cNvPr>
          <p:cNvSpPr/>
          <p:nvPr/>
        </p:nvSpPr>
        <p:spPr>
          <a:xfrm>
            <a:off x="4815540" y="34475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íşļïḋê">
            <a:extLst>
              <a:ext uri="{FF2B5EF4-FFF2-40B4-BE49-F238E27FC236}">
                <a16:creationId xmlns:a16="http://schemas.microsoft.com/office/drawing/2014/main" id="{A3A6589A-CB15-E703-D228-42898F0F4450}"/>
              </a:ext>
            </a:extLst>
          </p:cNvPr>
          <p:cNvSpPr txBox="1"/>
          <p:nvPr/>
        </p:nvSpPr>
        <p:spPr>
          <a:xfrm>
            <a:off x="1253101" y="4038676"/>
            <a:ext cx="3415371" cy="660965"/>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a:solidFill>
                  <a:schemeClr val="accent1">
                    <a:lumMod val="50000"/>
                  </a:schemeClr>
                </a:solidFill>
                <a:latin typeface="UTM Avo" panose="02040603050506020204" pitchFamily="18" charset="0"/>
                <a:cs typeface="Times New Roman" panose="02020603050405020304" pitchFamily="18" charset="0"/>
              </a:rPr>
              <a:t>tôkiô</a:t>
            </a:r>
            <a:endParaRPr lang="zh-CN" altLang="en-US" sz="4400" b="1" dirty="0">
              <a:solidFill>
                <a:schemeClr val="accent1">
                  <a:lumMod val="50000"/>
                </a:schemeClr>
              </a:solidFill>
              <a:latin typeface="UTM Avo" panose="02040603050506020204" pitchFamily="18" charset="0"/>
              <a:cs typeface="Times New Roman" panose="02020603050405020304" pitchFamily="18" charset="0"/>
            </a:endParaRPr>
          </a:p>
        </p:txBody>
      </p:sp>
      <p:sp>
        <p:nvSpPr>
          <p:cNvPr id="12" name="íşļïḋê">
            <a:extLst>
              <a:ext uri="{FF2B5EF4-FFF2-40B4-BE49-F238E27FC236}">
                <a16:creationId xmlns:a16="http://schemas.microsoft.com/office/drawing/2014/main" id="{CF5DE0C8-D476-ECB1-EC92-34EAC65A2315}"/>
              </a:ext>
            </a:extLst>
          </p:cNvPr>
          <p:cNvSpPr txBox="1"/>
          <p:nvPr/>
        </p:nvSpPr>
        <p:spPr>
          <a:xfrm>
            <a:off x="4917180" y="4265463"/>
            <a:ext cx="3415371" cy="660965"/>
          </a:xfrm>
          <a:prstGeom prst="rect">
            <a:avLst/>
          </a:prstGeom>
        </p:spPr>
        <p:style>
          <a:lnRef idx="3">
            <a:schemeClr val="lt1"/>
          </a:lnRef>
          <a:fillRef idx="1">
            <a:schemeClr val="accent4"/>
          </a:fillRef>
          <a:effectRef idx="1">
            <a:schemeClr val="accent4"/>
          </a:effectRef>
          <a:fontRef idx="minor">
            <a:schemeClr val="lt1"/>
          </a:fontRef>
        </p:style>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a:solidFill>
                  <a:schemeClr val="accent3">
                    <a:lumMod val="50000"/>
                  </a:schemeClr>
                </a:solidFill>
                <a:latin typeface="UTM Avo" panose="02040603050506020204" pitchFamily="18" charset="0"/>
                <a:cs typeface="Times New Roman" panose="02020603050405020304" pitchFamily="18" charset="0"/>
              </a:rPr>
              <a:t>Tô-ki-ô</a:t>
            </a:r>
            <a:endParaRPr lang="zh-CN" altLang="en-US" sz="4400" b="1" dirty="0">
              <a:solidFill>
                <a:schemeClr val="accent3">
                  <a:lumMod val="50000"/>
                </a:schemeClr>
              </a:solidFill>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9ED5B37-877A-C227-E478-490E551DE3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377" y="1057493"/>
            <a:ext cx="6043245" cy="2741509"/>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6FFF1C5F-08D6-ACDE-95B1-2851D95B7D4C}"/>
              </a:ext>
            </a:extLst>
          </p:cNvPr>
          <p:cNvSpPr/>
          <p:nvPr/>
        </p:nvSpPr>
        <p:spPr>
          <a:xfrm>
            <a:off x="1437482" y="0"/>
            <a:ext cx="6756116" cy="895758"/>
          </a:xfrm>
          <a:prstGeom prst="rect">
            <a:avLst/>
          </a:prstGeom>
          <a:noFill/>
        </p:spPr>
        <p:txBody>
          <a:bodyPr wrap="square" lIns="91440" tIns="45720" rIns="91440" bIns="45720">
            <a:spAutoFit/>
          </a:bodyPr>
          <a:lstStyle/>
          <a:p>
            <a:pPr algn="ctr">
              <a:lnSpc>
                <a:spcPct val="150000"/>
              </a:lnSpc>
            </a:pPr>
            <a:r>
              <a:rPr lang="en-US" sz="4000" b="1" cap="none" spc="0">
                <a:ln w="0"/>
                <a:solidFill>
                  <a:schemeClr val="accent1">
                    <a:lumMod val="50000"/>
                  </a:schemeClr>
                </a:solidFill>
                <a:latin typeface="UTM Avo" panose="02040603050506020204" pitchFamily="18" charset="0"/>
                <a:cs typeface="Times New Roman" panose="02020603050405020304" pitchFamily="18" charset="0"/>
              </a:rPr>
              <a:t>Thủ đô của Nhật Bản</a:t>
            </a:r>
          </a:p>
        </p:txBody>
      </p:sp>
    </p:spTree>
    <p:extLst>
      <p:ext uri="{BB962C8B-B14F-4D97-AF65-F5344CB8AC3E}">
        <p14:creationId xmlns:p14="http://schemas.microsoft.com/office/powerpoint/2010/main" val="250645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23" presetClass="entr" presetSubtype="16" fill="hold" grpId="0" nodeType="withEffect">
                                  <p:stCondLst>
                                    <p:cond delay="0"/>
                                  </p:stCondLst>
                                  <p:iterate type="wd">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iterate type="wd">
                                    <p:tmPct val="10000"/>
                                  </p:iterate>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6"/>
          <p:cNvSpPr txBox="1">
            <a:spLocks noGrp="1"/>
          </p:cNvSpPr>
          <p:nvPr>
            <p:ph type="ctrTitle"/>
          </p:nvPr>
        </p:nvSpPr>
        <p:spPr>
          <a:xfrm>
            <a:off x="2626203" y="392679"/>
            <a:ext cx="6152128" cy="4110557"/>
          </a:xfrm>
          <a:prstGeom prst="rect">
            <a:avLst/>
          </a:prstGeom>
        </p:spPr>
        <p:txBody>
          <a:bodyPr spcFirstLastPara="1" wrap="square" lIns="182875" tIns="91425" rIns="182875" bIns="91425" anchor="b" anchorCtr="0">
            <a:noAutofit/>
          </a:bodyPr>
          <a:lstStyle/>
          <a:p>
            <a:pPr marL="0" lvl="0" indent="0" algn="r" rtl="0">
              <a:lnSpc>
                <a:spcPct val="150000"/>
              </a:lnSpc>
              <a:spcBef>
                <a:spcPts val="0"/>
              </a:spcBef>
              <a:spcAft>
                <a:spcPts val="0"/>
              </a:spcAft>
              <a:buNone/>
            </a:pPr>
            <a:r>
              <a:rPr lang="en" sz="8800">
                <a:solidFill>
                  <a:schemeClr val="dk1"/>
                </a:solidFill>
                <a:latin typeface="#9Slide05 Heroe Inline Pro" pitchFamily="2" charset="0"/>
              </a:rPr>
              <a:t>KHỞI</a:t>
            </a:r>
            <a:br>
              <a:rPr lang="en" sz="8800">
                <a:solidFill>
                  <a:schemeClr val="dk1"/>
                </a:solidFill>
                <a:latin typeface="#9Slide05 Heroe Inline Pro" pitchFamily="2" charset="0"/>
              </a:rPr>
            </a:br>
            <a:r>
              <a:rPr lang="en" sz="8800">
                <a:solidFill>
                  <a:schemeClr val="accent6"/>
                </a:solidFill>
                <a:latin typeface="#9Slide05 Heroe Inline Pro" pitchFamily="2" charset="0"/>
              </a:rPr>
              <a:t>ĐỘNG</a:t>
            </a:r>
            <a:endParaRPr sz="8800">
              <a:solidFill>
                <a:schemeClr val="accent6"/>
              </a:solidFill>
              <a:latin typeface="#9Slide05 Heroe Inline Pro" pitchFamily="2" charset="0"/>
            </a:endParaRPr>
          </a:p>
        </p:txBody>
      </p:sp>
      <p:sp>
        <p:nvSpPr>
          <p:cNvPr id="353" name="Google Shape;353;p26"/>
          <p:cNvSpPr/>
          <p:nvPr/>
        </p:nvSpPr>
        <p:spPr>
          <a:xfrm>
            <a:off x="-770192" y="369589"/>
            <a:ext cx="297955" cy="311845"/>
          </a:xfrm>
          <a:custGeom>
            <a:avLst/>
            <a:gdLst/>
            <a:ahLst/>
            <a:cxnLst/>
            <a:rect l="l" t="t" r="r" b="b"/>
            <a:pathLst>
              <a:path w="19307" h="20207" extrusionOk="0">
                <a:moveTo>
                  <a:pt x="11812" y="1"/>
                </a:moveTo>
                <a:lnTo>
                  <a:pt x="7015" y="5097"/>
                </a:lnTo>
                <a:lnTo>
                  <a:pt x="0" y="4018"/>
                </a:lnTo>
                <a:lnTo>
                  <a:pt x="3418" y="10194"/>
                </a:lnTo>
                <a:lnTo>
                  <a:pt x="180" y="16489"/>
                </a:lnTo>
                <a:lnTo>
                  <a:pt x="180" y="16489"/>
                </a:lnTo>
                <a:lnTo>
                  <a:pt x="7135" y="15230"/>
                </a:lnTo>
                <a:lnTo>
                  <a:pt x="12111" y="20206"/>
                </a:lnTo>
                <a:lnTo>
                  <a:pt x="13011" y="13191"/>
                </a:lnTo>
                <a:lnTo>
                  <a:pt x="19306" y="9954"/>
                </a:lnTo>
                <a:lnTo>
                  <a:pt x="12951" y="6956"/>
                </a:lnTo>
                <a:lnTo>
                  <a:pt x="11812"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a:off x="990715" y="1053425"/>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a:off x="1827796" y="2081258"/>
            <a:ext cx="499658" cy="520939"/>
          </a:xfrm>
          <a:custGeom>
            <a:avLst/>
            <a:gdLst/>
            <a:ahLst/>
            <a:cxnLst/>
            <a:rect l="l" t="t" r="r" b="b"/>
            <a:pathLst>
              <a:path w="32377" h="33756" extrusionOk="0">
                <a:moveTo>
                  <a:pt x="11871" y="0"/>
                </a:moveTo>
                <a:lnTo>
                  <a:pt x="10492" y="11692"/>
                </a:lnTo>
                <a:lnTo>
                  <a:pt x="0" y="17148"/>
                </a:lnTo>
                <a:lnTo>
                  <a:pt x="10732" y="22124"/>
                </a:lnTo>
                <a:lnTo>
                  <a:pt x="12651" y="33756"/>
                </a:lnTo>
                <a:lnTo>
                  <a:pt x="20685" y="25122"/>
                </a:lnTo>
                <a:lnTo>
                  <a:pt x="32377" y="26861"/>
                </a:lnTo>
                <a:lnTo>
                  <a:pt x="26621" y="16548"/>
                </a:lnTo>
                <a:lnTo>
                  <a:pt x="31897" y="5996"/>
                </a:lnTo>
                <a:lnTo>
                  <a:pt x="20325" y="8274"/>
                </a:lnTo>
                <a:lnTo>
                  <a:pt x="1187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rot="-2056866">
            <a:off x="7458941" y="681434"/>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rot="-1768179">
            <a:off x="1186805" y="1763242"/>
            <a:ext cx="207186" cy="19781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rot="2700000">
            <a:off x="-297178" y="1602942"/>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8" name="Picture 4" descr="Eid">
            <a:extLst>
              <a:ext uri="{FF2B5EF4-FFF2-40B4-BE49-F238E27FC236}">
                <a16:creationId xmlns:a16="http://schemas.microsoft.com/office/drawing/2014/main" id="{5AE635F1-BB7D-928C-6FCC-25E5C76BE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19" y="369589"/>
            <a:ext cx="4560887"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barn(outHorizontal)">
                                      <p:cBhvr>
                                        <p:cTn id="7"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 name="Google Shape;1161;p43">
            <a:extLst>
              <a:ext uri="{FF2B5EF4-FFF2-40B4-BE49-F238E27FC236}">
                <a16:creationId xmlns:a16="http://schemas.microsoft.com/office/drawing/2014/main" id="{84E895C2-57B8-05E1-22BC-6D41C7870510}"/>
              </a:ext>
            </a:extLst>
          </p:cNvPr>
          <p:cNvSpPr/>
          <p:nvPr/>
        </p:nvSpPr>
        <p:spPr>
          <a:xfrm>
            <a:off x="4815540" y="34475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íşļïḋê">
            <a:extLst>
              <a:ext uri="{FF2B5EF4-FFF2-40B4-BE49-F238E27FC236}">
                <a16:creationId xmlns:a16="http://schemas.microsoft.com/office/drawing/2014/main" id="{F4BB8D70-C982-4843-4402-A7F5E274067C}"/>
              </a:ext>
            </a:extLst>
          </p:cNvPr>
          <p:cNvSpPr txBox="1"/>
          <p:nvPr/>
        </p:nvSpPr>
        <p:spPr>
          <a:xfrm>
            <a:off x="5472604" y="1780898"/>
            <a:ext cx="3415371" cy="660965"/>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chemeClr val="accent2">
                    <a:lumMod val="25000"/>
                  </a:schemeClr>
                </a:solidFill>
                <a:latin typeface="UTM Avo" panose="02040603050506020204" pitchFamily="18" charset="0"/>
                <a:cs typeface="Times New Roman" panose="02020603050405020304" pitchFamily="18" charset="0"/>
              </a:rPr>
              <a:t>amadôn</a:t>
            </a:r>
            <a:endParaRPr lang="zh-CN" altLang="en-US" sz="3600" b="1" dirty="0">
              <a:solidFill>
                <a:schemeClr val="accent2">
                  <a:lumMod val="25000"/>
                </a:schemeClr>
              </a:solidFill>
              <a:latin typeface="UTM Avo" panose="02040603050506020204" pitchFamily="18" charset="0"/>
              <a:cs typeface="Times New Roman" panose="02020603050405020304" pitchFamily="18" charset="0"/>
            </a:endParaRPr>
          </a:p>
        </p:txBody>
      </p:sp>
      <p:sp>
        <p:nvSpPr>
          <p:cNvPr id="4" name="íşļïḋê">
            <a:extLst>
              <a:ext uri="{FF2B5EF4-FFF2-40B4-BE49-F238E27FC236}">
                <a16:creationId xmlns:a16="http://schemas.microsoft.com/office/drawing/2014/main" id="{E53C27FE-D2DE-477E-9E3A-74432D708EE4}"/>
              </a:ext>
            </a:extLst>
          </p:cNvPr>
          <p:cNvSpPr txBox="1"/>
          <p:nvPr/>
        </p:nvSpPr>
        <p:spPr>
          <a:xfrm>
            <a:off x="5597557" y="2784967"/>
            <a:ext cx="3415371" cy="660965"/>
          </a:xfrm>
          <a:prstGeom prst="rect">
            <a:avLst/>
          </a:prstGeom>
        </p:spPr>
        <p:style>
          <a:lnRef idx="1">
            <a:schemeClr val="accent3"/>
          </a:lnRef>
          <a:fillRef idx="3">
            <a:schemeClr val="accent3"/>
          </a:fillRef>
          <a:effectRef idx="2">
            <a:schemeClr val="accent3"/>
          </a:effectRef>
          <a:fontRef idx="minor">
            <a:schemeClr val="lt1"/>
          </a:fontRef>
        </p:style>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rgbClr val="002060"/>
                </a:solidFill>
                <a:latin typeface="UTM Avo" panose="02040603050506020204" pitchFamily="18" charset="0"/>
                <a:cs typeface="Times New Roman" panose="02020603050405020304" pitchFamily="18" charset="0"/>
              </a:rPr>
              <a:t>A-ma-dôn</a:t>
            </a:r>
            <a:endParaRPr lang="zh-CN" altLang="en-US" sz="3600" b="1" dirty="0">
              <a:solidFill>
                <a:srgbClr val="002060"/>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4AA1C61-8CC7-8E0A-5FDF-BB546253C35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76537" y="1545080"/>
            <a:ext cx="4803372" cy="307727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A27175F-E61E-A24E-F82D-45A9B7DFD4C4}"/>
              </a:ext>
            </a:extLst>
          </p:cNvPr>
          <p:cNvSpPr/>
          <p:nvPr/>
        </p:nvSpPr>
        <p:spPr>
          <a:xfrm>
            <a:off x="1005507" y="106092"/>
            <a:ext cx="7384348" cy="1200329"/>
          </a:xfrm>
          <a:prstGeom prst="rect">
            <a:avLst/>
          </a:prstGeom>
          <a:noFill/>
        </p:spPr>
        <p:txBody>
          <a:bodyPr wrap="square" lIns="91440" tIns="45720" rIns="91440" bIns="45720">
            <a:spAutoFit/>
          </a:bodyPr>
          <a:lstStyle/>
          <a:p>
            <a:pPr algn="ctr"/>
            <a:r>
              <a:rPr lang="en-US" sz="3600" b="1" cap="none" spc="0">
                <a:ln w="0"/>
                <a:solidFill>
                  <a:schemeClr val="tx2">
                    <a:lumMod val="50000"/>
                  </a:schemeClr>
                </a:solidFill>
                <a:latin typeface="UTM Avo" panose="02040603050506020204" pitchFamily="18" charset="0"/>
                <a:cs typeface="Times New Roman" panose="02020603050405020304" pitchFamily="18" charset="0"/>
              </a:rPr>
              <a:t>Tên một dòng sông lớn chảy qua </a:t>
            </a:r>
            <a:r>
              <a:rPr lang="en-US" sz="3600" b="1">
                <a:ln w="0"/>
                <a:solidFill>
                  <a:schemeClr val="tx2">
                    <a:lumMod val="50000"/>
                  </a:schemeClr>
                </a:solidFill>
                <a:latin typeface="UTM Avo" panose="02040603050506020204" pitchFamily="18" charset="0"/>
                <a:cs typeface="Times New Roman" panose="02020603050405020304" pitchFamily="18" charset="0"/>
              </a:rPr>
              <a:t>đất nước </a:t>
            </a:r>
            <a:r>
              <a:rPr lang="en-US" sz="3600" b="1" cap="none" spc="0">
                <a:ln w="0"/>
                <a:solidFill>
                  <a:schemeClr val="tx2">
                    <a:lumMod val="50000"/>
                  </a:schemeClr>
                </a:solidFill>
                <a:latin typeface="UTM Avo" panose="02040603050506020204" pitchFamily="18" charset="0"/>
                <a:cs typeface="Times New Roman" panose="02020603050405020304" pitchFamily="18" charset="0"/>
              </a:rPr>
              <a:t>Bra-xin</a:t>
            </a:r>
          </a:p>
        </p:txBody>
      </p:sp>
    </p:spTree>
    <p:extLst>
      <p:ext uri="{BB962C8B-B14F-4D97-AF65-F5344CB8AC3E}">
        <p14:creationId xmlns:p14="http://schemas.microsoft.com/office/powerpoint/2010/main" val="43485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23" presetClass="entr" presetSubtype="16" fill="hold" grpId="0" nodeType="withEffect">
                                  <p:stCondLst>
                                    <p:cond delay="0"/>
                                  </p:stCondLst>
                                  <p:iterate type="wd">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iterate type="wd">
                                    <p:tmPct val="10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 name="Google Shape;1161;p43">
            <a:extLst>
              <a:ext uri="{FF2B5EF4-FFF2-40B4-BE49-F238E27FC236}">
                <a16:creationId xmlns:a16="http://schemas.microsoft.com/office/drawing/2014/main" id="{84E895C2-57B8-05E1-22BC-6D41C7870510}"/>
              </a:ext>
            </a:extLst>
          </p:cNvPr>
          <p:cNvSpPr/>
          <p:nvPr/>
        </p:nvSpPr>
        <p:spPr>
          <a:xfrm>
            <a:off x="4815540" y="34475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iṣ1ïďè">
            <a:extLst>
              <a:ext uri="{FF2B5EF4-FFF2-40B4-BE49-F238E27FC236}">
                <a16:creationId xmlns:a16="http://schemas.microsoft.com/office/drawing/2014/main" id="{1160110F-9B4A-D613-3AB5-4895BB648D00}"/>
              </a:ext>
            </a:extLst>
          </p:cNvPr>
          <p:cNvSpPr/>
          <p:nvPr/>
        </p:nvSpPr>
        <p:spPr>
          <a:xfrm>
            <a:off x="7939097" y="2716595"/>
            <a:ext cx="2561620" cy="533747"/>
          </a:xfrm>
          <a:prstGeom prst="rect">
            <a:avLst/>
          </a:prstGeom>
        </p:spPr>
        <p:txBody>
          <a:bodyPr wrap="square" lIns="0" tIns="0" rIns="0" bIns="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050" dirty="0">
              <a:solidFill>
                <a:schemeClr val="accent1">
                  <a:lumMod val="50000"/>
                </a:schemeClr>
              </a:solidFill>
              <a:latin typeface="UTM Avo" panose="02040603050506020204" pitchFamily="18" charset="0"/>
            </a:endParaRPr>
          </a:p>
        </p:txBody>
      </p:sp>
      <p:sp>
        <p:nvSpPr>
          <p:cNvPr id="4" name="íşļïḋê">
            <a:extLst>
              <a:ext uri="{FF2B5EF4-FFF2-40B4-BE49-F238E27FC236}">
                <a16:creationId xmlns:a16="http://schemas.microsoft.com/office/drawing/2014/main" id="{94ABBC21-9D34-36A0-3DB6-249574546B75}"/>
              </a:ext>
            </a:extLst>
          </p:cNvPr>
          <p:cNvSpPr txBox="1"/>
          <p:nvPr/>
        </p:nvSpPr>
        <p:spPr>
          <a:xfrm>
            <a:off x="385705" y="2055630"/>
            <a:ext cx="3415371" cy="660965"/>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chemeClr val="accent1">
                    <a:lumMod val="50000"/>
                  </a:schemeClr>
                </a:solidFill>
                <a:latin typeface="UTM Avo" panose="02040603050506020204" pitchFamily="18" charset="0"/>
                <a:cs typeface="Times New Roman" panose="02020603050405020304" pitchFamily="18" charset="0"/>
              </a:rPr>
              <a:t>niagara</a:t>
            </a:r>
            <a:endParaRPr lang="zh-CN" altLang="en-US" sz="3600" b="1" dirty="0">
              <a:solidFill>
                <a:schemeClr val="accent1">
                  <a:lumMod val="50000"/>
                </a:schemeClr>
              </a:solidFill>
              <a:latin typeface="UTM Avo" panose="02040603050506020204" pitchFamily="18" charset="0"/>
              <a:cs typeface="Times New Roman" panose="02020603050405020304" pitchFamily="18" charset="0"/>
            </a:endParaRPr>
          </a:p>
        </p:txBody>
      </p:sp>
      <p:sp>
        <p:nvSpPr>
          <p:cNvPr id="6" name="íşļïḋê">
            <a:extLst>
              <a:ext uri="{FF2B5EF4-FFF2-40B4-BE49-F238E27FC236}">
                <a16:creationId xmlns:a16="http://schemas.microsoft.com/office/drawing/2014/main" id="{E3B01515-4DF7-3274-1CE2-E7B075CE36B6}"/>
              </a:ext>
            </a:extLst>
          </p:cNvPr>
          <p:cNvSpPr txBox="1"/>
          <p:nvPr/>
        </p:nvSpPr>
        <p:spPr>
          <a:xfrm>
            <a:off x="385705" y="3064705"/>
            <a:ext cx="3415371" cy="660965"/>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rgbClr val="002060"/>
                </a:solidFill>
                <a:latin typeface="UTM Avo" panose="02040603050506020204" pitchFamily="18" charset="0"/>
                <a:cs typeface="Times New Roman" panose="02020603050405020304" pitchFamily="18" charset="0"/>
              </a:rPr>
              <a:t>Ni-a-ga-ra</a:t>
            </a:r>
            <a:endParaRPr lang="zh-CN" altLang="en-US" sz="3600" b="1" dirty="0">
              <a:solidFill>
                <a:srgbClr val="002060"/>
              </a:solidFill>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73B0B84-1BFB-D1CE-5C3A-47C6FFA96D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9123" y="1421968"/>
            <a:ext cx="4735862" cy="3175182"/>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9AF44548-6352-65CD-F3CC-7FCC8A7233DE}"/>
              </a:ext>
            </a:extLst>
          </p:cNvPr>
          <p:cNvSpPr/>
          <p:nvPr/>
        </p:nvSpPr>
        <p:spPr>
          <a:xfrm>
            <a:off x="1636353" y="166704"/>
            <a:ext cx="6072617" cy="1077218"/>
          </a:xfrm>
          <a:prstGeom prst="rect">
            <a:avLst/>
          </a:prstGeom>
          <a:noFill/>
        </p:spPr>
        <p:txBody>
          <a:bodyPr wrap="square" lIns="91440" tIns="45720" rIns="91440" bIns="45720">
            <a:spAutoFit/>
          </a:bodyPr>
          <a:lstStyle/>
          <a:p>
            <a:pPr algn="ctr"/>
            <a:r>
              <a:rPr lang="en-US" sz="3200" b="1" cap="none" spc="0">
                <a:ln w="0"/>
                <a:solidFill>
                  <a:schemeClr val="accent6">
                    <a:lumMod val="50000"/>
                  </a:schemeClr>
                </a:solidFill>
                <a:latin typeface="UTM Avo" panose="02040603050506020204" pitchFamily="18" charset="0"/>
                <a:cs typeface="Times New Roman" panose="02020603050405020304" pitchFamily="18" charset="0"/>
              </a:rPr>
              <a:t>Tên một thác nước lớn ở giữa Ca-na-đa và Mĩ</a:t>
            </a:r>
          </a:p>
        </p:txBody>
      </p:sp>
    </p:spTree>
    <p:extLst>
      <p:ext uri="{BB962C8B-B14F-4D97-AF65-F5344CB8AC3E}">
        <p14:creationId xmlns:p14="http://schemas.microsoft.com/office/powerpoint/2010/main" val="27648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23" presetClass="entr" presetSubtype="16" fill="hold" grpId="0" nodeType="with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iterate type="wd">
                                    <p:tmPct val="10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 name="Google Shape;1161;p43">
            <a:extLst>
              <a:ext uri="{FF2B5EF4-FFF2-40B4-BE49-F238E27FC236}">
                <a16:creationId xmlns:a16="http://schemas.microsoft.com/office/drawing/2014/main" id="{84E895C2-57B8-05E1-22BC-6D41C7870510}"/>
              </a:ext>
            </a:extLst>
          </p:cNvPr>
          <p:cNvSpPr/>
          <p:nvPr/>
        </p:nvSpPr>
        <p:spPr>
          <a:xfrm>
            <a:off x="4815540" y="344750"/>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文本框 39">
            <a:extLst>
              <a:ext uri="{FF2B5EF4-FFF2-40B4-BE49-F238E27FC236}">
                <a16:creationId xmlns:a16="http://schemas.microsoft.com/office/drawing/2014/main" id="{70117120-3698-E48B-66B1-7101795F525D}"/>
              </a:ext>
            </a:extLst>
          </p:cNvPr>
          <p:cNvSpPr txBox="1"/>
          <p:nvPr/>
        </p:nvSpPr>
        <p:spPr>
          <a:xfrm>
            <a:off x="300423" y="-38455"/>
            <a:ext cx="8384321"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chemeClr val="tx2">
                    <a:lumMod val="10000"/>
                  </a:schemeClr>
                </a:solidFill>
                <a:effectLst/>
                <a:uLnTx/>
                <a:uFillTx/>
                <a:latin typeface="UTM Avo" panose="02040603050506020204" pitchFamily="18" charset="0"/>
                <a:ea typeface="微软雅黑" panose="020B0503020204020204" pitchFamily="34" charset="-122"/>
                <a:cs typeface="Times New Roman" panose="02020603050405020304" pitchFamily="18" charset="0"/>
              </a:rPr>
              <a:t>Bài</a:t>
            </a:r>
            <a:r>
              <a:rPr kumimoji="0" lang="en-US" altLang="zh-CN" sz="3200" b="1" i="0" u="none" strike="noStrike" kern="1200" cap="none" spc="0" normalizeH="0" noProof="0">
                <a:ln>
                  <a:noFill/>
                </a:ln>
                <a:solidFill>
                  <a:schemeClr val="tx2">
                    <a:lumMod val="10000"/>
                  </a:schemeClr>
                </a:solidFill>
                <a:effectLst/>
                <a:uLnTx/>
                <a:uFillTx/>
                <a:latin typeface="UTM Avo" panose="02040603050506020204" pitchFamily="18" charset="0"/>
                <a:ea typeface="微软雅黑" panose="020B0503020204020204" pitchFamily="34" charset="-122"/>
                <a:cs typeface="Times New Roman" panose="02020603050405020304" pitchFamily="18" charset="0"/>
              </a:rPr>
              <a:t> 3. Ghép tên nước với thủ đô</a:t>
            </a:r>
            <a:endParaRPr kumimoji="0" lang="zh-CN" altLang="en-US" sz="3200" b="1" i="0" u="none" strike="noStrike" kern="1200" cap="none" spc="0" normalizeH="0" baseline="0" noProof="0" dirty="0">
              <a:ln>
                <a:noFill/>
              </a:ln>
              <a:solidFill>
                <a:schemeClr val="tx2">
                  <a:lumMod val="10000"/>
                </a:schemeClr>
              </a:solidFill>
              <a:effectLst/>
              <a:uLnTx/>
              <a:uFillTx/>
              <a:latin typeface="UTM Avo" panose="02040603050506020204" pitchFamily="18" charset="0"/>
              <a:ea typeface="微软雅黑" panose="020B0503020204020204" pitchFamily="34" charset="-122"/>
              <a:cs typeface="Times New Roman" panose="02020603050405020304" pitchFamily="18" charset="0"/>
            </a:endParaRPr>
          </a:p>
        </p:txBody>
      </p:sp>
      <p:sp>
        <p:nvSpPr>
          <p:cNvPr id="2" name="Flowchart: Alternate Process 1">
            <a:extLst>
              <a:ext uri="{FF2B5EF4-FFF2-40B4-BE49-F238E27FC236}">
                <a16:creationId xmlns:a16="http://schemas.microsoft.com/office/drawing/2014/main" id="{781D2620-111A-BA36-B8DC-099A44E21B30}"/>
              </a:ext>
            </a:extLst>
          </p:cNvPr>
          <p:cNvSpPr/>
          <p:nvPr/>
        </p:nvSpPr>
        <p:spPr>
          <a:xfrm>
            <a:off x="518846" y="1332885"/>
            <a:ext cx="2762600" cy="6304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UTM Avo" panose="02040603050506020204" pitchFamily="18" charset="0"/>
              </a:rPr>
              <a:t>Nga</a:t>
            </a:r>
          </a:p>
        </p:txBody>
      </p:sp>
      <p:sp>
        <p:nvSpPr>
          <p:cNvPr id="10" name="Rectangle 9">
            <a:extLst>
              <a:ext uri="{FF2B5EF4-FFF2-40B4-BE49-F238E27FC236}">
                <a16:creationId xmlns:a16="http://schemas.microsoft.com/office/drawing/2014/main" id="{52E102FC-C2C8-B4F6-4BDD-35664E16C539}"/>
              </a:ext>
            </a:extLst>
          </p:cNvPr>
          <p:cNvSpPr/>
          <p:nvPr/>
        </p:nvSpPr>
        <p:spPr>
          <a:xfrm>
            <a:off x="6065740" y="694973"/>
            <a:ext cx="2559415"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a:solidFill>
                  <a:schemeClr val="accent1">
                    <a:lumMod val="50000"/>
                  </a:schemeClr>
                </a:solidFill>
                <a:latin typeface="UTM Avo" panose="02040603050506020204" pitchFamily="18" charset="0"/>
                <a:cs typeface="Times New Roman" panose="02020603050405020304" pitchFamily="18" charset="0"/>
              </a:rPr>
              <a:t>Mát-xcơ-va</a:t>
            </a:r>
          </a:p>
        </p:txBody>
      </p:sp>
      <p:sp>
        <p:nvSpPr>
          <p:cNvPr id="11" name="Rectangle 10">
            <a:extLst>
              <a:ext uri="{FF2B5EF4-FFF2-40B4-BE49-F238E27FC236}">
                <a16:creationId xmlns:a16="http://schemas.microsoft.com/office/drawing/2014/main" id="{AD64A13A-75FF-CD19-71BB-DC02CF40E16E}"/>
              </a:ext>
            </a:extLst>
          </p:cNvPr>
          <p:cNvSpPr/>
          <p:nvPr/>
        </p:nvSpPr>
        <p:spPr>
          <a:xfrm>
            <a:off x="6065739" y="1385560"/>
            <a:ext cx="2559415"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a:solidFill>
                  <a:schemeClr val="accent1">
                    <a:lumMod val="50000"/>
                  </a:schemeClr>
                </a:solidFill>
                <a:latin typeface="UTM Avo" panose="02040603050506020204" pitchFamily="18" charset="0"/>
                <a:cs typeface="Times New Roman" panose="02020603050405020304" pitchFamily="18" charset="0"/>
              </a:rPr>
              <a:t>Băng Cốc</a:t>
            </a:r>
          </a:p>
        </p:txBody>
      </p:sp>
      <p:sp>
        <p:nvSpPr>
          <p:cNvPr id="12" name="Rectangle 11">
            <a:extLst>
              <a:ext uri="{FF2B5EF4-FFF2-40B4-BE49-F238E27FC236}">
                <a16:creationId xmlns:a16="http://schemas.microsoft.com/office/drawing/2014/main" id="{350354A1-A87E-C964-9E73-7BB8F4B4F651}"/>
              </a:ext>
            </a:extLst>
          </p:cNvPr>
          <p:cNvSpPr/>
          <p:nvPr/>
        </p:nvSpPr>
        <p:spPr>
          <a:xfrm>
            <a:off x="6065738" y="2147142"/>
            <a:ext cx="2559415"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a:solidFill>
                  <a:schemeClr val="accent1">
                    <a:lumMod val="50000"/>
                  </a:schemeClr>
                </a:solidFill>
                <a:latin typeface="UTM Avo" panose="02040603050506020204" pitchFamily="18" charset="0"/>
                <a:cs typeface="Times New Roman" panose="02020603050405020304" pitchFamily="18" charset="0"/>
              </a:rPr>
              <a:t>Oa-sinh-tơn</a:t>
            </a:r>
          </a:p>
        </p:txBody>
      </p:sp>
      <p:sp>
        <p:nvSpPr>
          <p:cNvPr id="13" name="Rectangle 12">
            <a:extLst>
              <a:ext uri="{FF2B5EF4-FFF2-40B4-BE49-F238E27FC236}">
                <a16:creationId xmlns:a16="http://schemas.microsoft.com/office/drawing/2014/main" id="{F8CEF91F-8280-5843-7C44-AA3715DD8D3B}"/>
              </a:ext>
            </a:extLst>
          </p:cNvPr>
          <p:cNvSpPr/>
          <p:nvPr/>
        </p:nvSpPr>
        <p:spPr>
          <a:xfrm>
            <a:off x="6065736" y="3656061"/>
            <a:ext cx="2559415"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a:solidFill>
                  <a:schemeClr val="accent1">
                    <a:lumMod val="50000"/>
                  </a:schemeClr>
                </a:solidFill>
                <a:latin typeface="UTM Avo" panose="02040603050506020204" pitchFamily="18" charset="0"/>
                <a:cs typeface="Times New Roman" panose="02020603050405020304" pitchFamily="18" charset="0"/>
              </a:rPr>
              <a:t>Viêng Chăn</a:t>
            </a:r>
          </a:p>
        </p:txBody>
      </p:sp>
      <p:sp>
        <p:nvSpPr>
          <p:cNvPr id="14" name="Rectangle 13">
            <a:extLst>
              <a:ext uri="{FF2B5EF4-FFF2-40B4-BE49-F238E27FC236}">
                <a16:creationId xmlns:a16="http://schemas.microsoft.com/office/drawing/2014/main" id="{38514DFA-FFB5-981E-E100-D0DB50D36D77}"/>
              </a:ext>
            </a:extLst>
          </p:cNvPr>
          <p:cNvSpPr/>
          <p:nvPr/>
        </p:nvSpPr>
        <p:spPr>
          <a:xfrm>
            <a:off x="6065735" y="4403398"/>
            <a:ext cx="2559415"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a:solidFill>
                  <a:schemeClr val="accent1">
                    <a:lumMod val="50000"/>
                  </a:schemeClr>
                </a:solidFill>
                <a:latin typeface="UTM Avo" panose="02040603050506020204" pitchFamily="18" charset="0"/>
                <a:cs typeface="Times New Roman" panose="02020603050405020304" pitchFamily="18" charset="0"/>
              </a:rPr>
              <a:t>Béc-lin</a:t>
            </a:r>
          </a:p>
        </p:txBody>
      </p:sp>
      <p:sp>
        <p:nvSpPr>
          <p:cNvPr id="15" name="Rectangle 14">
            <a:extLst>
              <a:ext uri="{FF2B5EF4-FFF2-40B4-BE49-F238E27FC236}">
                <a16:creationId xmlns:a16="http://schemas.microsoft.com/office/drawing/2014/main" id="{BB92B821-59C5-9CC2-04CB-AF9317D2B375}"/>
              </a:ext>
            </a:extLst>
          </p:cNvPr>
          <p:cNvSpPr/>
          <p:nvPr/>
        </p:nvSpPr>
        <p:spPr>
          <a:xfrm>
            <a:off x="6065737" y="2894479"/>
            <a:ext cx="2559415"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a:solidFill>
                  <a:schemeClr val="accent1">
                    <a:lumMod val="50000"/>
                  </a:schemeClr>
                </a:solidFill>
                <a:latin typeface="UTM Avo" panose="02040603050506020204" pitchFamily="18" charset="0"/>
                <a:cs typeface="Times New Roman" panose="02020603050405020304" pitchFamily="18" charset="0"/>
              </a:rPr>
              <a:t>Luân Đôn</a:t>
            </a:r>
          </a:p>
        </p:txBody>
      </p:sp>
      <p:sp>
        <p:nvSpPr>
          <p:cNvPr id="17" name="Flowchart: Alternate Process 16">
            <a:extLst>
              <a:ext uri="{FF2B5EF4-FFF2-40B4-BE49-F238E27FC236}">
                <a16:creationId xmlns:a16="http://schemas.microsoft.com/office/drawing/2014/main" id="{DA9F9916-F81C-70EE-8592-2D1CB6AB2D08}"/>
              </a:ext>
            </a:extLst>
          </p:cNvPr>
          <p:cNvSpPr/>
          <p:nvPr/>
        </p:nvSpPr>
        <p:spPr>
          <a:xfrm>
            <a:off x="518845" y="590844"/>
            <a:ext cx="2762600" cy="6304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UTM Avo" panose="02040603050506020204" pitchFamily="18" charset="0"/>
              </a:rPr>
              <a:t>Anh</a:t>
            </a:r>
          </a:p>
        </p:txBody>
      </p:sp>
      <p:sp>
        <p:nvSpPr>
          <p:cNvPr id="18" name="Flowchart: Alternate Process 17">
            <a:extLst>
              <a:ext uri="{FF2B5EF4-FFF2-40B4-BE49-F238E27FC236}">
                <a16:creationId xmlns:a16="http://schemas.microsoft.com/office/drawing/2014/main" id="{8A77198D-4CE9-3B1C-5222-6B12FA52562B}"/>
              </a:ext>
            </a:extLst>
          </p:cNvPr>
          <p:cNvSpPr/>
          <p:nvPr/>
        </p:nvSpPr>
        <p:spPr>
          <a:xfrm>
            <a:off x="518844" y="2058351"/>
            <a:ext cx="2762600" cy="6304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UTM Avo" panose="02040603050506020204" pitchFamily="18" charset="0"/>
              </a:rPr>
              <a:t>Lào</a:t>
            </a:r>
          </a:p>
        </p:txBody>
      </p:sp>
      <p:sp>
        <p:nvSpPr>
          <p:cNvPr id="19" name="Flowchart: Alternate Process 18">
            <a:extLst>
              <a:ext uri="{FF2B5EF4-FFF2-40B4-BE49-F238E27FC236}">
                <a16:creationId xmlns:a16="http://schemas.microsoft.com/office/drawing/2014/main" id="{3E2AB15F-5C5A-C2F1-CA77-BE9E85CE5602}"/>
              </a:ext>
            </a:extLst>
          </p:cNvPr>
          <p:cNvSpPr/>
          <p:nvPr/>
        </p:nvSpPr>
        <p:spPr>
          <a:xfrm>
            <a:off x="518846" y="2770407"/>
            <a:ext cx="2762597" cy="6304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UTM Avo" panose="02040603050506020204" pitchFamily="18" charset="0"/>
              </a:rPr>
              <a:t>Mỹ</a:t>
            </a:r>
          </a:p>
        </p:txBody>
      </p:sp>
      <p:sp>
        <p:nvSpPr>
          <p:cNvPr id="20" name="Flowchart: Alternate Process 19">
            <a:extLst>
              <a:ext uri="{FF2B5EF4-FFF2-40B4-BE49-F238E27FC236}">
                <a16:creationId xmlns:a16="http://schemas.microsoft.com/office/drawing/2014/main" id="{6B27ACCD-2FE5-A6D2-4933-90BAC0118FF5}"/>
              </a:ext>
            </a:extLst>
          </p:cNvPr>
          <p:cNvSpPr/>
          <p:nvPr/>
        </p:nvSpPr>
        <p:spPr>
          <a:xfrm>
            <a:off x="518844" y="3591281"/>
            <a:ext cx="2762600" cy="6304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UTM Avo" panose="02040603050506020204" pitchFamily="18" charset="0"/>
              </a:rPr>
              <a:t>Đức</a:t>
            </a:r>
          </a:p>
        </p:txBody>
      </p:sp>
      <p:sp>
        <p:nvSpPr>
          <p:cNvPr id="21" name="Flowchart: Alternate Process 20">
            <a:extLst>
              <a:ext uri="{FF2B5EF4-FFF2-40B4-BE49-F238E27FC236}">
                <a16:creationId xmlns:a16="http://schemas.microsoft.com/office/drawing/2014/main" id="{F2301CA9-7185-717E-68DE-2510A587B96D}"/>
              </a:ext>
            </a:extLst>
          </p:cNvPr>
          <p:cNvSpPr/>
          <p:nvPr/>
        </p:nvSpPr>
        <p:spPr>
          <a:xfrm>
            <a:off x="518846" y="4342469"/>
            <a:ext cx="2762597" cy="6304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UTM Avo" panose="02040603050506020204" pitchFamily="18" charset="0"/>
              </a:rPr>
              <a:t>Thái Lan</a:t>
            </a:r>
          </a:p>
        </p:txBody>
      </p:sp>
      <p:pic>
        <p:nvPicPr>
          <p:cNvPr id="22" name="Picture 4" descr="Animales de la granja, Producción artística, Dibujos de animales">
            <a:extLst>
              <a:ext uri="{FF2B5EF4-FFF2-40B4-BE49-F238E27FC236}">
                <a16:creationId xmlns:a16="http://schemas.microsoft.com/office/drawing/2014/main" id="{2B22D939-3B16-FDD6-6DA2-493EB2C7D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79">
            <a:off x="6740368" y="2467310"/>
            <a:ext cx="3100517" cy="267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2" presetClass="entr" presetSubtype="3" fill="hold" grpId="0" nodeType="withEffect">
                                  <p:stCondLst>
                                    <p:cond delay="0"/>
                                  </p:stCondLst>
                                  <p:childTnLst>
                                    <p:set>
                                      <p:cBhvr>
                                        <p:cTn id="9" dur="1" fill="hold">
                                          <p:stCondLst>
                                            <p:cond delay="0"/>
                                          </p:stCondLst>
                                        </p:cTn>
                                        <p:tgtEl>
                                          <p:spTgt spid="17">
                                            <p:bg/>
                                          </p:spTgt>
                                        </p:tgtEl>
                                        <p:attrNameLst>
                                          <p:attrName>style.visibility</p:attrName>
                                        </p:attrNameLst>
                                      </p:cBhvr>
                                      <p:to>
                                        <p:strVal val="visible"/>
                                      </p:to>
                                    </p:set>
                                    <p:anim calcmode="lin" valueType="num">
                                      <p:cBhvr additive="base">
                                        <p:cTn id="10" dur="500" fill="hold"/>
                                        <p:tgtEl>
                                          <p:spTgt spid="17">
                                            <p:bg/>
                                          </p:spTgt>
                                        </p:tgtEl>
                                        <p:attrNameLst>
                                          <p:attrName>ppt_x</p:attrName>
                                        </p:attrNameLst>
                                      </p:cBhvr>
                                      <p:tavLst>
                                        <p:tav tm="0">
                                          <p:val>
                                            <p:strVal val="1+#ppt_w/2"/>
                                          </p:val>
                                        </p:tav>
                                        <p:tav tm="100000">
                                          <p:val>
                                            <p:strVal val="#ppt_x"/>
                                          </p:val>
                                        </p:tav>
                                      </p:tavLst>
                                    </p:anim>
                                    <p:anim calcmode="lin" valueType="num">
                                      <p:cBhvr additive="base">
                                        <p:cTn id="11" dur="500" fill="hold"/>
                                        <p:tgtEl>
                                          <p:spTgt spid="17">
                                            <p:bg/>
                                          </p:spTgt>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7">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2">
                                            <p:bg/>
                                          </p:spTgt>
                                        </p:tgtEl>
                                        <p:attrNameLst>
                                          <p:attrName>style.visibility</p:attrName>
                                        </p:attrNameLst>
                                      </p:cBhvr>
                                      <p:to>
                                        <p:strVal val="visible"/>
                                      </p:to>
                                    </p:set>
                                    <p:anim calcmode="lin" valueType="num">
                                      <p:cBhvr additive="base">
                                        <p:cTn id="18"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19" dur="500" fill="hold"/>
                                        <p:tgtEl>
                                          <p:spTgt spid="2">
                                            <p:bg/>
                                          </p:spTgt>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additive="base">
                                        <p:cTn id="22"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
                                            <p:txEl>
                                              <p:pRg st="0" end="0"/>
                                            </p:txEl>
                                          </p:spTgt>
                                        </p:tgtEl>
                                        <p:attrNameLst>
                                          <p:attrName>ppt_y</p:attrName>
                                        </p:attrNameLst>
                                      </p:cBhvr>
                                      <p:tavLst>
                                        <p:tav tm="0">
                                          <p:val>
                                            <p:strVal val="0-#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18">
                                            <p:bg/>
                                          </p:spTgt>
                                        </p:tgtEl>
                                        <p:attrNameLst>
                                          <p:attrName>style.visibility</p:attrName>
                                        </p:attrNameLst>
                                      </p:cBhvr>
                                      <p:to>
                                        <p:strVal val="visible"/>
                                      </p:to>
                                    </p:set>
                                    <p:anim calcmode="lin" valueType="num">
                                      <p:cBhvr additive="base">
                                        <p:cTn id="26" dur="500" fill="hold"/>
                                        <p:tgtEl>
                                          <p:spTgt spid="18">
                                            <p:bg/>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
                                            <p:bg/>
                                          </p:spTgt>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0-#ppt_h/2"/>
                                          </p:val>
                                        </p:tav>
                                        <p:tav tm="100000">
                                          <p:val>
                                            <p:strVal val="#ppt_y"/>
                                          </p:val>
                                        </p:tav>
                                      </p:tavLst>
                                    </p:anim>
                                  </p:childTnLst>
                                </p:cTn>
                              </p:par>
                              <p:par>
                                <p:cTn id="32" presetID="2" presetClass="entr" presetSubtype="3" fill="hold" grpId="0" nodeType="withEffect">
                                  <p:stCondLst>
                                    <p:cond delay="0"/>
                                  </p:stCondLst>
                                  <p:childTnLst>
                                    <p:set>
                                      <p:cBhvr>
                                        <p:cTn id="33" dur="1" fill="hold">
                                          <p:stCondLst>
                                            <p:cond delay="0"/>
                                          </p:stCondLst>
                                        </p:cTn>
                                        <p:tgtEl>
                                          <p:spTgt spid="19">
                                            <p:bg/>
                                          </p:spTgt>
                                        </p:tgtEl>
                                        <p:attrNameLst>
                                          <p:attrName>style.visibility</p:attrName>
                                        </p:attrNameLst>
                                      </p:cBhvr>
                                      <p:to>
                                        <p:strVal val="visible"/>
                                      </p:to>
                                    </p:set>
                                    <p:anim calcmode="lin" valueType="num">
                                      <p:cBhvr additive="base">
                                        <p:cTn id="34" dur="500" fill="hold"/>
                                        <p:tgtEl>
                                          <p:spTgt spid="19">
                                            <p:bg/>
                                          </p:spTgt>
                                        </p:tgtEl>
                                        <p:attrNameLst>
                                          <p:attrName>ppt_x</p:attrName>
                                        </p:attrNameLst>
                                      </p:cBhvr>
                                      <p:tavLst>
                                        <p:tav tm="0">
                                          <p:val>
                                            <p:strVal val="1+#ppt_w/2"/>
                                          </p:val>
                                        </p:tav>
                                        <p:tav tm="100000">
                                          <p:val>
                                            <p:strVal val="#ppt_x"/>
                                          </p:val>
                                        </p:tav>
                                      </p:tavLst>
                                    </p:anim>
                                    <p:anim calcmode="lin" valueType="num">
                                      <p:cBhvr additive="base">
                                        <p:cTn id="35" dur="500" fill="hold"/>
                                        <p:tgtEl>
                                          <p:spTgt spid="19">
                                            <p:bg/>
                                          </p:spTgt>
                                        </p:tgtEl>
                                        <p:attrNameLst>
                                          <p:attrName>ppt_y</p:attrName>
                                        </p:attrNameLst>
                                      </p:cBhvr>
                                      <p:tavLst>
                                        <p:tav tm="0">
                                          <p:val>
                                            <p:strVal val="0-#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 calcmode="lin" valueType="num">
                                      <p:cBhvr additive="base">
                                        <p:cTn id="38"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9">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3" fill="hold" grpId="0" nodeType="withEffect">
                                  <p:stCondLst>
                                    <p:cond delay="0"/>
                                  </p:stCondLst>
                                  <p:childTnLst>
                                    <p:set>
                                      <p:cBhvr>
                                        <p:cTn id="41" dur="1" fill="hold">
                                          <p:stCondLst>
                                            <p:cond delay="0"/>
                                          </p:stCondLst>
                                        </p:cTn>
                                        <p:tgtEl>
                                          <p:spTgt spid="20">
                                            <p:bg/>
                                          </p:spTgt>
                                        </p:tgtEl>
                                        <p:attrNameLst>
                                          <p:attrName>style.visibility</p:attrName>
                                        </p:attrNameLst>
                                      </p:cBhvr>
                                      <p:to>
                                        <p:strVal val="visible"/>
                                      </p:to>
                                    </p:set>
                                    <p:anim calcmode="lin" valueType="num">
                                      <p:cBhvr additive="base">
                                        <p:cTn id="42" dur="500" fill="hold"/>
                                        <p:tgtEl>
                                          <p:spTgt spid="20">
                                            <p:bg/>
                                          </p:spTgt>
                                        </p:tgtEl>
                                        <p:attrNameLst>
                                          <p:attrName>ppt_x</p:attrName>
                                        </p:attrNameLst>
                                      </p:cBhvr>
                                      <p:tavLst>
                                        <p:tav tm="0">
                                          <p:val>
                                            <p:strVal val="1+#ppt_w/2"/>
                                          </p:val>
                                        </p:tav>
                                        <p:tav tm="100000">
                                          <p:val>
                                            <p:strVal val="#ppt_x"/>
                                          </p:val>
                                        </p:tav>
                                      </p:tavLst>
                                    </p:anim>
                                    <p:anim calcmode="lin" valueType="num">
                                      <p:cBhvr additive="base">
                                        <p:cTn id="43" dur="500" fill="hold"/>
                                        <p:tgtEl>
                                          <p:spTgt spid="20">
                                            <p:bg/>
                                          </p:spTgt>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20">
                                            <p:txEl>
                                              <p:pRg st="0" end="0"/>
                                            </p:txEl>
                                          </p:spTgt>
                                        </p:tgtEl>
                                        <p:attrNameLst>
                                          <p:attrName>style.visibility</p:attrName>
                                        </p:attrNameLst>
                                      </p:cBhvr>
                                      <p:to>
                                        <p:strVal val="visible"/>
                                      </p:to>
                                    </p:set>
                                    <p:anim calcmode="lin" valueType="num">
                                      <p:cBhvr additive="base">
                                        <p:cTn id="4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3" fill="hold" grpId="0" nodeType="withEffect">
                                  <p:stCondLst>
                                    <p:cond delay="0"/>
                                  </p:stCondLst>
                                  <p:childTnLst>
                                    <p:set>
                                      <p:cBhvr>
                                        <p:cTn id="49" dur="1" fill="hold">
                                          <p:stCondLst>
                                            <p:cond delay="0"/>
                                          </p:stCondLst>
                                        </p:cTn>
                                        <p:tgtEl>
                                          <p:spTgt spid="21">
                                            <p:bg/>
                                          </p:spTgt>
                                        </p:tgtEl>
                                        <p:attrNameLst>
                                          <p:attrName>style.visibility</p:attrName>
                                        </p:attrNameLst>
                                      </p:cBhvr>
                                      <p:to>
                                        <p:strVal val="visible"/>
                                      </p:to>
                                    </p:set>
                                    <p:anim calcmode="lin" valueType="num">
                                      <p:cBhvr additive="base">
                                        <p:cTn id="50" dur="500" fill="hold"/>
                                        <p:tgtEl>
                                          <p:spTgt spid="21">
                                            <p:bg/>
                                          </p:spTgt>
                                        </p:tgtEl>
                                        <p:attrNameLst>
                                          <p:attrName>ppt_x</p:attrName>
                                        </p:attrNameLst>
                                      </p:cBhvr>
                                      <p:tavLst>
                                        <p:tav tm="0">
                                          <p:val>
                                            <p:strVal val="1+#ppt_w/2"/>
                                          </p:val>
                                        </p:tav>
                                        <p:tav tm="100000">
                                          <p:val>
                                            <p:strVal val="#ppt_x"/>
                                          </p:val>
                                        </p:tav>
                                      </p:tavLst>
                                    </p:anim>
                                    <p:anim calcmode="lin" valueType="num">
                                      <p:cBhvr additive="base">
                                        <p:cTn id="51" dur="500" fill="hold"/>
                                        <p:tgtEl>
                                          <p:spTgt spid="21">
                                            <p:bg/>
                                          </p:spTgt>
                                        </p:tgtEl>
                                        <p:attrNameLst>
                                          <p:attrName>ppt_y</p:attrName>
                                        </p:attrNameLst>
                                      </p:cBhvr>
                                      <p:tavLst>
                                        <p:tav tm="0">
                                          <p:val>
                                            <p:strVal val="0-#ppt_h/2"/>
                                          </p:val>
                                        </p:tav>
                                        <p:tav tm="100000">
                                          <p:val>
                                            <p:strVal val="#ppt_y"/>
                                          </p:val>
                                        </p:tav>
                                      </p:tavLst>
                                    </p:anim>
                                  </p:childTnLst>
                                </p:cTn>
                              </p:par>
                              <p:par>
                                <p:cTn id="52" presetID="2" presetClass="entr" presetSubtype="3" fill="hold" grpId="0" nodeType="with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 calcmode="lin" valueType="num">
                                      <p:cBhvr additive="base">
                                        <p:cTn id="54"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4" presetClass="path" presetSubtype="0" accel="50000" decel="50000" fill="hold" grpId="0" nodeType="clickEffect">
                                  <p:stCondLst>
                                    <p:cond delay="0"/>
                                  </p:stCondLst>
                                  <p:childTnLst>
                                    <p:animMotion origin="layout" path="M 1.38889E-6 -2.46914E-7 L -0.28785 -0.43272 " pathEditMode="relative" rAng="0" ptsTypes="AA">
                                      <p:cBhvr>
                                        <p:cTn id="59" dur="2000" fill="hold"/>
                                        <p:tgtEl>
                                          <p:spTgt spid="15"/>
                                        </p:tgtEl>
                                        <p:attrNameLst>
                                          <p:attrName>ppt_x</p:attrName>
                                          <p:attrName>ppt_y</p:attrName>
                                        </p:attrNameLst>
                                      </p:cBhvr>
                                      <p:rCtr x="-14392" y="-21636"/>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0" nodeType="clickEffect">
                                  <p:stCondLst>
                                    <p:cond delay="0"/>
                                  </p:stCondLst>
                                  <p:childTnLst>
                                    <p:animMotion origin="layout" path="M 1.38889E-6 -2.46914E-6 L -0.29202 0.13858 " pathEditMode="relative" rAng="0" ptsTypes="AA">
                                      <p:cBhvr>
                                        <p:cTn id="63" dur="2000" fill="hold"/>
                                        <p:tgtEl>
                                          <p:spTgt spid="10"/>
                                        </p:tgtEl>
                                        <p:attrNameLst>
                                          <p:attrName>ppt_x</p:attrName>
                                          <p:attrName>ppt_y</p:attrName>
                                        </p:attrNameLst>
                                      </p:cBhvr>
                                      <p:rCtr x="-14601" y="6914"/>
                                    </p:animMotion>
                                  </p:childTnLst>
                                </p:cTn>
                              </p:par>
                            </p:childTnLst>
                          </p:cTn>
                        </p:par>
                      </p:childTnLst>
                    </p:cTn>
                  </p:par>
                  <p:par>
                    <p:cTn id="64" fill="hold">
                      <p:stCondLst>
                        <p:cond delay="indefinite"/>
                      </p:stCondLst>
                      <p:childTnLst>
                        <p:par>
                          <p:cTn id="65" fill="hold">
                            <p:stCondLst>
                              <p:cond delay="0"/>
                            </p:stCondLst>
                            <p:childTnLst>
                              <p:par>
                                <p:cTn id="66" presetID="64" presetClass="path" presetSubtype="0" accel="50000" decel="50000" fill="hold" grpId="0" nodeType="clickEffect">
                                  <p:stCondLst>
                                    <p:cond delay="0"/>
                                  </p:stCondLst>
                                  <p:childTnLst>
                                    <p:animMotion origin="layout" path="M 1.38889E-6 1.60494E-6 L -0.28993 -0.28889 " pathEditMode="relative" rAng="0" ptsTypes="AA">
                                      <p:cBhvr>
                                        <p:cTn id="67" dur="2000" fill="hold"/>
                                        <p:tgtEl>
                                          <p:spTgt spid="13"/>
                                        </p:tgtEl>
                                        <p:attrNameLst>
                                          <p:attrName>ppt_x</p:attrName>
                                          <p:attrName>ppt_y</p:attrName>
                                        </p:attrNameLst>
                                      </p:cBhvr>
                                      <p:rCtr x="-14497" y="-14444"/>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0" nodeType="clickEffect">
                                  <p:stCondLst>
                                    <p:cond delay="0"/>
                                  </p:stCondLst>
                                  <p:childTnLst>
                                    <p:animMotion origin="layout" path="M 1.38889E-6 1.23457E-7 L -0.29202 0.13673 " pathEditMode="relative" rAng="0" ptsTypes="AA">
                                      <p:cBhvr>
                                        <p:cTn id="71" dur="2000" fill="hold"/>
                                        <p:tgtEl>
                                          <p:spTgt spid="12"/>
                                        </p:tgtEl>
                                        <p:attrNameLst>
                                          <p:attrName>ppt_x</p:attrName>
                                          <p:attrName>ppt_y</p:attrName>
                                        </p:attrNameLst>
                                      </p:cBhvr>
                                      <p:rCtr x="-14601" y="6821"/>
                                    </p:animMotion>
                                  </p:childTnLst>
                                </p:cTn>
                              </p:par>
                            </p:childTnLst>
                          </p:cTn>
                        </p:par>
                      </p:childTnLst>
                    </p:cTn>
                  </p:par>
                  <p:par>
                    <p:cTn id="72" fill="hold">
                      <p:stCondLst>
                        <p:cond delay="indefinite"/>
                      </p:stCondLst>
                      <p:childTnLst>
                        <p:par>
                          <p:cTn id="73" fill="hold">
                            <p:stCondLst>
                              <p:cond delay="0"/>
                            </p:stCondLst>
                            <p:childTnLst>
                              <p:par>
                                <p:cTn id="74" presetID="64" presetClass="path" presetSubtype="0" accel="50000" decel="50000" fill="hold" grpId="0" nodeType="clickEffect">
                                  <p:stCondLst>
                                    <p:cond delay="0"/>
                                  </p:stCondLst>
                                  <p:childTnLst>
                                    <p:animMotion origin="layout" path="M 1.38889E-6 -1.23457E-7 L -0.28993 -0.1463 " pathEditMode="relative" rAng="0" ptsTypes="AA">
                                      <p:cBhvr>
                                        <p:cTn id="75" dur="2000" fill="hold"/>
                                        <p:tgtEl>
                                          <p:spTgt spid="14"/>
                                        </p:tgtEl>
                                        <p:attrNameLst>
                                          <p:attrName>ppt_x</p:attrName>
                                          <p:attrName>ppt_y</p:attrName>
                                        </p:attrNameLst>
                                      </p:cBhvr>
                                      <p:rCtr x="-14497" y="-7315"/>
                                    </p:animMotion>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0" nodeType="clickEffect">
                                  <p:stCondLst>
                                    <p:cond delay="0"/>
                                  </p:stCondLst>
                                  <p:childTnLst>
                                    <p:animMotion origin="layout" path="M 1.38889E-6 -1.7284E-6 L -0.28785 0.58519 " pathEditMode="relative" rAng="0" ptsTypes="AA">
                                      <p:cBhvr>
                                        <p:cTn id="79" dur="2000" fill="hold"/>
                                        <p:tgtEl>
                                          <p:spTgt spid="11"/>
                                        </p:tgtEl>
                                        <p:attrNameLst>
                                          <p:attrName>ppt_x</p:attrName>
                                          <p:attrName>ppt_y</p:attrName>
                                        </p:attrNameLst>
                                      </p:cBhvr>
                                      <p:rCtr x="-14392" y="29259"/>
                                    </p:animMotion>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ppt_x"/>
                                          </p:val>
                                        </p:tav>
                                        <p:tav tm="100000">
                                          <p:val>
                                            <p:strVal val="#ppt_x"/>
                                          </p:val>
                                        </p:tav>
                                      </p:tavLst>
                                    </p:anim>
                                    <p:anim calcmode="lin" valueType="num">
                                      <p:cBhvr additive="base">
                                        <p:cTn id="85"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animBg="1"/>
      <p:bldP spid="10" grpId="0" animBg="1"/>
      <p:bldP spid="11" grpId="0" animBg="1"/>
      <p:bldP spid="12" grpId="0" animBg="1"/>
      <p:bldP spid="13" grpId="0" animBg="1"/>
      <p:bldP spid="14" grpId="0" animBg="1"/>
      <p:bldP spid="15" grpId="0" animBg="1"/>
      <p:bldP spid="17" grpId="0" build="allAtOnce" animBg="1"/>
      <p:bldP spid="18" grpId="0" build="allAtOnce" animBg="1"/>
      <p:bldP spid="19" grpId="0" build="allAtOnce" animBg="1"/>
      <p:bldP spid="20" grpId="0" build="allAtOnce" animBg="1"/>
      <p:bldP spid="21"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6"/>
          <p:cNvSpPr txBox="1">
            <a:spLocks noGrp="1"/>
          </p:cNvSpPr>
          <p:nvPr>
            <p:ph type="ctrTitle"/>
          </p:nvPr>
        </p:nvSpPr>
        <p:spPr>
          <a:xfrm>
            <a:off x="-266595" y="1142784"/>
            <a:ext cx="6152128" cy="4110557"/>
          </a:xfrm>
          <a:prstGeom prst="rect">
            <a:avLst/>
          </a:prstGeom>
        </p:spPr>
        <p:txBody>
          <a:bodyPr spcFirstLastPara="1" wrap="square" lIns="182875" tIns="91425" rIns="182875" bIns="91425" anchor="b" anchorCtr="0">
            <a:noAutofit/>
          </a:bodyPr>
          <a:lstStyle/>
          <a:p>
            <a:pPr marL="0" lvl="0" indent="0" algn="ctr" rtl="0">
              <a:spcBef>
                <a:spcPts val="0"/>
              </a:spcBef>
              <a:spcAft>
                <a:spcPts val="0"/>
              </a:spcAft>
              <a:buNone/>
            </a:pPr>
            <a:r>
              <a:rPr lang="en" sz="15000">
                <a:solidFill>
                  <a:schemeClr val="bg1">
                    <a:lumMod val="90000"/>
                  </a:schemeClr>
                </a:solidFill>
                <a:latin typeface="#9Slide05 Heroe Inline Pro" pitchFamily="2" charset="0"/>
              </a:rPr>
              <a:t>Dặn </a:t>
            </a:r>
            <a:r>
              <a:rPr lang="en" sz="15000">
                <a:solidFill>
                  <a:schemeClr val="dk1"/>
                </a:solidFill>
                <a:latin typeface="#9Slide05 Heroe Inline Pro" pitchFamily="2" charset="0"/>
              </a:rPr>
              <a:t>dò</a:t>
            </a:r>
            <a:endParaRPr sz="15000">
              <a:solidFill>
                <a:schemeClr val="accent6"/>
              </a:solidFill>
              <a:latin typeface="#9Slide05 Heroe Inline Pro" pitchFamily="2" charset="0"/>
            </a:endParaRPr>
          </a:p>
        </p:txBody>
      </p:sp>
      <p:sp>
        <p:nvSpPr>
          <p:cNvPr id="353" name="Google Shape;353;p26"/>
          <p:cNvSpPr/>
          <p:nvPr/>
        </p:nvSpPr>
        <p:spPr>
          <a:xfrm>
            <a:off x="-770192" y="369589"/>
            <a:ext cx="297955" cy="311845"/>
          </a:xfrm>
          <a:custGeom>
            <a:avLst/>
            <a:gdLst/>
            <a:ahLst/>
            <a:cxnLst/>
            <a:rect l="l" t="t" r="r" b="b"/>
            <a:pathLst>
              <a:path w="19307" h="20207" extrusionOk="0">
                <a:moveTo>
                  <a:pt x="11812" y="1"/>
                </a:moveTo>
                <a:lnTo>
                  <a:pt x="7015" y="5097"/>
                </a:lnTo>
                <a:lnTo>
                  <a:pt x="0" y="4018"/>
                </a:lnTo>
                <a:lnTo>
                  <a:pt x="3418" y="10194"/>
                </a:lnTo>
                <a:lnTo>
                  <a:pt x="180" y="16489"/>
                </a:lnTo>
                <a:lnTo>
                  <a:pt x="180" y="16489"/>
                </a:lnTo>
                <a:lnTo>
                  <a:pt x="7135" y="15230"/>
                </a:lnTo>
                <a:lnTo>
                  <a:pt x="12111" y="20206"/>
                </a:lnTo>
                <a:lnTo>
                  <a:pt x="13011" y="13191"/>
                </a:lnTo>
                <a:lnTo>
                  <a:pt x="19306" y="9954"/>
                </a:lnTo>
                <a:lnTo>
                  <a:pt x="12951" y="6956"/>
                </a:lnTo>
                <a:lnTo>
                  <a:pt x="11812"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a:off x="990715" y="1053425"/>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a:off x="1827796" y="2081258"/>
            <a:ext cx="499658" cy="520939"/>
          </a:xfrm>
          <a:custGeom>
            <a:avLst/>
            <a:gdLst/>
            <a:ahLst/>
            <a:cxnLst/>
            <a:rect l="l" t="t" r="r" b="b"/>
            <a:pathLst>
              <a:path w="32377" h="33756" extrusionOk="0">
                <a:moveTo>
                  <a:pt x="11871" y="0"/>
                </a:moveTo>
                <a:lnTo>
                  <a:pt x="10492" y="11692"/>
                </a:lnTo>
                <a:lnTo>
                  <a:pt x="0" y="17148"/>
                </a:lnTo>
                <a:lnTo>
                  <a:pt x="10732" y="22124"/>
                </a:lnTo>
                <a:lnTo>
                  <a:pt x="12651" y="33756"/>
                </a:lnTo>
                <a:lnTo>
                  <a:pt x="20685" y="25122"/>
                </a:lnTo>
                <a:lnTo>
                  <a:pt x="32377" y="26861"/>
                </a:lnTo>
                <a:lnTo>
                  <a:pt x="26621" y="16548"/>
                </a:lnTo>
                <a:lnTo>
                  <a:pt x="31897" y="5996"/>
                </a:lnTo>
                <a:lnTo>
                  <a:pt x="20325" y="8274"/>
                </a:lnTo>
                <a:lnTo>
                  <a:pt x="1187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rot="-2056866">
            <a:off x="7458941" y="681434"/>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rot="-1768179">
            <a:off x="1186805" y="1763242"/>
            <a:ext cx="207186" cy="19781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rot="2700000">
            <a:off x="-297178" y="1602942"/>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8" name="Picture 4" descr="Eid">
            <a:extLst>
              <a:ext uri="{FF2B5EF4-FFF2-40B4-BE49-F238E27FC236}">
                <a16:creationId xmlns:a16="http://schemas.microsoft.com/office/drawing/2014/main" id="{5AE635F1-BB7D-928C-6FCC-25E5C76BE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329" y="369589"/>
            <a:ext cx="4560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70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1000"/>
                                        <p:tgtEl>
                                          <p:spTgt spid="352"/>
                                        </p:tgtEl>
                                      </p:cBhvr>
                                    </p:animEffect>
                                    <p:anim calcmode="lin" valueType="num">
                                      <p:cBhvr>
                                        <p:cTn id="8" dur="1000" fill="hold"/>
                                        <p:tgtEl>
                                          <p:spTgt spid="352"/>
                                        </p:tgtEl>
                                        <p:attrNameLst>
                                          <p:attrName>ppt_x</p:attrName>
                                        </p:attrNameLst>
                                      </p:cBhvr>
                                      <p:tavLst>
                                        <p:tav tm="0">
                                          <p:val>
                                            <p:strVal val="#ppt_x"/>
                                          </p:val>
                                        </p:tav>
                                        <p:tav tm="100000">
                                          <p:val>
                                            <p:strVal val="#ppt_x"/>
                                          </p:val>
                                        </p:tav>
                                      </p:tavLst>
                                    </p:anim>
                                    <p:anim calcmode="lin" valueType="num">
                                      <p:cBhvr>
                                        <p:cTn id="9" dur="1000" fill="hold"/>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212" name="Google Shape;1212;p45"/>
          <p:cNvSpPr/>
          <p:nvPr/>
        </p:nvSpPr>
        <p:spPr>
          <a:xfrm flipH="1">
            <a:off x="6223364" y="2545299"/>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5"/>
          <p:cNvSpPr/>
          <p:nvPr/>
        </p:nvSpPr>
        <p:spPr>
          <a:xfrm rot="-3158177">
            <a:off x="5269392" y="1697000"/>
            <a:ext cx="688387" cy="693942"/>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F3D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5"/>
          <p:cNvSpPr/>
          <p:nvPr/>
        </p:nvSpPr>
        <p:spPr>
          <a:xfrm rot="-1288748">
            <a:off x="7229598" y="2220609"/>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5"/>
          <p:cNvSpPr/>
          <p:nvPr/>
        </p:nvSpPr>
        <p:spPr>
          <a:xfrm rot="-2116722">
            <a:off x="7345742" y="1023818"/>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5"/>
          <p:cNvSpPr/>
          <p:nvPr/>
        </p:nvSpPr>
        <p:spPr>
          <a:xfrm>
            <a:off x="6138679" y="946921"/>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5"/>
          <p:cNvSpPr/>
          <p:nvPr/>
        </p:nvSpPr>
        <p:spPr>
          <a:xfrm>
            <a:off x="510189" y="3964550"/>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5"/>
          <p:cNvSpPr/>
          <p:nvPr/>
        </p:nvSpPr>
        <p:spPr>
          <a:xfrm>
            <a:off x="1143524" y="4204737"/>
            <a:ext cx="408139" cy="416732"/>
          </a:xfrm>
          <a:custGeom>
            <a:avLst/>
            <a:gdLst/>
            <a:ahLst/>
            <a:cxnLst/>
            <a:rect l="l" t="t" r="r" b="b"/>
            <a:pathLst>
              <a:path w="31299" h="31958" extrusionOk="0">
                <a:moveTo>
                  <a:pt x="10014" y="1"/>
                </a:moveTo>
                <a:lnTo>
                  <a:pt x="9474" y="11213"/>
                </a:lnTo>
                <a:lnTo>
                  <a:pt x="1" y="17148"/>
                </a:lnTo>
                <a:lnTo>
                  <a:pt x="10433" y="21106"/>
                </a:lnTo>
                <a:lnTo>
                  <a:pt x="13131" y="31958"/>
                </a:lnTo>
                <a:lnTo>
                  <a:pt x="20146" y="23204"/>
                </a:lnTo>
                <a:lnTo>
                  <a:pt x="31298" y="24044"/>
                </a:lnTo>
                <a:lnTo>
                  <a:pt x="25183" y="14630"/>
                </a:lnTo>
                <a:lnTo>
                  <a:pt x="29380" y="4258"/>
                </a:lnTo>
                <a:lnTo>
                  <a:pt x="18587" y="7256"/>
                </a:lnTo>
                <a:lnTo>
                  <a:pt x="10014" y="1"/>
                </a:lnTo>
                <a:close/>
              </a:path>
            </a:pathLst>
          </a:custGeom>
          <a:solidFill>
            <a:srgbClr val="E283B5">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5"/>
          <p:cNvSpPr/>
          <p:nvPr/>
        </p:nvSpPr>
        <p:spPr>
          <a:xfrm rot="2700000">
            <a:off x="-182581" y="2903596"/>
            <a:ext cx="566807" cy="591047"/>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E283B5">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4" name="Picture 4" descr="Animales de la granja, Producción artística, Dibujos de animales">
            <a:extLst>
              <a:ext uri="{FF2B5EF4-FFF2-40B4-BE49-F238E27FC236}">
                <a16:creationId xmlns:a16="http://schemas.microsoft.com/office/drawing/2014/main" id="{9001BA6E-ADA2-A159-B6BA-F3205F0F4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67741" flipH="1">
            <a:off x="522863" y="3175607"/>
            <a:ext cx="1369459" cy="1067646"/>
          </a:xfrm>
          <a:prstGeom prst="rect">
            <a:avLst/>
          </a:prstGeom>
          <a:noFill/>
          <a:extLst>
            <a:ext uri="{909E8E84-426E-40DD-AFC4-6F175D3DCCD1}">
              <a14:hiddenFill xmlns:a14="http://schemas.microsoft.com/office/drawing/2010/main">
                <a:solidFill>
                  <a:srgbClr val="FFFFFF"/>
                </a:solidFill>
              </a14:hiddenFill>
            </a:ext>
          </a:extLst>
        </p:spPr>
      </p:pic>
      <p:sp>
        <p:nvSpPr>
          <p:cNvPr id="46" name="文本框 23">
            <a:extLst>
              <a:ext uri="{FF2B5EF4-FFF2-40B4-BE49-F238E27FC236}">
                <a16:creationId xmlns:a16="http://schemas.microsoft.com/office/drawing/2014/main" id="{AF97A0A1-033D-D5B8-FC29-A3F2B540D580}"/>
              </a:ext>
            </a:extLst>
          </p:cNvPr>
          <p:cNvSpPr txBox="1">
            <a:spLocks noGrp="1"/>
          </p:cNvSpPr>
          <p:nvPr>
            <p:ph type="subTitle" idx="4294967295"/>
          </p:nvPr>
        </p:nvSpPr>
        <p:spPr>
          <a:xfrm>
            <a:off x="-229116" y="1137073"/>
            <a:ext cx="9750392" cy="1107965"/>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altLang="zh-CN" sz="6000" b="1">
                <a:ln w="44450">
                  <a:noFill/>
                </a:ln>
                <a:gradFill flip="none" rotWithShape="1">
                  <a:gsLst>
                    <a:gs pos="5056">
                      <a:schemeClr val="accent1">
                        <a:lumMod val="50000"/>
                      </a:schemeClr>
                    </a:gs>
                    <a:gs pos="30000">
                      <a:schemeClr val="tx2">
                        <a:lumMod val="50000"/>
                      </a:schemeClr>
                    </a:gs>
                    <a:gs pos="98315">
                      <a:schemeClr val="accent1">
                        <a:lumMod val="60000"/>
                        <a:lumOff val="40000"/>
                      </a:schemeClr>
                    </a:gs>
                    <a:gs pos="66000">
                      <a:schemeClr val="tx2">
                        <a:lumMod val="75000"/>
                      </a:schemeClr>
                    </a:gs>
                  </a:gsLst>
                  <a:path path="circle">
                    <a:fillToRect l="50000" t="50000" r="50000" b="50000"/>
                  </a:path>
                  <a:tileRect/>
                </a:gradFill>
                <a:latin typeface="#9Slide05 SVNKitten" pitchFamily="2" charset="0"/>
                <a:ea typeface="华康娃娃体W5(P)" panose="040B0500000000000000" pitchFamily="82" charset="-122"/>
              </a:rPr>
              <a:t>     </a:t>
            </a:r>
            <a:r>
              <a:rPr lang="en-US" altLang="zh-CN" sz="6000" b="1">
                <a:ln w="44450">
                  <a:noFill/>
                </a:ln>
                <a:gradFill flip="none" rotWithShape="1">
                  <a:gsLst>
                    <a:gs pos="5056">
                      <a:schemeClr val="accent1">
                        <a:lumMod val="50000"/>
                      </a:schemeClr>
                    </a:gs>
                    <a:gs pos="30000">
                      <a:schemeClr val="tx2">
                        <a:lumMod val="50000"/>
                      </a:schemeClr>
                    </a:gs>
                    <a:gs pos="98315">
                      <a:schemeClr val="accent1">
                        <a:lumMod val="60000"/>
                        <a:lumOff val="40000"/>
                      </a:schemeClr>
                    </a:gs>
                    <a:gs pos="66000">
                      <a:schemeClr val="tx2">
                        <a:lumMod val="75000"/>
                      </a:schemeClr>
                    </a:gs>
                  </a:gsLst>
                  <a:path path="circle">
                    <a:fillToRect l="50000" t="50000" r="50000" b="50000"/>
                  </a:path>
                  <a:tileRect/>
                </a:gradFill>
                <a:effectLst>
                  <a:glow rad="101600">
                    <a:schemeClr val="accent3">
                      <a:satMod val="175000"/>
                      <a:alpha val="40000"/>
                    </a:schemeClr>
                  </a:glow>
                </a:effectLst>
                <a:latin typeface="SVN-Poky's" panose="020B0606040200020203" pitchFamily="34" charset="0"/>
                <a:ea typeface="华康娃娃体W5(P)" panose="040B0500000000000000" pitchFamily="82" charset="-122"/>
              </a:rPr>
              <a:t>Chúc các em học tốt!</a:t>
            </a:r>
            <a:endParaRPr lang="zh-CN" altLang="en-US" sz="6000" b="1" spc="50" dirty="0">
              <a:ln w="9525" cmpd="sng">
                <a:solidFill>
                  <a:schemeClr val="accent1"/>
                </a:solidFill>
                <a:prstDash val="solid"/>
              </a:ln>
              <a:solidFill>
                <a:schemeClr val="accent1">
                  <a:lumMod val="50000"/>
                </a:schemeClr>
              </a:solidFill>
              <a:effectLst>
                <a:glow rad="63500">
                  <a:schemeClr val="accent3">
                    <a:satMod val="175000"/>
                    <a:alpha val="40000"/>
                  </a:schemeClr>
                </a:glow>
              </a:effectLst>
              <a:latin typeface="SVN-Poky's" panose="020B0606040200020203" pitchFamily="34" charset="0"/>
              <a:ea typeface="华康娃娃体W5(P)" panose="040B0500000000000000" pitchFamily="82" charset="-122"/>
            </a:endParaRPr>
          </a:p>
        </p:txBody>
      </p:sp>
      <p:pic>
        <p:nvPicPr>
          <p:cNvPr id="14" name="Picture 4" descr="Animales de la granja, Producción artística, Dibujos de animales">
            <a:extLst>
              <a:ext uri="{FF2B5EF4-FFF2-40B4-BE49-F238E27FC236}">
                <a16:creationId xmlns:a16="http://schemas.microsoft.com/office/drawing/2014/main" id="{05BF7ED4-1E1F-4984-93E2-C03757C9A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8118" flipH="1">
            <a:off x="2293438" y="2931416"/>
            <a:ext cx="1804296" cy="14066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nimales de la granja, Producción artística, Dibujos de animales">
            <a:extLst>
              <a:ext uri="{FF2B5EF4-FFF2-40B4-BE49-F238E27FC236}">
                <a16:creationId xmlns:a16="http://schemas.microsoft.com/office/drawing/2014/main" id="{164782F7-BAF5-FEF2-1653-97B225ED6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8580" flipH="1">
            <a:off x="4464037" y="2667977"/>
            <a:ext cx="2131454" cy="16617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nimales de la granja, Producción artística, Dibujos de animales">
            <a:extLst>
              <a:ext uri="{FF2B5EF4-FFF2-40B4-BE49-F238E27FC236}">
                <a16:creationId xmlns:a16="http://schemas.microsoft.com/office/drawing/2014/main" id="{2651A55D-B38D-6B47-80B4-B30C61A0C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79" flipH="1">
            <a:off x="6814084" y="2437178"/>
            <a:ext cx="2453471" cy="191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70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barn(inVertical)">
                                      <p:cBhvr>
                                        <p:cTn id="7" dur="500"/>
                                        <p:tgtEl>
                                          <p:spTgt spid="46">
                                            <p:txEl>
                                              <p:pRg st="0" end="0"/>
                                            </p:txEl>
                                          </p:spTgt>
                                        </p:tgtEl>
                                      </p:cBhvr>
                                    </p:animEffect>
                                  </p:childTnLst>
                                </p:cTn>
                              </p:par>
                            </p:childTnLst>
                          </p:cTn>
                        </p:par>
                        <p:par>
                          <p:cTn id="8" fill="hold">
                            <p:stCondLst>
                              <p:cond delay="500"/>
                            </p:stCondLst>
                            <p:childTnLst>
                              <p:par>
                                <p:cTn id="9" presetID="8" presetClass="emph" presetSubtype="0" fill="hold" grpId="1" nodeType="afterEffect">
                                  <p:stCondLst>
                                    <p:cond delay="0"/>
                                  </p:stCondLst>
                                  <p:childTnLst>
                                    <p:animRot by="21600000">
                                      <p:cBhvr>
                                        <p:cTn id="10" dur="2000" fill="hold"/>
                                        <p:tgtEl>
                                          <p:spTgt spid="4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P spid="46"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8" name="Google Shape;418;p30"/>
          <p:cNvSpPr/>
          <p:nvPr/>
        </p:nvSpPr>
        <p:spPr>
          <a:xfrm rot="-2116722">
            <a:off x="3887430" y="576318"/>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a:off x="7844083" y="2822057"/>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a:off x="1462990" y="1356925"/>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a:off x="1762880" y="3800333"/>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rot="-2056866">
            <a:off x="5152666" y="4209559"/>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rot="834611">
            <a:off x="6900817" y="4309264"/>
            <a:ext cx="688432" cy="693988"/>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rot="-2056866">
            <a:off x="7325266" y="1481159"/>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a:off x="1066983" y="2710882"/>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0"/>
          <p:cNvSpPr/>
          <p:nvPr/>
        </p:nvSpPr>
        <p:spPr>
          <a:xfrm>
            <a:off x="4087080" y="4770408"/>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0"/>
          <p:cNvSpPr/>
          <p:nvPr/>
        </p:nvSpPr>
        <p:spPr>
          <a:xfrm rot="-1719205">
            <a:off x="3205854" y="4104445"/>
            <a:ext cx="396027" cy="408079"/>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p:nvPr/>
        </p:nvSpPr>
        <p:spPr>
          <a:xfrm>
            <a:off x="4157705" y="4770408"/>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Picture 12">
            <a:hlinkClick r:id="rId3" action="ppaction://hlinksldjump"/>
            <a:extLst>
              <a:ext uri="{FF2B5EF4-FFF2-40B4-BE49-F238E27FC236}">
                <a16:creationId xmlns:a16="http://schemas.microsoft.com/office/drawing/2014/main" id="{81E3719C-41B0-77B7-1D4E-9C8F601FE160}"/>
              </a:ext>
            </a:extLst>
          </p:cNvPr>
          <p:cNvPicPr>
            <a:picLocks noChangeAspect="1"/>
          </p:cNvPicPr>
          <p:nvPr/>
        </p:nvPicPr>
        <p:blipFill>
          <a:blip r:embed="rId4"/>
          <a:stretch>
            <a:fillRect/>
          </a:stretch>
        </p:blipFill>
        <p:spPr>
          <a:xfrm>
            <a:off x="-34136" y="1459354"/>
            <a:ext cx="3056793" cy="2688663"/>
          </a:xfrm>
          <a:prstGeom prst="rect">
            <a:avLst/>
          </a:prstGeom>
        </p:spPr>
      </p:pic>
      <p:pic>
        <p:nvPicPr>
          <p:cNvPr id="15" name="Picture 14">
            <a:hlinkClick r:id="rId5" action="ppaction://hlinksldjump"/>
            <a:extLst>
              <a:ext uri="{FF2B5EF4-FFF2-40B4-BE49-F238E27FC236}">
                <a16:creationId xmlns:a16="http://schemas.microsoft.com/office/drawing/2014/main" id="{728A5C45-6C5F-1FB1-52FB-3FB394C9DBC5}"/>
              </a:ext>
            </a:extLst>
          </p:cNvPr>
          <p:cNvPicPr>
            <a:picLocks noChangeAspect="1"/>
          </p:cNvPicPr>
          <p:nvPr/>
        </p:nvPicPr>
        <p:blipFill>
          <a:blip r:embed="rId6"/>
          <a:stretch>
            <a:fillRect/>
          </a:stretch>
        </p:blipFill>
        <p:spPr>
          <a:xfrm>
            <a:off x="2837202" y="2571750"/>
            <a:ext cx="2914141" cy="2426418"/>
          </a:xfrm>
          <a:prstGeom prst="rect">
            <a:avLst/>
          </a:prstGeom>
        </p:spPr>
      </p:pic>
      <p:pic>
        <p:nvPicPr>
          <p:cNvPr id="23" name="Picture 22">
            <a:hlinkClick r:id="rId7" action="ppaction://hlinksldjump"/>
            <a:extLst>
              <a:ext uri="{FF2B5EF4-FFF2-40B4-BE49-F238E27FC236}">
                <a16:creationId xmlns:a16="http://schemas.microsoft.com/office/drawing/2014/main" id="{068E75EF-2F17-9BB4-CB61-E59D7A12DAC8}"/>
              </a:ext>
            </a:extLst>
          </p:cNvPr>
          <p:cNvPicPr>
            <a:picLocks noChangeAspect="1"/>
          </p:cNvPicPr>
          <p:nvPr/>
        </p:nvPicPr>
        <p:blipFill>
          <a:blip r:embed="rId8"/>
          <a:stretch>
            <a:fillRect/>
          </a:stretch>
        </p:blipFill>
        <p:spPr>
          <a:xfrm>
            <a:off x="5508287" y="1253969"/>
            <a:ext cx="3450635" cy="3194581"/>
          </a:xfrm>
          <a:prstGeom prst="rect">
            <a:avLst/>
          </a:prstGeom>
        </p:spPr>
      </p:pic>
      <p:pic>
        <p:nvPicPr>
          <p:cNvPr id="24" name="Picture 23">
            <a:hlinkClick r:id="rId9" action="ppaction://hlinksldjump"/>
            <a:extLst>
              <a:ext uri="{FF2B5EF4-FFF2-40B4-BE49-F238E27FC236}">
                <a16:creationId xmlns:a16="http://schemas.microsoft.com/office/drawing/2014/main" id="{CE2932DE-C08B-BDAC-1875-1A9F922398E3}"/>
              </a:ext>
            </a:extLst>
          </p:cNvPr>
          <p:cNvPicPr>
            <a:picLocks noChangeAspect="1"/>
          </p:cNvPicPr>
          <p:nvPr/>
        </p:nvPicPr>
        <p:blipFill>
          <a:blip r:embed="rId10"/>
          <a:stretch>
            <a:fillRect/>
          </a:stretch>
        </p:blipFill>
        <p:spPr>
          <a:xfrm>
            <a:off x="76573" y="232219"/>
            <a:ext cx="9016765" cy="187163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15"/>
                                        </p:tgtEl>
                                        <p:attrNameLst>
                                          <p:attrName>ppt_w</p:attrName>
                                        </p:attrNameLst>
                                      </p:cBhvr>
                                      <p:tavLst>
                                        <p:tav tm="0">
                                          <p:val>
                                            <p:strVal val="ppt_w"/>
                                          </p:val>
                                        </p:tav>
                                        <p:tav tm="100000">
                                          <p:val>
                                            <p:fltVal val="0"/>
                                          </p:val>
                                        </p:tav>
                                      </p:tavLst>
                                    </p:anim>
                                    <p:anim calcmode="lin" valueType="num">
                                      <p:cBhvr>
                                        <p:cTn id="15" dur="500"/>
                                        <p:tgtEl>
                                          <p:spTgt spid="15"/>
                                        </p:tgtEl>
                                        <p:attrNameLst>
                                          <p:attrName>ppt_h</p:attrName>
                                        </p:attrNameLst>
                                      </p:cBhvr>
                                      <p:tavLst>
                                        <p:tav tm="0">
                                          <p:val>
                                            <p:strVal val="ppt_h"/>
                                          </p:val>
                                        </p:tav>
                                        <p:tav tm="100000">
                                          <p:val>
                                            <p:fltVal val="0"/>
                                          </p:val>
                                        </p:tav>
                                      </p:tavLst>
                                    </p:anim>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23"/>
                                        </p:tgtEl>
                                        <p:attrNameLst>
                                          <p:attrName>ppt_w</p:attrName>
                                        </p:attrNameLst>
                                      </p:cBhvr>
                                      <p:tavLst>
                                        <p:tav tm="0">
                                          <p:val>
                                            <p:strVal val="ppt_w"/>
                                          </p:val>
                                        </p:tav>
                                        <p:tav tm="100000">
                                          <p:val>
                                            <p:fltVal val="0"/>
                                          </p:val>
                                        </p:tav>
                                      </p:tavLst>
                                    </p:anim>
                                    <p:anim calcmode="lin" valueType="num">
                                      <p:cBhvr>
                                        <p:cTn id="23" dur="500"/>
                                        <p:tgtEl>
                                          <p:spTgt spid="23"/>
                                        </p:tgtEl>
                                        <p:attrNameLst>
                                          <p:attrName>ppt_h</p:attrName>
                                        </p:attrNameLst>
                                      </p:cBhvr>
                                      <p:tavLst>
                                        <p:tav tm="0">
                                          <p:val>
                                            <p:strVal val="ppt_h"/>
                                          </p:val>
                                        </p:tav>
                                        <p:tav tm="100000">
                                          <p:val>
                                            <p:fltVal val="0"/>
                                          </p:val>
                                        </p:tav>
                                      </p:tavLst>
                                    </p:anim>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lin ang="18900732" scaled="0"/>
        </a:gradFill>
        <a:effectLst/>
      </p:bgPr>
    </p:bg>
    <p:spTree>
      <p:nvGrpSpPr>
        <p:cNvPr id="1" name="Shape 371"/>
        <p:cNvGrpSpPr/>
        <p:nvPr/>
      </p:nvGrpSpPr>
      <p:grpSpPr>
        <a:xfrm>
          <a:off x="0" y="0"/>
          <a:ext cx="0" cy="0"/>
          <a:chOff x="0" y="0"/>
          <a:chExt cx="0" cy="0"/>
        </a:xfrm>
      </p:grpSpPr>
      <p:sp>
        <p:nvSpPr>
          <p:cNvPr id="377" name="Google Shape;377;p28"/>
          <p:cNvSpPr txBox="1">
            <a:spLocks noGrp="1"/>
          </p:cNvSpPr>
          <p:nvPr>
            <p:ph type="title" idx="2"/>
          </p:nvPr>
        </p:nvSpPr>
        <p:spPr>
          <a:xfrm>
            <a:off x="1198488" y="1656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solidFill>
                  <a:schemeClr val="accent1">
                    <a:lumMod val="50000"/>
                  </a:schemeClr>
                </a:solidFill>
                <a:latin typeface="#9Slide05 SVNKitten" pitchFamily="2" charset="0"/>
              </a:rPr>
              <a:t>Tác phẩm này của tác giả nào?</a:t>
            </a:r>
            <a:endParaRPr sz="4400">
              <a:solidFill>
                <a:schemeClr val="accent1">
                  <a:lumMod val="50000"/>
                </a:schemeClr>
              </a:solidFill>
              <a:latin typeface="#9Slide05 SVNKitten" pitchFamily="2" charset="0"/>
            </a:endParaRPr>
          </a:p>
        </p:txBody>
      </p:sp>
      <p:sp>
        <p:nvSpPr>
          <p:cNvPr id="378" name="Google Shape;378;p28"/>
          <p:cNvSpPr txBox="1">
            <a:spLocks noGrp="1"/>
          </p:cNvSpPr>
          <p:nvPr>
            <p:ph type="title" idx="3"/>
          </p:nvPr>
        </p:nvSpPr>
        <p:spPr>
          <a:xfrm>
            <a:off x="30897" y="3687453"/>
            <a:ext cx="6701373" cy="1153442"/>
          </a:xfrm>
          <a:prstGeom prst="wedgeEllipseCallout">
            <a:avLst>
              <a:gd name="adj1" fmla="val 55976"/>
              <a:gd name="adj2" fmla="val -42879"/>
            </a:avLst>
          </a:prstGeom>
          <a:solidFill>
            <a:schemeClr val="accent1">
              <a:lumMod val="40000"/>
              <a:lumOff val="60000"/>
            </a:schemeClr>
          </a:solidFill>
          <a:ln>
            <a:solidFill>
              <a:srgbClr val="002060"/>
            </a:solid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500" b="1" baseline="0">
                <a:solidFill>
                  <a:srgbClr val="002060"/>
                </a:solidFill>
                <a:latin typeface="UTM Avo" panose="02040603050506020204" pitchFamily="18" charset="0"/>
                <a:ea typeface="微软雅黑" panose="020B0503020204020204" pitchFamily="34" charset="-122"/>
                <a:cs typeface="Times New Roman" panose="02020603050405020304" pitchFamily="18" charset="0"/>
              </a:rPr>
              <a:t>Tuốc</a:t>
            </a:r>
            <a:r>
              <a:rPr lang="en-US" altLang="zh-CN" sz="3500" b="1">
                <a:solidFill>
                  <a:srgbClr val="002060"/>
                </a:solidFill>
                <a:latin typeface="UTM Avo" panose="02040603050506020204" pitchFamily="18" charset="0"/>
                <a:ea typeface="微软雅黑" panose="020B0503020204020204" pitchFamily="34" charset="-122"/>
                <a:cs typeface="Times New Roman" panose="02020603050405020304" pitchFamily="18" charset="0"/>
              </a:rPr>
              <a:t> - ghê - nhép</a:t>
            </a:r>
            <a:endParaRPr kumimoji="0" lang="zh-CN" altLang="en-US" sz="35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pitchFamily="34" charset="-122"/>
              <a:cs typeface="Times New Roman" panose="02020603050405020304" pitchFamily="18" charset="0"/>
            </a:endParaRPr>
          </a:p>
        </p:txBody>
      </p:sp>
      <p:sp>
        <p:nvSpPr>
          <p:cNvPr id="390" name="Google Shape;390;p28"/>
          <p:cNvSpPr/>
          <p:nvPr/>
        </p:nvSpPr>
        <p:spPr>
          <a:xfrm>
            <a:off x="393467" y="4505546"/>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8783751" y="3271250"/>
            <a:ext cx="566849" cy="591090"/>
          </a:xfrm>
          <a:custGeom>
            <a:avLst/>
            <a:gdLst/>
            <a:ahLst/>
            <a:cxnLst/>
            <a:rect l="l" t="t" r="r" b="b"/>
            <a:pathLst>
              <a:path w="43470" h="45329" extrusionOk="0">
                <a:moveTo>
                  <a:pt x="16009" y="0"/>
                </a:moveTo>
                <a:lnTo>
                  <a:pt x="14091" y="15709"/>
                </a:lnTo>
                <a:lnTo>
                  <a:pt x="1" y="23024"/>
                </a:lnTo>
                <a:lnTo>
                  <a:pt x="14390" y="29679"/>
                </a:lnTo>
                <a:lnTo>
                  <a:pt x="17028" y="45328"/>
                </a:lnTo>
                <a:lnTo>
                  <a:pt x="27821" y="33756"/>
                </a:lnTo>
                <a:lnTo>
                  <a:pt x="43469" y="36035"/>
                </a:lnTo>
                <a:lnTo>
                  <a:pt x="35795" y="22185"/>
                </a:lnTo>
                <a:lnTo>
                  <a:pt x="42810" y="8035"/>
                </a:lnTo>
                <a:lnTo>
                  <a:pt x="42810" y="8035"/>
                </a:lnTo>
                <a:lnTo>
                  <a:pt x="27281" y="11033"/>
                </a:lnTo>
                <a:lnTo>
                  <a:pt x="16009"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rot="-808271">
            <a:off x="5983519" y="916103"/>
            <a:ext cx="396018" cy="408070"/>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4100255" y="2625383"/>
            <a:ext cx="207193" cy="19781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rot="-2116722">
            <a:off x="5601063" y="2160013"/>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 name="Picture 42">
            <a:extLst>
              <a:ext uri="{FF2B5EF4-FFF2-40B4-BE49-F238E27FC236}">
                <a16:creationId xmlns:a16="http://schemas.microsoft.com/office/drawing/2014/main" id="{D719AD61-7FB3-9D77-F82C-F1114F0B6B1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94982" y="1051573"/>
            <a:ext cx="3845874" cy="2436228"/>
          </a:xfrm>
          <a:prstGeom prst="rect">
            <a:avLst/>
          </a:prstGeom>
          <a:ln>
            <a:noFill/>
          </a:ln>
          <a:effectLst>
            <a:outerShdw blurRad="292100" dist="139700" dir="2700000" algn="tl" rotWithShape="0">
              <a:srgbClr val="333333">
                <a:alpha val="65000"/>
              </a:srgbClr>
            </a:outerShdw>
          </a:effectLst>
        </p:spPr>
      </p:pic>
      <p:grpSp>
        <p:nvGrpSpPr>
          <p:cNvPr id="44" name="Group 43">
            <a:extLst>
              <a:ext uri="{FF2B5EF4-FFF2-40B4-BE49-F238E27FC236}">
                <a16:creationId xmlns:a16="http://schemas.microsoft.com/office/drawing/2014/main" id="{499F31C0-D2FD-C3E0-EBC9-634D1C62FEBE}"/>
              </a:ext>
            </a:extLst>
          </p:cNvPr>
          <p:cNvGrpSpPr/>
          <p:nvPr/>
        </p:nvGrpSpPr>
        <p:grpSpPr>
          <a:xfrm>
            <a:off x="2595349" y="1596484"/>
            <a:ext cx="8777990" cy="917001"/>
            <a:chOff x="6842185" y="1132487"/>
            <a:chExt cx="8777990" cy="710100"/>
          </a:xfrm>
        </p:grpSpPr>
        <p:sp>
          <p:nvSpPr>
            <p:cNvPr id="45" name="矩形: 圆角 10">
              <a:extLst>
                <a:ext uri="{FF2B5EF4-FFF2-40B4-BE49-F238E27FC236}">
                  <a16:creationId xmlns:a16="http://schemas.microsoft.com/office/drawing/2014/main" id="{BE5020F6-2EDE-19CA-B866-1DA040689007}"/>
                </a:ext>
              </a:extLst>
            </p:cNvPr>
            <p:cNvSpPr/>
            <p:nvPr/>
          </p:nvSpPr>
          <p:spPr>
            <a:xfrm>
              <a:off x="9447269" y="1132487"/>
              <a:ext cx="3567822" cy="710100"/>
            </a:xfrm>
            <a:prstGeom prst="roundRect">
              <a:avLst>
                <a:gd name="adj" fmla="val 49993"/>
              </a:avLst>
            </a:prstGeom>
            <a:solidFill>
              <a:srgbClr val="35AAAD"/>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6" name="矩形 11">
              <a:extLst>
                <a:ext uri="{FF2B5EF4-FFF2-40B4-BE49-F238E27FC236}">
                  <a16:creationId xmlns:a16="http://schemas.microsoft.com/office/drawing/2014/main" id="{6CED6471-A96A-F301-995E-D3F01B801039}"/>
                </a:ext>
              </a:extLst>
            </p:cNvPr>
            <p:cNvSpPr/>
            <p:nvPr/>
          </p:nvSpPr>
          <p:spPr>
            <a:xfrm>
              <a:off x="6842185" y="1261120"/>
              <a:ext cx="8777990" cy="452834"/>
            </a:xfrm>
            <a:prstGeom prst="rect">
              <a:avLst/>
            </a:prstGeom>
          </p:spPr>
          <p:txBody>
            <a:bodyPr wrap="square">
              <a:spAutoFit/>
            </a:bodyPr>
            <a:lstStyle/>
            <a:p>
              <a:pPr algn="ctr">
                <a:buSzPct val="25000"/>
              </a:pPr>
              <a:r>
                <a:rPr lang="en-US" altLang="zh-CN" sz="3200" b="1">
                  <a:solidFill>
                    <a:srgbClr val="002060"/>
                  </a:solidFill>
                  <a:latin typeface="UTM Avo" panose="02040603050506020204" pitchFamily="18" charset="0"/>
                </a:rPr>
                <a:t>Người ăn xin</a:t>
              </a:r>
              <a:endParaRPr lang="en-US" altLang="zh-CN" sz="3200" b="1" dirty="0">
                <a:solidFill>
                  <a:srgbClr val="002060"/>
                </a:solidFill>
                <a:latin typeface="UTM Avo" panose="02040603050506020204" pitchFamily="18" charset="0"/>
              </a:endParaRPr>
            </a:p>
          </p:txBody>
        </p:sp>
      </p:grpSp>
      <p:pic>
        <p:nvPicPr>
          <p:cNvPr id="51" name="Picture 50">
            <a:hlinkClick r:id="rId5" action="ppaction://hlinksldjump"/>
            <a:extLst>
              <a:ext uri="{FF2B5EF4-FFF2-40B4-BE49-F238E27FC236}">
                <a16:creationId xmlns:a16="http://schemas.microsoft.com/office/drawing/2014/main" id="{393A0E51-BCA1-A402-DE41-DEF1853DEAED}"/>
              </a:ext>
            </a:extLst>
          </p:cNvPr>
          <p:cNvPicPr>
            <a:picLocks noChangeAspect="1"/>
          </p:cNvPicPr>
          <p:nvPr/>
        </p:nvPicPr>
        <p:blipFill>
          <a:blip r:embed="rId6"/>
          <a:stretch>
            <a:fillRect/>
          </a:stretch>
        </p:blipFill>
        <p:spPr>
          <a:xfrm>
            <a:off x="6397567" y="2552366"/>
            <a:ext cx="3097124" cy="27241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wipe(right)">
                                      <p:cBhvr>
                                        <p:cTn id="7"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1" name="Google Shape;401;p29"/>
          <p:cNvSpPr/>
          <p:nvPr/>
        </p:nvSpPr>
        <p:spPr>
          <a:xfrm rot="10800000">
            <a:off x="1996746" y="3030156"/>
            <a:ext cx="688428" cy="693984"/>
          </a:xfrm>
          <a:custGeom>
            <a:avLst/>
            <a:gdLst/>
            <a:ahLst/>
            <a:cxnLst/>
            <a:rect l="l" t="t" r="r" b="b"/>
            <a:pathLst>
              <a:path w="44609" h="44969" extrusionOk="0">
                <a:moveTo>
                  <a:pt x="31298" y="1"/>
                </a:moveTo>
                <a:lnTo>
                  <a:pt x="18827" y="9774"/>
                </a:lnTo>
                <a:lnTo>
                  <a:pt x="3718" y="5037"/>
                </a:lnTo>
                <a:lnTo>
                  <a:pt x="9174" y="19907"/>
                </a:lnTo>
                <a:lnTo>
                  <a:pt x="1" y="32798"/>
                </a:lnTo>
                <a:lnTo>
                  <a:pt x="15829" y="32258"/>
                </a:lnTo>
                <a:lnTo>
                  <a:pt x="25242" y="44969"/>
                </a:lnTo>
                <a:lnTo>
                  <a:pt x="29619" y="29740"/>
                </a:lnTo>
                <a:lnTo>
                  <a:pt x="44608" y="24703"/>
                </a:lnTo>
                <a:lnTo>
                  <a:pt x="31478" y="15890"/>
                </a:lnTo>
                <a:lnTo>
                  <a:pt x="3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p:nvPr/>
        </p:nvSpPr>
        <p:spPr>
          <a:xfrm rot="1675549">
            <a:off x="1562034" y="3523991"/>
            <a:ext cx="337007" cy="344050"/>
          </a:xfrm>
          <a:custGeom>
            <a:avLst/>
            <a:gdLst/>
            <a:ahLst/>
            <a:cxnLst/>
            <a:rect l="l" t="t" r="r" b="b"/>
            <a:pathLst>
              <a:path w="25842" h="26382" extrusionOk="0">
                <a:moveTo>
                  <a:pt x="8274" y="1"/>
                </a:moveTo>
                <a:lnTo>
                  <a:pt x="7855" y="9234"/>
                </a:lnTo>
                <a:lnTo>
                  <a:pt x="0" y="14151"/>
                </a:lnTo>
                <a:lnTo>
                  <a:pt x="8634" y="17388"/>
                </a:lnTo>
                <a:lnTo>
                  <a:pt x="10853" y="26382"/>
                </a:lnTo>
                <a:lnTo>
                  <a:pt x="16608" y="19187"/>
                </a:lnTo>
                <a:lnTo>
                  <a:pt x="25842" y="19847"/>
                </a:lnTo>
                <a:lnTo>
                  <a:pt x="25842" y="19847"/>
                </a:lnTo>
                <a:lnTo>
                  <a:pt x="20745" y="12112"/>
                </a:lnTo>
                <a:lnTo>
                  <a:pt x="24283" y="3538"/>
                </a:lnTo>
                <a:lnTo>
                  <a:pt x="15349" y="5996"/>
                </a:lnTo>
                <a:lnTo>
                  <a:pt x="8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9"/>
          <p:cNvSpPr/>
          <p:nvPr/>
        </p:nvSpPr>
        <p:spPr>
          <a:xfrm rot="-1288748">
            <a:off x="2750973" y="3753247"/>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rot="9991729">
            <a:off x="4258364" y="3019126"/>
            <a:ext cx="396018" cy="408070"/>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rot="-1288748">
            <a:off x="2237373" y="4173684"/>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rot="-1288748">
            <a:off x="4987273" y="3236197"/>
            <a:ext cx="207203" cy="197827"/>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7477833" y="882970"/>
            <a:ext cx="396029" cy="408082"/>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367AC0">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14">
            <a:hlinkClick r:id="rId3" action="ppaction://hlinksldjump"/>
            <a:extLst>
              <a:ext uri="{FF2B5EF4-FFF2-40B4-BE49-F238E27FC236}">
                <a16:creationId xmlns:a16="http://schemas.microsoft.com/office/drawing/2014/main" id="{FFB9DBBC-4DBC-314D-F9B2-92BFEB0B9AE2}"/>
              </a:ext>
            </a:extLst>
          </p:cNvPr>
          <p:cNvPicPr>
            <a:picLocks noChangeAspect="1"/>
          </p:cNvPicPr>
          <p:nvPr/>
        </p:nvPicPr>
        <p:blipFill>
          <a:blip r:embed="rId4"/>
          <a:stretch>
            <a:fillRect/>
          </a:stretch>
        </p:blipFill>
        <p:spPr>
          <a:xfrm>
            <a:off x="6229859" y="2768931"/>
            <a:ext cx="2914141" cy="2426418"/>
          </a:xfrm>
          <a:prstGeom prst="rect">
            <a:avLst/>
          </a:prstGeom>
        </p:spPr>
      </p:pic>
      <p:sp>
        <p:nvSpPr>
          <p:cNvPr id="23" name="Google Shape;377;p28">
            <a:extLst>
              <a:ext uri="{FF2B5EF4-FFF2-40B4-BE49-F238E27FC236}">
                <a16:creationId xmlns:a16="http://schemas.microsoft.com/office/drawing/2014/main" id="{9C060FC1-6FCC-08FB-3F35-6E8547A08084}"/>
              </a:ext>
            </a:extLst>
          </p:cNvPr>
          <p:cNvSpPr txBox="1">
            <a:spLocks/>
          </p:cNvSpPr>
          <p:nvPr/>
        </p:nvSpPr>
        <p:spPr>
          <a:xfrm>
            <a:off x="1198488" y="165650"/>
            <a:ext cx="7715400"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Fredoka One"/>
              <a:buNone/>
              <a:defRPr sz="4800" b="0" i="0" u="none" strike="noStrike" cap="none">
                <a:solidFill>
                  <a:schemeClr val="accent6"/>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9pPr>
          </a:lstStyle>
          <a:p>
            <a:pPr algn="l"/>
            <a:r>
              <a:rPr lang="en-US" sz="4400">
                <a:solidFill>
                  <a:schemeClr val="accent1">
                    <a:lumMod val="50000"/>
                  </a:schemeClr>
                </a:solidFill>
                <a:latin typeface="#9Slide05 SVNKitten" pitchFamily="2" charset="0"/>
              </a:rPr>
              <a:t>Tác phẩm này của tác giả nào?</a:t>
            </a:r>
          </a:p>
        </p:txBody>
      </p:sp>
      <p:sp>
        <p:nvSpPr>
          <p:cNvPr id="24" name="Google Shape;378;p28">
            <a:extLst>
              <a:ext uri="{FF2B5EF4-FFF2-40B4-BE49-F238E27FC236}">
                <a16:creationId xmlns:a16="http://schemas.microsoft.com/office/drawing/2014/main" id="{5F6A5C10-91B7-6EB3-2F91-4E4371679D46}"/>
              </a:ext>
            </a:extLst>
          </p:cNvPr>
          <p:cNvSpPr txBox="1">
            <a:spLocks/>
          </p:cNvSpPr>
          <p:nvPr/>
        </p:nvSpPr>
        <p:spPr>
          <a:xfrm>
            <a:off x="320822" y="3603123"/>
            <a:ext cx="6138006" cy="1374727"/>
          </a:xfrm>
          <a:prstGeom prst="wedgeEllipseCallout">
            <a:avLst>
              <a:gd name="adj1" fmla="val 46447"/>
              <a:gd name="adj2" fmla="val -50221"/>
            </a:avLst>
          </a:prstGeom>
          <a:solidFill>
            <a:schemeClr val="accent1">
              <a:lumMod val="40000"/>
              <a:lumOff val="60000"/>
            </a:schemeClr>
          </a:solidFill>
          <a:ln>
            <a:solidFill>
              <a:srgbClr val="00206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Tx/>
              <a:buFontTx/>
              <a:buNone/>
              <a:defRPr/>
            </a:pPr>
            <a:r>
              <a:rPr lang="en-US" altLang="zh-CN" sz="3000" b="1">
                <a:solidFill>
                  <a:srgbClr val="002060"/>
                </a:solidFill>
                <a:latin typeface="UTM Avo" panose="02040603050506020204" pitchFamily="18" charset="0"/>
                <a:ea typeface="微软雅黑" panose="020B0503020204020204" pitchFamily="34" charset="-122"/>
                <a:cs typeface="Times New Roman" panose="02020603050405020304" pitchFamily="18" charset="0"/>
              </a:rPr>
              <a:t>Xu - khôm - lin - xki</a:t>
            </a:r>
            <a:endParaRPr lang="zh-CN" altLang="en-US" sz="3000" b="1" kern="1200" dirty="0">
              <a:solidFill>
                <a:srgbClr val="002060"/>
              </a:solidFill>
              <a:latin typeface="UTM Avo" panose="02040603050506020204" pitchFamily="18" charset="0"/>
              <a:ea typeface="微软雅黑" panose="020B0503020204020204" pitchFamily="34" charset="-122"/>
              <a:cs typeface="Times New Roman" panose="02020603050405020304" pitchFamily="18" charset="0"/>
            </a:endParaRPr>
          </a:p>
        </p:txBody>
      </p:sp>
      <p:pic>
        <p:nvPicPr>
          <p:cNvPr id="25" name="Picture 24">
            <a:extLst>
              <a:ext uri="{FF2B5EF4-FFF2-40B4-BE49-F238E27FC236}">
                <a16:creationId xmlns:a16="http://schemas.microsoft.com/office/drawing/2014/main" id="{56EEB76E-5CD8-31B8-021C-D8A460A5364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18761" y="1217186"/>
            <a:ext cx="3878919" cy="2099453"/>
          </a:xfrm>
          <a:prstGeom prst="rect">
            <a:avLst/>
          </a:prstGeom>
          <a:ln>
            <a:noFill/>
          </a:ln>
          <a:effectLst>
            <a:outerShdw blurRad="292100" dist="139700" dir="2700000" algn="tl" rotWithShape="0">
              <a:srgbClr val="333333">
                <a:alpha val="65000"/>
              </a:srgbClr>
            </a:outerShdw>
          </a:effectLst>
        </p:spPr>
      </p:pic>
      <p:grpSp>
        <p:nvGrpSpPr>
          <p:cNvPr id="26" name="Group 25">
            <a:extLst>
              <a:ext uri="{FF2B5EF4-FFF2-40B4-BE49-F238E27FC236}">
                <a16:creationId xmlns:a16="http://schemas.microsoft.com/office/drawing/2014/main" id="{89D65399-8E0E-9312-DE00-596396EAF3A7}"/>
              </a:ext>
            </a:extLst>
          </p:cNvPr>
          <p:cNvGrpSpPr/>
          <p:nvPr/>
        </p:nvGrpSpPr>
        <p:grpSpPr>
          <a:xfrm>
            <a:off x="4066600" y="1840679"/>
            <a:ext cx="4975918" cy="541699"/>
            <a:chOff x="2060979" y="1513180"/>
            <a:chExt cx="9560351" cy="789324"/>
          </a:xfrm>
        </p:grpSpPr>
        <p:sp>
          <p:nvSpPr>
            <p:cNvPr id="27" name="矩形: 圆角 10">
              <a:extLst>
                <a:ext uri="{FF2B5EF4-FFF2-40B4-BE49-F238E27FC236}">
                  <a16:creationId xmlns:a16="http://schemas.microsoft.com/office/drawing/2014/main" id="{27CA23B4-7858-FA27-FF10-D9C598B87A59}"/>
                </a:ext>
              </a:extLst>
            </p:cNvPr>
            <p:cNvSpPr/>
            <p:nvPr/>
          </p:nvSpPr>
          <p:spPr>
            <a:xfrm>
              <a:off x="2194503" y="1513180"/>
              <a:ext cx="9293304" cy="789324"/>
            </a:xfrm>
            <a:prstGeom prst="roundRect">
              <a:avLst>
                <a:gd name="adj" fmla="val 49993"/>
              </a:avLst>
            </a:prstGeom>
            <a:solidFill>
              <a:srgbClr val="35AAAD"/>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 name="矩形 11">
              <a:extLst>
                <a:ext uri="{FF2B5EF4-FFF2-40B4-BE49-F238E27FC236}">
                  <a16:creationId xmlns:a16="http://schemas.microsoft.com/office/drawing/2014/main" id="{8429AC3F-FB12-659F-BE08-55577155B8D0}"/>
                </a:ext>
              </a:extLst>
            </p:cNvPr>
            <p:cNvSpPr/>
            <p:nvPr/>
          </p:nvSpPr>
          <p:spPr>
            <a:xfrm>
              <a:off x="2060979" y="1603967"/>
              <a:ext cx="9560351" cy="309834"/>
            </a:xfrm>
            <a:prstGeom prst="rect">
              <a:avLst/>
            </a:prstGeom>
          </p:spPr>
          <p:txBody>
            <a:bodyPr wrap="square">
              <a:spAutoFit/>
            </a:bodyPr>
            <a:lstStyle/>
            <a:p>
              <a:pPr algn="ctr">
                <a:buSzPct val="25000"/>
              </a:pPr>
              <a:r>
                <a:rPr lang="en-US" altLang="zh-CN" sz="2000" b="1">
                  <a:solidFill>
                    <a:srgbClr val="002060"/>
                  </a:solidFill>
                  <a:latin typeface="UTM Avo" panose="02040603050506020204" pitchFamily="18" charset="0"/>
                </a:rPr>
                <a:t>Nỗi dằn vặt của An – đrây - ca</a:t>
              </a:r>
              <a:endParaRPr lang="en-US" altLang="zh-CN" sz="2000" b="1" dirty="0">
                <a:solidFill>
                  <a:srgbClr val="002060"/>
                </a:solidFill>
                <a:latin typeface="UTM Avo" panose="0204060305050602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91" name="Google Shape;377;p28">
            <a:extLst>
              <a:ext uri="{FF2B5EF4-FFF2-40B4-BE49-F238E27FC236}">
                <a16:creationId xmlns:a16="http://schemas.microsoft.com/office/drawing/2014/main" id="{293528DA-2617-750C-3C84-CBBB60996AA0}"/>
              </a:ext>
            </a:extLst>
          </p:cNvPr>
          <p:cNvSpPr txBox="1">
            <a:spLocks/>
          </p:cNvSpPr>
          <p:nvPr/>
        </p:nvSpPr>
        <p:spPr>
          <a:xfrm>
            <a:off x="1198488" y="165650"/>
            <a:ext cx="7715400"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Fredoka One"/>
              <a:buNone/>
              <a:defRPr sz="4800" b="0" i="0" u="none" strike="noStrike" cap="none">
                <a:solidFill>
                  <a:schemeClr val="accent6"/>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10000"/>
              <a:buFont typeface="Fredoka One"/>
              <a:buNone/>
              <a:defRPr sz="10000" b="0" i="0" u="none" strike="noStrike" cap="none">
                <a:solidFill>
                  <a:schemeClr val="dk1"/>
                </a:solidFill>
                <a:latin typeface="Fredoka One"/>
                <a:ea typeface="Fredoka One"/>
                <a:cs typeface="Fredoka One"/>
                <a:sym typeface="Fredoka One"/>
              </a:defRPr>
            </a:lvl9pPr>
          </a:lstStyle>
          <a:p>
            <a:pPr algn="l"/>
            <a:r>
              <a:rPr lang="en-US" sz="4400">
                <a:solidFill>
                  <a:schemeClr val="accent1">
                    <a:lumMod val="50000"/>
                  </a:schemeClr>
                </a:solidFill>
                <a:latin typeface="#9Slide05 SVNKitten" pitchFamily="2" charset="0"/>
              </a:rPr>
              <a:t>Tác phẩm này của tác giả nào?</a:t>
            </a:r>
          </a:p>
        </p:txBody>
      </p:sp>
      <p:pic>
        <p:nvPicPr>
          <p:cNvPr id="92" name="Picture 91">
            <a:hlinkClick r:id="rId3" action="ppaction://hlinksldjump"/>
            <a:extLst>
              <a:ext uri="{FF2B5EF4-FFF2-40B4-BE49-F238E27FC236}">
                <a16:creationId xmlns:a16="http://schemas.microsoft.com/office/drawing/2014/main" id="{3B403E2B-37F1-4981-A8D6-19140117D243}"/>
              </a:ext>
            </a:extLst>
          </p:cNvPr>
          <p:cNvPicPr>
            <a:picLocks noChangeAspect="1"/>
          </p:cNvPicPr>
          <p:nvPr/>
        </p:nvPicPr>
        <p:blipFill>
          <a:blip r:embed="rId4"/>
          <a:stretch>
            <a:fillRect/>
          </a:stretch>
        </p:blipFill>
        <p:spPr>
          <a:xfrm>
            <a:off x="6156717" y="2423160"/>
            <a:ext cx="3196460" cy="2959267"/>
          </a:xfrm>
          <a:prstGeom prst="rect">
            <a:avLst/>
          </a:prstGeom>
        </p:spPr>
      </p:pic>
      <p:sp>
        <p:nvSpPr>
          <p:cNvPr id="93" name="Google Shape;378;p28">
            <a:extLst>
              <a:ext uri="{FF2B5EF4-FFF2-40B4-BE49-F238E27FC236}">
                <a16:creationId xmlns:a16="http://schemas.microsoft.com/office/drawing/2014/main" id="{E21C6821-C566-4E91-59E9-C1716CAA5A2E}"/>
              </a:ext>
            </a:extLst>
          </p:cNvPr>
          <p:cNvSpPr txBox="1">
            <a:spLocks/>
          </p:cNvSpPr>
          <p:nvPr/>
        </p:nvSpPr>
        <p:spPr>
          <a:xfrm>
            <a:off x="675152" y="3669031"/>
            <a:ext cx="5737078" cy="1220337"/>
          </a:xfrm>
          <a:prstGeom prst="wedgeEllipseCallout">
            <a:avLst>
              <a:gd name="adj1" fmla="val 50357"/>
              <a:gd name="adj2" fmla="val -41115"/>
            </a:avLst>
          </a:prstGeom>
          <a:solidFill>
            <a:schemeClr val="accent1">
              <a:lumMod val="40000"/>
              <a:lumOff val="60000"/>
            </a:schemeClr>
          </a:solidFill>
          <a:ln>
            <a:solidFill>
              <a:srgbClr val="00206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Tx/>
              <a:buFontTx/>
              <a:buNone/>
              <a:defRPr/>
            </a:pPr>
            <a:r>
              <a:rPr lang="en-US" altLang="zh-CN" sz="3000" b="1" kern="1200">
                <a:solidFill>
                  <a:srgbClr val="002060"/>
                </a:solidFill>
                <a:latin typeface="UTM Avo" panose="02040603050506020204" pitchFamily="18" charset="0"/>
                <a:ea typeface="微软雅黑" panose="020B0503020204020204" pitchFamily="34" charset="-122"/>
                <a:cs typeface="Times New Roman" panose="02020603050405020304" pitchFamily="18" charset="0"/>
              </a:rPr>
              <a:t>La - phông - ten</a:t>
            </a:r>
            <a:endParaRPr lang="zh-CN" altLang="en-US" sz="3000" b="1" kern="1200" dirty="0">
              <a:solidFill>
                <a:srgbClr val="002060"/>
              </a:solidFill>
              <a:latin typeface="UTM Avo" panose="02040603050506020204" pitchFamily="18" charset="0"/>
              <a:ea typeface="微软雅黑" panose="020B0503020204020204" pitchFamily="34" charset="-122"/>
              <a:cs typeface="Times New Roman" panose="02020603050405020304" pitchFamily="18" charset="0"/>
            </a:endParaRPr>
          </a:p>
        </p:txBody>
      </p:sp>
      <p:pic>
        <p:nvPicPr>
          <p:cNvPr id="2050" name="Picture 2" descr="Tập đọc: Gà Trống và Cáo">
            <a:extLst>
              <a:ext uri="{FF2B5EF4-FFF2-40B4-BE49-F238E27FC236}">
                <a16:creationId xmlns:a16="http://schemas.microsoft.com/office/drawing/2014/main" id="{8484352C-E8E1-417C-9E7F-B956EF966C9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2601" y="972618"/>
            <a:ext cx="4089399" cy="2375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96" name="Group 95">
            <a:extLst>
              <a:ext uri="{FF2B5EF4-FFF2-40B4-BE49-F238E27FC236}">
                <a16:creationId xmlns:a16="http://schemas.microsoft.com/office/drawing/2014/main" id="{DD82686A-B2A1-19D9-A7DE-AD9F9930BA20}"/>
              </a:ext>
            </a:extLst>
          </p:cNvPr>
          <p:cNvGrpSpPr/>
          <p:nvPr/>
        </p:nvGrpSpPr>
        <p:grpSpPr>
          <a:xfrm>
            <a:off x="4686300" y="1540377"/>
            <a:ext cx="4356218" cy="619893"/>
            <a:chOff x="2060979" y="1513180"/>
            <a:chExt cx="9560351" cy="789324"/>
          </a:xfrm>
        </p:grpSpPr>
        <p:sp>
          <p:nvSpPr>
            <p:cNvPr id="97" name="矩形: 圆角 10">
              <a:extLst>
                <a:ext uri="{FF2B5EF4-FFF2-40B4-BE49-F238E27FC236}">
                  <a16:creationId xmlns:a16="http://schemas.microsoft.com/office/drawing/2014/main" id="{D2D0C168-4FEC-1DC7-8D98-7345B8B5AA90}"/>
                </a:ext>
              </a:extLst>
            </p:cNvPr>
            <p:cNvSpPr/>
            <p:nvPr/>
          </p:nvSpPr>
          <p:spPr>
            <a:xfrm>
              <a:off x="2194503" y="1513180"/>
              <a:ext cx="9293304" cy="789324"/>
            </a:xfrm>
            <a:prstGeom prst="roundRect">
              <a:avLst>
                <a:gd name="adj" fmla="val 49993"/>
              </a:avLst>
            </a:prstGeom>
            <a:solidFill>
              <a:srgbClr val="35AAAD"/>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p>
          </p:txBody>
        </p:sp>
        <p:sp>
          <p:nvSpPr>
            <p:cNvPr id="98" name="矩形 11">
              <a:extLst>
                <a:ext uri="{FF2B5EF4-FFF2-40B4-BE49-F238E27FC236}">
                  <a16:creationId xmlns:a16="http://schemas.microsoft.com/office/drawing/2014/main" id="{F1B969C8-AEAE-C1D8-51CA-AD26DA0BE185}"/>
                </a:ext>
              </a:extLst>
            </p:cNvPr>
            <p:cNvSpPr/>
            <p:nvPr/>
          </p:nvSpPr>
          <p:spPr>
            <a:xfrm>
              <a:off x="2060979" y="1603968"/>
              <a:ext cx="9560351" cy="447209"/>
            </a:xfrm>
            <a:prstGeom prst="rect">
              <a:avLst/>
            </a:prstGeom>
          </p:spPr>
          <p:txBody>
            <a:bodyPr wrap="square">
              <a:spAutoFit/>
            </a:bodyPr>
            <a:lstStyle/>
            <a:p>
              <a:pPr algn="ctr">
                <a:buSzPct val="25000"/>
              </a:pPr>
              <a:r>
                <a:rPr lang="en-US" altLang="zh-CN" sz="2500" b="1">
                  <a:solidFill>
                    <a:srgbClr val="002060"/>
                  </a:solidFill>
                  <a:latin typeface="UTM Avo" panose="02040603050506020204" pitchFamily="18" charset="0"/>
                </a:rPr>
                <a:t>Gà trống và cáo</a:t>
              </a:r>
              <a:endParaRPr lang="en-US" altLang="zh-CN" sz="2500" b="1" dirty="0">
                <a:solidFill>
                  <a:srgbClr val="002060"/>
                </a:solidFill>
                <a:latin typeface="UTM Avo" panose="02040603050506020204" pitchFamily="18" charset="0"/>
              </a:endParaRPr>
            </a:p>
          </p:txBody>
        </p:sp>
      </p:grpSp>
    </p:spTree>
    <p:extLst>
      <p:ext uri="{BB962C8B-B14F-4D97-AF65-F5344CB8AC3E}">
        <p14:creationId xmlns:p14="http://schemas.microsoft.com/office/powerpoint/2010/main" val="40406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right)">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78" name="Google Shape;578;p32"/>
          <p:cNvSpPr/>
          <p:nvPr/>
        </p:nvSpPr>
        <p:spPr>
          <a:xfrm rot="8743134">
            <a:off x="5443405" y="659673"/>
            <a:ext cx="207197" cy="197821"/>
          </a:xfrm>
          <a:custGeom>
            <a:avLst/>
            <a:gdLst/>
            <a:ahLst/>
            <a:cxnLst/>
            <a:rect l="l" t="t" r="r" b="b"/>
            <a:pathLst>
              <a:path w="15889" h="15170" extrusionOk="0">
                <a:moveTo>
                  <a:pt x="12651" y="0"/>
                </a:moveTo>
                <a:lnTo>
                  <a:pt x="7794" y="2698"/>
                </a:lnTo>
                <a:lnTo>
                  <a:pt x="2818" y="180"/>
                </a:lnTo>
                <a:lnTo>
                  <a:pt x="2818" y="180"/>
                </a:lnTo>
                <a:lnTo>
                  <a:pt x="3897" y="5636"/>
                </a:lnTo>
                <a:lnTo>
                  <a:pt x="0" y="9593"/>
                </a:lnTo>
                <a:lnTo>
                  <a:pt x="5516" y="10253"/>
                </a:lnTo>
                <a:lnTo>
                  <a:pt x="8094" y="15169"/>
                </a:lnTo>
                <a:lnTo>
                  <a:pt x="10433" y="10133"/>
                </a:lnTo>
                <a:lnTo>
                  <a:pt x="15889" y="9234"/>
                </a:lnTo>
                <a:lnTo>
                  <a:pt x="11812" y="5456"/>
                </a:lnTo>
                <a:lnTo>
                  <a:pt x="126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Picture 6">
            <a:extLst>
              <a:ext uri="{FF2B5EF4-FFF2-40B4-BE49-F238E27FC236}">
                <a16:creationId xmlns:a16="http://schemas.microsoft.com/office/drawing/2014/main" id="{7C8B3097-F309-4B43-3C8E-BEEA4A350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152" y="2667729"/>
            <a:ext cx="2934247" cy="2475771"/>
          </a:xfrm>
          <a:prstGeom prst="rect">
            <a:avLst/>
          </a:prstGeom>
          <a:noFill/>
          <a:extLst>
            <a:ext uri="{909E8E84-426E-40DD-AFC4-6F175D3DCCD1}">
              <a14:hiddenFill xmlns:a14="http://schemas.microsoft.com/office/drawing/2010/main">
                <a:solidFill>
                  <a:srgbClr val="FFFFFF"/>
                </a:solidFill>
              </a14:hiddenFill>
            </a:ext>
          </a:extLst>
        </p:spPr>
      </p:pic>
      <p:sp>
        <p:nvSpPr>
          <p:cNvPr id="92" name="Google Shape;352;p26">
            <a:extLst>
              <a:ext uri="{FF2B5EF4-FFF2-40B4-BE49-F238E27FC236}">
                <a16:creationId xmlns:a16="http://schemas.microsoft.com/office/drawing/2014/main" id="{3792022C-2E5A-8C03-85E8-F2BA2BAE3564}"/>
              </a:ext>
            </a:extLst>
          </p:cNvPr>
          <p:cNvSpPr txBox="1">
            <a:spLocks/>
          </p:cNvSpPr>
          <p:nvPr/>
        </p:nvSpPr>
        <p:spPr>
          <a:xfrm>
            <a:off x="236770" y="898664"/>
            <a:ext cx="6400799" cy="4110557"/>
          </a:xfrm>
          <a:prstGeom prst="rect">
            <a:avLst/>
          </a:prstGeom>
          <a:noFill/>
          <a:ln>
            <a:noFill/>
          </a:ln>
        </p:spPr>
        <p:txBody>
          <a:bodyPr spcFirstLastPara="1" wrap="square" lIns="182875" tIns="91425" rIns="18287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algn="ctr"/>
            <a:r>
              <a:rPr lang="en-US" sz="12000">
                <a:solidFill>
                  <a:schemeClr val="accent1">
                    <a:lumMod val="50000"/>
                  </a:schemeClr>
                </a:solidFill>
                <a:latin typeface="#9Slide05 Heroe Inline Pro" pitchFamily="2" charset="0"/>
              </a:rPr>
              <a:t>Nhận </a:t>
            </a:r>
            <a:r>
              <a:rPr lang="en-US" sz="12000">
                <a:solidFill>
                  <a:schemeClr val="accent1">
                    <a:lumMod val="75000"/>
                  </a:schemeClr>
                </a:solidFill>
                <a:latin typeface="#9Slide05 Heroe Inline Pro" pitchFamily="2" charset="0"/>
              </a:rPr>
              <a:t>xét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Horizontal)">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97" name="Google Shape;497;p31"/>
          <p:cNvSpPr/>
          <p:nvPr/>
        </p:nvSpPr>
        <p:spPr>
          <a:xfrm rot="8683278">
            <a:off x="4819679" y="1667553"/>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rgbClr val="A6D1F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latin typeface="UTM Avo" panose="02040603050506020204" pitchFamily="18" charset="0"/>
              <a:ea typeface="UVF Valentine" panose="02000603000000000000" pitchFamily="2" charset="0"/>
            </a:endParaRPr>
          </a:p>
        </p:txBody>
      </p:sp>
      <p:sp>
        <p:nvSpPr>
          <p:cNvPr id="498" name="Google Shape;498;p31"/>
          <p:cNvSpPr/>
          <p:nvPr/>
        </p:nvSpPr>
        <p:spPr>
          <a:xfrm rot="8683278">
            <a:off x="831324" y="1948145"/>
            <a:ext cx="396002" cy="408054"/>
          </a:xfrm>
          <a:custGeom>
            <a:avLst/>
            <a:gdLst/>
            <a:ahLst/>
            <a:cxnLst/>
            <a:rect l="l" t="t" r="r" b="b"/>
            <a:pathLst>
              <a:path w="25662" h="26443" extrusionOk="0">
                <a:moveTo>
                  <a:pt x="16968" y="1"/>
                </a:moveTo>
                <a:lnTo>
                  <a:pt x="10073" y="6237"/>
                </a:lnTo>
                <a:lnTo>
                  <a:pt x="1079" y="4078"/>
                </a:lnTo>
                <a:lnTo>
                  <a:pt x="4857" y="12532"/>
                </a:lnTo>
                <a:lnTo>
                  <a:pt x="0" y="20386"/>
                </a:lnTo>
                <a:lnTo>
                  <a:pt x="9233" y="19427"/>
                </a:lnTo>
                <a:lnTo>
                  <a:pt x="15229" y="26442"/>
                </a:lnTo>
                <a:lnTo>
                  <a:pt x="17148" y="17448"/>
                </a:lnTo>
                <a:lnTo>
                  <a:pt x="25662" y="13911"/>
                </a:lnTo>
                <a:lnTo>
                  <a:pt x="17687" y="9234"/>
                </a:lnTo>
                <a:lnTo>
                  <a:pt x="16968"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latin typeface="UTM Avo" panose="02040603050506020204" pitchFamily="18" charset="0"/>
              <a:ea typeface="UVF Valentine" panose="02000603000000000000" pitchFamily="2" charset="0"/>
            </a:endParaRPr>
          </a:p>
        </p:txBody>
      </p:sp>
      <p:sp>
        <p:nvSpPr>
          <p:cNvPr id="499" name="Google Shape;499;p31"/>
          <p:cNvSpPr/>
          <p:nvPr/>
        </p:nvSpPr>
        <p:spPr>
          <a:xfrm rot="10800000">
            <a:off x="4365948" y="2228208"/>
            <a:ext cx="203281" cy="204858"/>
          </a:xfrm>
          <a:custGeom>
            <a:avLst/>
            <a:gdLst/>
            <a:ahLst/>
            <a:cxnLst/>
            <a:rect l="l" t="t" r="r" b="b"/>
            <a:pathLst>
              <a:path w="15589" h="15710" extrusionOk="0">
                <a:moveTo>
                  <a:pt x="10972" y="0"/>
                </a:moveTo>
                <a:lnTo>
                  <a:pt x="6595" y="3418"/>
                </a:lnTo>
                <a:lnTo>
                  <a:pt x="1319" y="1739"/>
                </a:lnTo>
                <a:lnTo>
                  <a:pt x="3178" y="6955"/>
                </a:lnTo>
                <a:lnTo>
                  <a:pt x="0" y="11452"/>
                </a:lnTo>
                <a:lnTo>
                  <a:pt x="5516" y="11272"/>
                </a:lnTo>
                <a:lnTo>
                  <a:pt x="8814" y="15709"/>
                </a:lnTo>
                <a:lnTo>
                  <a:pt x="10373" y="10433"/>
                </a:lnTo>
                <a:lnTo>
                  <a:pt x="15589" y="8634"/>
                </a:lnTo>
                <a:lnTo>
                  <a:pt x="11032" y="5516"/>
                </a:lnTo>
                <a:lnTo>
                  <a:pt x="10972"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latin typeface="UTM Avo" panose="02040603050506020204" pitchFamily="18" charset="0"/>
              <a:ea typeface="UVF Valentine" panose="02000603000000000000" pitchFamily="2" charset="0"/>
            </a:endParaRPr>
          </a:p>
        </p:txBody>
      </p:sp>
      <p:sp>
        <p:nvSpPr>
          <p:cNvPr id="79" name="íşļïḋê">
            <a:extLst>
              <a:ext uri="{FF2B5EF4-FFF2-40B4-BE49-F238E27FC236}">
                <a16:creationId xmlns:a16="http://schemas.microsoft.com/office/drawing/2014/main" id="{FCB4C55C-A016-B7A4-1965-2898CF5EA585}"/>
              </a:ext>
            </a:extLst>
          </p:cNvPr>
          <p:cNvSpPr txBox="1"/>
          <p:nvPr/>
        </p:nvSpPr>
        <p:spPr>
          <a:xfrm>
            <a:off x="821047" y="891277"/>
            <a:ext cx="3278203" cy="1097280"/>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ea typeface="UVF Valentine" panose="02000603000000000000" pitchFamily="2" charset="0"/>
                <a:cs typeface="Times New Roman" panose="02020603050405020304" pitchFamily="18" charset="0"/>
              </a:rPr>
              <a:t>Tên người:</a:t>
            </a:r>
          </a:p>
          <a:p>
            <a:pPr algn="ct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80" name="文本框 18">
            <a:extLst>
              <a:ext uri="{FF2B5EF4-FFF2-40B4-BE49-F238E27FC236}">
                <a16:creationId xmlns:a16="http://schemas.microsoft.com/office/drawing/2014/main" id="{D3C8D916-CA17-A72A-8B16-FC36D30981A4}"/>
              </a:ext>
            </a:extLst>
          </p:cNvPr>
          <p:cNvSpPr txBox="1"/>
          <p:nvPr/>
        </p:nvSpPr>
        <p:spPr>
          <a:xfrm>
            <a:off x="-99846" y="70567"/>
            <a:ext cx="9095255"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a:solidFill>
                  <a:schemeClr val="accent2">
                    <a:lumMod val="25000"/>
                  </a:schemeClr>
                </a:solidFill>
                <a:latin typeface="SVN-Poky's" panose="020B0606040200020203" pitchFamily="34" charset="0"/>
                <a:ea typeface="UVF Valentine" panose="02000603000000000000" pitchFamily="2" charset="0"/>
                <a:cs typeface="Times New Roman" panose="02020603050405020304" pitchFamily="18" charset="0"/>
              </a:rPr>
              <a:t>1. Đọc các tên người, tên địa lí sau đây:</a:t>
            </a:r>
            <a:endParaRPr kumimoji="0" lang="zh-CN" altLang="en-US" sz="3600" i="0" u="none" strike="noStrike" kern="1200" cap="none" spc="0" normalizeH="0" baseline="0" noProof="0" dirty="0">
              <a:ln>
                <a:noFill/>
              </a:ln>
              <a:solidFill>
                <a:schemeClr val="accent2">
                  <a:lumMod val="25000"/>
                </a:schemeClr>
              </a:solidFill>
              <a:effectLst/>
              <a:uLnTx/>
              <a:uFillTx/>
              <a:latin typeface="SVN-Poky's" panose="020B0606040200020203" pitchFamily="34" charset="0"/>
              <a:ea typeface="华康少女文字W5(P)" panose="040F0500000000000000" pitchFamily="82" charset="-122"/>
              <a:cs typeface="Times New Roman" panose="02020603050405020304" pitchFamily="18" charset="0"/>
            </a:endParaRPr>
          </a:p>
        </p:txBody>
      </p:sp>
      <p:sp>
        <p:nvSpPr>
          <p:cNvPr id="81" name="íşļïḋê">
            <a:extLst>
              <a:ext uri="{FF2B5EF4-FFF2-40B4-BE49-F238E27FC236}">
                <a16:creationId xmlns:a16="http://schemas.microsoft.com/office/drawing/2014/main" id="{3DB07D99-A94C-E274-0289-5A809438E95A}"/>
              </a:ext>
            </a:extLst>
          </p:cNvPr>
          <p:cNvSpPr txBox="1"/>
          <p:nvPr/>
        </p:nvSpPr>
        <p:spPr>
          <a:xfrm>
            <a:off x="1038137" y="2105857"/>
            <a:ext cx="3278203" cy="615201"/>
          </a:xfrm>
          <a:prstGeom prst="flowChartTerminator">
            <a:avLst/>
          </a:prstGeom>
          <a:solidFill>
            <a:schemeClr val="accent1">
              <a:lumMod val="60000"/>
              <a:lumOff val="40000"/>
            </a:schemeClr>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Lép Tôn-xtôi</a:t>
            </a:r>
            <a:endParaRPr lang="zh-CN" altLang="en-US" sz="3200" b="1" kern="0" dirty="0">
              <a:solidFill>
                <a:srgbClr val="002060"/>
              </a:solidFill>
              <a:latin typeface="UTM Avo" panose="02040603050506020204" pitchFamily="18" charset="0"/>
              <a:cs typeface="Times New Roman" panose="02020603050405020304" pitchFamily="18" charset="0"/>
            </a:endParaRPr>
          </a:p>
        </p:txBody>
      </p:sp>
      <p:sp>
        <p:nvSpPr>
          <p:cNvPr id="82" name="íşļïḋê">
            <a:extLst>
              <a:ext uri="{FF2B5EF4-FFF2-40B4-BE49-F238E27FC236}">
                <a16:creationId xmlns:a16="http://schemas.microsoft.com/office/drawing/2014/main" id="{10B90359-33EC-CE47-E573-83B0479222CD}"/>
              </a:ext>
            </a:extLst>
          </p:cNvPr>
          <p:cNvSpPr txBox="1"/>
          <p:nvPr/>
        </p:nvSpPr>
        <p:spPr>
          <a:xfrm>
            <a:off x="5484100" y="830935"/>
            <a:ext cx="3278203" cy="1097280"/>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Tên địa lí:</a:t>
            </a:r>
          </a:p>
          <a:p>
            <a:pPr algn="ctr"/>
            <a:endParaRPr lang="zh-CN" altLang="en-US" sz="3200" b="1" kern="0" dirty="0">
              <a:solidFill>
                <a:srgbClr val="002060"/>
              </a:solidFill>
              <a:latin typeface="UTM Avo" panose="02040603050506020204" pitchFamily="18" charset="0"/>
              <a:cs typeface="Times New Roman" panose="02020603050405020304" pitchFamily="18" charset="0"/>
            </a:endParaRPr>
          </a:p>
        </p:txBody>
      </p:sp>
      <p:sp>
        <p:nvSpPr>
          <p:cNvPr id="83" name="íşļïḋê">
            <a:extLst>
              <a:ext uri="{FF2B5EF4-FFF2-40B4-BE49-F238E27FC236}">
                <a16:creationId xmlns:a16="http://schemas.microsoft.com/office/drawing/2014/main" id="{8591EB2C-B965-048C-C480-E5A2E79F2A08}"/>
              </a:ext>
            </a:extLst>
          </p:cNvPr>
          <p:cNvSpPr txBox="1"/>
          <p:nvPr/>
        </p:nvSpPr>
        <p:spPr>
          <a:xfrm>
            <a:off x="5361476" y="2204368"/>
            <a:ext cx="3278203" cy="615201"/>
          </a:xfrm>
          <a:prstGeom prst="flowChartTerminator">
            <a:avLst/>
          </a:prstGeom>
          <a:solidFill>
            <a:srgbClr val="A1D1FC"/>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ea typeface="UVF Valentine" panose="02000603000000000000" pitchFamily="2" charset="0"/>
                <a:cs typeface="Times New Roman" panose="02020603050405020304" pitchFamily="18" charset="0"/>
              </a:rPr>
              <a:t>Đa-nuýp</a:t>
            </a: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84" name="íşļïḋê">
            <a:extLst>
              <a:ext uri="{FF2B5EF4-FFF2-40B4-BE49-F238E27FC236}">
                <a16:creationId xmlns:a16="http://schemas.microsoft.com/office/drawing/2014/main" id="{32A8DFF1-82F3-2978-6EA7-BF7B2CA7F5DA}"/>
              </a:ext>
            </a:extLst>
          </p:cNvPr>
          <p:cNvSpPr txBox="1"/>
          <p:nvPr/>
        </p:nvSpPr>
        <p:spPr>
          <a:xfrm>
            <a:off x="5361475" y="2921524"/>
            <a:ext cx="3278203" cy="615201"/>
          </a:xfrm>
          <a:prstGeom prst="flowChartTerminator">
            <a:avLst/>
          </a:prstGeom>
          <a:solidFill>
            <a:srgbClr val="A1D1FC"/>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ea typeface="UVF Valentine" panose="02000603000000000000" pitchFamily="2" charset="0"/>
                <a:cs typeface="Times New Roman" panose="02020603050405020304" pitchFamily="18" charset="0"/>
              </a:rPr>
              <a:t>Lốt Ăng-giơ-lét</a:t>
            </a: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85" name="íşļïḋê">
            <a:extLst>
              <a:ext uri="{FF2B5EF4-FFF2-40B4-BE49-F238E27FC236}">
                <a16:creationId xmlns:a16="http://schemas.microsoft.com/office/drawing/2014/main" id="{C7818009-640F-726E-29B8-CF4A51D2AC6E}"/>
              </a:ext>
            </a:extLst>
          </p:cNvPr>
          <p:cNvSpPr txBox="1"/>
          <p:nvPr/>
        </p:nvSpPr>
        <p:spPr>
          <a:xfrm>
            <a:off x="5361474" y="3638680"/>
            <a:ext cx="3278203" cy="615201"/>
          </a:xfrm>
          <a:prstGeom prst="flowChartTerminator">
            <a:avLst/>
          </a:prstGeom>
          <a:solidFill>
            <a:srgbClr val="A1D1FC"/>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ea typeface="UVF Valentine" panose="02000603000000000000" pitchFamily="2" charset="0"/>
                <a:cs typeface="Times New Roman" panose="02020603050405020304" pitchFamily="18" charset="0"/>
              </a:rPr>
              <a:t>Niu Di-lân</a:t>
            </a: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86" name="íşļïḋê">
            <a:extLst>
              <a:ext uri="{FF2B5EF4-FFF2-40B4-BE49-F238E27FC236}">
                <a16:creationId xmlns:a16="http://schemas.microsoft.com/office/drawing/2014/main" id="{1444C88C-2DB5-D0FE-4496-A71835F07005}"/>
              </a:ext>
            </a:extLst>
          </p:cNvPr>
          <p:cNvSpPr txBox="1"/>
          <p:nvPr/>
        </p:nvSpPr>
        <p:spPr>
          <a:xfrm>
            <a:off x="5361473" y="4355836"/>
            <a:ext cx="3278203" cy="615201"/>
          </a:xfrm>
          <a:prstGeom prst="flowChartTerminator">
            <a:avLst/>
          </a:prstGeom>
          <a:solidFill>
            <a:srgbClr val="A1D1FC"/>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ea typeface="UVF Valentine" panose="02000603000000000000" pitchFamily="2" charset="0"/>
                <a:cs typeface="Times New Roman" panose="02020603050405020304" pitchFamily="18" charset="0"/>
              </a:rPr>
              <a:t>Công-gô</a:t>
            </a: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
        <p:nvSpPr>
          <p:cNvPr id="87" name="íşļïḋê">
            <a:extLst>
              <a:ext uri="{FF2B5EF4-FFF2-40B4-BE49-F238E27FC236}">
                <a16:creationId xmlns:a16="http://schemas.microsoft.com/office/drawing/2014/main" id="{6A2C5783-3C0D-542A-B44E-CB0875B5CCAF}"/>
              </a:ext>
            </a:extLst>
          </p:cNvPr>
          <p:cNvSpPr txBox="1"/>
          <p:nvPr/>
        </p:nvSpPr>
        <p:spPr>
          <a:xfrm>
            <a:off x="381697" y="2975545"/>
            <a:ext cx="4724400" cy="615201"/>
          </a:xfrm>
          <a:prstGeom prst="flowChartTerminator">
            <a:avLst/>
          </a:prstGeom>
          <a:solidFill>
            <a:schemeClr val="accent1">
              <a:lumMod val="60000"/>
              <a:lumOff val="40000"/>
            </a:schemeClr>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Mô-rít-xơ Mát-téc-lích</a:t>
            </a:r>
            <a:endParaRPr lang="zh-CN" altLang="en-US" sz="3200" b="1" kern="0" dirty="0">
              <a:solidFill>
                <a:srgbClr val="002060"/>
              </a:solidFill>
              <a:latin typeface="UTM Avo" panose="02040603050506020204" pitchFamily="18" charset="0"/>
              <a:cs typeface="Times New Roman" panose="02020603050405020304" pitchFamily="18" charset="0"/>
            </a:endParaRPr>
          </a:p>
        </p:txBody>
      </p:sp>
      <p:sp>
        <p:nvSpPr>
          <p:cNvPr id="88" name="íşļïḋê">
            <a:extLst>
              <a:ext uri="{FF2B5EF4-FFF2-40B4-BE49-F238E27FC236}">
                <a16:creationId xmlns:a16="http://schemas.microsoft.com/office/drawing/2014/main" id="{17588E6A-1860-235E-E873-A4FC42A48A06}"/>
              </a:ext>
            </a:extLst>
          </p:cNvPr>
          <p:cNvSpPr txBox="1"/>
          <p:nvPr/>
        </p:nvSpPr>
        <p:spPr>
          <a:xfrm>
            <a:off x="595156" y="3946280"/>
            <a:ext cx="4164163" cy="615201"/>
          </a:xfrm>
          <a:prstGeom prst="flowChartTerminator">
            <a:avLst/>
          </a:prstGeom>
          <a:solidFill>
            <a:schemeClr val="accent1">
              <a:lumMod val="60000"/>
              <a:lumOff val="40000"/>
            </a:schemeClr>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rgbClr val="002060"/>
                </a:solidFill>
                <a:latin typeface="UTM Avo" panose="02040603050506020204" pitchFamily="18" charset="0"/>
                <a:ea typeface="UVF Valentine" panose="02000603000000000000" pitchFamily="2" charset="0"/>
                <a:cs typeface="Times New Roman" panose="02020603050405020304" pitchFamily="18" charset="0"/>
              </a:rPr>
              <a:t>Tô-mát Ê-đi-xơn</a:t>
            </a:r>
            <a:endParaRPr lang="zh-CN" altLang="en-US" sz="3200" b="1" kern="0" dirty="0">
              <a:solidFill>
                <a:srgbClr val="002060"/>
              </a:solidFill>
              <a:latin typeface="UTM Avo" panose="02040603050506020204" pitchFamily="18" charset="0"/>
              <a:cs typeface="Times New Roman" panose="02020603050405020304" pitchFamily="18" charset="0"/>
            </a:endParaRPr>
          </a:p>
        </p:txBody>
      </p:sp>
      <p:sp>
        <p:nvSpPr>
          <p:cNvPr id="89" name="íşļïḋê">
            <a:extLst>
              <a:ext uri="{FF2B5EF4-FFF2-40B4-BE49-F238E27FC236}">
                <a16:creationId xmlns:a16="http://schemas.microsoft.com/office/drawing/2014/main" id="{A932BD42-2557-9056-159D-CA11E3FACD9B}"/>
              </a:ext>
            </a:extLst>
          </p:cNvPr>
          <p:cNvSpPr txBox="1"/>
          <p:nvPr/>
        </p:nvSpPr>
        <p:spPr>
          <a:xfrm>
            <a:off x="5374526" y="1498029"/>
            <a:ext cx="3278203" cy="615201"/>
          </a:xfrm>
          <a:prstGeom prst="flowChartTerminator">
            <a:avLst/>
          </a:prstGeom>
          <a:solidFill>
            <a:srgbClr val="A1D1FC"/>
          </a:solidFill>
        </p:spPr>
        <p:txBody>
          <a:bodyPr wrap="non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a:solidFill>
                  <a:schemeClr val="accent1">
                    <a:lumMod val="50000"/>
                  </a:schemeClr>
                </a:solidFill>
                <a:latin typeface="UTM Avo" panose="02040603050506020204" pitchFamily="18" charset="0"/>
                <a:ea typeface="UVF Valentine" panose="02000603000000000000" pitchFamily="2" charset="0"/>
                <a:cs typeface="Times New Roman" panose="02020603050405020304" pitchFamily="18" charset="0"/>
              </a:rPr>
              <a:t>Hi-ma-lay-a</a:t>
            </a:r>
            <a:endParaRPr lang="zh-CN" altLang="en-US" sz="3200" b="1" kern="0" dirty="0">
              <a:solidFill>
                <a:schemeClr val="accent1">
                  <a:lumMod val="5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75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
                                        <p:tgtEl>
                                          <p:spTgt spid="79"/>
                                        </p:tgtEl>
                                      </p:cBhvr>
                                    </p:animEffect>
                                    <p:anim calcmode="lin" valueType="num">
                                      <p:cBhvr>
                                        <p:cTn id="13" dur="200" fill="hold"/>
                                        <p:tgtEl>
                                          <p:spTgt spid="79"/>
                                        </p:tgtEl>
                                        <p:attrNameLst>
                                          <p:attrName>ppt_x</p:attrName>
                                        </p:attrNameLst>
                                      </p:cBhvr>
                                      <p:tavLst>
                                        <p:tav tm="0">
                                          <p:val>
                                            <p:strVal val="#ppt_x"/>
                                          </p:val>
                                        </p:tav>
                                        <p:tav tm="100000">
                                          <p:val>
                                            <p:strVal val="#ppt_x"/>
                                          </p:val>
                                        </p:tav>
                                      </p:tavLst>
                                    </p:anim>
                                    <p:anim calcmode="lin" valueType="num">
                                      <p:cBhvr>
                                        <p:cTn id="14" dur="200" fill="hold"/>
                                        <p:tgtEl>
                                          <p:spTgt spid="79"/>
                                        </p:tgtEl>
                                        <p:attrNameLst>
                                          <p:attrName>ppt_y</p:attrName>
                                        </p:attrNameLst>
                                      </p:cBhvr>
                                      <p:tavLst>
                                        <p:tav tm="0">
                                          <p:val>
                                            <p:strVal val="#ppt_y+0.31"/>
                                          </p:val>
                                        </p:tav>
                                        <p:tav tm="100000">
                                          <p:val>
                                            <p:strVal val="#ppt_y+0.31"/>
                                          </p:val>
                                        </p:tav>
                                      </p:tavLst>
                                    </p:anim>
                                    <p:anim calcmode="lin" valueType="num">
                                      <p:cBhvr>
                                        <p:cTn id="15" dur="300" decel="50000" fill="hold">
                                          <p:stCondLst>
                                            <p:cond delay="200"/>
                                          </p:stCondLst>
                                        </p:cTn>
                                        <p:tgtEl>
                                          <p:spTgt spid="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300" decel="50000" fill="hold">
                                          <p:stCondLst>
                                            <p:cond delay="200"/>
                                          </p:stCondLst>
                                        </p:cTn>
                                        <p:tgtEl>
                                          <p:spTgt spid="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
                                        <p:tgtEl>
                                          <p:spTgt spid="82"/>
                                        </p:tgtEl>
                                      </p:cBhvr>
                                    </p:animEffect>
                                    <p:anim calcmode="lin" valueType="num">
                                      <p:cBhvr>
                                        <p:cTn id="22" dur="200" fill="hold"/>
                                        <p:tgtEl>
                                          <p:spTgt spid="82"/>
                                        </p:tgtEl>
                                        <p:attrNameLst>
                                          <p:attrName>ppt_x</p:attrName>
                                        </p:attrNameLst>
                                      </p:cBhvr>
                                      <p:tavLst>
                                        <p:tav tm="0">
                                          <p:val>
                                            <p:strVal val="#ppt_x"/>
                                          </p:val>
                                        </p:tav>
                                        <p:tav tm="100000">
                                          <p:val>
                                            <p:strVal val="#ppt_x"/>
                                          </p:val>
                                        </p:tav>
                                      </p:tavLst>
                                    </p:anim>
                                    <p:anim calcmode="lin" valueType="num">
                                      <p:cBhvr>
                                        <p:cTn id="23" dur="200" fill="hold"/>
                                        <p:tgtEl>
                                          <p:spTgt spid="82"/>
                                        </p:tgtEl>
                                        <p:attrNameLst>
                                          <p:attrName>ppt_y</p:attrName>
                                        </p:attrNameLst>
                                      </p:cBhvr>
                                      <p:tavLst>
                                        <p:tav tm="0">
                                          <p:val>
                                            <p:strVal val="#ppt_y+0.31"/>
                                          </p:val>
                                        </p:tav>
                                        <p:tav tm="100000">
                                          <p:val>
                                            <p:strVal val="#ppt_y+0.31"/>
                                          </p:val>
                                        </p:tav>
                                      </p:tavLst>
                                    </p:anim>
                                    <p:anim calcmode="lin" valueType="num">
                                      <p:cBhvr>
                                        <p:cTn id="24" dur="300" decel="50000" fill="hold">
                                          <p:stCondLst>
                                            <p:cond delay="200"/>
                                          </p:stCondLst>
                                        </p:cTn>
                                        <p:tgtEl>
                                          <p:spTgt spid="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300" decel="50000" fill="hold">
                                          <p:stCondLst>
                                            <p:cond delay="200"/>
                                          </p:stCondLst>
                                        </p:cTn>
                                        <p:tgtEl>
                                          <p:spTgt spid="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500"/>
                            </p:stCondLst>
                            <p:childTnLst>
                              <p:par>
                                <p:cTn id="27" presetID="43" presetClass="entr" presetSubtype="0"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
                                        <p:tgtEl>
                                          <p:spTgt spid="81"/>
                                        </p:tgtEl>
                                      </p:cBhvr>
                                    </p:animEffect>
                                    <p:anim calcmode="lin" valueType="num">
                                      <p:cBhvr>
                                        <p:cTn id="30" dur="200" fill="hold"/>
                                        <p:tgtEl>
                                          <p:spTgt spid="81"/>
                                        </p:tgtEl>
                                        <p:attrNameLst>
                                          <p:attrName>ppt_x</p:attrName>
                                        </p:attrNameLst>
                                      </p:cBhvr>
                                      <p:tavLst>
                                        <p:tav tm="0">
                                          <p:val>
                                            <p:strVal val="#ppt_x"/>
                                          </p:val>
                                        </p:tav>
                                        <p:tav tm="100000">
                                          <p:val>
                                            <p:strVal val="#ppt_x"/>
                                          </p:val>
                                        </p:tav>
                                      </p:tavLst>
                                    </p:anim>
                                    <p:anim calcmode="lin" valueType="num">
                                      <p:cBhvr>
                                        <p:cTn id="31" dur="200" fill="hold"/>
                                        <p:tgtEl>
                                          <p:spTgt spid="81"/>
                                        </p:tgtEl>
                                        <p:attrNameLst>
                                          <p:attrName>ppt_y</p:attrName>
                                        </p:attrNameLst>
                                      </p:cBhvr>
                                      <p:tavLst>
                                        <p:tav tm="0">
                                          <p:val>
                                            <p:strVal val="#ppt_y+0.31"/>
                                          </p:val>
                                        </p:tav>
                                        <p:tav tm="100000">
                                          <p:val>
                                            <p:strVal val="#ppt_y+0.31"/>
                                          </p:val>
                                        </p:tav>
                                      </p:tavLst>
                                    </p:anim>
                                    <p:anim calcmode="lin" valueType="num">
                                      <p:cBhvr>
                                        <p:cTn id="32" dur="300" decel="50000" fill="hold">
                                          <p:stCondLst>
                                            <p:cond delay="200"/>
                                          </p:stCondLst>
                                        </p:cTn>
                                        <p:tgtEl>
                                          <p:spTgt spid="8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300" decel="50000" fill="hold">
                                          <p:stCondLst>
                                            <p:cond delay="200"/>
                                          </p:stCondLst>
                                        </p:cTn>
                                        <p:tgtEl>
                                          <p:spTgt spid="8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4" fill="hold">
                            <p:stCondLst>
                              <p:cond delay="1000"/>
                            </p:stCondLst>
                            <p:childTnLst>
                              <p:par>
                                <p:cTn id="35" presetID="43" presetClass="entr" presetSubtype="0"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
                                        <p:tgtEl>
                                          <p:spTgt spid="87"/>
                                        </p:tgtEl>
                                      </p:cBhvr>
                                    </p:animEffect>
                                    <p:anim calcmode="lin" valueType="num">
                                      <p:cBhvr>
                                        <p:cTn id="38" dur="200" fill="hold"/>
                                        <p:tgtEl>
                                          <p:spTgt spid="87"/>
                                        </p:tgtEl>
                                        <p:attrNameLst>
                                          <p:attrName>ppt_x</p:attrName>
                                        </p:attrNameLst>
                                      </p:cBhvr>
                                      <p:tavLst>
                                        <p:tav tm="0">
                                          <p:val>
                                            <p:strVal val="#ppt_x"/>
                                          </p:val>
                                        </p:tav>
                                        <p:tav tm="100000">
                                          <p:val>
                                            <p:strVal val="#ppt_x"/>
                                          </p:val>
                                        </p:tav>
                                      </p:tavLst>
                                    </p:anim>
                                    <p:anim calcmode="lin" valueType="num">
                                      <p:cBhvr>
                                        <p:cTn id="39" dur="200" fill="hold"/>
                                        <p:tgtEl>
                                          <p:spTgt spid="87"/>
                                        </p:tgtEl>
                                        <p:attrNameLst>
                                          <p:attrName>ppt_y</p:attrName>
                                        </p:attrNameLst>
                                      </p:cBhvr>
                                      <p:tavLst>
                                        <p:tav tm="0">
                                          <p:val>
                                            <p:strVal val="#ppt_y+0.31"/>
                                          </p:val>
                                        </p:tav>
                                        <p:tav tm="100000">
                                          <p:val>
                                            <p:strVal val="#ppt_y+0.31"/>
                                          </p:val>
                                        </p:tav>
                                      </p:tavLst>
                                    </p:anim>
                                    <p:anim calcmode="lin" valueType="num">
                                      <p:cBhvr>
                                        <p:cTn id="40" dur="300" decel="50000" fill="hold">
                                          <p:stCondLst>
                                            <p:cond delay="200"/>
                                          </p:stCondLst>
                                        </p:cTn>
                                        <p:tgtEl>
                                          <p:spTgt spid="8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300" decel="50000" fill="hold">
                                          <p:stCondLst>
                                            <p:cond delay="200"/>
                                          </p:stCondLst>
                                        </p:cTn>
                                        <p:tgtEl>
                                          <p:spTgt spid="8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2" fill="hold">
                            <p:stCondLst>
                              <p:cond delay="1500"/>
                            </p:stCondLst>
                            <p:childTnLst>
                              <p:par>
                                <p:cTn id="43" presetID="43" presetClass="entr" presetSubtype="0"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50"/>
                                        <p:tgtEl>
                                          <p:spTgt spid="88"/>
                                        </p:tgtEl>
                                      </p:cBhvr>
                                    </p:animEffect>
                                    <p:anim calcmode="lin" valueType="num">
                                      <p:cBhvr>
                                        <p:cTn id="46" dur="200" fill="hold"/>
                                        <p:tgtEl>
                                          <p:spTgt spid="88"/>
                                        </p:tgtEl>
                                        <p:attrNameLst>
                                          <p:attrName>ppt_x</p:attrName>
                                        </p:attrNameLst>
                                      </p:cBhvr>
                                      <p:tavLst>
                                        <p:tav tm="0">
                                          <p:val>
                                            <p:strVal val="#ppt_x"/>
                                          </p:val>
                                        </p:tav>
                                        <p:tav tm="100000">
                                          <p:val>
                                            <p:strVal val="#ppt_x"/>
                                          </p:val>
                                        </p:tav>
                                      </p:tavLst>
                                    </p:anim>
                                    <p:anim calcmode="lin" valueType="num">
                                      <p:cBhvr>
                                        <p:cTn id="47" dur="200" fill="hold"/>
                                        <p:tgtEl>
                                          <p:spTgt spid="88"/>
                                        </p:tgtEl>
                                        <p:attrNameLst>
                                          <p:attrName>ppt_y</p:attrName>
                                        </p:attrNameLst>
                                      </p:cBhvr>
                                      <p:tavLst>
                                        <p:tav tm="0">
                                          <p:val>
                                            <p:strVal val="#ppt_y+0.31"/>
                                          </p:val>
                                        </p:tav>
                                        <p:tav tm="100000">
                                          <p:val>
                                            <p:strVal val="#ppt_y+0.31"/>
                                          </p:val>
                                        </p:tav>
                                      </p:tavLst>
                                    </p:anim>
                                    <p:anim calcmode="lin" valueType="num">
                                      <p:cBhvr>
                                        <p:cTn id="48" dur="300" decel="50000" fill="hold">
                                          <p:stCondLst>
                                            <p:cond delay="200"/>
                                          </p:stCondLst>
                                        </p:cTn>
                                        <p:tgtEl>
                                          <p:spTgt spid="8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300" decel="50000" fill="hold">
                                          <p:stCondLst>
                                            <p:cond delay="200"/>
                                          </p:stCondLst>
                                        </p:cTn>
                                        <p:tgtEl>
                                          <p:spTgt spid="8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0" fill="hold">
                            <p:stCondLst>
                              <p:cond delay="2000"/>
                            </p:stCondLst>
                            <p:childTnLst>
                              <p:par>
                                <p:cTn id="51" presetID="43" presetClass="entr" presetSubtype="0"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
                                        <p:tgtEl>
                                          <p:spTgt spid="89"/>
                                        </p:tgtEl>
                                      </p:cBhvr>
                                    </p:animEffect>
                                    <p:anim calcmode="lin" valueType="num">
                                      <p:cBhvr>
                                        <p:cTn id="54" dur="200" fill="hold"/>
                                        <p:tgtEl>
                                          <p:spTgt spid="89"/>
                                        </p:tgtEl>
                                        <p:attrNameLst>
                                          <p:attrName>ppt_x</p:attrName>
                                        </p:attrNameLst>
                                      </p:cBhvr>
                                      <p:tavLst>
                                        <p:tav tm="0">
                                          <p:val>
                                            <p:strVal val="#ppt_x"/>
                                          </p:val>
                                        </p:tav>
                                        <p:tav tm="100000">
                                          <p:val>
                                            <p:strVal val="#ppt_x"/>
                                          </p:val>
                                        </p:tav>
                                      </p:tavLst>
                                    </p:anim>
                                    <p:anim calcmode="lin" valueType="num">
                                      <p:cBhvr>
                                        <p:cTn id="55" dur="200" fill="hold"/>
                                        <p:tgtEl>
                                          <p:spTgt spid="89"/>
                                        </p:tgtEl>
                                        <p:attrNameLst>
                                          <p:attrName>ppt_y</p:attrName>
                                        </p:attrNameLst>
                                      </p:cBhvr>
                                      <p:tavLst>
                                        <p:tav tm="0">
                                          <p:val>
                                            <p:strVal val="#ppt_y+0.31"/>
                                          </p:val>
                                        </p:tav>
                                        <p:tav tm="100000">
                                          <p:val>
                                            <p:strVal val="#ppt_y+0.31"/>
                                          </p:val>
                                        </p:tav>
                                      </p:tavLst>
                                    </p:anim>
                                    <p:anim calcmode="lin" valueType="num">
                                      <p:cBhvr>
                                        <p:cTn id="56" dur="300" decel="50000" fill="hold">
                                          <p:stCondLst>
                                            <p:cond delay="200"/>
                                          </p:stCondLst>
                                        </p:cTn>
                                        <p:tgtEl>
                                          <p:spTgt spid="8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300" decel="50000" fill="hold">
                                          <p:stCondLst>
                                            <p:cond delay="200"/>
                                          </p:stCondLst>
                                        </p:cTn>
                                        <p:tgtEl>
                                          <p:spTgt spid="8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8" fill="hold">
                            <p:stCondLst>
                              <p:cond delay="2500"/>
                            </p:stCondLst>
                            <p:childTnLst>
                              <p:par>
                                <p:cTn id="59" presetID="43" presetClass="entr" presetSubtype="0" fill="hold" grpId="0" nodeType="after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
                                        <p:tgtEl>
                                          <p:spTgt spid="83"/>
                                        </p:tgtEl>
                                      </p:cBhvr>
                                    </p:animEffect>
                                    <p:anim calcmode="lin" valueType="num">
                                      <p:cBhvr>
                                        <p:cTn id="62" dur="200" fill="hold"/>
                                        <p:tgtEl>
                                          <p:spTgt spid="83"/>
                                        </p:tgtEl>
                                        <p:attrNameLst>
                                          <p:attrName>ppt_x</p:attrName>
                                        </p:attrNameLst>
                                      </p:cBhvr>
                                      <p:tavLst>
                                        <p:tav tm="0">
                                          <p:val>
                                            <p:strVal val="#ppt_x"/>
                                          </p:val>
                                        </p:tav>
                                        <p:tav tm="100000">
                                          <p:val>
                                            <p:strVal val="#ppt_x"/>
                                          </p:val>
                                        </p:tav>
                                      </p:tavLst>
                                    </p:anim>
                                    <p:anim calcmode="lin" valueType="num">
                                      <p:cBhvr>
                                        <p:cTn id="63" dur="200" fill="hold"/>
                                        <p:tgtEl>
                                          <p:spTgt spid="83"/>
                                        </p:tgtEl>
                                        <p:attrNameLst>
                                          <p:attrName>ppt_y</p:attrName>
                                        </p:attrNameLst>
                                      </p:cBhvr>
                                      <p:tavLst>
                                        <p:tav tm="0">
                                          <p:val>
                                            <p:strVal val="#ppt_y+0.31"/>
                                          </p:val>
                                        </p:tav>
                                        <p:tav tm="100000">
                                          <p:val>
                                            <p:strVal val="#ppt_y+0.31"/>
                                          </p:val>
                                        </p:tav>
                                      </p:tavLst>
                                    </p:anim>
                                    <p:anim calcmode="lin" valueType="num">
                                      <p:cBhvr>
                                        <p:cTn id="64" dur="300" decel="50000" fill="hold">
                                          <p:stCondLst>
                                            <p:cond delay="200"/>
                                          </p:stCondLst>
                                        </p:cTn>
                                        <p:tgtEl>
                                          <p:spTgt spid="8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300" decel="50000" fill="hold">
                                          <p:stCondLst>
                                            <p:cond delay="200"/>
                                          </p:stCondLst>
                                        </p:cTn>
                                        <p:tgtEl>
                                          <p:spTgt spid="8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6" fill="hold">
                            <p:stCondLst>
                              <p:cond delay="3000"/>
                            </p:stCondLst>
                            <p:childTnLst>
                              <p:par>
                                <p:cTn id="67" presetID="43"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
                                        <p:tgtEl>
                                          <p:spTgt spid="84"/>
                                        </p:tgtEl>
                                      </p:cBhvr>
                                    </p:animEffect>
                                    <p:anim calcmode="lin" valueType="num">
                                      <p:cBhvr>
                                        <p:cTn id="70" dur="200" fill="hold"/>
                                        <p:tgtEl>
                                          <p:spTgt spid="84"/>
                                        </p:tgtEl>
                                        <p:attrNameLst>
                                          <p:attrName>ppt_x</p:attrName>
                                        </p:attrNameLst>
                                      </p:cBhvr>
                                      <p:tavLst>
                                        <p:tav tm="0">
                                          <p:val>
                                            <p:strVal val="#ppt_x"/>
                                          </p:val>
                                        </p:tav>
                                        <p:tav tm="100000">
                                          <p:val>
                                            <p:strVal val="#ppt_x"/>
                                          </p:val>
                                        </p:tav>
                                      </p:tavLst>
                                    </p:anim>
                                    <p:anim calcmode="lin" valueType="num">
                                      <p:cBhvr>
                                        <p:cTn id="71" dur="200" fill="hold"/>
                                        <p:tgtEl>
                                          <p:spTgt spid="84"/>
                                        </p:tgtEl>
                                        <p:attrNameLst>
                                          <p:attrName>ppt_y</p:attrName>
                                        </p:attrNameLst>
                                      </p:cBhvr>
                                      <p:tavLst>
                                        <p:tav tm="0">
                                          <p:val>
                                            <p:strVal val="#ppt_y+0.31"/>
                                          </p:val>
                                        </p:tav>
                                        <p:tav tm="100000">
                                          <p:val>
                                            <p:strVal val="#ppt_y+0.31"/>
                                          </p:val>
                                        </p:tav>
                                      </p:tavLst>
                                    </p:anim>
                                    <p:anim calcmode="lin" valueType="num">
                                      <p:cBhvr>
                                        <p:cTn id="72" dur="300" decel="50000" fill="hold">
                                          <p:stCondLst>
                                            <p:cond delay="200"/>
                                          </p:stCondLst>
                                        </p:cTn>
                                        <p:tgtEl>
                                          <p:spTgt spid="8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 dur="300" decel="50000" fill="hold">
                                          <p:stCondLst>
                                            <p:cond delay="200"/>
                                          </p:stCondLst>
                                        </p:cTn>
                                        <p:tgtEl>
                                          <p:spTgt spid="8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74" fill="hold">
                            <p:stCondLst>
                              <p:cond delay="3500"/>
                            </p:stCondLst>
                            <p:childTnLst>
                              <p:par>
                                <p:cTn id="75" presetID="43" presetClass="entr" presetSubtype="0"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50"/>
                                        <p:tgtEl>
                                          <p:spTgt spid="85"/>
                                        </p:tgtEl>
                                      </p:cBhvr>
                                    </p:animEffect>
                                    <p:anim calcmode="lin" valueType="num">
                                      <p:cBhvr>
                                        <p:cTn id="78" dur="200" fill="hold"/>
                                        <p:tgtEl>
                                          <p:spTgt spid="85"/>
                                        </p:tgtEl>
                                        <p:attrNameLst>
                                          <p:attrName>ppt_x</p:attrName>
                                        </p:attrNameLst>
                                      </p:cBhvr>
                                      <p:tavLst>
                                        <p:tav tm="0">
                                          <p:val>
                                            <p:strVal val="#ppt_x"/>
                                          </p:val>
                                        </p:tav>
                                        <p:tav tm="100000">
                                          <p:val>
                                            <p:strVal val="#ppt_x"/>
                                          </p:val>
                                        </p:tav>
                                      </p:tavLst>
                                    </p:anim>
                                    <p:anim calcmode="lin" valueType="num">
                                      <p:cBhvr>
                                        <p:cTn id="79" dur="200" fill="hold"/>
                                        <p:tgtEl>
                                          <p:spTgt spid="85"/>
                                        </p:tgtEl>
                                        <p:attrNameLst>
                                          <p:attrName>ppt_y</p:attrName>
                                        </p:attrNameLst>
                                      </p:cBhvr>
                                      <p:tavLst>
                                        <p:tav tm="0">
                                          <p:val>
                                            <p:strVal val="#ppt_y+0.31"/>
                                          </p:val>
                                        </p:tav>
                                        <p:tav tm="100000">
                                          <p:val>
                                            <p:strVal val="#ppt_y+0.31"/>
                                          </p:val>
                                        </p:tav>
                                      </p:tavLst>
                                    </p:anim>
                                    <p:anim calcmode="lin" valueType="num">
                                      <p:cBhvr>
                                        <p:cTn id="80" dur="300" decel="50000" fill="hold">
                                          <p:stCondLst>
                                            <p:cond delay="200"/>
                                          </p:stCondLst>
                                        </p:cTn>
                                        <p:tgtEl>
                                          <p:spTgt spid="8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300" decel="50000" fill="hold">
                                          <p:stCondLst>
                                            <p:cond delay="200"/>
                                          </p:stCondLst>
                                        </p:cTn>
                                        <p:tgtEl>
                                          <p:spTgt spid="8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2" fill="hold">
                            <p:stCondLst>
                              <p:cond delay="4000"/>
                            </p:stCondLst>
                            <p:childTnLst>
                              <p:par>
                                <p:cTn id="83" presetID="43" presetClass="entr" presetSubtype="0" fill="hold" grpId="0" nodeType="after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50"/>
                                        <p:tgtEl>
                                          <p:spTgt spid="86"/>
                                        </p:tgtEl>
                                      </p:cBhvr>
                                    </p:animEffect>
                                    <p:anim calcmode="lin" valueType="num">
                                      <p:cBhvr>
                                        <p:cTn id="86" dur="200" fill="hold"/>
                                        <p:tgtEl>
                                          <p:spTgt spid="86"/>
                                        </p:tgtEl>
                                        <p:attrNameLst>
                                          <p:attrName>ppt_x</p:attrName>
                                        </p:attrNameLst>
                                      </p:cBhvr>
                                      <p:tavLst>
                                        <p:tav tm="0">
                                          <p:val>
                                            <p:strVal val="#ppt_x"/>
                                          </p:val>
                                        </p:tav>
                                        <p:tav tm="100000">
                                          <p:val>
                                            <p:strVal val="#ppt_x"/>
                                          </p:val>
                                        </p:tav>
                                      </p:tavLst>
                                    </p:anim>
                                    <p:anim calcmode="lin" valueType="num">
                                      <p:cBhvr>
                                        <p:cTn id="87" dur="200" fill="hold"/>
                                        <p:tgtEl>
                                          <p:spTgt spid="86"/>
                                        </p:tgtEl>
                                        <p:attrNameLst>
                                          <p:attrName>ppt_y</p:attrName>
                                        </p:attrNameLst>
                                      </p:cBhvr>
                                      <p:tavLst>
                                        <p:tav tm="0">
                                          <p:val>
                                            <p:strVal val="#ppt_y+0.31"/>
                                          </p:val>
                                        </p:tav>
                                        <p:tav tm="100000">
                                          <p:val>
                                            <p:strVal val="#ppt_y+0.31"/>
                                          </p:val>
                                        </p:tav>
                                      </p:tavLst>
                                    </p:anim>
                                    <p:anim calcmode="lin" valueType="num">
                                      <p:cBhvr>
                                        <p:cTn id="88" dur="300" decel="50000" fill="hold">
                                          <p:stCondLst>
                                            <p:cond delay="200"/>
                                          </p:stCondLst>
                                        </p:cTn>
                                        <p:tgtEl>
                                          <p:spTgt spid="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9" dur="300" decel="50000" fill="hold">
                                          <p:stCondLst>
                                            <p:cond delay="200"/>
                                          </p:stCondLst>
                                        </p:cTn>
                                        <p:tgtEl>
                                          <p:spTgt spid="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animBg="1"/>
      <p:bldP spid="82" grpId="0"/>
      <p:bldP spid="83" grpId="0" animBg="1"/>
      <p:bldP spid="84" grpId="0" animBg="1"/>
      <p:bldP spid="85" grpId="0" animBg="1"/>
      <p:bldP spid="86" grpId="0" animBg="1"/>
      <p:bldP spid="87" grpId="0" animBg="1"/>
      <p:bldP spid="88" grpId="0" animBg="1"/>
      <p:bldP spid="89" grpId="0" animBg="1"/>
    </p:bldLst>
  </p:timing>
</p:sld>
</file>

<file path=ppt/theme/theme1.xml><?xml version="1.0" encoding="utf-8"?>
<a:theme xmlns:a="http://schemas.openxmlformats.org/drawingml/2006/main" name="Simple Light">
  <a:themeElements>
    <a:clrScheme name="Simple Light">
      <a:dk1>
        <a:srgbClr val="367AC0"/>
      </a:dk1>
      <a:lt1>
        <a:srgbClr val="C3E1FF"/>
      </a:lt1>
      <a:dk2>
        <a:srgbClr val="FFFFFF"/>
      </a:dk2>
      <a:lt2>
        <a:srgbClr val="F5D8DD"/>
      </a:lt2>
      <a:accent1>
        <a:srgbClr val="E283B5"/>
      </a:accent1>
      <a:accent2>
        <a:srgbClr val="CFEBD2"/>
      </a:accent2>
      <a:accent3>
        <a:srgbClr val="37BD9C"/>
      </a:accent3>
      <a:accent4>
        <a:srgbClr val="F9EDC2"/>
      </a:accent4>
      <a:accent5>
        <a:srgbClr val="F3D691"/>
      </a:accent5>
      <a:accent6>
        <a:srgbClr val="96C5F6"/>
      </a:accent6>
      <a:hlink>
        <a:srgbClr val="367AC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1195</Words>
  <Application>Microsoft Office PowerPoint</Application>
  <PresentationFormat>On-screen Show (16:9)</PresentationFormat>
  <Paragraphs>165</Paragraphs>
  <Slides>34</Slides>
  <Notes>34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Times New Roman</vt:lpstr>
      <vt:lpstr>Josefin Slab Medium</vt:lpstr>
      <vt:lpstr>SVN-Poky's</vt:lpstr>
      <vt:lpstr>Fredoka One</vt:lpstr>
      <vt:lpstr>Anaheim</vt:lpstr>
      <vt:lpstr>UTM Avo</vt:lpstr>
      <vt:lpstr>UVF Valentine</vt:lpstr>
      <vt:lpstr>Josefin Slab SemiBold</vt:lpstr>
      <vt:lpstr>#9Slide05 SVNKitten</vt:lpstr>
      <vt:lpstr>Cambria</vt:lpstr>
      <vt:lpstr>#9Slide05 Heroe Inline Pro</vt:lpstr>
      <vt:lpstr>Roboto Condensed Light</vt:lpstr>
      <vt:lpstr>Arial</vt:lpstr>
      <vt:lpstr>Simple Light</vt:lpstr>
      <vt:lpstr>PowerPoint Presentation</vt:lpstr>
      <vt:lpstr>Yêu cầu cần đạt</vt:lpstr>
      <vt:lpstr>KHỞI ĐỘNG</vt:lpstr>
      <vt:lpstr>PowerPoint Presentation</vt:lpstr>
      <vt:lpstr>Tác phẩm này của tác giả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Diệu Hiền MNT</dc:creator>
  <cp:keywords>Diệu Hiền MNT</cp:keywords>
  <cp:lastModifiedBy>Nguyễn Thị Diệu Hiền_GV</cp:lastModifiedBy>
  <cp:revision>5</cp:revision>
  <dcterms:modified xsi:type="dcterms:W3CDTF">2022-06-30T11:27:12Z</dcterms:modified>
</cp:coreProperties>
</file>