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Lst>
  <p:notesMasterIdLst>
    <p:notesMasterId r:id="rId32"/>
  </p:notesMasterIdLst>
  <p:sldIdLst>
    <p:sldId id="270" r:id="rId2"/>
    <p:sldId id="268" r:id="rId3"/>
    <p:sldId id="256" r:id="rId4"/>
    <p:sldId id="257" r:id="rId5"/>
    <p:sldId id="297" r:id="rId6"/>
    <p:sldId id="258" r:id="rId7"/>
    <p:sldId id="259" r:id="rId8"/>
    <p:sldId id="260" r:id="rId9"/>
    <p:sldId id="261" r:id="rId10"/>
    <p:sldId id="263" r:id="rId11"/>
    <p:sldId id="298" r:id="rId12"/>
    <p:sldId id="262" r:id="rId13"/>
    <p:sldId id="264" r:id="rId14"/>
    <p:sldId id="265" r:id="rId15"/>
    <p:sldId id="299" r:id="rId16"/>
    <p:sldId id="300" r:id="rId17"/>
    <p:sldId id="266" r:id="rId18"/>
    <p:sldId id="301" r:id="rId19"/>
    <p:sldId id="267" r:id="rId20"/>
    <p:sldId id="269" r:id="rId21"/>
    <p:sldId id="271" r:id="rId22"/>
    <p:sldId id="272" r:id="rId23"/>
    <p:sldId id="302" r:id="rId24"/>
    <p:sldId id="277" r:id="rId25"/>
    <p:sldId id="273" r:id="rId26"/>
    <p:sldId id="303" r:id="rId27"/>
    <p:sldId id="274" r:id="rId28"/>
    <p:sldId id="304" r:id="rId29"/>
    <p:sldId id="275" r:id="rId30"/>
    <p:sldId id="276" r:id="rId31"/>
  </p:sldIdLst>
  <p:sldSz cx="9144000" cy="5143500" type="screen16x9"/>
  <p:notesSz cx="6858000" cy="9144000"/>
  <p:embeddedFontLst>
    <p:embeddedFont>
      <p:font typeface="#9Slide03 Impact" panose="02040603050506020204" pitchFamily="18" charset="0"/>
      <p:regular r:id="rId33"/>
    </p:embeddedFont>
    <p:embeddedFont>
      <p:font typeface="#9Slide05 HLT AphroditeSlimStyl" panose="02000507000000020002" pitchFamily="2" charset="0"/>
      <p:regular r:id="rId34"/>
    </p:embeddedFont>
    <p:embeddedFont>
      <p:font typeface="#9Slide07 Altus" pitchFamily="2" charset="0"/>
      <p:regular r:id="rId35"/>
    </p:embeddedFont>
    <p:embeddedFont>
      <p:font typeface="#9Slide07 HLT Fall For You" panose="02000506000000020003" pitchFamily="2" charset="0"/>
      <p:regular r:id="rId36"/>
    </p:embeddedFont>
    <p:embeddedFont>
      <p:font typeface="#9Slide07 HoneyCream" pitchFamily="2" charset="0"/>
      <p:regular r:id="rId37"/>
    </p:embeddedFont>
    <p:embeddedFont>
      <p:font typeface="#9Slide07 IcielQueulat Uni" panose="00000A00000000000000" pitchFamily="2" charset="0"/>
      <p:bold r:id="rId38"/>
    </p:embeddedFont>
    <p:embeddedFont>
      <p:font typeface="#9Slide07 Stormtrooper" panose="020B0500000000000000" pitchFamily="34" charset="0"/>
      <p:regular r:id="rId39"/>
    </p:embeddedFont>
    <p:embeddedFont>
      <p:font typeface="#9Slide07 SVNBillo" panose="00000400000000000000" pitchFamily="2" charset="0"/>
      <p:regular r:id="rId40"/>
    </p:embeddedFont>
    <p:embeddedFont>
      <p:font typeface="Baloo 2" panose="020B0604020202020204" charset="0"/>
      <p:regular r:id="rId41"/>
      <p:bold r:id="rId42"/>
    </p:embeddedFont>
    <p:embeddedFont>
      <p:font typeface="Cambria" panose="02040503050406030204" pitchFamily="18" charset="0"/>
      <p:regular r:id="rId43"/>
      <p:bold r:id="rId44"/>
      <p:italic r:id="rId45"/>
      <p:boldItalic r:id="rId46"/>
    </p:embeddedFont>
    <p:embeddedFont>
      <p:font typeface="Lilita One" panose="020B0604020202020204" charset="0"/>
      <p:regular r:id="rId47"/>
    </p:embeddedFont>
    <p:embeddedFont>
      <p:font typeface="PT Sans" panose="020B0503020203020204" pitchFamily="34" charset="0"/>
      <p:regular r:id="rId48"/>
      <p:bold r:id="rId49"/>
      <p:italic r:id="rId50"/>
      <p:boldItalic r:id="rId51"/>
    </p:embeddedFont>
    <p:embeddedFont>
      <p:font typeface="Roboto Condensed Light" panose="02000000000000000000" pitchFamily="2" charset="0"/>
      <p:regular r:id="rId52"/>
      <p:italic r:id="rId53"/>
    </p:embeddedFont>
    <p:embeddedFont>
      <p:font typeface="SVN-Internation" panose="02040603050506020204" pitchFamily="18" charset="0"/>
      <p:regular r:id="rId54"/>
    </p:embeddedFont>
    <p:embeddedFont>
      <p:font typeface="SVN-Newton" panose="02040603050506020204" pitchFamily="18" charset="0"/>
      <p:regular r:id="rId55"/>
    </p:embeddedFont>
    <p:embeddedFont>
      <p:font typeface="UTM Androgyne" panose="02040603050506020204" pitchFamily="18" charset="0"/>
      <p:regular r:id="rId56"/>
    </p:embeddedFont>
    <p:embeddedFont>
      <p:font typeface="UTM Aurora" panose="02040603050506020204" pitchFamily="18" charset="0"/>
      <p:regular r:id="rId57"/>
    </p:embeddedFont>
    <p:embeddedFont>
      <p:font typeface="UTM Avo" panose="02040603050506020204" pitchFamily="18" charset="0"/>
      <p:regular r:id="rId58"/>
      <p:bold r:id="rId59"/>
      <p:italic r:id="rId60"/>
      <p:boldItalic r:id="rId61"/>
    </p:embeddedFont>
    <p:embeddedFont>
      <p:font typeface="UTM Loko" panose="02040603050506020204" pitchFamily="18"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a:srgbClr val="0A1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0073E0-4E18-427B-89CC-4EBB6650948F}">
  <a:tblStyle styleId="{1F0073E0-4E18-427B-89CC-4EBB665094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1" autoAdjust="0"/>
  </p:normalViewPr>
  <p:slideViewPr>
    <p:cSldViewPr snapToGrid="0">
      <p:cViewPr>
        <p:scale>
          <a:sx n="92" d="100"/>
          <a:sy n="92" d="100"/>
        </p:scale>
        <p:origin x="-296"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e3601babc5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e3601babc5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e3601babc5_0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e3601babc5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e3601babc5_0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e3601babc5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84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e3601babc5_0_2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e3601babc5_0_2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e3601babc5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e3601babc5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e3601babc5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e3601babc5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e3601babc5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e3601babc5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55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e3601babc5_0_2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e3601babc5_0_2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82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e3601babc5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e3601babc5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e3601babc5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e3601babc5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2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e3601babc5_0_2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e3601babc5_0_2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e3601babc5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e3601babc5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e3601babc5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e3601babc5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e3601babc5_0_2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e3601babc5_0_2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ge3601babc5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6" name="Google Shape;1936;ge3601babc5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e3601babc5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e3601babc5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64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4"/>
        <p:cNvGrpSpPr/>
        <p:nvPr/>
      </p:nvGrpSpPr>
      <p:grpSpPr>
        <a:xfrm>
          <a:off x="0" y="0"/>
          <a:ext cx="0" cy="0"/>
          <a:chOff x="0" y="0"/>
          <a:chExt cx="0" cy="0"/>
        </a:xfrm>
      </p:grpSpPr>
      <p:sp>
        <p:nvSpPr>
          <p:cNvPr id="2225" name="Google Shape;2225;ge3601babc5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6" name="Google Shape;2226;ge3601babc5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e3601babc5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e3601babc5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Kích vào lồng đèn quay lại câu hỏi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e3601babc5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e3601babc5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92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0"/>
        <p:cNvGrpSpPr/>
        <p:nvPr/>
      </p:nvGrpSpPr>
      <p:grpSpPr>
        <a:xfrm>
          <a:off x="0" y="0"/>
          <a:ext cx="0" cy="0"/>
          <a:chOff x="0" y="0"/>
          <a:chExt cx="0" cy="0"/>
        </a:xfrm>
      </p:grpSpPr>
      <p:sp>
        <p:nvSpPr>
          <p:cNvPr id="2021" name="Google Shape;2021;ge3601babc5_0_2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2" name="Google Shape;2022;ge3601babc5_0_2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e3601babc5_0_2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e3601babc5_0_2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474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ge3601babc5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5" name="Google Shape;2095;ge3601babc5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35ac871d2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35ac871d2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ge3601babc5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7" name="Google Shape;2147;ge3601babc5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e3601babc5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e3601babc5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33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e35ac871d2_9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e35ac871d2_9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e3601babc5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e3601babc5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e3601babc5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e3601babc5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800" i="1">
                <a:solidFill>
                  <a:srgbClr val="000000"/>
                </a:solidFill>
                <a:effectLst/>
                <a:latin typeface="Times New Roman" panose="02020603050405020304" pitchFamily="18" charset="0"/>
                <a:ea typeface="Times New Roman" panose="02020603050405020304" pitchFamily="18" charset="0"/>
              </a:rPr>
              <a:t>GD: Bác Hồ chính là tấm gương sáng về người công dân mẫu mực, hết lòng vì nước, vì dân. Chúng ta cần noi theo tấm gương của Bác.</a:t>
            </a:r>
            <a:endParaRPr lang="en-US"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883250" y="1287750"/>
            <a:ext cx="5377500" cy="20922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7100"/>
              <a:buNone/>
              <a:defRPr sz="7100">
                <a:latin typeface="Lilita One"/>
                <a:ea typeface="Lilita One"/>
                <a:cs typeface="Lilita One"/>
                <a:sym typeface="Lilit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83250" y="3379950"/>
            <a:ext cx="5377500" cy="4758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chemeClr val="dk2"/>
                </a:solidFill>
                <a:latin typeface="Baloo 2"/>
                <a:ea typeface="Baloo 2"/>
                <a:cs typeface="Baloo 2"/>
                <a:sym typeface="Baloo 2"/>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rot="-900021" flipH="1">
            <a:off x="7929066"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262658" y="-68818"/>
            <a:ext cx="1363635" cy="2039318"/>
            <a:chOff x="248303" y="1604035"/>
            <a:chExt cx="492572" cy="736615"/>
          </a:xfrm>
        </p:grpSpPr>
        <p:sp>
          <p:nvSpPr>
            <p:cNvPr id="14" name="Google Shape;14;p2"/>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899978">
            <a:off x="8372643" y="3035919"/>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5400000">
            <a:off x="927474"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250935" y="2767530"/>
            <a:ext cx="158998" cy="202543"/>
            <a:chOff x="2081700" y="1176750"/>
            <a:chExt cx="324022" cy="412931"/>
          </a:xfrm>
        </p:grpSpPr>
        <p:sp>
          <p:nvSpPr>
            <p:cNvPr id="45" name="Google Shape;45;p2"/>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780350" y="752800"/>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4"/>
        <p:cNvGrpSpPr/>
        <p:nvPr/>
      </p:nvGrpSpPr>
      <p:grpSpPr>
        <a:xfrm>
          <a:off x="0" y="0"/>
          <a:ext cx="0" cy="0"/>
          <a:chOff x="0" y="0"/>
          <a:chExt cx="0" cy="0"/>
        </a:xfrm>
      </p:grpSpPr>
      <p:sp>
        <p:nvSpPr>
          <p:cNvPr id="465" name="Google Shape;465;p11"/>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11"/>
          <p:cNvGrpSpPr/>
          <p:nvPr/>
        </p:nvGrpSpPr>
        <p:grpSpPr>
          <a:xfrm flipH="1">
            <a:off x="94083" y="165113"/>
            <a:ext cx="8873023" cy="4374213"/>
            <a:chOff x="101302" y="165113"/>
            <a:chExt cx="8873023" cy="4374213"/>
          </a:xfrm>
        </p:grpSpPr>
        <p:sp>
          <p:nvSpPr>
            <p:cNvPr id="467" name="Google Shape;467;p11"/>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43241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39351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101302" y="21233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8693225" y="13158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1"/>
          <p:cNvSpPr/>
          <p:nvPr/>
        </p:nvSpPr>
        <p:spPr>
          <a:xfrm rot="900011">
            <a:off x="345561" y="3761871"/>
            <a:ext cx="1074422" cy="1684458"/>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rot="-899978" flipH="1">
            <a:off x="-846940" y="2370344"/>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rot="5400000" flipH="1">
            <a:off x="5764773"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11"/>
          <p:cNvGrpSpPr/>
          <p:nvPr/>
        </p:nvGrpSpPr>
        <p:grpSpPr>
          <a:xfrm rot="10800000" flipH="1">
            <a:off x="4948401" y="4133680"/>
            <a:ext cx="158998" cy="202543"/>
            <a:chOff x="2081700" y="1176750"/>
            <a:chExt cx="324022" cy="412931"/>
          </a:xfrm>
        </p:grpSpPr>
        <p:sp>
          <p:nvSpPr>
            <p:cNvPr id="480" name="Google Shape;480;p11"/>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11"/>
          <p:cNvGrpSpPr/>
          <p:nvPr/>
        </p:nvGrpSpPr>
        <p:grpSpPr>
          <a:xfrm rot="10800000">
            <a:off x="3068251" y="679455"/>
            <a:ext cx="158998" cy="202543"/>
            <a:chOff x="2081700" y="1176750"/>
            <a:chExt cx="324022" cy="412931"/>
          </a:xfrm>
        </p:grpSpPr>
        <p:sp>
          <p:nvSpPr>
            <p:cNvPr id="483" name="Google Shape;483;p11"/>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11"/>
          <p:cNvSpPr/>
          <p:nvPr/>
        </p:nvSpPr>
        <p:spPr>
          <a:xfrm rot="10161515" flipH="1">
            <a:off x="8320039" y="2995778"/>
            <a:ext cx="986406" cy="2263558"/>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11"/>
          <p:cNvGrpSpPr/>
          <p:nvPr/>
        </p:nvGrpSpPr>
        <p:grpSpPr>
          <a:xfrm>
            <a:off x="7860000" y="539387"/>
            <a:ext cx="929375" cy="882999"/>
            <a:chOff x="4309700" y="539400"/>
            <a:chExt cx="929375" cy="882999"/>
          </a:xfrm>
        </p:grpSpPr>
        <p:sp>
          <p:nvSpPr>
            <p:cNvPr id="487" name="Google Shape;487;p11"/>
            <p:cNvSpPr/>
            <p:nvPr/>
          </p:nvSpPr>
          <p:spPr>
            <a:xfrm>
              <a:off x="4622417" y="539400"/>
              <a:ext cx="363943" cy="231999"/>
            </a:xfrm>
            <a:custGeom>
              <a:avLst/>
              <a:gdLst/>
              <a:ahLst/>
              <a:cxnLst/>
              <a:rect l="l" t="t" r="r" b="b"/>
              <a:pathLst>
                <a:path w="7133" h="4547" extrusionOk="0">
                  <a:moveTo>
                    <a:pt x="4123" y="1"/>
                  </a:moveTo>
                  <a:lnTo>
                    <a:pt x="3872" y="2054"/>
                  </a:lnTo>
                  <a:lnTo>
                    <a:pt x="1" y="3637"/>
                  </a:lnTo>
                  <a:lnTo>
                    <a:pt x="48" y="3747"/>
                  </a:lnTo>
                  <a:lnTo>
                    <a:pt x="3919" y="2164"/>
                  </a:lnTo>
                  <a:lnTo>
                    <a:pt x="7054" y="4547"/>
                  </a:lnTo>
                  <a:lnTo>
                    <a:pt x="7132" y="4453"/>
                  </a:lnTo>
                  <a:lnTo>
                    <a:pt x="3998" y="2070"/>
                  </a:lnTo>
                  <a:lnTo>
                    <a:pt x="4233" y="17"/>
                  </a:lnTo>
                  <a:lnTo>
                    <a:pt x="412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4576037" y="696958"/>
              <a:ext cx="448692" cy="191998"/>
            </a:xfrm>
            <a:custGeom>
              <a:avLst/>
              <a:gdLst/>
              <a:ahLst/>
              <a:cxnLst/>
              <a:rect l="l" t="t" r="r" b="b"/>
              <a:pathLst>
                <a:path w="8794" h="3763" extrusionOk="0">
                  <a:moveTo>
                    <a:pt x="63" y="1302"/>
                  </a:moveTo>
                  <a:lnTo>
                    <a:pt x="1" y="1788"/>
                  </a:lnTo>
                  <a:cubicBezTo>
                    <a:pt x="1" y="1788"/>
                    <a:pt x="48" y="1756"/>
                    <a:pt x="142" y="1741"/>
                  </a:cubicBezTo>
                  <a:lnTo>
                    <a:pt x="142" y="1741"/>
                  </a:lnTo>
                  <a:cubicBezTo>
                    <a:pt x="518" y="2540"/>
                    <a:pt x="2148" y="3292"/>
                    <a:pt x="4170" y="3528"/>
                  </a:cubicBezTo>
                  <a:lnTo>
                    <a:pt x="4170" y="3528"/>
                  </a:lnTo>
                  <a:cubicBezTo>
                    <a:pt x="6208" y="3763"/>
                    <a:pt x="7963" y="3402"/>
                    <a:pt x="8512" y="2697"/>
                  </a:cubicBezTo>
                  <a:lnTo>
                    <a:pt x="8512" y="2697"/>
                  </a:lnTo>
                  <a:cubicBezTo>
                    <a:pt x="8590" y="2744"/>
                    <a:pt x="8637" y="2775"/>
                    <a:pt x="8637" y="2775"/>
                  </a:cubicBezTo>
                  <a:lnTo>
                    <a:pt x="8637" y="2775"/>
                  </a:lnTo>
                  <a:lnTo>
                    <a:pt x="8684" y="2305"/>
                  </a:lnTo>
                  <a:cubicBezTo>
                    <a:pt x="8794" y="1349"/>
                    <a:pt x="6960" y="346"/>
                    <a:pt x="4577" y="79"/>
                  </a:cubicBezTo>
                  <a:lnTo>
                    <a:pt x="4577" y="79"/>
                  </a:lnTo>
                  <a:cubicBezTo>
                    <a:pt x="4154" y="32"/>
                    <a:pt x="3762" y="1"/>
                    <a:pt x="3371" y="1"/>
                  </a:cubicBezTo>
                  <a:lnTo>
                    <a:pt x="3371" y="1"/>
                  </a:lnTo>
                  <a:cubicBezTo>
                    <a:pt x="1552" y="1"/>
                    <a:pt x="157" y="518"/>
                    <a:pt x="63" y="1302"/>
                  </a:cubicBezTo>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4309700" y="716194"/>
              <a:ext cx="929375" cy="604617"/>
            </a:xfrm>
            <a:custGeom>
              <a:avLst/>
              <a:gdLst/>
              <a:ahLst/>
              <a:cxnLst/>
              <a:rect l="l" t="t" r="r" b="b"/>
              <a:pathLst>
                <a:path w="18215" h="11850" extrusionOk="0">
                  <a:moveTo>
                    <a:pt x="5299" y="815"/>
                  </a:moveTo>
                  <a:cubicBezTo>
                    <a:pt x="5299" y="815"/>
                    <a:pt x="1" y="4577"/>
                    <a:pt x="4139" y="10862"/>
                  </a:cubicBezTo>
                  <a:lnTo>
                    <a:pt x="4139" y="10862"/>
                  </a:lnTo>
                  <a:lnTo>
                    <a:pt x="8449" y="11348"/>
                  </a:lnTo>
                  <a:lnTo>
                    <a:pt x="12760" y="11850"/>
                  </a:lnTo>
                  <a:cubicBezTo>
                    <a:pt x="18215" y="6677"/>
                    <a:pt x="13920" y="1803"/>
                    <a:pt x="13920" y="1803"/>
                  </a:cubicBezTo>
                  <a:lnTo>
                    <a:pt x="13920" y="1803"/>
                  </a:lnTo>
                  <a:cubicBezTo>
                    <a:pt x="12995" y="1003"/>
                    <a:pt x="11522" y="298"/>
                    <a:pt x="9970" y="78"/>
                  </a:cubicBezTo>
                  <a:lnTo>
                    <a:pt x="9970" y="78"/>
                  </a:lnTo>
                  <a:cubicBezTo>
                    <a:pt x="9609" y="31"/>
                    <a:pt x="9233" y="0"/>
                    <a:pt x="8873" y="0"/>
                  </a:cubicBezTo>
                  <a:lnTo>
                    <a:pt x="8873" y="0"/>
                  </a:lnTo>
                  <a:cubicBezTo>
                    <a:pt x="7525" y="0"/>
                    <a:pt x="6224" y="314"/>
                    <a:pt x="5299" y="815"/>
                  </a:cubicBezTo>
                </a:path>
              </a:pathLst>
            </a:custGeom>
            <a:solidFill>
              <a:srgbClr val="E64D9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4309700" y="716194"/>
              <a:ext cx="929375" cy="604617"/>
            </a:xfrm>
            <a:custGeom>
              <a:avLst/>
              <a:gdLst/>
              <a:ahLst/>
              <a:cxnLst/>
              <a:rect l="l" t="t" r="r" b="b"/>
              <a:pathLst>
                <a:path w="18215" h="11850" extrusionOk="0">
                  <a:moveTo>
                    <a:pt x="8120" y="47"/>
                  </a:moveTo>
                  <a:cubicBezTo>
                    <a:pt x="7054" y="125"/>
                    <a:pt x="6051" y="408"/>
                    <a:pt x="5299" y="815"/>
                  </a:cubicBezTo>
                  <a:lnTo>
                    <a:pt x="5299" y="815"/>
                  </a:lnTo>
                  <a:cubicBezTo>
                    <a:pt x="5299" y="815"/>
                    <a:pt x="1" y="4577"/>
                    <a:pt x="4139" y="10862"/>
                  </a:cubicBezTo>
                  <a:lnTo>
                    <a:pt x="4139" y="10862"/>
                  </a:lnTo>
                  <a:lnTo>
                    <a:pt x="12760" y="11850"/>
                  </a:lnTo>
                  <a:cubicBezTo>
                    <a:pt x="18215" y="6677"/>
                    <a:pt x="13920" y="1803"/>
                    <a:pt x="13920" y="1803"/>
                  </a:cubicBezTo>
                  <a:lnTo>
                    <a:pt x="13920" y="1803"/>
                  </a:lnTo>
                  <a:cubicBezTo>
                    <a:pt x="12995" y="1003"/>
                    <a:pt x="11522" y="298"/>
                    <a:pt x="9970" y="78"/>
                  </a:cubicBezTo>
                  <a:lnTo>
                    <a:pt x="9970" y="78"/>
                  </a:lnTo>
                  <a:cubicBezTo>
                    <a:pt x="9609" y="31"/>
                    <a:pt x="9233" y="0"/>
                    <a:pt x="8873" y="0"/>
                  </a:cubicBezTo>
                  <a:lnTo>
                    <a:pt x="8873" y="0"/>
                  </a:lnTo>
                  <a:cubicBezTo>
                    <a:pt x="8622" y="0"/>
                    <a:pt x="8371" y="16"/>
                    <a:pt x="8120" y="47"/>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4440879" y="764563"/>
              <a:ext cx="659058" cy="488285"/>
            </a:xfrm>
            <a:custGeom>
              <a:avLst/>
              <a:gdLst/>
              <a:ahLst/>
              <a:cxnLst/>
              <a:rect l="l" t="t" r="r" b="b"/>
              <a:pathLst>
                <a:path w="12917" h="9570" extrusionOk="0">
                  <a:moveTo>
                    <a:pt x="5183" y="0"/>
                  </a:moveTo>
                  <a:cubicBezTo>
                    <a:pt x="3943" y="0"/>
                    <a:pt x="2898" y="192"/>
                    <a:pt x="2085" y="431"/>
                  </a:cubicBezTo>
                  <a:cubicBezTo>
                    <a:pt x="2038" y="478"/>
                    <a:pt x="1976" y="541"/>
                    <a:pt x="1913" y="604"/>
                  </a:cubicBezTo>
                  <a:cubicBezTo>
                    <a:pt x="2757" y="346"/>
                    <a:pt x="3871" y="119"/>
                    <a:pt x="5213" y="119"/>
                  </a:cubicBezTo>
                  <a:cubicBezTo>
                    <a:pt x="5988" y="119"/>
                    <a:pt x="6840" y="195"/>
                    <a:pt x="7759" y="384"/>
                  </a:cubicBezTo>
                  <a:cubicBezTo>
                    <a:pt x="10048" y="870"/>
                    <a:pt x="11427" y="1623"/>
                    <a:pt x="12242" y="2265"/>
                  </a:cubicBezTo>
                  <a:cubicBezTo>
                    <a:pt x="12195" y="2171"/>
                    <a:pt x="12148" y="2093"/>
                    <a:pt x="12101" y="1999"/>
                  </a:cubicBezTo>
                  <a:cubicBezTo>
                    <a:pt x="11255" y="1387"/>
                    <a:pt x="9907" y="729"/>
                    <a:pt x="7791" y="275"/>
                  </a:cubicBezTo>
                  <a:cubicBezTo>
                    <a:pt x="6849" y="79"/>
                    <a:pt x="5976" y="0"/>
                    <a:pt x="5183" y="0"/>
                  </a:cubicBezTo>
                  <a:close/>
                  <a:moveTo>
                    <a:pt x="5014" y="1467"/>
                  </a:moveTo>
                  <a:cubicBezTo>
                    <a:pt x="3009" y="1467"/>
                    <a:pt x="1509" y="1974"/>
                    <a:pt x="690" y="2344"/>
                  </a:cubicBezTo>
                  <a:cubicBezTo>
                    <a:pt x="659" y="2391"/>
                    <a:pt x="628" y="2453"/>
                    <a:pt x="612" y="2516"/>
                  </a:cubicBezTo>
                  <a:cubicBezTo>
                    <a:pt x="1378" y="2150"/>
                    <a:pt x="2927" y="1584"/>
                    <a:pt x="5035" y="1584"/>
                  </a:cubicBezTo>
                  <a:cubicBezTo>
                    <a:pt x="5818" y="1584"/>
                    <a:pt x="6677" y="1662"/>
                    <a:pt x="7603" y="1858"/>
                  </a:cubicBezTo>
                  <a:cubicBezTo>
                    <a:pt x="11020" y="2579"/>
                    <a:pt x="12430" y="3927"/>
                    <a:pt x="12916" y="4554"/>
                  </a:cubicBezTo>
                  <a:cubicBezTo>
                    <a:pt x="12901" y="4475"/>
                    <a:pt x="12901" y="4397"/>
                    <a:pt x="12885" y="4319"/>
                  </a:cubicBezTo>
                  <a:cubicBezTo>
                    <a:pt x="12289" y="3613"/>
                    <a:pt x="10847" y="2422"/>
                    <a:pt x="7634" y="1748"/>
                  </a:cubicBezTo>
                  <a:cubicBezTo>
                    <a:pt x="6688" y="1547"/>
                    <a:pt x="5811" y="1467"/>
                    <a:pt x="5014" y="1467"/>
                  </a:cubicBezTo>
                  <a:close/>
                  <a:moveTo>
                    <a:pt x="4868" y="2945"/>
                  </a:moveTo>
                  <a:cubicBezTo>
                    <a:pt x="2443" y="2945"/>
                    <a:pt x="748" y="3678"/>
                    <a:pt x="110" y="4021"/>
                  </a:cubicBezTo>
                  <a:cubicBezTo>
                    <a:pt x="95" y="4068"/>
                    <a:pt x="95" y="4115"/>
                    <a:pt x="79" y="4162"/>
                  </a:cubicBezTo>
                  <a:cubicBezTo>
                    <a:pt x="630" y="3875"/>
                    <a:pt x="2351" y="3057"/>
                    <a:pt x="4880" y="3057"/>
                  </a:cubicBezTo>
                  <a:cubicBezTo>
                    <a:pt x="5661" y="3057"/>
                    <a:pt x="6520" y="3135"/>
                    <a:pt x="7446" y="3331"/>
                  </a:cubicBezTo>
                  <a:cubicBezTo>
                    <a:pt x="11239" y="4131"/>
                    <a:pt x="12556" y="5698"/>
                    <a:pt x="12885" y="6200"/>
                  </a:cubicBezTo>
                  <a:cubicBezTo>
                    <a:pt x="12901" y="6137"/>
                    <a:pt x="12901" y="6074"/>
                    <a:pt x="12916" y="6011"/>
                  </a:cubicBezTo>
                  <a:cubicBezTo>
                    <a:pt x="12462" y="5384"/>
                    <a:pt x="11082" y="3974"/>
                    <a:pt x="7477" y="3221"/>
                  </a:cubicBezTo>
                  <a:cubicBezTo>
                    <a:pt x="6537" y="3024"/>
                    <a:pt x="5663" y="2945"/>
                    <a:pt x="4868" y="2945"/>
                  </a:cubicBezTo>
                  <a:close/>
                  <a:moveTo>
                    <a:pt x="4707" y="4414"/>
                  </a:moveTo>
                  <a:cubicBezTo>
                    <a:pt x="2339" y="4414"/>
                    <a:pt x="669" y="5123"/>
                    <a:pt x="1" y="5463"/>
                  </a:cubicBezTo>
                  <a:cubicBezTo>
                    <a:pt x="1" y="5510"/>
                    <a:pt x="1" y="5557"/>
                    <a:pt x="1" y="5604"/>
                  </a:cubicBezTo>
                  <a:cubicBezTo>
                    <a:pt x="616" y="5273"/>
                    <a:pt x="2294" y="4530"/>
                    <a:pt x="4712" y="4530"/>
                  </a:cubicBezTo>
                  <a:cubicBezTo>
                    <a:pt x="5497" y="4530"/>
                    <a:pt x="6359" y="4609"/>
                    <a:pt x="7289" y="4804"/>
                  </a:cubicBezTo>
                  <a:cubicBezTo>
                    <a:pt x="10643" y="5510"/>
                    <a:pt x="12054" y="6811"/>
                    <a:pt x="12571" y="7453"/>
                  </a:cubicBezTo>
                  <a:cubicBezTo>
                    <a:pt x="12587" y="7406"/>
                    <a:pt x="12603" y="7359"/>
                    <a:pt x="12618" y="7312"/>
                  </a:cubicBezTo>
                  <a:cubicBezTo>
                    <a:pt x="12054" y="6623"/>
                    <a:pt x="10628" y="5384"/>
                    <a:pt x="7320" y="4695"/>
                  </a:cubicBezTo>
                  <a:cubicBezTo>
                    <a:pt x="6378" y="4494"/>
                    <a:pt x="5503" y="4414"/>
                    <a:pt x="4707" y="4414"/>
                  </a:cubicBezTo>
                  <a:close/>
                  <a:moveTo>
                    <a:pt x="4552" y="5886"/>
                  </a:moveTo>
                  <a:cubicBezTo>
                    <a:pt x="2506" y="5886"/>
                    <a:pt x="986" y="6418"/>
                    <a:pt x="173" y="6779"/>
                  </a:cubicBezTo>
                  <a:cubicBezTo>
                    <a:pt x="173" y="6826"/>
                    <a:pt x="189" y="6858"/>
                    <a:pt x="204" y="6905"/>
                  </a:cubicBezTo>
                  <a:cubicBezTo>
                    <a:pt x="988" y="6542"/>
                    <a:pt x="2511" y="6006"/>
                    <a:pt x="4566" y="6006"/>
                  </a:cubicBezTo>
                  <a:cubicBezTo>
                    <a:pt x="5348" y="6006"/>
                    <a:pt x="6207" y="6083"/>
                    <a:pt x="7132" y="6278"/>
                  </a:cubicBezTo>
                  <a:cubicBezTo>
                    <a:pt x="9922" y="6858"/>
                    <a:pt x="11364" y="7861"/>
                    <a:pt x="12070" y="8551"/>
                  </a:cubicBezTo>
                  <a:cubicBezTo>
                    <a:pt x="12085" y="8504"/>
                    <a:pt x="12117" y="8472"/>
                    <a:pt x="12132" y="8425"/>
                  </a:cubicBezTo>
                  <a:cubicBezTo>
                    <a:pt x="11411" y="7720"/>
                    <a:pt x="9954" y="6748"/>
                    <a:pt x="7164" y="6168"/>
                  </a:cubicBezTo>
                  <a:cubicBezTo>
                    <a:pt x="6221" y="5966"/>
                    <a:pt x="5347" y="5886"/>
                    <a:pt x="4552" y="5886"/>
                  </a:cubicBezTo>
                  <a:close/>
                  <a:moveTo>
                    <a:pt x="4429" y="7358"/>
                  </a:moveTo>
                  <a:cubicBezTo>
                    <a:pt x="2761" y="7358"/>
                    <a:pt x="1438" y="7703"/>
                    <a:pt x="565" y="8033"/>
                  </a:cubicBezTo>
                  <a:cubicBezTo>
                    <a:pt x="581" y="8065"/>
                    <a:pt x="596" y="8096"/>
                    <a:pt x="612" y="8143"/>
                  </a:cubicBezTo>
                  <a:cubicBezTo>
                    <a:pt x="1469" y="7815"/>
                    <a:pt x="2761" y="7473"/>
                    <a:pt x="4397" y="7473"/>
                  </a:cubicBezTo>
                  <a:cubicBezTo>
                    <a:pt x="5185" y="7473"/>
                    <a:pt x="6054" y="7552"/>
                    <a:pt x="6991" y="7751"/>
                  </a:cubicBezTo>
                  <a:cubicBezTo>
                    <a:pt x="9201" y="8221"/>
                    <a:pt x="10581" y="8943"/>
                    <a:pt x="11396" y="9569"/>
                  </a:cubicBezTo>
                  <a:cubicBezTo>
                    <a:pt x="11427" y="9538"/>
                    <a:pt x="11443" y="9507"/>
                    <a:pt x="11474" y="9460"/>
                  </a:cubicBezTo>
                  <a:cubicBezTo>
                    <a:pt x="10643" y="8833"/>
                    <a:pt x="9264" y="8112"/>
                    <a:pt x="7007" y="7626"/>
                  </a:cubicBezTo>
                  <a:cubicBezTo>
                    <a:pt x="6078" y="7435"/>
                    <a:pt x="5215" y="7358"/>
                    <a:pt x="4429" y="73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4517668" y="1204023"/>
              <a:ext cx="448692" cy="191181"/>
            </a:xfrm>
            <a:custGeom>
              <a:avLst/>
              <a:gdLst/>
              <a:ahLst/>
              <a:cxnLst/>
              <a:rect l="l" t="t" r="r" b="b"/>
              <a:pathLst>
                <a:path w="8794" h="3747" extrusionOk="0">
                  <a:moveTo>
                    <a:pt x="63" y="1301"/>
                  </a:moveTo>
                  <a:lnTo>
                    <a:pt x="0" y="1787"/>
                  </a:lnTo>
                  <a:cubicBezTo>
                    <a:pt x="0" y="1787"/>
                    <a:pt x="63" y="1772"/>
                    <a:pt x="157" y="1756"/>
                  </a:cubicBezTo>
                  <a:lnTo>
                    <a:pt x="157" y="1756"/>
                  </a:lnTo>
                  <a:cubicBezTo>
                    <a:pt x="565" y="2555"/>
                    <a:pt x="2179" y="3292"/>
                    <a:pt x="4170" y="3527"/>
                  </a:cubicBezTo>
                  <a:lnTo>
                    <a:pt x="4170" y="3527"/>
                  </a:lnTo>
                  <a:cubicBezTo>
                    <a:pt x="6176" y="3747"/>
                    <a:pt x="7932" y="3402"/>
                    <a:pt x="8496" y="2712"/>
                  </a:cubicBezTo>
                  <a:lnTo>
                    <a:pt x="8496" y="2712"/>
                  </a:lnTo>
                  <a:cubicBezTo>
                    <a:pt x="8574" y="2759"/>
                    <a:pt x="8637" y="2775"/>
                    <a:pt x="8637" y="2775"/>
                  </a:cubicBezTo>
                  <a:lnTo>
                    <a:pt x="8637" y="2775"/>
                  </a:lnTo>
                  <a:lnTo>
                    <a:pt x="8684" y="2289"/>
                  </a:lnTo>
                  <a:cubicBezTo>
                    <a:pt x="8794" y="1333"/>
                    <a:pt x="6960" y="345"/>
                    <a:pt x="4577" y="63"/>
                  </a:cubicBezTo>
                  <a:lnTo>
                    <a:pt x="4577" y="63"/>
                  </a:lnTo>
                  <a:cubicBezTo>
                    <a:pt x="4154" y="16"/>
                    <a:pt x="3746" y="0"/>
                    <a:pt x="3370" y="0"/>
                  </a:cubicBezTo>
                  <a:lnTo>
                    <a:pt x="3370" y="0"/>
                  </a:lnTo>
                  <a:cubicBezTo>
                    <a:pt x="1552" y="0"/>
                    <a:pt x="157" y="502"/>
                    <a:pt x="63" y="1301"/>
                  </a:cubicBezTo>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4512055" y="1228003"/>
              <a:ext cx="451906" cy="194396"/>
            </a:xfrm>
            <a:custGeom>
              <a:avLst/>
              <a:gdLst/>
              <a:ahLst/>
              <a:cxnLst/>
              <a:rect l="l" t="t" r="r" b="b"/>
              <a:pathLst>
                <a:path w="8857" h="3810" extrusionOk="0">
                  <a:moveTo>
                    <a:pt x="110" y="1317"/>
                  </a:moveTo>
                  <a:cubicBezTo>
                    <a:pt x="1" y="2258"/>
                    <a:pt x="1850" y="3261"/>
                    <a:pt x="4233" y="3543"/>
                  </a:cubicBezTo>
                  <a:lnTo>
                    <a:pt x="4233" y="3543"/>
                  </a:lnTo>
                  <a:cubicBezTo>
                    <a:pt x="6615" y="3809"/>
                    <a:pt x="8637" y="3261"/>
                    <a:pt x="8747" y="2305"/>
                  </a:cubicBezTo>
                  <a:lnTo>
                    <a:pt x="8747" y="2305"/>
                  </a:lnTo>
                  <a:cubicBezTo>
                    <a:pt x="8857" y="1349"/>
                    <a:pt x="7007" y="345"/>
                    <a:pt x="4625" y="79"/>
                  </a:cubicBezTo>
                  <a:lnTo>
                    <a:pt x="4625" y="79"/>
                  </a:lnTo>
                  <a:cubicBezTo>
                    <a:pt x="4217" y="32"/>
                    <a:pt x="3809" y="1"/>
                    <a:pt x="3418" y="1"/>
                  </a:cubicBezTo>
                  <a:lnTo>
                    <a:pt x="3418" y="1"/>
                  </a:lnTo>
                  <a:cubicBezTo>
                    <a:pt x="1599" y="1"/>
                    <a:pt x="204" y="518"/>
                    <a:pt x="110" y="1317"/>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11"/>
          <p:cNvGrpSpPr/>
          <p:nvPr/>
        </p:nvGrpSpPr>
        <p:grpSpPr>
          <a:xfrm>
            <a:off x="145873" y="8"/>
            <a:ext cx="1134455" cy="998448"/>
            <a:chOff x="4824300" y="3623375"/>
            <a:chExt cx="470650" cy="414225"/>
          </a:xfrm>
        </p:grpSpPr>
        <p:sp>
          <p:nvSpPr>
            <p:cNvPr id="495" name="Google Shape;495;p11"/>
            <p:cNvSpPr/>
            <p:nvPr/>
          </p:nvSpPr>
          <p:spPr>
            <a:xfrm>
              <a:off x="4958725" y="3939600"/>
              <a:ext cx="227300" cy="98000"/>
            </a:xfrm>
            <a:custGeom>
              <a:avLst/>
              <a:gdLst/>
              <a:ahLst/>
              <a:cxnLst/>
              <a:rect l="l" t="t" r="r" b="b"/>
              <a:pathLst>
                <a:path w="9092" h="3920" extrusionOk="0">
                  <a:moveTo>
                    <a:pt x="4326" y="63"/>
                  </a:moveTo>
                  <a:cubicBezTo>
                    <a:pt x="2226" y="298"/>
                    <a:pt x="533" y="1066"/>
                    <a:pt x="141" y="1897"/>
                  </a:cubicBezTo>
                  <a:lnTo>
                    <a:pt x="141" y="1897"/>
                  </a:lnTo>
                  <a:cubicBezTo>
                    <a:pt x="47" y="1866"/>
                    <a:pt x="0" y="1850"/>
                    <a:pt x="0" y="1850"/>
                  </a:cubicBezTo>
                  <a:lnTo>
                    <a:pt x="0" y="1850"/>
                  </a:lnTo>
                  <a:lnTo>
                    <a:pt x="47" y="2336"/>
                  </a:lnTo>
                  <a:cubicBezTo>
                    <a:pt x="157" y="3324"/>
                    <a:pt x="2242" y="3919"/>
                    <a:pt x="4718" y="3637"/>
                  </a:cubicBezTo>
                  <a:lnTo>
                    <a:pt x="4718" y="3637"/>
                  </a:lnTo>
                  <a:cubicBezTo>
                    <a:pt x="7179" y="3371"/>
                    <a:pt x="9091" y="2352"/>
                    <a:pt x="8982" y="1364"/>
                  </a:cubicBezTo>
                  <a:lnTo>
                    <a:pt x="8982" y="1364"/>
                  </a:lnTo>
                  <a:lnTo>
                    <a:pt x="8919" y="878"/>
                  </a:lnTo>
                  <a:cubicBezTo>
                    <a:pt x="8919" y="878"/>
                    <a:pt x="8872" y="894"/>
                    <a:pt x="8794" y="957"/>
                  </a:cubicBezTo>
                  <a:lnTo>
                    <a:pt x="8794" y="957"/>
                  </a:lnTo>
                  <a:cubicBezTo>
                    <a:pt x="8339" y="361"/>
                    <a:pt x="7069" y="1"/>
                    <a:pt x="5502" y="1"/>
                  </a:cubicBezTo>
                  <a:lnTo>
                    <a:pt x="5502" y="1"/>
                  </a:lnTo>
                  <a:cubicBezTo>
                    <a:pt x="5126" y="1"/>
                    <a:pt x="4734" y="16"/>
                    <a:pt x="4326"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4824300" y="3717025"/>
              <a:ext cx="470650" cy="308425"/>
            </a:xfrm>
            <a:custGeom>
              <a:avLst/>
              <a:gdLst/>
              <a:ahLst/>
              <a:cxnLst/>
              <a:rect l="l" t="t" r="r" b="b"/>
              <a:pathLst>
                <a:path w="18826" h="12337" extrusionOk="0">
                  <a:moveTo>
                    <a:pt x="8763" y="487"/>
                  </a:moveTo>
                  <a:lnTo>
                    <a:pt x="4311" y="972"/>
                  </a:lnTo>
                  <a:cubicBezTo>
                    <a:pt x="1" y="7446"/>
                    <a:pt x="5440" y="11365"/>
                    <a:pt x="5440" y="11365"/>
                  </a:cubicBezTo>
                  <a:lnTo>
                    <a:pt x="5440" y="11365"/>
                  </a:lnTo>
                  <a:cubicBezTo>
                    <a:pt x="6569" y="11960"/>
                    <a:pt x="8214" y="12336"/>
                    <a:pt x="9829" y="12195"/>
                  </a:cubicBezTo>
                  <a:lnTo>
                    <a:pt x="9829" y="12195"/>
                  </a:lnTo>
                  <a:cubicBezTo>
                    <a:pt x="11584" y="12039"/>
                    <a:pt x="13324" y="11286"/>
                    <a:pt x="14374" y="10393"/>
                  </a:cubicBezTo>
                  <a:lnTo>
                    <a:pt x="14374" y="10393"/>
                  </a:lnTo>
                  <a:cubicBezTo>
                    <a:pt x="14374" y="10393"/>
                    <a:pt x="18826" y="5377"/>
                    <a:pt x="13230" y="1"/>
                  </a:cubicBezTo>
                  <a:lnTo>
                    <a:pt x="13230" y="1"/>
                  </a:lnTo>
                  <a:close/>
                </a:path>
              </a:pathLst>
            </a:custGeom>
            <a:solidFill>
              <a:srgbClr val="E64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4824300" y="3717025"/>
              <a:ext cx="470650" cy="306450"/>
            </a:xfrm>
            <a:custGeom>
              <a:avLst/>
              <a:gdLst/>
              <a:ahLst/>
              <a:cxnLst/>
              <a:rect l="l" t="t" r="r" b="b"/>
              <a:pathLst>
                <a:path w="18826" h="12258" extrusionOk="0">
                  <a:moveTo>
                    <a:pt x="4311" y="972"/>
                  </a:moveTo>
                  <a:cubicBezTo>
                    <a:pt x="1" y="7446"/>
                    <a:pt x="5440" y="11365"/>
                    <a:pt x="5440" y="11365"/>
                  </a:cubicBezTo>
                  <a:lnTo>
                    <a:pt x="5440" y="11365"/>
                  </a:lnTo>
                  <a:cubicBezTo>
                    <a:pt x="6051" y="11694"/>
                    <a:pt x="6819" y="11944"/>
                    <a:pt x="7650" y="12101"/>
                  </a:cubicBezTo>
                  <a:lnTo>
                    <a:pt x="7650" y="12101"/>
                  </a:lnTo>
                  <a:cubicBezTo>
                    <a:pt x="8340" y="12227"/>
                    <a:pt x="9092" y="12258"/>
                    <a:pt x="9829" y="12195"/>
                  </a:cubicBezTo>
                  <a:lnTo>
                    <a:pt x="9829" y="12195"/>
                  </a:lnTo>
                  <a:cubicBezTo>
                    <a:pt x="11584" y="12039"/>
                    <a:pt x="13324" y="11286"/>
                    <a:pt x="14374" y="10377"/>
                  </a:cubicBezTo>
                  <a:lnTo>
                    <a:pt x="14374" y="10377"/>
                  </a:lnTo>
                  <a:cubicBezTo>
                    <a:pt x="14374" y="10377"/>
                    <a:pt x="18826" y="5377"/>
                    <a:pt x="13230" y="1"/>
                  </a:cubicBezTo>
                  <a:lnTo>
                    <a:pt x="13230" y="1"/>
                  </a:ln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4890925" y="3756225"/>
              <a:ext cx="334675" cy="239150"/>
            </a:xfrm>
            <a:custGeom>
              <a:avLst/>
              <a:gdLst/>
              <a:ahLst/>
              <a:cxnLst/>
              <a:rect l="l" t="t" r="r" b="b"/>
              <a:pathLst>
                <a:path w="13387" h="9566" extrusionOk="0">
                  <a:moveTo>
                    <a:pt x="11929" y="0"/>
                  </a:moveTo>
                  <a:cubicBezTo>
                    <a:pt x="10753" y="768"/>
                    <a:pt x="8637" y="1803"/>
                    <a:pt x="5596" y="1850"/>
                  </a:cubicBezTo>
                  <a:cubicBezTo>
                    <a:pt x="5476" y="1852"/>
                    <a:pt x="5358" y="1853"/>
                    <a:pt x="5241" y="1853"/>
                  </a:cubicBezTo>
                  <a:cubicBezTo>
                    <a:pt x="3089" y="1853"/>
                    <a:pt x="1659" y="1450"/>
                    <a:pt x="737" y="1019"/>
                  </a:cubicBezTo>
                  <a:cubicBezTo>
                    <a:pt x="722" y="1066"/>
                    <a:pt x="690" y="1113"/>
                    <a:pt x="675" y="1144"/>
                  </a:cubicBezTo>
                  <a:cubicBezTo>
                    <a:pt x="1626" y="1582"/>
                    <a:pt x="3102" y="1977"/>
                    <a:pt x="5340" y="1977"/>
                  </a:cubicBezTo>
                  <a:cubicBezTo>
                    <a:pt x="5424" y="1977"/>
                    <a:pt x="5510" y="1976"/>
                    <a:pt x="5596" y="1975"/>
                  </a:cubicBezTo>
                  <a:cubicBezTo>
                    <a:pt x="8653" y="1928"/>
                    <a:pt x="10816" y="878"/>
                    <a:pt x="12007" y="94"/>
                  </a:cubicBezTo>
                  <a:cubicBezTo>
                    <a:pt x="11976" y="63"/>
                    <a:pt x="11960" y="31"/>
                    <a:pt x="11929" y="0"/>
                  </a:cubicBezTo>
                  <a:close/>
                  <a:moveTo>
                    <a:pt x="12634" y="1144"/>
                  </a:moveTo>
                  <a:cubicBezTo>
                    <a:pt x="11647" y="1897"/>
                    <a:pt x="9327" y="3307"/>
                    <a:pt x="5784" y="3370"/>
                  </a:cubicBezTo>
                  <a:cubicBezTo>
                    <a:pt x="5686" y="3372"/>
                    <a:pt x="5590" y="3372"/>
                    <a:pt x="5495" y="3372"/>
                  </a:cubicBezTo>
                  <a:cubicBezTo>
                    <a:pt x="2727" y="3372"/>
                    <a:pt x="1131" y="2725"/>
                    <a:pt x="283" y="2210"/>
                  </a:cubicBezTo>
                  <a:cubicBezTo>
                    <a:pt x="283" y="2257"/>
                    <a:pt x="267" y="2304"/>
                    <a:pt x="251" y="2351"/>
                  </a:cubicBezTo>
                  <a:cubicBezTo>
                    <a:pt x="1114" y="2866"/>
                    <a:pt x="2723" y="3498"/>
                    <a:pt x="5488" y="3498"/>
                  </a:cubicBezTo>
                  <a:cubicBezTo>
                    <a:pt x="5585" y="3498"/>
                    <a:pt x="5684" y="3497"/>
                    <a:pt x="5784" y="3495"/>
                  </a:cubicBezTo>
                  <a:cubicBezTo>
                    <a:pt x="9343" y="3433"/>
                    <a:pt x="11678" y="2022"/>
                    <a:pt x="12697" y="1254"/>
                  </a:cubicBezTo>
                  <a:cubicBezTo>
                    <a:pt x="12665" y="1223"/>
                    <a:pt x="12650" y="1191"/>
                    <a:pt x="12634" y="1144"/>
                  </a:cubicBezTo>
                  <a:close/>
                  <a:moveTo>
                    <a:pt x="13136" y="2414"/>
                  </a:moveTo>
                  <a:cubicBezTo>
                    <a:pt x="12415" y="3025"/>
                    <a:pt x="9969" y="4828"/>
                    <a:pt x="5957" y="4890"/>
                  </a:cubicBezTo>
                  <a:cubicBezTo>
                    <a:pt x="5849" y="4892"/>
                    <a:pt x="5743" y="4893"/>
                    <a:pt x="5639" y="4893"/>
                  </a:cubicBezTo>
                  <a:cubicBezTo>
                    <a:pt x="2326" y="4893"/>
                    <a:pt x="685" y="3949"/>
                    <a:pt x="32" y="3433"/>
                  </a:cubicBezTo>
                  <a:cubicBezTo>
                    <a:pt x="32" y="3480"/>
                    <a:pt x="32" y="3527"/>
                    <a:pt x="16" y="3589"/>
                  </a:cubicBezTo>
                  <a:cubicBezTo>
                    <a:pt x="735" y="4140"/>
                    <a:pt x="2392" y="5018"/>
                    <a:pt x="5699" y="5018"/>
                  </a:cubicBezTo>
                  <a:cubicBezTo>
                    <a:pt x="5784" y="5018"/>
                    <a:pt x="5870" y="5017"/>
                    <a:pt x="5957" y="5016"/>
                  </a:cubicBezTo>
                  <a:cubicBezTo>
                    <a:pt x="9922" y="4953"/>
                    <a:pt x="12368" y="3213"/>
                    <a:pt x="13167" y="2539"/>
                  </a:cubicBezTo>
                  <a:cubicBezTo>
                    <a:pt x="13151" y="2492"/>
                    <a:pt x="13151" y="2461"/>
                    <a:pt x="13136" y="2414"/>
                  </a:cubicBezTo>
                  <a:close/>
                  <a:moveTo>
                    <a:pt x="13386" y="3872"/>
                  </a:moveTo>
                  <a:cubicBezTo>
                    <a:pt x="12744" y="4436"/>
                    <a:pt x="10283" y="6332"/>
                    <a:pt x="6145" y="6411"/>
                  </a:cubicBezTo>
                  <a:cubicBezTo>
                    <a:pt x="6049" y="6412"/>
                    <a:pt x="5954" y="6413"/>
                    <a:pt x="5860" y="6413"/>
                  </a:cubicBezTo>
                  <a:cubicBezTo>
                    <a:pt x="2053" y="6413"/>
                    <a:pt x="444" y="5193"/>
                    <a:pt x="1" y="4765"/>
                  </a:cubicBezTo>
                  <a:lnTo>
                    <a:pt x="1" y="4765"/>
                  </a:lnTo>
                  <a:cubicBezTo>
                    <a:pt x="16" y="4828"/>
                    <a:pt x="16" y="4890"/>
                    <a:pt x="16" y="4953"/>
                  </a:cubicBezTo>
                  <a:cubicBezTo>
                    <a:pt x="596" y="5472"/>
                    <a:pt x="2243" y="6539"/>
                    <a:pt x="5839" y="6539"/>
                  </a:cubicBezTo>
                  <a:cubicBezTo>
                    <a:pt x="5939" y="6539"/>
                    <a:pt x="6041" y="6538"/>
                    <a:pt x="6145" y="6536"/>
                  </a:cubicBezTo>
                  <a:cubicBezTo>
                    <a:pt x="10173" y="6458"/>
                    <a:pt x="12634" y="4671"/>
                    <a:pt x="13386" y="4028"/>
                  </a:cubicBezTo>
                  <a:cubicBezTo>
                    <a:pt x="13386" y="3981"/>
                    <a:pt x="13386" y="3934"/>
                    <a:pt x="13386" y="3872"/>
                  </a:cubicBezTo>
                  <a:close/>
                  <a:moveTo>
                    <a:pt x="13230" y="5674"/>
                  </a:moveTo>
                  <a:lnTo>
                    <a:pt x="13230" y="5674"/>
                  </a:lnTo>
                  <a:cubicBezTo>
                    <a:pt x="12274" y="6411"/>
                    <a:pt x="9938" y="7869"/>
                    <a:pt x="6333" y="7931"/>
                  </a:cubicBezTo>
                  <a:cubicBezTo>
                    <a:pt x="6252" y="7932"/>
                    <a:pt x="6172" y="7933"/>
                    <a:pt x="6092" y="7933"/>
                  </a:cubicBezTo>
                  <a:cubicBezTo>
                    <a:pt x="2636" y="7933"/>
                    <a:pt x="974" y="6948"/>
                    <a:pt x="361" y="6427"/>
                  </a:cubicBezTo>
                  <a:lnTo>
                    <a:pt x="361" y="6427"/>
                  </a:lnTo>
                  <a:cubicBezTo>
                    <a:pt x="377" y="6505"/>
                    <a:pt x="408" y="6583"/>
                    <a:pt x="440" y="6662"/>
                  </a:cubicBezTo>
                  <a:cubicBezTo>
                    <a:pt x="1181" y="7207"/>
                    <a:pt x="2815" y="8044"/>
                    <a:pt x="5991" y="8044"/>
                  </a:cubicBezTo>
                  <a:cubicBezTo>
                    <a:pt x="6103" y="8044"/>
                    <a:pt x="6217" y="8043"/>
                    <a:pt x="6333" y="8041"/>
                  </a:cubicBezTo>
                  <a:cubicBezTo>
                    <a:pt x="9828" y="7994"/>
                    <a:pt x="12148" y="6630"/>
                    <a:pt x="13183" y="5862"/>
                  </a:cubicBezTo>
                  <a:cubicBezTo>
                    <a:pt x="13198" y="5800"/>
                    <a:pt x="13214" y="5737"/>
                    <a:pt x="13230" y="5674"/>
                  </a:cubicBezTo>
                  <a:close/>
                  <a:moveTo>
                    <a:pt x="12352" y="7900"/>
                  </a:moveTo>
                  <a:cubicBezTo>
                    <a:pt x="11114" y="8605"/>
                    <a:pt x="9154" y="9405"/>
                    <a:pt x="6505" y="9452"/>
                  </a:cubicBezTo>
                  <a:cubicBezTo>
                    <a:pt x="6424" y="9453"/>
                    <a:pt x="6343" y="9453"/>
                    <a:pt x="6263" y="9453"/>
                  </a:cubicBezTo>
                  <a:cubicBezTo>
                    <a:pt x="3986" y="9453"/>
                    <a:pt x="2492" y="9029"/>
                    <a:pt x="1568" y="8590"/>
                  </a:cubicBezTo>
                  <a:lnTo>
                    <a:pt x="1568" y="8590"/>
                  </a:lnTo>
                  <a:cubicBezTo>
                    <a:pt x="1631" y="8668"/>
                    <a:pt x="1693" y="8746"/>
                    <a:pt x="1756" y="8825"/>
                  </a:cubicBezTo>
                  <a:cubicBezTo>
                    <a:pt x="2687" y="9209"/>
                    <a:pt x="4092" y="9565"/>
                    <a:pt x="6129" y="9565"/>
                  </a:cubicBezTo>
                  <a:cubicBezTo>
                    <a:pt x="6252" y="9565"/>
                    <a:pt x="6378" y="9564"/>
                    <a:pt x="6505" y="9561"/>
                  </a:cubicBezTo>
                  <a:cubicBezTo>
                    <a:pt x="9045" y="9530"/>
                    <a:pt x="10957" y="8793"/>
                    <a:pt x="12211" y="8104"/>
                  </a:cubicBezTo>
                  <a:cubicBezTo>
                    <a:pt x="12258" y="8041"/>
                    <a:pt x="12305" y="7978"/>
                    <a:pt x="12352" y="79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4930500" y="3682925"/>
              <a:ext cx="227300" cy="97600"/>
            </a:xfrm>
            <a:custGeom>
              <a:avLst/>
              <a:gdLst/>
              <a:ahLst/>
              <a:cxnLst/>
              <a:rect l="l" t="t" r="r" b="b"/>
              <a:pathLst>
                <a:path w="9092" h="3904" extrusionOk="0">
                  <a:moveTo>
                    <a:pt x="4327" y="64"/>
                  </a:moveTo>
                  <a:cubicBezTo>
                    <a:pt x="2258" y="283"/>
                    <a:pt x="565" y="1051"/>
                    <a:pt x="157" y="1866"/>
                  </a:cubicBezTo>
                  <a:lnTo>
                    <a:pt x="157" y="1866"/>
                  </a:lnTo>
                  <a:cubicBezTo>
                    <a:pt x="63" y="1851"/>
                    <a:pt x="1" y="1835"/>
                    <a:pt x="1" y="1835"/>
                  </a:cubicBezTo>
                  <a:lnTo>
                    <a:pt x="1" y="1835"/>
                  </a:lnTo>
                  <a:lnTo>
                    <a:pt x="63" y="2336"/>
                  </a:lnTo>
                  <a:cubicBezTo>
                    <a:pt x="173" y="3324"/>
                    <a:pt x="2258" y="3904"/>
                    <a:pt x="4719" y="3637"/>
                  </a:cubicBezTo>
                  <a:lnTo>
                    <a:pt x="4719" y="3637"/>
                  </a:lnTo>
                  <a:cubicBezTo>
                    <a:pt x="7180" y="3371"/>
                    <a:pt x="9092" y="2352"/>
                    <a:pt x="8982" y="1365"/>
                  </a:cubicBezTo>
                  <a:lnTo>
                    <a:pt x="8982" y="1365"/>
                  </a:lnTo>
                  <a:lnTo>
                    <a:pt x="8935" y="863"/>
                  </a:lnTo>
                  <a:cubicBezTo>
                    <a:pt x="8935" y="863"/>
                    <a:pt x="8872" y="879"/>
                    <a:pt x="8778" y="910"/>
                  </a:cubicBezTo>
                  <a:lnTo>
                    <a:pt x="8778" y="910"/>
                  </a:lnTo>
                  <a:cubicBezTo>
                    <a:pt x="8308" y="346"/>
                    <a:pt x="7054" y="1"/>
                    <a:pt x="5502" y="1"/>
                  </a:cubicBezTo>
                  <a:lnTo>
                    <a:pt x="5502" y="1"/>
                  </a:lnTo>
                  <a:cubicBezTo>
                    <a:pt x="5126" y="1"/>
                    <a:pt x="4734" y="17"/>
                    <a:pt x="4327" y="64"/>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4927775" y="3670400"/>
              <a:ext cx="228475" cy="97600"/>
            </a:xfrm>
            <a:custGeom>
              <a:avLst/>
              <a:gdLst/>
              <a:ahLst/>
              <a:cxnLst/>
              <a:rect l="l" t="t" r="r" b="b"/>
              <a:pathLst>
                <a:path w="9139" h="3904" extrusionOk="0">
                  <a:moveTo>
                    <a:pt x="4373" y="63"/>
                  </a:moveTo>
                  <a:cubicBezTo>
                    <a:pt x="1912" y="330"/>
                    <a:pt x="0" y="1348"/>
                    <a:pt x="110" y="2336"/>
                  </a:cubicBezTo>
                  <a:lnTo>
                    <a:pt x="110" y="2336"/>
                  </a:lnTo>
                  <a:cubicBezTo>
                    <a:pt x="219" y="3323"/>
                    <a:pt x="2304" y="3903"/>
                    <a:pt x="4765" y="3637"/>
                  </a:cubicBezTo>
                  <a:lnTo>
                    <a:pt x="4765" y="3637"/>
                  </a:lnTo>
                  <a:cubicBezTo>
                    <a:pt x="7242" y="3370"/>
                    <a:pt x="9138" y="2352"/>
                    <a:pt x="9044" y="1364"/>
                  </a:cubicBezTo>
                  <a:lnTo>
                    <a:pt x="9044" y="1364"/>
                  </a:lnTo>
                  <a:cubicBezTo>
                    <a:pt x="8950" y="533"/>
                    <a:pt x="7477" y="0"/>
                    <a:pt x="5564" y="0"/>
                  </a:cubicBezTo>
                  <a:lnTo>
                    <a:pt x="5564" y="0"/>
                  </a:lnTo>
                  <a:cubicBezTo>
                    <a:pt x="5188" y="0"/>
                    <a:pt x="4781" y="16"/>
                    <a:pt x="4373"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4933650" y="3623375"/>
              <a:ext cx="218275" cy="119150"/>
            </a:xfrm>
            <a:custGeom>
              <a:avLst/>
              <a:gdLst/>
              <a:ahLst/>
              <a:cxnLst/>
              <a:rect l="l" t="t" r="r" b="b"/>
              <a:pathLst>
                <a:path w="8731" h="4766" extrusionOk="0">
                  <a:moveTo>
                    <a:pt x="3778" y="0"/>
                  </a:moveTo>
                  <a:lnTo>
                    <a:pt x="4013" y="2132"/>
                  </a:lnTo>
                  <a:lnTo>
                    <a:pt x="0" y="4656"/>
                  </a:lnTo>
                  <a:lnTo>
                    <a:pt x="63" y="4765"/>
                  </a:lnTo>
                  <a:lnTo>
                    <a:pt x="4091" y="2226"/>
                  </a:lnTo>
                  <a:lnTo>
                    <a:pt x="8699" y="3747"/>
                  </a:lnTo>
                  <a:lnTo>
                    <a:pt x="8731" y="3621"/>
                  </a:lnTo>
                  <a:lnTo>
                    <a:pt x="4138" y="2117"/>
                  </a:lnTo>
                  <a:lnTo>
                    <a:pt x="390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 name="Google Shape;502;p11"/>
          <p:cNvSpPr txBox="1">
            <a:spLocks noGrp="1"/>
          </p:cNvSpPr>
          <p:nvPr>
            <p:ph type="title" hasCustomPrompt="1"/>
          </p:nvPr>
        </p:nvSpPr>
        <p:spPr>
          <a:xfrm>
            <a:off x="1284000" y="1273050"/>
            <a:ext cx="6576000" cy="21003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96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03" name="Google Shape;503;p11"/>
          <p:cNvSpPr txBox="1">
            <a:spLocks noGrp="1"/>
          </p:cNvSpPr>
          <p:nvPr>
            <p:ph type="subTitle" idx="1"/>
          </p:nvPr>
        </p:nvSpPr>
        <p:spPr>
          <a:xfrm>
            <a:off x="1284000" y="3373350"/>
            <a:ext cx="6576000" cy="4971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50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05"/>
        <p:cNvGrpSpPr/>
        <p:nvPr/>
      </p:nvGrpSpPr>
      <p:grpSpPr>
        <a:xfrm>
          <a:off x="0" y="0"/>
          <a:ext cx="0" cy="0"/>
          <a:chOff x="0" y="0"/>
          <a:chExt cx="0" cy="0"/>
        </a:xfrm>
      </p:grpSpPr>
      <p:sp>
        <p:nvSpPr>
          <p:cNvPr id="506" name="Google Shape;506;p13"/>
          <p:cNvSpPr/>
          <p:nvPr/>
        </p:nvSpPr>
        <p:spPr>
          <a:xfrm>
            <a:off x="707500" y="1389249"/>
            <a:ext cx="7729200" cy="3464241"/>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3"/>
          <p:cNvGrpSpPr/>
          <p:nvPr/>
        </p:nvGrpSpPr>
        <p:grpSpPr>
          <a:xfrm>
            <a:off x="8185704" y="4291435"/>
            <a:ext cx="594125" cy="562056"/>
            <a:chOff x="359650" y="1034800"/>
            <a:chExt cx="572375" cy="541375"/>
          </a:xfrm>
        </p:grpSpPr>
        <p:sp>
          <p:nvSpPr>
            <p:cNvPr id="508" name="Google Shape;508;p13"/>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3"/>
          <p:cNvGrpSpPr/>
          <p:nvPr/>
        </p:nvGrpSpPr>
        <p:grpSpPr>
          <a:xfrm>
            <a:off x="228837" y="1089572"/>
            <a:ext cx="8687495" cy="2426679"/>
            <a:chOff x="228837" y="1089572"/>
            <a:chExt cx="8687495" cy="2426679"/>
          </a:xfrm>
        </p:grpSpPr>
        <p:sp>
          <p:nvSpPr>
            <p:cNvPr id="532" name="Google Shape;532;p13"/>
            <p:cNvSpPr/>
            <p:nvPr/>
          </p:nvSpPr>
          <p:spPr>
            <a:xfrm>
              <a:off x="228837" y="2414819"/>
              <a:ext cx="348300" cy="348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8779832" y="1089572"/>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5634155" y="3094323"/>
              <a:ext cx="199500" cy="199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334726" y="3194525"/>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8649899" y="3270851"/>
              <a:ext cx="245400" cy="2454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13"/>
          <p:cNvSpPr/>
          <p:nvPr/>
        </p:nvSpPr>
        <p:spPr>
          <a:xfrm rot="3599996">
            <a:off x="-332062" y="593772"/>
            <a:ext cx="919254" cy="1441148"/>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13"/>
          <p:cNvGrpSpPr/>
          <p:nvPr/>
        </p:nvGrpSpPr>
        <p:grpSpPr>
          <a:xfrm>
            <a:off x="354285" y="2535683"/>
            <a:ext cx="99280" cy="126481"/>
            <a:chOff x="2081700" y="1176750"/>
            <a:chExt cx="324022" cy="412931"/>
          </a:xfrm>
        </p:grpSpPr>
        <p:sp>
          <p:nvSpPr>
            <p:cNvPr id="539" name="Google Shape;539;p1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flipH="1">
            <a:off x="8718110" y="3330608"/>
            <a:ext cx="99280" cy="126481"/>
            <a:chOff x="2081700" y="1176750"/>
            <a:chExt cx="324022" cy="412931"/>
          </a:xfrm>
        </p:grpSpPr>
        <p:sp>
          <p:nvSpPr>
            <p:cNvPr id="542" name="Google Shape;542;p1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13"/>
          <p:cNvSpPr txBox="1">
            <a:spLocks noGrp="1"/>
          </p:cNvSpPr>
          <p:nvPr>
            <p:ph type="title"/>
          </p:nvPr>
        </p:nvSpPr>
        <p:spPr>
          <a:xfrm>
            <a:off x="1069397" y="2059173"/>
            <a:ext cx="221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545" name="Google Shape;545;p13"/>
          <p:cNvSpPr txBox="1">
            <a:spLocks noGrp="1"/>
          </p:cNvSpPr>
          <p:nvPr>
            <p:ph type="title" idx="2" hasCustomPrompt="1"/>
          </p:nvPr>
        </p:nvSpPr>
        <p:spPr>
          <a:xfrm>
            <a:off x="1572825" y="1583605"/>
            <a:ext cx="1210200" cy="4752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B335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6" name="Google Shape;546;p13"/>
          <p:cNvSpPr txBox="1">
            <a:spLocks noGrp="1"/>
          </p:cNvSpPr>
          <p:nvPr>
            <p:ph type="subTitle" idx="1"/>
          </p:nvPr>
        </p:nvSpPr>
        <p:spPr>
          <a:xfrm>
            <a:off x="1069397" y="2475880"/>
            <a:ext cx="2217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dk2"/>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47" name="Google Shape;547;p13"/>
          <p:cNvSpPr txBox="1">
            <a:spLocks noGrp="1"/>
          </p:cNvSpPr>
          <p:nvPr>
            <p:ph type="title" idx="3"/>
          </p:nvPr>
        </p:nvSpPr>
        <p:spPr>
          <a:xfrm>
            <a:off x="3463545" y="2059173"/>
            <a:ext cx="221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548" name="Google Shape;548;p13"/>
          <p:cNvSpPr txBox="1">
            <a:spLocks noGrp="1"/>
          </p:cNvSpPr>
          <p:nvPr>
            <p:ph type="title" idx="4" hasCustomPrompt="1"/>
          </p:nvPr>
        </p:nvSpPr>
        <p:spPr>
          <a:xfrm>
            <a:off x="3966964" y="1583605"/>
            <a:ext cx="1210200" cy="4752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B335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9" name="Google Shape;549;p13"/>
          <p:cNvSpPr txBox="1">
            <a:spLocks noGrp="1"/>
          </p:cNvSpPr>
          <p:nvPr>
            <p:ph type="subTitle" idx="5"/>
          </p:nvPr>
        </p:nvSpPr>
        <p:spPr>
          <a:xfrm>
            <a:off x="3463545" y="2475880"/>
            <a:ext cx="2217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dk2"/>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50" name="Google Shape;550;p13"/>
          <p:cNvSpPr txBox="1">
            <a:spLocks noGrp="1"/>
          </p:cNvSpPr>
          <p:nvPr>
            <p:ph type="title" idx="6"/>
          </p:nvPr>
        </p:nvSpPr>
        <p:spPr>
          <a:xfrm>
            <a:off x="5857692" y="2059173"/>
            <a:ext cx="221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551" name="Google Shape;551;p13"/>
          <p:cNvSpPr txBox="1">
            <a:spLocks noGrp="1"/>
          </p:cNvSpPr>
          <p:nvPr>
            <p:ph type="title" idx="7" hasCustomPrompt="1"/>
          </p:nvPr>
        </p:nvSpPr>
        <p:spPr>
          <a:xfrm>
            <a:off x="6361104" y="1583605"/>
            <a:ext cx="1210200" cy="4752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solidFill>
                  <a:srgbClr val="3B335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2" name="Google Shape;552;p13"/>
          <p:cNvSpPr txBox="1">
            <a:spLocks noGrp="1"/>
          </p:cNvSpPr>
          <p:nvPr>
            <p:ph type="subTitle" idx="8"/>
          </p:nvPr>
        </p:nvSpPr>
        <p:spPr>
          <a:xfrm>
            <a:off x="5857692" y="2475880"/>
            <a:ext cx="2217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dk2"/>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53" name="Google Shape;553;p13"/>
          <p:cNvSpPr txBox="1">
            <a:spLocks noGrp="1"/>
          </p:cNvSpPr>
          <p:nvPr>
            <p:ph type="title" idx="9"/>
          </p:nvPr>
        </p:nvSpPr>
        <p:spPr>
          <a:xfrm>
            <a:off x="1069397" y="3543773"/>
            <a:ext cx="221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554" name="Google Shape;554;p13"/>
          <p:cNvSpPr txBox="1">
            <a:spLocks noGrp="1"/>
          </p:cNvSpPr>
          <p:nvPr>
            <p:ph type="title" idx="13" hasCustomPrompt="1"/>
          </p:nvPr>
        </p:nvSpPr>
        <p:spPr>
          <a:xfrm>
            <a:off x="1572800" y="3068205"/>
            <a:ext cx="1210200" cy="4752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500"/>
              <a:buNone/>
              <a:defRPr sz="3000">
                <a:solidFill>
                  <a:srgbClr val="3B335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555" name="Google Shape;555;p13"/>
          <p:cNvSpPr txBox="1">
            <a:spLocks noGrp="1"/>
          </p:cNvSpPr>
          <p:nvPr>
            <p:ph type="subTitle" idx="14"/>
          </p:nvPr>
        </p:nvSpPr>
        <p:spPr>
          <a:xfrm>
            <a:off x="1069397" y="3960505"/>
            <a:ext cx="2217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dk2"/>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56" name="Google Shape;556;p13"/>
          <p:cNvSpPr txBox="1">
            <a:spLocks noGrp="1"/>
          </p:cNvSpPr>
          <p:nvPr>
            <p:ph type="title" idx="15"/>
          </p:nvPr>
        </p:nvSpPr>
        <p:spPr>
          <a:xfrm>
            <a:off x="3463545" y="3543773"/>
            <a:ext cx="221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557" name="Google Shape;557;p13"/>
          <p:cNvSpPr txBox="1">
            <a:spLocks noGrp="1"/>
          </p:cNvSpPr>
          <p:nvPr>
            <p:ph type="title" idx="16" hasCustomPrompt="1"/>
          </p:nvPr>
        </p:nvSpPr>
        <p:spPr>
          <a:xfrm>
            <a:off x="3966950" y="3068205"/>
            <a:ext cx="1210200" cy="4752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500"/>
              <a:buNone/>
              <a:defRPr sz="3000">
                <a:solidFill>
                  <a:srgbClr val="3B335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558" name="Google Shape;558;p13"/>
          <p:cNvSpPr txBox="1">
            <a:spLocks noGrp="1"/>
          </p:cNvSpPr>
          <p:nvPr>
            <p:ph type="subTitle" idx="17"/>
          </p:nvPr>
        </p:nvSpPr>
        <p:spPr>
          <a:xfrm>
            <a:off x="3463545" y="3960505"/>
            <a:ext cx="2217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dk2"/>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59" name="Google Shape;559;p13"/>
          <p:cNvSpPr txBox="1">
            <a:spLocks noGrp="1"/>
          </p:cNvSpPr>
          <p:nvPr>
            <p:ph type="title" idx="18"/>
          </p:nvPr>
        </p:nvSpPr>
        <p:spPr>
          <a:xfrm>
            <a:off x="5857692" y="3543773"/>
            <a:ext cx="221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dk1"/>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560" name="Google Shape;560;p13"/>
          <p:cNvSpPr txBox="1">
            <a:spLocks noGrp="1"/>
          </p:cNvSpPr>
          <p:nvPr>
            <p:ph type="title" idx="19" hasCustomPrompt="1"/>
          </p:nvPr>
        </p:nvSpPr>
        <p:spPr>
          <a:xfrm>
            <a:off x="6361099" y="3068205"/>
            <a:ext cx="1210200" cy="4752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500"/>
              <a:buNone/>
              <a:defRPr sz="3000">
                <a:solidFill>
                  <a:srgbClr val="3B335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561" name="Google Shape;561;p13"/>
          <p:cNvSpPr txBox="1">
            <a:spLocks noGrp="1"/>
          </p:cNvSpPr>
          <p:nvPr>
            <p:ph type="subTitle" idx="20"/>
          </p:nvPr>
        </p:nvSpPr>
        <p:spPr>
          <a:xfrm>
            <a:off x="5857692" y="3960505"/>
            <a:ext cx="2217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dk2"/>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62" name="Google Shape;562;p13"/>
          <p:cNvSpPr txBox="1">
            <a:spLocks noGrp="1"/>
          </p:cNvSpPr>
          <p:nvPr>
            <p:ph type="title" idx="21"/>
          </p:nvPr>
        </p:nvSpPr>
        <p:spPr>
          <a:xfrm>
            <a:off x="710400" y="409425"/>
            <a:ext cx="77232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solidFill>
                  <a:srgbClr val="3B335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63"/>
        <p:cNvGrpSpPr/>
        <p:nvPr/>
      </p:nvGrpSpPr>
      <p:grpSpPr>
        <a:xfrm>
          <a:off x="0" y="0"/>
          <a:ext cx="0" cy="0"/>
          <a:chOff x="0" y="0"/>
          <a:chExt cx="0" cy="0"/>
        </a:xfrm>
      </p:grpSpPr>
      <p:grpSp>
        <p:nvGrpSpPr>
          <p:cNvPr id="564" name="Google Shape;564;p14"/>
          <p:cNvGrpSpPr/>
          <p:nvPr/>
        </p:nvGrpSpPr>
        <p:grpSpPr>
          <a:xfrm>
            <a:off x="101302" y="112963"/>
            <a:ext cx="8884138" cy="4886263"/>
            <a:chOff x="101302" y="112963"/>
            <a:chExt cx="8884138" cy="4886263"/>
          </a:xfrm>
        </p:grpSpPr>
        <p:sp>
          <p:nvSpPr>
            <p:cNvPr id="565" name="Google Shape;565;p14"/>
            <p:cNvSpPr/>
            <p:nvPr/>
          </p:nvSpPr>
          <p:spPr>
            <a:xfrm>
              <a:off x="3564125" y="11296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6297412" y="457875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058327" y="45393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3175124" y="62988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8615025" y="26566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8525539" y="2043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14"/>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900021" flipH="1">
            <a:off x="7929066"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14"/>
          <p:cNvGrpSpPr/>
          <p:nvPr/>
        </p:nvGrpSpPr>
        <p:grpSpPr>
          <a:xfrm>
            <a:off x="416041" y="4323072"/>
            <a:ext cx="594125" cy="562056"/>
            <a:chOff x="359650" y="1034800"/>
            <a:chExt cx="572375" cy="541375"/>
          </a:xfrm>
        </p:grpSpPr>
        <p:sp>
          <p:nvSpPr>
            <p:cNvPr id="575" name="Google Shape;575;p14"/>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4"/>
          <p:cNvGrpSpPr/>
          <p:nvPr/>
        </p:nvGrpSpPr>
        <p:grpSpPr>
          <a:xfrm>
            <a:off x="250935" y="2767530"/>
            <a:ext cx="158998" cy="202543"/>
            <a:chOff x="2081700" y="1176750"/>
            <a:chExt cx="324022" cy="412931"/>
          </a:xfrm>
        </p:grpSpPr>
        <p:sp>
          <p:nvSpPr>
            <p:cNvPr id="599" name="Google Shape;599;p1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4"/>
          <p:cNvGrpSpPr/>
          <p:nvPr/>
        </p:nvGrpSpPr>
        <p:grpSpPr>
          <a:xfrm rot="10800000">
            <a:off x="4195435" y="4682580"/>
            <a:ext cx="158998" cy="202543"/>
            <a:chOff x="2081700" y="1176750"/>
            <a:chExt cx="324022" cy="412931"/>
          </a:xfrm>
        </p:grpSpPr>
        <p:sp>
          <p:nvSpPr>
            <p:cNvPr id="602" name="Google Shape;602;p1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4"/>
          <p:cNvGrpSpPr/>
          <p:nvPr/>
        </p:nvGrpSpPr>
        <p:grpSpPr>
          <a:xfrm rot="10800000">
            <a:off x="8709768" y="2738970"/>
            <a:ext cx="91439" cy="116488"/>
            <a:chOff x="2081700" y="1176750"/>
            <a:chExt cx="324022" cy="412931"/>
          </a:xfrm>
        </p:grpSpPr>
        <p:sp>
          <p:nvSpPr>
            <p:cNvPr id="605" name="Google Shape;605;p1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14"/>
          <p:cNvSpPr txBox="1">
            <a:spLocks noGrp="1"/>
          </p:cNvSpPr>
          <p:nvPr>
            <p:ph type="title"/>
          </p:nvPr>
        </p:nvSpPr>
        <p:spPr>
          <a:xfrm>
            <a:off x="1103925" y="858050"/>
            <a:ext cx="3250500" cy="19974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8" name="Google Shape;608;p14"/>
          <p:cNvSpPr txBox="1">
            <a:spLocks noGrp="1"/>
          </p:cNvSpPr>
          <p:nvPr>
            <p:ph type="subTitle" idx="1"/>
          </p:nvPr>
        </p:nvSpPr>
        <p:spPr>
          <a:xfrm>
            <a:off x="1103925" y="2855450"/>
            <a:ext cx="3250500" cy="14301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609"/>
        <p:cNvGrpSpPr/>
        <p:nvPr/>
      </p:nvGrpSpPr>
      <p:grpSpPr>
        <a:xfrm>
          <a:off x="0" y="0"/>
          <a:ext cx="0" cy="0"/>
          <a:chOff x="0" y="0"/>
          <a:chExt cx="0" cy="0"/>
        </a:xfrm>
      </p:grpSpPr>
      <p:sp>
        <p:nvSpPr>
          <p:cNvPr id="610" name="Google Shape;610;p15"/>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15"/>
          <p:cNvGrpSpPr/>
          <p:nvPr/>
        </p:nvGrpSpPr>
        <p:grpSpPr>
          <a:xfrm flipH="1">
            <a:off x="7689553" y="-293"/>
            <a:ext cx="1149807" cy="1084708"/>
            <a:chOff x="5190700" y="4351450"/>
            <a:chExt cx="457325" cy="431450"/>
          </a:xfrm>
        </p:grpSpPr>
        <p:sp>
          <p:nvSpPr>
            <p:cNvPr id="612" name="Google Shape;612;p15"/>
            <p:cNvSpPr/>
            <p:nvPr/>
          </p:nvSpPr>
          <p:spPr>
            <a:xfrm>
              <a:off x="5323925" y="4351450"/>
              <a:ext cx="179100" cy="108950"/>
            </a:xfrm>
            <a:custGeom>
              <a:avLst/>
              <a:gdLst/>
              <a:ahLst/>
              <a:cxnLst/>
              <a:rect l="l" t="t" r="r" b="b"/>
              <a:pathLst>
                <a:path w="7164" h="4358" extrusionOk="0">
                  <a:moveTo>
                    <a:pt x="3465" y="0"/>
                  </a:moveTo>
                  <a:lnTo>
                    <a:pt x="3574" y="2069"/>
                  </a:lnTo>
                  <a:lnTo>
                    <a:pt x="1" y="4248"/>
                  </a:lnTo>
                  <a:lnTo>
                    <a:pt x="63" y="4358"/>
                  </a:lnTo>
                  <a:lnTo>
                    <a:pt x="3637" y="2163"/>
                  </a:lnTo>
                  <a:lnTo>
                    <a:pt x="7101" y="4013"/>
                  </a:lnTo>
                  <a:lnTo>
                    <a:pt x="7164" y="3919"/>
                  </a:lnTo>
                  <a:lnTo>
                    <a:pt x="3684" y="2069"/>
                  </a:lnTo>
                  <a:lnTo>
                    <a:pt x="3590"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5304725" y="4431000"/>
              <a:ext cx="218675" cy="89750"/>
            </a:xfrm>
            <a:custGeom>
              <a:avLst/>
              <a:gdLst/>
              <a:ahLst/>
              <a:cxnLst/>
              <a:rect l="l" t="t" r="r" b="b"/>
              <a:pathLst>
                <a:path w="8747" h="3590" extrusionOk="0">
                  <a:moveTo>
                    <a:pt x="4311" y="16"/>
                  </a:moveTo>
                  <a:cubicBezTo>
                    <a:pt x="1913" y="126"/>
                    <a:pt x="1" y="1003"/>
                    <a:pt x="48" y="1960"/>
                  </a:cubicBezTo>
                  <a:lnTo>
                    <a:pt x="48" y="1960"/>
                  </a:lnTo>
                  <a:lnTo>
                    <a:pt x="79" y="2445"/>
                  </a:lnTo>
                  <a:cubicBezTo>
                    <a:pt x="79" y="2445"/>
                    <a:pt x="110" y="2414"/>
                    <a:pt x="189" y="2367"/>
                  </a:cubicBezTo>
                  <a:lnTo>
                    <a:pt x="189" y="2367"/>
                  </a:lnTo>
                  <a:cubicBezTo>
                    <a:pt x="706" y="3104"/>
                    <a:pt x="2430" y="3590"/>
                    <a:pt x="4468" y="3496"/>
                  </a:cubicBezTo>
                  <a:lnTo>
                    <a:pt x="4468" y="3496"/>
                  </a:lnTo>
                  <a:cubicBezTo>
                    <a:pt x="6506" y="3402"/>
                    <a:pt x="8198" y="2743"/>
                    <a:pt x="8622" y="1975"/>
                  </a:cubicBezTo>
                  <a:lnTo>
                    <a:pt x="8622" y="1975"/>
                  </a:lnTo>
                  <a:cubicBezTo>
                    <a:pt x="8700" y="2007"/>
                    <a:pt x="8747" y="2022"/>
                    <a:pt x="8747" y="2022"/>
                  </a:cubicBezTo>
                  <a:lnTo>
                    <a:pt x="8747" y="2022"/>
                  </a:lnTo>
                  <a:lnTo>
                    <a:pt x="8716" y="1552"/>
                  </a:lnTo>
                  <a:cubicBezTo>
                    <a:pt x="8684" y="659"/>
                    <a:pt x="6976" y="0"/>
                    <a:pt x="4828" y="0"/>
                  </a:cubicBezTo>
                  <a:lnTo>
                    <a:pt x="4828" y="0"/>
                  </a:lnTo>
                  <a:cubicBezTo>
                    <a:pt x="4656" y="0"/>
                    <a:pt x="4484" y="0"/>
                    <a:pt x="4311" y="16"/>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5190700" y="4440000"/>
              <a:ext cx="457325" cy="289625"/>
            </a:xfrm>
            <a:custGeom>
              <a:avLst/>
              <a:gdLst/>
              <a:ahLst/>
              <a:cxnLst/>
              <a:rect l="l" t="t" r="r" b="b"/>
              <a:pathLst>
                <a:path w="18293" h="11585" extrusionOk="0">
                  <a:moveTo>
                    <a:pt x="9092" y="1"/>
                  </a:moveTo>
                  <a:cubicBezTo>
                    <a:pt x="7383" y="48"/>
                    <a:pt x="5675" y="675"/>
                    <a:pt x="4609" y="1490"/>
                  </a:cubicBezTo>
                  <a:lnTo>
                    <a:pt x="4609" y="1490"/>
                  </a:lnTo>
                  <a:cubicBezTo>
                    <a:pt x="4609" y="1490"/>
                    <a:pt x="0" y="6051"/>
                    <a:pt x="5079" y="11584"/>
                  </a:cubicBezTo>
                  <a:lnTo>
                    <a:pt x="5079" y="11584"/>
                  </a:lnTo>
                  <a:lnTo>
                    <a:pt x="9421" y="11380"/>
                  </a:lnTo>
                  <a:lnTo>
                    <a:pt x="13763" y="11177"/>
                  </a:lnTo>
                  <a:cubicBezTo>
                    <a:pt x="18292" y="5173"/>
                    <a:pt x="13277" y="1067"/>
                    <a:pt x="13277" y="1067"/>
                  </a:cubicBezTo>
                  <a:lnTo>
                    <a:pt x="13277" y="1067"/>
                  </a:lnTo>
                  <a:cubicBezTo>
                    <a:pt x="12289" y="455"/>
                    <a:pt x="10800" y="1"/>
                    <a:pt x="9311" y="1"/>
                  </a:cubicBezTo>
                  <a:lnTo>
                    <a:pt x="9311" y="1"/>
                  </a:lnTo>
                  <a:cubicBezTo>
                    <a:pt x="9233" y="1"/>
                    <a:pt x="9170" y="1"/>
                    <a:pt x="9092" y="1"/>
                  </a:cubicBezTo>
                  <a:close/>
                </a:path>
              </a:pathLst>
            </a:custGeom>
            <a:solidFill>
              <a:srgbClr val="E64D9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5190700" y="4440000"/>
              <a:ext cx="457325" cy="289625"/>
            </a:xfrm>
            <a:custGeom>
              <a:avLst/>
              <a:gdLst/>
              <a:ahLst/>
              <a:cxnLst/>
              <a:rect l="l" t="t" r="r" b="b"/>
              <a:pathLst>
                <a:path w="18293" h="11585" extrusionOk="0">
                  <a:moveTo>
                    <a:pt x="9092" y="1"/>
                  </a:moveTo>
                  <a:cubicBezTo>
                    <a:pt x="8480" y="16"/>
                    <a:pt x="7853" y="110"/>
                    <a:pt x="7273" y="267"/>
                  </a:cubicBezTo>
                  <a:lnTo>
                    <a:pt x="7273" y="267"/>
                  </a:lnTo>
                  <a:cubicBezTo>
                    <a:pt x="6223" y="534"/>
                    <a:pt x="5283" y="973"/>
                    <a:pt x="4609" y="1490"/>
                  </a:cubicBezTo>
                  <a:lnTo>
                    <a:pt x="4609" y="1490"/>
                  </a:lnTo>
                  <a:cubicBezTo>
                    <a:pt x="4609" y="1490"/>
                    <a:pt x="0" y="6051"/>
                    <a:pt x="5079" y="11584"/>
                  </a:cubicBezTo>
                  <a:lnTo>
                    <a:pt x="5079" y="11584"/>
                  </a:lnTo>
                  <a:lnTo>
                    <a:pt x="13763" y="11177"/>
                  </a:lnTo>
                  <a:cubicBezTo>
                    <a:pt x="18292" y="5173"/>
                    <a:pt x="13277" y="1082"/>
                    <a:pt x="13277" y="1082"/>
                  </a:cubicBezTo>
                  <a:lnTo>
                    <a:pt x="13277" y="1082"/>
                  </a:lnTo>
                  <a:cubicBezTo>
                    <a:pt x="12289" y="455"/>
                    <a:pt x="10800" y="1"/>
                    <a:pt x="9311" y="1"/>
                  </a:cubicBezTo>
                  <a:lnTo>
                    <a:pt x="9311" y="1"/>
                  </a:lnTo>
                  <a:cubicBezTo>
                    <a:pt x="9233" y="1"/>
                    <a:pt x="9170" y="1"/>
                    <a:pt x="9092"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5258100" y="4466325"/>
              <a:ext cx="324100" cy="223325"/>
            </a:xfrm>
            <a:custGeom>
              <a:avLst/>
              <a:gdLst/>
              <a:ahLst/>
              <a:cxnLst/>
              <a:rect l="l" t="t" r="r" b="b"/>
              <a:pathLst>
                <a:path w="12964" h="8933" extrusionOk="0">
                  <a:moveTo>
                    <a:pt x="6388" y="0"/>
                  </a:moveTo>
                  <a:cubicBezTo>
                    <a:pt x="4214" y="0"/>
                    <a:pt x="2532" y="547"/>
                    <a:pt x="1380" y="1079"/>
                  </a:cubicBezTo>
                  <a:cubicBezTo>
                    <a:pt x="1333" y="1142"/>
                    <a:pt x="1286" y="1221"/>
                    <a:pt x="1239" y="1283"/>
                  </a:cubicBezTo>
                  <a:cubicBezTo>
                    <a:pt x="2373" y="723"/>
                    <a:pt x="4087" y="124"/>
                    <a:pt x="6331" y="124"/>
                  </a:cubicBezTo>
                  <a:cubicBezTo>
                    <a:pt x="6536" y="124"/>
                    <a:pt x="6746" y="129"/>
                    <a:pt x="6960" y="139"/>
                  </a:cubicBezTo>
                  <a:cubicBezTo>
                    <a:pt x="9295" y="233"/>
                    <a:pt x="10784" y="766"/>
                    <a:pt x="11678" y="1268"/>
                  </a:cubicBezTo>
                  <a:cubicBezTo>
                    <a:pt x="11631" y="1174"/>
                    <a:pt x="11568" y="1095"/>
                    <a:pt x="11505" y="1017"/>
                  </a:cubicBezTo>
                  <a:cubicBezTo>
                    <a:pt x="10581" y="562"/>
                    <a:pt x="9139" y="123"/>
                    <a:pt x="6976" y="14"/>
                  </a:cubicBezTo>
                  <a:cubicBezTo>
                    <a:pt x="6776" y="5"/>
                    <a:pt x="6580" y="0"/>
                    <a:pt x="6388" y="0"/>
                  </a:cubicBezTo>
                  <a:close/>
                  <a:moveTo>
                    <a:pt x="6442" y="1488"/>
                  </a:moveTo>
                  <a:cubicBezTo>
                    <a:pt x="3388" y="1488"/>
                    <a:pt x="1284" y="2564"/>
                    <a:pt x="298" y="3211"/>
                  </a:cubicBezTo>
                  <a:cubicBezTo>
                    <a:pt x="283" y="3258"/>
                    <a:pt x="267" y="3321"/>
                    <a:pt x="251" y="3384"/>
                  </a:cubicBezTo>
                  <a:cubicBezTo>
                    <a:pt x="1167" y="2763"/>
                    <a:pt x="3295" y="1599"/>
                    <a:pt x="6465" y="1599"/>
                  </a:cubicBezTo>
                  <a:cubicBezTo>
                    <a:pt x="6657" y="1599"/>
                    <a:pt x="6854" y="1603"/>
                    <a:pt x="7054" y="1612"/>
                  </a:cubicBezTo>
                  <a:cubicBezTo>
                    <a:pt x="10549" y="1769"/>
                    <a:pt x="12132" y="2866"/>
                    <a:pt x="12728" y="3415"/>
                  </a:cubicBezTo>
                  <a:cubicBezTo>
                    <a:pt x="12697" y="3337"/>
                    <a:pt x="12681" y="3258"/>
                    <a:pt x="12650" y="3180"/>
                  </a:cubicBezTo>
                  <a:cubicBezTo>
                    <a:pt x="11944" y="2584"/>
                    <a:pt x="10330" y="1644"/>
                    <a:pt x="7054" y="1503"/>
                  </a:cubicBezTo>
                  <a:cubicBezTo>
                    <a:pt x="6846" y="1493"/>
                    <a:pt x="6642" y="1488"/>
                    <a:pt x="6442" y="1488"/>
                  </a:cubicBezTo>
                  <a:close/>
                  <a:moveTo>
                    <a:pt x="6541" y="2963"/>
                  </a:moveTo>
                  <a:cubicBezTo>
                    <a:pt x="2994" y="2963"/>
                    <a:pt x="729" y="4401"/>
                    <a:pt x="0" y="4951"/>
                  </a:cubicBezTo>
                  <a:cubicBezTo>
                    <a:pt x="0" y="4998"/>
                    <a:pt x="0" y="5061"/>
                    <a:pt x="0" y="5108"/>
                  </a:cubicBezTo>
                  <a:cubicBezTo>
                    <a:pt x="612" y="4630"/>
                    <a:pt x="2886" y="3074"/>
                    <a:pt x="6564" y="3074"/>
                  </a:cubicBezTo>
                  <a:cubicBezTo>
                    <a:pt x="6750" y="3074"/>
                    <a:pt x="6939" y="3077"/>
                    <a:pt x="7132" y="3086"/>
                  </a:cubicBezTo>
                  <a:cubicBezTo>
                    <a:pt x="11004" y="3258"/>
                    <a:pt x="12540" y="4591"/>
                    <a:pt x="12963" y="5045"/>
                  </a:cubicBezTo>
                  <a:cubicBezTo>
                    <a:pt x="12963" y="4982"/>
                    <a:pt x="12963" y="4920"/>
                    <a:pt x="12963" y="4857"/>
                  </a:cubicBezTo>
                  <a:cubicBezTo>
                    <a:pt x="12415" y="4308"/>
                    <a:pt x="10831" y="3133"/>
                    <a:pt x="7132" y="2976"/>
                  </a:cubicBezTo>
                  <a:cubicBezTo>
                    <a:pt x="6932" y="2967"/>
                    <a:pt x="6735" y="2963"/>
                    <a:pt x="6541" y="2963"/>
                  </a:cubicBezTo>
                  <a:close/>
                  <a:moveTo>
                    <a:pt x="6634" y="4436"/>
                  </a:moveTo>
                  <a:cubicBezTo>
                    <a:pt x="3146" y="4436"/>
                    <a:pt x="883" y="5844"/>
                    <a:pt x="126" y="6409"/>
                  </a:cubicBezTo>
                  <a:cubicBezTo>
                    <a:pt x="126" y="6440"/>
                    <a:pt x="142" y="6487"/>
                    <a:pt x="142" y="6534"/>
                  </a:cubicBezTo>
                  <a:cubicBezTo>
                    <a:pt x="837" y="6001"/>
                    <a:pt x="3071" y="4559"/>
                    <a:pt x="6579" y="4559"/>
                  </a:cubicBezTo>
                  <a:cubicBezTo>
                    <a:pt x="6785" y="4559"/>
                    <a:pt x="6996" y="4564"/>
                    <a:pt x="7211" y="4575"/>
                  </a:cubicBezTo>
                  <a:cubicBezTo>
                    <a:pt x="10628" y="4716"/>
                    <a:pt x="12242" y="5766"/>
                    <a:pt x="12853" y="6330"/>
                  </a:cubicBezTo>
                  <a:cubicBezTo>
                    <a:pt x="12869" y="6283"/>
                    <a:pt x="12869" y="6236"/>
                    <a:pt x="12885" y="6174"/>
                  </a:cubicBezTo>
                  <a:cubicBezTo>
                    <a:pt x="12211" y="5594"/>
                    <a:pt x="10596" y="4606"/>
                    <a:pt x="7226" y="4449"/>
                  </a:cubicBezTo>
                  <a:cubicBezTo>
                    <a:pt x="7025" y="4440"/>
                    <a:pt x="6828" y="4436"/>
                    <a:pt x="6634" y="4436"/>
                  </a:cubicBezTo>
                  <a:close/>
                  <a:moveTo>
                    <a:pt x="6706" y="5909"/>
                  </a:moveTo>
                  <a:cubicBezTo>
                    <a:pt x="3600" y="5909"/>
                    <a:pt x="1475" y="7030"/>
                    <a:pt x="502" y="7678"/>
                  </a:cubicBezTo>
                  <a:cubicBezTo>
                    <a:pt x="518" y="7710"/>
                    <a:pt x="533" y="7741"/>
                    <a:pt x="549" y="7788"/>
                  </a:cubicBezTo>
                  <a:cubicBezTo>
                    <a:pt x="1493" y="7154"/>
                    <a:pt x="3602" y="6034"/>
                    <a:pt x="6706" y="6034"/>
                  </a:cubicBezTo>
                  <a:cubicBezTo>
                    <a:pt x="6902" y="6034"/>
                    <a:pt x="7101" y="6039"/>
                    <a:pt x="7305" y="6048"/>
                  </a:cubicBezTo>
                  <a:cubicBezTo>
                    <a:pt x="10142" y="6174"/>
                    <a:pt x="11725" y="6926"/>
                    <a:pt x="12540" y="7490"/>
                  </a:cubicBezTo>
                  <a:cubicBezTo>
                    <a:pt x="12556" y="7443"/>
                    <a:pt x="12571" y="7396"/>
                    <a:pt x="12587" y="7365"/>
                  </a:cubicBezTo>
                  <a:cubicBezTo>
                    <a:pt x="11756" y="6785"/>
                    <a:pt x="10157" y="6048"/>
                    <a:pt x="7305" y="5923"/>
                  </a:cubicBezTo>
                  <a:cubicBezTo>
                    <a:pt x="7101" y="5914"/>
                    <a:pt x="6902" y="5909"/>
                    <a:pt x="6706" y="5909"/>
                  </a:cubicBezTo>
                  <a:close/>
                  <a:moveTo>
                    <a:pt x="6769" y="7397"/>
                  </a:moveTo>
                  <a:cubicBezTo>
                    <a:pt x="4131" y="7397"/>
                    <a:pt x="2203" y="8198"/>
                    <a:pt x="1098" y="8838"/>
                  </a:cubicBezTo>
                  <a:cubicBezTo>
                    <a:pt x="1113" y="8870"/>
                    <a:pt x="1145" y="8901"/>
                    <a:pt x="1160" y="8932"/>
                  </a:cubicBezTo>
                  <a:cubicBezTo>
                    <a:pt x="2258" y="8303"/>
                    <a:pt x="4176" y="7509"/>
                    <a:pt x="6813" y="7509"/>
                  </a:cubicBezTo>
                  <a:cubicBezTo>
                    <a:pt x="6999" y="7509"/>
                    <a:pt x="7189" y="7513"/>
                    <a:pt x="7383" y="7522"/>
                  </a:cubicBezTo>
                  <a:cubicBezTo>
                    <a:pt x="9656" y="7631"/>
                    <a:pt x="11129" y="8117"/>
                    <a:pt x="12038" y="8603"/>
                  </a:cubicBezTo>
                  <a:cubicBezTo>
                    <a:pt x="12054" y="8572"/>
                    <a:pt x="12070" y="8525"/>
                    <a:pt x="12101" y="8493"/>
                  </a:cubicBezTo>
                  <a:cubicBezTo>
                    <a:pt x="11176" y="8008"/>
                    <a:pt x="9687" y="7506"/>
                    <a:pt x="7399" y="7412"/>
                  </a:cubicBezTo>
                  <a:cubicBezTo>
                    <a:pt x="7184" y="7402"/>
                    <a:pt x="6974" y="7397"/>
                    <a:pt x="6769" y="73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5316475" y="4680600"/>
              <a:ext cx="218700" cy="89775"/>
            </a:xfrm>
            <a:custGeom>
              <a:avLst/>
              <a:gdLst/>
              <a:ahLst/>
              <a:cxnLst/>
              <a:rect l="l" t="t" r="r" b="b"/>
              <a:pathLst>
                <a:path w="8748" h="3591" extrusionOk="0">
                  <a:moveTo>
                    <a:pt x="4311" y="16"/>
                  </a:moveTo>
                  <a:cubicBezTo>
                    <a:pt x="1913" y="126"/>
                    <a:pt x="1" y="1004"/>
                    <a:pt x="48" y="1960"/>
                  </a:cubicBezTo>
                  <a:lnTo>
                    <a:pt x="48" y="1960"/>
                  </a:lnTo>
                  <a:lnTo>
                    <a:pt x="79" y="2446"/>
                  </a:lnTo>
                  <a:cubicBezTo>
                    <a:pt x="79" y="2446"/>
                    <a:pt x="126" y="2430"/>
                    <a:pt x="220" y="2399"/>
                  </a:cubicBezTo>
                  <a:lnTo>
                    <a:pt x="220" y="2399"/>
                  </a:lnTo>
                  <a:cubicBezTo>
                    <a:pt x="753" y="3120"/>
                    <a:pt x="2462" y="3590"/>
                    <a:pt x="4468" y="3496"/>
                  </a:cubicBezTo>
                  <a:lnTo>
                    <a:pt x="4468" y="3496"/>
                  </a:lnTo>
                  <a:cubicBezTo>
                    <a:pt x="6490" y="3402"/>
                    <a:pt x="8152" y="2759"/>
                    <a:pt x="8606" y="1991"/>
                  </a:cubicBezTo>
                  <a:lnTo>
                    <a:pt x="8606" y="1991"/>
                  </a:lnTo>
                  <a:cubicBezTo>
                    <a:pt x="8700" y="2023"/>
                    <a:pt x="8747" y="2038"/>
                    <a:pt x="8747" y="2038"/>
                  </a:cubicBezTo>
                  <a:lnTo>
                    <a:pt x="8747" y="2038"/>
                  </a:lnTo>
                  <a:lnTo>
                    <a:pt x="8732" y="1553"/>
                  </a:lnTo>
                  <a:cubicBezTo>
                    <a:pt x="8685" y="659"/>
                    <a:pt x="6976" y="1"/>
                    <a:pt x="4829" y="1"/>
                  </a:cubicBezTo>
                  <a:lnTo>
                    <a:pt x="4829" y="1"/>
                  </a:lnTo>
                  <a:cubicBezTo>
                    <a:pt x="4656" y="1"/>
                    <a:pt x="4484" y="1"/>
                    <a:pt x="4311" y="16"/>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5317275" y="4692750"/>
              <a:ext cx="219075" cy="90150"/>
            </a:xfrm>
            <a:custGeom>
              <a:avLst/>
              <a:gdLst/>
              <a:ahLst/>
              <a:cxnLst/>
              <a:rect l="l" t="t" r="r" b="b"/>
              <a:pathLst>
                <a:path w="8763" h="3606" extrusionOk="0">
                  <a:moveTo>
                    <a:pt x="4295" y="16"/>
                  </a:moveTo>
                  <a:cubicBezTo>
                    <a:pt x="1897" y="126"/>
                    <a:pt x="0" y="1004"/>
                    <a:pt x="47" y="1960"/>
                  </a:cubicBezTo>
                  <a:lnTo>
                    <a:pt x="47" y="1960"/>
                  </a:lnTo>
                  <a:cubicBezTo>
                    <a:pt x="94" y="2916"/>
                    <a:pt x="2069" y="3606"/>
                    <a:pt x="4467" y="3496"/>
                  </a:cubicBezTo>
                  <a:lnTo>
                    <a:pt x="4467" y="3496"/>
                  </a:lnTo>
                  <a:cubicBezTo>
                    <a:pt x="6866" y="3386"/>
                    <a:pt x="8762" y="2509"/>
                    <a:pt x="8715" y="1552"/>
                  </a:cubicBezTo>
                  <a:lnTo>
                    <a:pt x="8715" y="1552"/>
                  </a:lnTo>
                  <a:cubicBezTo>
                    <a:pt x="8684" y="659"/>
                    <a:pt x="6975" y="1"/>
                    <a:pt x="4812" y="1"/>
                  </a:cubicBezTo>
                  <a:lnTo>
                    <a:pt x="4812" y="1"/>
                  </a:lnTo>
                  <a:cubicBezTo>
                    <a:pt x="4640" y="1"/>
                    <a:pt x="4467" y="1"/>
                    <a:pt x="4295" y="16"/>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15"/>
          <p:cNvSpPr/>
          <p:nvPr/>
        </p:nvSpPr>
        <p:spPr>
          <a:xfrm flipH="1">
            <a:off x="7991031" y="3667375"/>
            <a:ext cx="1096469" cy="1719022"/>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rot="-5400000">
            <a:off x="4226387" y="-745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rot="-10161569">
            <a:off x="-412193" y="858057"/>
            <a:ext cx="866948" cy="1989407"/>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15"/>
          <p:cNvGrpSpPr/>
          <p:nvPr/>
        </p:nvGrpSpPr>
        <p:grpSpPr>
          <a:xfrm>
            <a:off x="756550" y="309450"/>
            <a:ext cx="8231487" cy="4165775"/>
            <a:chOff x="756550" y="309450"/>
            <a:chExt cx="8231487" cy="4165775"/>
          </a:xfrm>
        </p:grpSpPr>
        <p:sp>
          <p:nvSpPr>
            <p:cNvPr id="623" name="Google Shape;623;p15"/>
            <p:cNvSpPr/>
            <p:nvPr/>
          </p:nvSpPr>
          <p:spPr>
            <a:xfrm>
              <a:off x="8200952" y="257175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756550" y="72983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834562" y="358665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1313327" y="40153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8858137" y="1691263"/>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4254721" y="4156625"/>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2429777" y="30945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8290350" y="633375"/>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4891287" y="39535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5"/>
          <p:cNvGrpSpPr/>
          <p:nvPr/>
        </p:nvGrpSpPr>
        <p:grpSpPr>
          <a:xfrm>
            <a:off x="8351410" y="2707855"/>
            <a:ext cx="158998" cy="202543"/>
            <a:chOff x="2081700" y="1176750"/>
            <a:chExt cx="324022" cy="412931"/>
          </a:xfrm>
        </p:grpSpPr>
        <p:sp>
          <p:nvSpPr>
            <p:cNvPr id="633" name="Google Shape;633;p15"/>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15"/>
          <p:cNvGrpSpPr/>
          <p:nvPr/>
        </p:nvGrpSpPr>
        <p:grpSpPr>
          <a:xfrm>
            <a:off x="486094" y="4389399"/>
            <a:ext cx="454008" cy="429419"/>
            <a:chOff x="359650" y="1034800"/>
            <a:chExt cx="572375" cy="541375"/>
          </a:xfrm>
        </p:grpSpPr>
        <p:sp>
          <p:nvSpPr>
            <p:cNvPr id="636" name="Google Shape;636;p15"/>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15"/>
          <p:cNvGrpSpPr/>
          <p:nvPr/>
        </p:nvGrpSpPr>
        <p:grpSpPr>
          <a:xfrm>
            <a:off x="2565610" y="440792"/>
            <a:ext cx="158998" cy="202543"/>
            <a:chOff x="2081700" y="1176750"/>
            <a:chExt cx="324022" cy="412931"/>
          </a:xfrm>
        </p:grpSpPr>
        <p:sp>
          <p:nvSpPr>
            <p:cNvPr id="660" name="Google Shape;660;p15"/>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15"/>
          <p:cNvSpPr txBox="1">
            <a:spLocks noGrp="1"/>
          </p:cNvSpPr>
          <p:nvPr>
            <p:ph type="title"/>
          </p:nvPr>
        </p:nvSpPr>
        <p:spPr>
          <a:xfrm>
            <a:off x="1219625" y="1353750"/>
            <a:ext cx="3076800" cy="7170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3" name="Google Shape;663;p15"/>
          <p:cNvSpPr txBox="1">
            <a:spLocks noGrp="1"/>
          </p:cNvSpPr>
          <p:nvPr>
            <p:ph type="subTitle" idx="1"/>
          </p:nvPr>
        </p:nvSpPr>
        <p:spPr>
          <a:xfrm>
            <a:off x="1219625" y="2070750"/>
            <a:ext cx="3076800" cy="17190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13"/>
        <p:cNvGrpSpPr/>
        <p:nvPr/>
      </p:nvGrpSpPr>
      <p:grpSpPr>
        <a:xfrm>
          <a:off x="0" y="0"/>
          <a:ext cx="0" cy="0"/>
          <a:chOff x="0" y="0"/>
          <a:chExt cx="0" cy="0"/>
        </a:xfrm>
      </p:grpSpPr>
      <p:sp>
        <p:nvSpPr>
          <p:cNvPr id="714" name="Google Shape;714;p17"/>
          <p:cNvSpPr/>
          <p:nvPr/>
        </p:nvSpPr>
        <p:spPr>
          <a:xfrm>
            <a:off x="707500" y="1389250"/>
            <a:ext cx="7729200" cy="32067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224224" y="4743325"/>
            <a:ext cx="231600" cy="2316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rot="5400000" flipH="1">
            <a:off x="-751676" y="2636090"/>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 name="Google Shape;717;p17"/>
          <p:cNvGrpSpPr/>
          <p:nvPr/>
        </p:nvGrpSpPr>
        <p:grpSpPr>
          <a:xfrm>
            <a:off x="291650" y="1470763"/>
            <a:ext cx="8634750" cy="3133087"/>
            <a:chOff x="291650" y="1470763"/>
            <a:chExt cx="8634750" cy="3133087"/>
          </a:xfrm>
        </p:grpSpPr>
        <p:grpSp>
          <p:nvGrpSpPr>
            <p:cNvPr id="718" name="Google Shape;718;p17"/>
            <p:cNvGrpSpPr/>
            <p:nvPr/>
          </p:nvGrpSpPr>
          <p:grpSpPr>
            <a:xfrm>
              <a:off x="291650" y="1470763"/>
              <a:ext cx="8634750" cy="3133087"/>
              <a:chOff x="291650" y="1470763"/>
              <a:chExt cx="8634750" cy="3133087"/>
            </a:xfrm>
          </p:grpSpPr>
          <p:sp>
            <p:nvSpPr>
              <p:cNvPr id="719" name="Google Shape;719;p17"/>
              <p:cNvSpPr/>
              <p:nvPr/>
            </p:nvSpPr>
            <p:spPr>
              <a:xfrm>
                <a:off x="291650" y="4222849"/>
                <a:ext cx="381000" cy="3810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8475200" y="2767002"/>
                <a:ext cx="451200" cy="4512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4850857" y="4379947"/>
                <a:ext cx="154500" cy="154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7577482" y="4191909"/>
                <a:ext cx="154500" cy="154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5908074" y="1470763"/>
                <a:ext cx="231600" cy="2316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17"/>
            <p:cNvSpPr/>
            <p:nvPr/>
          </p:nvSpPr>
          <p:spPr>
            <a:xfrm>
              <a:off x="5243682" y="4243447"/>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312982" y="1474622"/>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7"/>
          <p:cNvGrpSpPr/>
          <p:nvPr/>
        </p:nvGrpSpPr>
        <p:grpSpPr>
          <a:xfrm>
            <a:off x="425045" y="4329551"/>
            <a:ext cx="131553" cy="167609"/>
            <a:chOff x="2081700" y="1176750"/>
            <a:chExt cx="324022" cy="412931"/>
          </a:xfrm>
        </p:grpSpPr>
        <p:sp>
          <p:nvSpPr>
            <p:cNvPr id="727" name="Google Shape;727;p17"/>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7"/>
          <p:cNvGrpSpPr/>
          <p:nvPr/>
        </p:nvGrpSpPr>
        <p:grpSpPr>
          <a:xfrm rot="10800000" flipH="1">
            <a:off x="8630745" y="2908801"/>
            <a:ext cx="131553" cy="167609"/>
            <a:chOff x="2081700" y="1176750"/>
            <a:chExt cx="324022" cy="412931"/>
          </a:xfrm>
        </p:grpSpPr>
        <p:sp>
          <p:nvSpPr>
            <p:cNvPr id="730" name="Google Shape;730;p17"/>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7"/>
          <p:cNvSpPr/>
          <p:nvPr/>
        </p:nvSpPr>
        <p:spPr>
          <a:xfrm rot="-10161539">
            <a:off x="-205054" y="-504391"/>
            <a:ext cx="849102" cy="1948422"/>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txBox="1">
            <a:spLocks noGrp="1"/>
          </p:cNvSpPr>
          <p:nvPr>
            <p:ph type="title"/>
          </p:nvPr>
        </p:nvSpPr>
        <p:spPr>
          <a:xfrm>
            <a:off x="720000" y="409425"/>
            <a:ext cx="77040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4" name="Google Shape;734;p17"/>
          <p:cNvSpPr txBox="1">
            <a:spLocks noGrp="1"/>
          </p:cNvSpPr>
          <p:nvPr>
            <p:ph type="title" idx="2"/>
          </p:nvPr>
        </p:nvSpPr>
        <p:spPr>
          <a:xfrm>
            <a:off x="1031000" y="2191000"/>
            <a:ext cx="2119200" cy="52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5" name="Google Shape;735;p17"/>
          <p:cNvSpPr txBox="1">
            <a:spLocks noGrp="1"/>
          </p:cNvSpPr>
          <p:nvPr>
            <p:ph type="subTitle" idx="1"/>
          </p:nvPr>
        </p:nvSpPr>
        <p:spPr>
          <a:xfrm>
            <a:off x="1031000" y="2718700"/>
            <a:ext cx="2119200" cy="10755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6" name="Google Shape;736;p17"/>
          <p:cNvSpPr txBox="1">
            <a:spLocks noGrp="1"/>
          </p:cNvSpPr>
          <p:nvPr>
            <p:ph type="title" idx="3"/>
          </p:nvPr>
        </p:nvSpPr>
        <p:spPr>
          <a:xfrm>
            <a:off x="3512390" y="2191000"/>
            <a:ext cx="2119200" cy="52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7" name="Google Shape;737;p17"/>
          <p:cNvSpPr txBox="1">
            <a:spLocks noGrp="1"/>
          </p:cNvSpPr>
          <p:nvPr>
            <p:ph type="subTitle" idx="4"/>
          </p:nvPr>
        </p:nvSpPr>
        <p:spPr>
          <a:xfrm>
            <a:off x="3512392" y="2718700"/>
            <a:ext cx="2119200" cy="10755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8" name="Google Shape;738;p17"/>
          <p:cNvSpPr txBox="1">
            <a:spLocks noGrp="1"/>
          </p:cNvSpPr>
          <p:nvPr>
            <p:ph type="title" idx="5"/>
          </p:nvPr>
        </p:nvSpPr>
        <p:spPr>
          <a:xfrm>
            <a:off x="5993787" y="2191000"/>
            <a:ext cx="2119200" cy="52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9" name="Google Shape;739;p17"/>
          <p:cNvSpPr txBox="1">
            <a:spLocks noGrp="1"/>
          </p:cNvSpPr>
          <p:nvPr>
            <p:ph type="subTitle" idx="6"/>
          </p:nvPr>
        </p:nvSpPr>
        <p:spPr>
          <a:xfrm>
            <a:off x="5993791" y="2718700"/>
            <a:ext cx="2119200" cy="10755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0" name="Google Shape;740;p17"/>
          <p:cNvSpPr/>
          <p:nvPr/>
        </p:nvSpPr>
        <p:spPr>
          <a:xfrm rot="-900021" flipH="1">
            <a:off x="7929066"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41"/>
        <p:cNvGrpSpPr/>
        <p:nvPr/>
      </p:nvGrpSpPr>
      <p:grpSpPr>
        <a:xfrm>
          <a:off x="0" y="0"/>
          <a:ext cx="0" cy="0"/>
          <a:chOff x="0" y="0"/>
          <a:chExt cx="0" cy="0"/>
        </a:xfrm>
      </p:grpSpPr>
      <p:sp>
        <p:nvSpPr>
          <p:cNvPr id="742" name="Google Shape;742;p18"/>
          <p:cNvSpPr/>
          <p:nvPr/>
        </p:nvSpPr>
        <p:spPr>
          <a:xfrm>
            <a:off x="707500" y="1389250"/>
            <a:ext cx="7729200" cy="32067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18"/>
          <p:cNvGrpSpPr/>
          <p:nvPr/>
        </p:nvGrpSpPr>
        <p:grpSpPr>
          <a:xfrm flipH="1">
            <a:off x="416370" y="3221676"/>
            <a:ext cx="131553" cy="167609"/>
            <a:chOff x="2081700" y="1176750"/>
            <a:chExt cx="324022" cy="412931"/>
          </a:xfrm>
        </p:grpSpPr>
        <p:sp>
          <p:nvSpPr>
            <p:cNvPr id="744" name="Google Shape;744;p18"/>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18"/>
          <p:cNvSpPr/>
          <p:nvPr/>
        </p:nvSpPr>
        <p:spPr>
          <a:xfrm>
            <a:off x="2224224" y="4743325"/>
            <a:ext cx="231600" cy="2316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18"/>
          <p:cNvGrpSpPr/>
          <p:nvPr/>
        </p:nvGrpSpPr>
        <p:grpSpPr>
          <a:xfrm rot="-461833" flipH="1">
            <a:off x="8413647" y="-68735"/>
            <a:ext cx="1363657" cy="2039351"/>
            <a:chOff x="248303" y="1604035"/>
            <a:chExt cx="492572" cy="736615"/>
          </a:xfrm>
        </p:grpSpPr>
        <p:sp>
          <p:nvSpPr>
            <p:cNvPr id="748" name="Google Shape;748;p18"/>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18"/>
          <p:cNvGrpSpPr/>
          <p:nvPr/>
        </p:nvGrpSpPr>
        <p:grpSpPr>
          <a:xfrm>
            <a:off x="296600" y="1474622"/>
            <a:ext cx="7816382" cy="3024188"/>
            <a:chOff x="296600" y="1474622"/>
            <a:chExt cx="7816382" cy="3024188"/>
          </a:xfrm>
        </p:grpSpPr>
        <p:grpSp>
          <p:nvGrpSpPr>
            <p:cNvPr id="774" name="Google Shape;774;p18"/>
            <p:cNvGrpSpPr/>
            <p:nvPr/>
          </p:nvGrpSpPr>
          <p:grpSpPr>
            <a:xfrm>
              <a:off x="296600" y="1536363"/>
              <a:ext cx="7816382" cy="2962447"/>
              <a:chOff x="296600" y="1536363"/>
              <a:chExt cx="7816382" cy="2962447"/>
            </a:xfrm>
          </p:grpSpPr>
          <p:sp>
            <p:nvSpPr>
              <p:cNvPr id="775" name="Google Shape;775;p18"/>
              <p:cNvSpPr/>
              <p:nvPr/>
            </p:nvSpPr>
            <p:spPr>
              <a:xfrm>
                <a:off x="296600" y="3122624"/>
                <a:ext cx="381000" cy="3810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7958482" y="4344309"/>
                <a:ext cx="154500" cy="154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456199" y="1536363"/>
                <a:ext cx="231600" cy="2316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18"/>
            <p:cNvSpPr/>
            <p:nvPr/>
          </p:nvSpPr>
          <p:spPr>
            <a:xfrm>
              <a:off x="312982" y="1474622"/>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18"/>
          <p:cNvSpPr/>
          <p:nvPr/>
        </p:nvSpPr>
        <p:spPr>
          <a:xfrm>
            <a:off x="8618912" y="1242394"/>
            <a:ext cx="348300" cy="348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rot="-900021" flipH="1">
            <a:off x="22516" y="388352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rot="-10161534">
            <a:off x="8119610" y="3436552"/>
            <a:ext cx="851343" cy="1953601"/>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rot="-899978" flipH="1">
            <a:off x="-837007" y="1709757"/>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18"/>
          <p:cNvGrpSpPr/>
          <p:nvPr/>
        </p:nvGrpSpPr>
        <p:grpSpPr>
          <a:xfrm>
            <a:off x="906212" y="2307525"/>
            <a:ext cx="7889983" cy="1649700"/>
            <a:chOff x="906212" y="2307525"/>
            <a:chExt cx="7889983" cy="1649700"/>
          </a:xfrm>
        </p:grpSpPr>
        <p:sp>
          <p:nvSpPr>
            <p:cNvPr id="784" name="Google Shape;784;p18"/>
            <p:cNvSpPr/>
            <p:nvPr/>
          </p:nvSpPr>
          <p:spPr>
            <a:xfrm>
              <a:off x="7919527" y="23075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906212" y="37541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8618896" y="254990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4431450" y="3144775"/>
              <a:ext cx="131400" cy="1317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18"/>
          <p:cNvGrpSpPr/>
          <p:nvPr/>
        </p:nvGrpSpPr>
        <p:grpSpPr>
          <a:xfrm flipH="1">
            <a:off x="8089020" y="2453676"/>
            <a:ext cx="131553" cy="167609"/>
            <a:chOff x="2081700" y="1176750"/>
            <a:chExt cx="324022" cy="412931"/>
          </a:xfrm>
        </p:grpSpPr>
        <p:sp>
          <p:nvSpPr>
            <p:cNvPr id="789" name="Google Shape;789;p18"/>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18"/>
          <p:cNvSpPr txBox="1">
            <a:spLocks noGrp="1"/>
          </p:cNvSpPr>
          <p:nvPr>
            <p:ph type="title"/>
          </p:nvPr>
        </p:nvSpPr>
        <p:spPr>
          <a:xfrm>
            <a:off x="720000" y="409425"/>
            <a:ext cx="77040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2" name="Google Shape;792;p18"/>
          <p:cNvSpPr txBox="1">
            <a:spLocks noGrp="1"/>
          </p:cNvSpPr>
          <p:nvPr>
            <p:ph type="title" idx="2"/>
          </p:nvPr>
        </p:nvSpPr>
        <p:spPr>
          <a:xfrm>
            <a:off x="1622766" y="1677075"/>
            <a:ext cx="2517000" cy="52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3" name="Google Shape;793;p18"/>
          <p:cNvSpPr txBox="1">
            <a:spLocks noGrp="1"/>
          </p:cNvSpPr>
          <p:nvPr>
            <p:ph type="subTitle" idx="1"/>
          </p:nvPr>
        </p:nvSpPr>
        <p:spPr>
          <a:xfrm>
            <a:off x="1622766" y="2204775"/>
            <a:ext cx="2517000" cy="6654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4" name="Google Shape;794;p18"/>
          <p:cNvSpPr txBox="1">
            <a:spLocks noGrp="1"/>
          </p:cNvSpPr>
          <p:nvPr>
            <p:ph type="title" idx="3"/>
          </p:nvPr>
        </p:nvSpPr>
        <p:spPr>
          <a:xfrm>
            <a:off x="5004234" y="1677075"/>
            <a:ext cx="2517000" cy="52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5" name="Google Shape;795;p18"/>
          <p:cNvSpPr txBox="1">
            <a:spLocks noGrp="1"/>
          </p:cNvSpPr>
          <p:nvPr>
            <p:ph type="subTitle" idx="4"/>
          </p:nvPr>
        </p:nvSpPr>
        <p:spPr>
          <a:xfrm>
            <a:off x="5004229" y="2204775"/>
            <a:ext cx="2517000" cy="6654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6" name="Google Shape;796;p18"/>
          <p:cNvSpPr txBox="1">
            <a:spLocks noGrp="1"/>
          </p:cNvSpPr>
          <p:nvPr>
            <p:ph type="title" idx="5"/>
          </p:nvPr>
        </p:nvSpPr>
        <p:spPr>
          <a:xfrm>
            <a:off x="1622766" y="3110475"/>
            <a:ext cx="2517000" cy="52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7" name="Google Shape;797;p18"/>
          <p:cNvSpPr txBox="1">
            <a:spLocks noGrp="1"/>
          </p:cNvSpPr>
          <p:nvPr>
            <p:ph type="subTitle" idx="6"/>
          </p:nvPr>
        </p:nvSpPr>
        <p:spPr>
          <a:xfrm>
            <a:off x="1622766" y="3638175"/>
            <a:ext cx="2517000" cy="6654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98" name="Google Shape;798;p18"/>
          <p:cNvSpPr txBox="1">
            <a:spLocks noGrp="1"/>
          </p:cNvSpPr>
          <p:nvPr>
            <p:ph type="title" idx="7"/>
          </p:nvPr>
        </p:nvSpPr>
        <p:spPr>
          <a:xfrm>
            <a:off x="5004234" y="3110475"/>
            <a:ext cx="2517000" cy="52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9" name="Google Shape;799;p18"/>
          <p:cNvSpPr txBox="1">
            <a:spLocks noGrp="1"/>
          </p:cNvSpPr>
          <p:nvPr>
            <p:ph type="subTitle" idx="8"/>
          </p:nvPr>
        </p:nvSpPr>
        <p:spPr>
          <a:xfrm>
            <a:off x="5004229" y="3638175"/>
            <a:ext cx="2517000" cy="6654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800"/>
        <p:cNvGrpSpPr/>
        <p:nvPr/>
      </p:nvGrpSpPr>
      <p:grpSpPr>
        <a:xfrm>
          <a:off x="0" y="0"/>
          <a:ext cx="0" cy="0"/>
          <a:chOff x="0" y="0"/>
          <a:chExt cx="0" cy="0"/>
        </a:xfrm>
      </p:grpSpPr>
      <p:sp>
        <p:nvSpPr>
          <p:cNvPr id="801" name="Google Shape;801;p19"/>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19"/>
          <p:cNvGrpSpPr/>
          <p:nvPr/>
        </p:nvGrpSpPr>
        <p:grpSpPr>
          <a:xfrm rot="461833">
            <a:off x="-224936" y="-68735"/>
            <a:ext cx="1363657" cy="2039351"/>
            <a:chOff x="248303" y="1604035"/>
            <a:chExt cx="492572" cy="736615"/>
          </a:xfrm>
        </p:grpSpPr>
        <p:sp>
          <p:nvSpPr>
            <p:cNvPr id="803" name="Google Shape;803;p19"/>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9"/>
          <p:cNvGrpSpPr/>
          <p:nvPr/>
        </p:nvGrpSpPr>
        <p:grpSpPr>
          <a:xfrm flipH="1">
            <a:off x="7689553" y="-293"/>
            <a:ext cx="1149807" cy="1084708"/>
            <a:chOff x="5190700" y="4351450"/>
            <a:chExt cx="457325" cy="431450"/>
          </a:xfrm>
        </p:grpSpPr>
        <p:sp>
          <p:nvSpPr>
            <p:cNvPr id="829" name="Google Shape;829;p19"/>
            <p:cNvSpPr/>
            <p:nvPr/>
          </p:nvSpPr>
          <p:spPr>
            <a:xfrm>
              <a:off x="5323925" y="4351450"/>
              <a:ext cx="179100" cy="108950"/>
            </a:xfrm>
            <a:custGeom>
              <a:avLst/>
              <a:gdLst/>
              <a:ahLst/>
              <a:cxnLst/>
              <a:rect l="l" t="t" r="r" b="b"/>
              <a:pathLst>
                <a:path w="7164" h="4358" extrusionOk="0">
                  <a:moveTo>
                    <a:pt x="3465" y="0"/>
                  </a:moveTo>
                  <a:lnTo>
                    <a:pt x="3574" y="2069"/>
                  </a:lnTo>
                  <a:lnTo>
                    <a:pt x="1" y="4248"/>
                  </a:lnTo>
                  <a:lnTo>
                    <a:pt x="63" y="4358"/>
                  </a:lnTo>
                  <a:lnTo>
                    <a:pt x="3637" y="2163"/>
                  </a:lnTo>
                  <a:lnTo>
                    <a:pt x="7101" y="4013"/>
                  </a:lnTo>
                  <a:lnTo>
                    <a:pt x="7164" y="3919"/>
                  </a:lnTo>
                  <a:lnTo>
                    <a:pt x="3684" y="2069"/>
                  </a:lnTo>
                  <a:lnTo>
                    <a:pt x="3590"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5304725" y="4431000"/>
              <a:ext cx="218675" cy="89750"/>
            </a:xfrm>
            <a:custGeom>
              <a:avLst/>
              <a:gdLst/>
              <a:ahLst/>
              <a:cxnLst/>
              <a:rect l="l" t="t" r="r" b="b"/>
              <a:pathLst>
                <a:path w="8747" h="3590" extrusionOk="0">
                  <a:moveTo>
                    <a:pt x="4311" y="16"/>
                  </a:moveTo>
                  <a:cubicBezTo>
                    <a:pt x="1913" y="126"/>
                    <a:pt x="1" y="1003"/>
                    <a:pt x="48" y="1960"/>
                  </a:cubicBezTo>
                  <a:lnTo>
                    <a:pt x="48" y="1960"/>
                  </a:lnTo>
                  <a:lnTo>
                    <a:pt x="79" y="2445"/>
                  </a:lnTo>
                  <a:cubicBezTo>
                    <a:pt x="79" y="2445"/>
                    <a:pt x="110" y="2414"/>
                    <a:pt x="189" y="2367"/>
                  </a:cubicBezTo>
                  <a:lnTo>
                    <a:pt x="189" y="2367"/>
                  </a:lnTo>
                  <a:cubicBezTo>
                    <a:pt x="706" y="3104"/>
                    <a:pt x="2430" y="3590"/>
                    <a:pt x="4468" y="3496"/>
                  </a:cubicBezTo>
                  <a:lnTo>
                    <a:pt x="4468" y="3496"/>
                  </a:lnTo>
                  <a:cubicBezTo>
                    <a:pt x="6506" y="3402"/>
                    <a:pt x="8198" y="2743"/>
                    <a:pt x="8622" y="1975"/>
                  </a:cubicBezTo>
                  <a:lnTo>
                    <a:pt x="8622" y="1975"/>
                  </a:lnTo>
                  <a:cubicBezTo>
                    <a:pt x="8700" y="2007"/>
                    <a:pt x="8747" y="2022"/>
                    <a:pt x="8747" y="2022"/>
                  </a:cubicBezTo>
                  <a:lnTo>
                    <a:pt x="8747" y="2022"/>
                  </a:lnTo>
                  <a:lnTo>
                    <a:pt x="8716" y="1552"/>
                  </a:lnTo>
                  <a:cubicBezTo>
                    <a:pt x="8684" y="659"/>
                    <a:pt x="6976" y="0"/>
                    <a:pt x="4828" y="0"/>
                  </a:cubicBezTo>
                  <a:lnTo>
                    <a:pt x="4828" y="0"/>
                  </a:lnTo>
                  <a:cubicBezTo>
                    <a:pt x="4656" y="0"/>
                    <a:pt x="4484" y="0"/>
                    <a:pt x="4311" y="16"/>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5190700" y="4440000"/>
              <a:ext cx="457325" cy="289625"/>
            </a:xfrm>
            <a:custGeom>
              <a:avLst/>
              <a:gdLst/>
              <a:ahLst/>
              <a:cxnLst/>
              <a:rect l="l" t="t" r="r" b="b"/>
              <a:pathLst>
                <a:path w="18293" h="11585" extrusionOk="0">
                  <a:moveTo>
                    <a:pt x="9092" y="1"/>
                  </a:moveTo>
                  <a:cubicBezTo>
                    <a:pt x="7383" y="48"/>
                    <a:pt x="5675" y="675"/>
                    <a:pt x="4609" y="1490"/>
                  </a:cubicBezTo>
                  <a:lnTo>
                    <a:pt x="4609" y="1490"/>
                  </a:lnTo>
                  <a:cubicBezTo>
                    <a:pt x="4609" y="1490"/>
                    <a:pt x="0" y="6051"/>
                    <a:pt x="5079" y="11584"/>
                  </a:cubicBezTo>
                  <a:lnTo>
                    <a:pt x="5079" y="11584"/>
                  </a:lnTo>
                  <a:lnTo>
                    <a:pt x="9421" y="11380"/>
                  </a:lnTo>
                  <a:lnTo>
                    <a:pt x="13763" y="11177"/>
                  </a:lnTo>
                  <a:cubicBezTo>
                    <a:pt x="18292" y="5173"/>
                    <a:pt x="13277" y="1067"/>
                    <a:pt x="13277" y="1067"/>
                  </a:cubicBezTo>
                  <a:lnTo>
                    <a:pt x="13277" y="1067"/>
                  </a:lnTo>
                  <a:cubicBezTo>
                    <a:pt x="12289" y="455"/>
                    <a:pt x="10800" y="1"/>
                    <a:pt x="9311" y="1"/>
                  </a:cubicBezTo>
                  <a:lnTo>
                    <a:pt x="9311" y="1"/>
                  </a:lnTo>
                  <a:cubicBezTo>
                    <a:pt x="9233" y="1"/>
                    <a:pt x="9170" y="1"/>
                    <a:pt x="9092" y="1"/>
                  </a:cubicBezTo>
                  <a:close/>
                </a:path>
              </a:pathLst>
            </a:custGeom>
            <a:solidFill>
              <a:srgbClr val="E64D9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5190700" y="4440000"/>
              <a:ext cx="457325" cy="289625"/>
            </a:xfrm>
            <a:custGeom>
              <a:avLst/>
              <a:gdLst/>
              <a:ahLst/>
              <a:cxnLst/>
              <a:rect l="l" t="t" r="r" b="b"/>
              <a:pathLst>
                <a:path w="18293" h="11585" extrusionOk="0">
                  <a:moveTo>
                    <a:pt x="9092" y="1"/>
                  </a:moveTo>
                  <a:cubicBezTo>
                    <a:pt x="8480" y="16"/>
                    <a:pt x="7853" y="110"/>
                    <a:pt x="7273" y="267"/>
                  </a:cubicBezTo>
                  <a:lnTo>
                    <a:pt x="7273" y="267"/>
                  </a:lnTo>
                  <a:cubicBezTo>
                    <a:pt x="6223" y="534"/>
                    <a:pt x="5283" y="973"/>
                    <a:pt x="4609" y="1490"/>
                  </a:cubicBezTo>
                  <a:lnTo>
                    <a:pt x="4609" y="1490"/>
                  </a:lnTo>
                  <a:cubicBezTo>
                    <a:pt x="4609" y="1490"/>
                    <a:pt x="0" y="6051"/>
                    <a:pt x="5079" y="11584"/>
                  </a:cubicBezTo>
                  <a:lnTo>
                    <a:pt x="5079" y="11584"/>
                  </a:lnTo>
                  <a:lnTo>
                    <a:pt x="13763" y="11177"/>
                  </a:lnTo>
                  <a:cubicBezTo>
                    <a:pt x="18292" y="5173"/>
                    <a:pt x="13277" y="1082"/>
                    <a:pt x="13277" y="1082"/>
                  </a:cubicBezTo>
                  <a:lnTo>
                    <a:pt x="13277" y="1082"/>
                  </a:lnTo>
                  <a:cubicBezTo>
                    <a:pt x="12289" y="455"/>
                    <a:pt x="10800" y="1"/>
                    <a:pt x="9311" y="1"/>
                  </a:cubicBezTo>
                  <a:lnTo>
                    <a:pt x="9311" y="1"/>
                  </a:lnTo>
                  <a:cubicBezTo>
                    <a:pt x="9233" y="1"/>
                    <a:pt x="9170" y="1"/>
                    <a:pt x="9092"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5258100" y="4466325"/>
              <a:ext cx="324100" cy="223325"/>
            </a:xfrm>
            <a:custGeom>
              <a:avLst/>
              <a:gdLst/>
              <a:ahLst/>
              <a:cxnLst/>
              <a:rect l="l" t="t" r="r" b="b"/>
              <a:pathLst>
                <a:path w="12964" h="8933" extrusionOk="0">
                  <a:moveTo>
                    <a:pt x="6388" y="0"/>
                  </a:moveTo>
                  <a:cubicBezTo>
                    <a:pt x="4214" y="0"/>
                    <a:pt x="2532" y="547"/>
                    <a:pt x="1380" y="1079"/>
                  </a:cubicBezTo>
                  <a:cubicBezTo>
                    <a:pt x="1333" y="1142"/>
                    <a:pt x="1286" y="1221"/>
                    <a:pt x="1239" y="1283"/>
                  </a:cubicBezTo>
                  <a:cubicBezTo>
                    <a:pt x="2373" y="723"/>
                    <a:pt x="4087" y="124"/>
                    <a:pt x="6331" y="124"/>
                  </a:cubicBezTo>
                  <a:cubicBezTo>
                    <a:pt x="6536" y="124"/>
                    <a:pt x="6746" y="129"/>
                    <a:pt x="6960" y="139"/>
                  </a:cubicBezTo>
                  <a:cubicBezTo>
                    <a:pt x="9295" y="233"/>
                    <a:pt x="10784" y="766"/>
                    <a:pt x="11678" y="1268"/>
                  </a:cubicBezTo>
                  <a:cubicBezTo>
                    <a:pt x="11631" y="1174"/>
                    <a:pt x="11568" y="1095"/>
                    <a:pt x="11505" y="1017"/>
                  </a:cubicBezTo>
                  <a:cubicBezTo>
                    <a:pt x="10581" y="562"/>
                    <a:pt x="9139" y="123"/>
                    <a:pt x="6976" y="14"/>
                  </a:cubicBezTo>
                  <a:cubicBezTo>
                    <a:pt x="6776" y="5"/>
                    <a:pt x="6580" y="0"/>
                    <a:pt x="6388" y="0"/>
                  </a:cubicBezTo>
                  <a:close/>
                  <a:moveTo>
                    <a:pt x="6442" y="1488"/>
                  </a:moveTo>
                  <a:cubicBezTo>
                    <a:pt x="3388" y="1488"/>
                    <a:pt x="1284" y="2564"/>
                    <a:pt x="298" y="3211"/>
                  </a:cubicBezTo>
                  <a:cubicBezTo>
                    <a:pt x="283" y="3258"/>
                    <a:pt x="267" y="3321"/>
                    <a:pt x="251" y="3384"/>
                  </a:cubicBezTo>
                  <a:cubicBezTo>
                    <a:pt x="1167" y="2763"/>
                    <a:pt x="3295" y="1599"/>
                    <a:pt x="6465" y="1599"/>
                  </a:cubicBezTo>
                  <a:cubicBezTo>
                    <a:pt x="6657" y="1599"/>
                    <a:pt x="6854" y="1603"/>
                    <a:pt x="7054" y="1612"/>
                  </a:cubicBezTo>
                  <a:cubicBezTo>
                    <a:pt x="10549" y="1769"/>
                    <a:pt x="12132" y="2866"/>
                    <a:pt x="12728" y="3415"/>
                  </a:cubicBezTo>
                  <a:cubicBezTo>
                    <a:pt x="12697" y="3337"/>
                    <a:pt x="12681" y="3258"/>
                    <a:pt x="12650" y="3180"/>
                  </a:cubicBezTo>
                  <a:cubicBezTo>
                    <a:pt x="11944" y="2584"/>
                    <a:pt x="10330" y="1644"/>
                    <a:pt x="7054" y="1503"/>
                  </a:cubicBezTo>
                  <a:cubicBezTo>
                    <a:pt x="6846" y="1493"/>
                    <a:pt x="6642" y="1488"/>
                    <a:pt x="6442" y="1488"/>
                  </a:cubicBezTo>
                  <a:close/>
                  <a:moveTo>
                    <a:pt x="6541" y="2963"/>
                  </a:moveTo>
                  <a:cubicBezTo>
                    <a:pt x="2994" y="2963"/>
                    <a:pt x="729" y="4401"/>
                    <a:pt x="0" y="4951"/>
                  </a:cubicBezTo>
                  <a:cubicBezTo>
                    <a:pt x="0" y="4998"/>
                    <a:pt x="0" y="5061"/>
                    <a:pt x="0" y="5108"/>
                  </a:cubicBezTo>
                  <a:cubicBezTo>
                    <a:pt x="612" y="4630"/>
                    <a:pt x="2886" y="3074"/>
                    <a:pt x="6564" y="3074"/>
                  </a:cubicBezTo>
                  <a:cubicBezTo>
                    <a:pt x="6750" y="3074"/>
                    <a:pt x="6939" y="3077"/>
                    <a:pt x="7132" y="3086"/>
                  </a:cubicBezTo>
                  <a:cubicBezTo>
                    <a:pt x="11004" y="3258"/>
                    <a:pt x="12540" y="4591"/>
                    <a:pt x="12963" y="5045"/>
                  </a:cubicBezTo>
                  <a:cubicBezTo>
                    <a:pt x="12963" y="4982"/>
                    <a:pt x="12963" y="4920"/>
                    <a:pt x="12963" y="4857"/>
                  </a:cubicBezTo>
                  <a:cubicBezTo>
                    <a:pt x="12415" y="4308"/>
                    <a:pt x="10831" y="3133"/>
                    <a:pt x="7132" y="2976"/>
                  </a:cubicBezTo>
                  <a:cubicBezTo>
                    <a:pt x="6932" y="2967"/>
                    <a:pt x="6735" y="2963"/>
                    <a:pt x="6541" y="2963"/>
                  </a:cubicBezTo>
                  <a:close/>
                  <a:moveTo>
                    <a:pt x="6634" y="4436"/>
                  </a:moveTo>
                  <a:cubicBezTo>
                    <a:pt x="3146" y="4436"/>
                    <a:pt x="883" y="5844"/>
                    <a:pt x="126" y="6409"/>
                  </a:cubicBezTo>
                  <a:cubicBezTo>
                    <a:pt x="126" y="6440"/>
                    <a:pt x="142" y="6487"/>
                    <a:pt x="142" y="6534"/>
                  </a:cubicBezTo>
                  <a:cubicBezTo>
                    <a:pt x="837" y="6001"/>
                    <a:pt x="3071" y="4559"/>
                    <a:pt x="6579" y="4559"/>
                  </a:cubicBezTo>
                  <a:cubicBezTo>
                    <a:pt x="6785" y="4559"/>
                    <a:pt x="6996" y="4564"/>
                    <a:pt x="7211" y="4575"/>
                  </a:cubicBezTo>
                  <a:cubicBezTo>
                    <a:pt x="10628" y="4716"/>
                    <a:pt x="12242" y="5766"/>
                    <a:pt x="12853" y="6330"/>
                  </a:cubicBezTo>
                  <a:cubicBezTo>
                    <a:pt x="12869" y="6283"/>
                    <a:pt x="12869" y="6236"/>
                    <a:pt x="12885" y="6174"/>
                  </a:cubicBezTo>
                  <a:cubicBezTo>
                    <a:pt x="12211" y="5594"/>
                    <a:pt x="10596" y="4606"/>
                    <a:pt x="7226" y="4449"/>
                  </a:cubicBezTo>
                  <a:cubicBezTo>
                    <a:pt x="7025" y="4440"/>
                    <a:pt x="6828" y="4436"/>
                    <a:pt x="6634" y="4436"/>
                  </a:cubicBezTo>
                  <a:close/>
                  <a:moveTo>
                    <a:pt x="6706" y="5909"/>
                  </a:moveTo>
                  <a:cubicBezTo>
                    <a:pt x="3600" y="5909"/>
                    <a:pt x="1475" y="7030"/>
                    <a:pt x="502" y="7678"/>
                  </a:cubicBezTo>
                  <a:cubicBezTo>
                    <a:pt x="518" y="7710"/>
                    <a:pt x="533" y="7741"/>
                    <a:pt x="549" y="7788"/>
                  </a:cubicBezTo>
                  <a:cubicBezTo>
                    <a:pt x="1493" y="7154"/>
                    <a:pt x="3602" y="6034"/>
                    <a:pt x="6706" y="6034"/>
                  </a:cubicBezTo>
                  <a:cubicBezTo>
                    <a:pt x="6902" y="6034"/>
                    <a:pt x="7101" y="6039"/>
                    <a:pt x="7305" y="6048"/>
                  </a:cubicBezTo>
                  <a:cubicBezTo>
                    <a:pt x="10142" y="6174"/>
                    <a:pt x="11725" y="6926"/>
                    <a:pt x="12540" y="7490"/>
                  </a:cubicBezTo>
                  <a:cubicBezTo>
                    <a:pt x="12556" y="7443"/>
                    <a:pt x="12571" y="7396"/>
                    <a:pt x="12587" y="7365"/>
                  </a:cubicBezTo>
                  <a:cubicBezTo>
                    <a:pt x="11756" y="6785"/>
                    <a:pt x="10157" y="6048"/>
                    <a:pt x="7305" y="5923"/>
                  </a:cubicBezTo>
                  <a:cubicBezTo>
                    <a:pt x="7101" y="5914"/>
                    <a:pt x="6902" y="5909"/>
                    <a:pt x="6706" y="5909"/>
                  </a:cubicBezTo>
                  <a:close/>
                  <a:moveTo>
                    <a:pt x="6769" y="7397"/>
                  </a:moveTo>
                  <a:cubicBezTo>
                    <a:pt x="4131" y="7397"/>
                    <a:pt x="2203" y="8198"/>
                    <a:pt x="1098" y="8838"/>
                  </a:cubicBezTo>
                  <a:cubicBezTo>
                    <a:pt x="1113" y="8870"/>
                    <a:pt x="1145" y="8901"/>
                    <a:pt x="1160" y="8932"/>
                  </a:cubicBezTo>
                  <a:cubicBezTo>
                    <a:pt x="2258" y="8303"/>
                    <a:pt x="4176" y="7509"/>
                    <a:pt x="6813" y="7509"/>
                  </a:cubicBezTo>
                  <a:cubicBezTo>
                    <a:pt x="6999" y="7509"/>
                    <a:pt x="7189" y="7513"/>
                    <a:pt x="7383" y="7522"/>
                  </a:cubicBezTo>
                  <a:cubicBezTo>
                    <a:pt x="9656" y="7631"/>
                    <a:pt x="11129" y="8117"/>
                    <a:pt x="12038" y="8603"/>
                  </a:cubicBezTo>
                  <a:cubicBezTo>
                    <a:pt x="12054" y="8572"/>
                    <a:pt x="12070" y="8525"/>
                    <a:pt x="12101" y="8493"/>
                  </a:cubicBezTo>
                  <a:cubicBezTo>
                    <a:pt x="11176" y="8008"/>
                    <a:pt x="9687" y="7506"/>
                    <a:pt x="7399" y="7412"/>
                  </a:cubicBezTo>
                  <a:cubicBezTo>
                    <a:pt x="7184" y="7402"/>
                    <a:pt x="6974" y="7397"/>
                    <a:pt x="6769" y="73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5316475" y="4680600"/>
              <a:ext cx="218700" cy="89775"/>
            </a:xfrm>
            <a:custGeom>
              <a:avLst/>
              <a:gdLst/>
              <a:ahLst/>
              <a:cxnLst/>
              <a:rect l="l" t="t" r="r" b="b"/>
              <a:pathLst>
                <a:path w="8748" h="3591" extrusionOk="0">
                  <a:moveTo>
                    <a:pt x="4311" y="16"/>
                  </a:moveTo>
                  <a:cubicBezTo>
                    <a:pt x="1913" y="126"/>
                    <a:pt x="1" y="1004"/>
                    <a:pt x="48" y="1960"/>
                  </a:cubicBezTo>
                  <a:lnTo>
                    <a:pt x="48" y="1960"/>
                  </a:lnTo>
                  <a:lnTo>
                    <a:pt x="79" y="2446"/>
                  </a:lnTo>
                  <a:cubicBezTo>
                    <a:pt x="79" y="2446"/>
                    <a:pt x="126" y="2430"/>
                    <a:pt x="220" y="2399"/>
                  </a:cubicBezTo>
                  <a:lnTo>
                    <a:pt x="220" y="2399"/>
                  </a:lnTo>
                  <a:cubicBezTo>
                    <a:pt x="753" y="3120"/>
                    <a:pt x="2462" y="3590"/>
                    <a:pt x="4468" y="3496"/>
                  </a:cubicBezTo>
                  <a:lnTo>
                    <a:pt x="4468" y="3496"/>
                  </a:lnTo>
                  <a:cubicBezTo>
                    <a:pt x="6490" y="3402"/>
                    <a:pt x="8152" y="2759"/>
                    <a:pt x="8606" y="1991"/>
                  </a:cubicBezTo>
                  <a:lnTo>
                    <a:pt x="8606" y="1991"/>
                  </a:lnTo>
                  <a:cubicBezTo>
                    <a:pt x="8700" y="2023"/>
                    <a:pt x="8747" y="2038"/>
                    <a:pt x="8747" y="2038"/>
                  </a:cubicBezTo>
                  <a:lnTo>
                    <a:pt x="8747" y="2038"/>
                  </a:lnTo>
                  <a:lnTo>
                    <a:pt x="8732" y="1553"/>
                  </a:lnTo>
                  <a:cubicBezTo>
                    <a:pt x="8685" y="659"/>
                    <a:pt x="6976" y="1"/>
                    <a:pt x="4829" y="1"/>
                  </a:cubicBezTo>
                  <a:lnTo>
                    <a:pt x="4829" y="1"/>
                  </a:lnTo>
                  <a:cubicBezTo>
                    <a:pt x="4656" y="1"/>
                    <a:pt x="4484" y="1"/>
                    <a:pt x="4311" y="16"/>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5317275" y="4692750"/>
              <a:ext cx="219075" cy="90150"/>
            </a:xfrm>
            <a:custGeom>
              <a:avLst/>
              <a:gdLst/>
              <a:ahLst/>
              <a:cxnLst/>
              <a:rect l="l" t="t" r="r" b="b"/>
              <a:pathLst>
                <a:path w="8763" h="3606" extrusionOk="0">
                  <a:moveTo>
                    <a:pt x="4295" y="16"/>
                  </a:moveTo>
                  <a:cubicBezTo>
                    <a:pt x="1897" y="126"/>
                    <a:pt x="0" y="1004"/>
                    <a:pt x="47" y="1960"/>
                  </a:cubicBezTo>
                  <a:lnTo>
                    <a:pt x="47" y="1960"/>
                  </a:lnTo>
                  <a:cubicBezTo>
                    <a:pt x="94" y="2916"/>
                    <a:pt x="2069" y="3606"/>
                    <a:pt x="4467" y="3496"/>
                  </a:cubicBezTo>
                  <a:lnTo>
                    <a:pt x="4467" y="3496"/>
                  </a:lnTo>
                  <a:cubicBezTo>
                    <a:pt x="6866" y="3386"/>
                    <a:pt x="8762" y="2509"/>
                    <a:pt x="8715" y="1552"/>
                  </a:cubicBezTo>
                  <a:lnTo>
                    <a:pt x="8715" y="1552"/>
                  </a:lnTo>
                  <a:cubicBezTo>
                    <a:pt x="8684" y="659"/>
                    <a:pt x="6975" y="1"/>
                    <a:pt x="4812" y="1"/>
                  </a:cubicBezTo>
                  <a:lnTo>
                    <a:pt x="4812" y="1"/>
                  </a:lnTo>
                  <a:cubicBezTo>
                    <a:pt x="4640" y="1"/>
                    <a:pt x="4467" y="1"/>
                    <a:pt x="4295" y="16"/>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19"/>
          <p:cNvSpPr/>
          <p:nvPr/>
        </p:nvSpPr>
        <p:spPr>
          <a:xfrm flipH="1">
            <a:off x="-440504" y="2736777"/>
            <a:ext cx="1324950" cy="207722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rot="-5400000">
            <a:off x="4226387" y="-745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rot="-10161546">
            <a:off x="7871594" y="2817980"/>
            <a:ext cx="1118609" cy="2566915"/>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19"/>
          <p:cNvGrpSpPr/>
          <p:nvPr/>
        </p:nvGrpSpPr>
        <p:grpSpPr>
          <a:xfrm>
            <a:off x="756550" y="309450"/>
            <a:ext cx="7904302" cy="4004000"/>
            <a:chOff x="756550" y="309450"/>
            <a:chExt cx="7904302" cy="4004000"/>
          </a:xfrm>
        </p:grpSpPr>
        <p:sp>
          <p:nvSpPr>
            <p:cNvPr id="840" name="Google Shape;840;p19"/>
            <p:cNvSpPr/>
            <p:nvPr/>
          </p:nvSpPr>
          <p:spPr>
            <a:xfrm>
              <a:off x="8200952" y="257175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756550" y="72983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906212" y="411035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a:off x="1402352" y="378035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1272462" y="2250963"/>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a:off x="7620996" y="3206325"/>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9"/>
            <p:cNvSpPr/>
            <p:nvPr/>
          </p:nvSpPr>
          <p:spPr>
            <a:xfrm>
              <a:off x="2429777" y="30945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8290350" y="633375"/>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91287" y="39535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19"/>
          <p:cNvGrpSpPr/>
          <p:nvPr/>
        </p:nvGrpSpPr>
        <p:grpSpPr>
          <a:xfrm>
            <a:off x="8351410" y="2707855"/>
            <a:ext cx="158998" cy="202543"/>
            <a:chOff x="2081700" y="1176750"/>
            <a:chExt cx="324022" cy="412931"/>
          </a:xfrm>
        </p:grpSpPr>
        <p:sp>
          <p:nvSpPr>
            <p:cNvPr id="850" name="Google Shape;850;p19"/>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9"/>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19"/>
          <p:cNvSpPr/>
          <p:nvPr/>
        </p:nvSpPr>
        <p:spPr>
          <a:xfrm>
            <a:off x="3633487" y="472677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9"/>
          <p:cNvSpPr/>
          <p:nvPr/>
        </p:nvSpPr>
        <p:spPr>
          <a:xfrm>
            <a:off x="3418487" y="386698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a:off x="6190062" y="10606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19"/>
          <p:cNvGrpSpPr/>
          <p:nvPr/>
        </p:nvGrpSpPr>
        <p:grpSpPr>
          <a:xfrm flipH="1">
            <a:off x="1548435" y="3906855"/>
            <a:ext cx="158998" cy="202543"/>
            <a:chOff x="2081700" y="1176750"/>
            <a:chExt cx="324022" cy="412931"/>
          </a:xfrm>
        </p:grpSpPr>
        <p:sp>
          <p:nvSpPr>
            <p:cNvPr id="856" name="Google Shape;856;p19"/>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9"/>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9"/>
          <p:cNvGrpSpPr/>
          <p:nvPr/>
        </p:nvGrpSpPr>
        <p:grpSpPr>
          <a:xfrm>
            <a:off x="5793480" y="4326837"/>
            <a:ext cx="586284" cy="554530"/>
            <a:chOff x="359650" y="1034800"/>
            <a:chExt cx="572375" cy="541375"/>
          </a:xfrm>
        </p:grpSpPr>
        <p:sp>
          <p:nvSpPr>
            <p:cNvPr id="859" name="Google Shape;859;p19"/>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9"/>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9"/>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882;p19"/>
          <p:cNvSpPr txBox="1">
            <a:spLocks noGrp="1"/>
          </p:cNvSpPr>
          <p:nvPr>
            <p:ph type="title" hasCustomPrompt="1"/>
          </p:nvPr>
        </p:nvSpPr>
        <p:spPr>
          <a:xfrm>
            <a:off x="1862013" y="1729063"/>
            <a:ext cx="2390700" cy="100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5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3" name="Google Shape;883;p19"/>
          <p:cNvSpPr txBox="1">
            <a:spLocks noGrp="1"/>
          </p:cNvSpPr>
          <p:nvPr>
            <p:ph type="subTitle" idx="1"/>
          </p:nvPr>
        </p:nvSpPr>
        <p:spPr>
          <a:xfrm>
            <a:off x="1862013" y="2736751"/>
            <a:ext cx="2390700" cy="6777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884" name="Google Shape;884;p19"/>
          <p:cNvSpPr txBox="1">
            <a:spLocks noGrp="1"/>
          </p:cNvSpPr>
          <p:nvPr>
            <p:ph type="title" idx="2" hasCustomPrompt="1"/>
          </p:nvPr>
        </p:nvSpPr>
        <p:spPr>
          <a:xfrm>
            <a:off x="4891269" y="1729050"/>
            <a:ext cx="2390700" cy="1007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51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5" name="Google Shape;885;p19"/>
          <p:cNvSpPr txBox="1">
            <a:spLocks noGrp="1"/>
          </p:cNvSpPr>
          <p:nvPr>
            <p:ph type="subTitle" idx="3"/>
          </p:nvPr>
        </p:nvSpPr>
        <p:spPr>
          <a:xfrm>
            <a:off x="4891269" y="2736721"/>
            <a:ext cx="2390700" cy="6777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886"/>
        <p:cNvGrpSpPr/>
        <p:nvPr/>
      </p:nvGrpSpPr>
      <p:grpSpPr>
        <a:xfrm>
          <a:off x="0" y="0"/>
          <a:ext cx="0" cy="0"/>
          <a:chOff x="0" y="0"/>
          <a:chExt cx="0" cy="0"/>
        </a:xfrm>
      </p:grpSpPr>
      <p:grpSp>
        <p:nvGrpSpPr>
          <p:cNvPr id="887" name="Google Shape;887;p20"/>
          <p:cNvGrpSpPr/>
          <p:nvPr/>
        </p:nvGrpSpPr>
        <p:grpSpPr>
          <a:xfrm rot="461833">
            <a:off x="-737528" y="-68735"/>
            <a:ext cx="1363657" cy="2039351"/>
            <a:chOff x="248303" y="1604035"/>
            <a:chExt cx="492572" cy="736615"/>
          </a:xfrm>
        </p:grpSpPr>
        <p:sp>
          <p:nvSpPr>
            <p:cNvPr id="888" name="Google Shape;888;p20"/>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0"/>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0"/>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0"/>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0"/>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0"/>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0"/>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20"/>
          <p:cNvSpPr/>
          <p:nvPr/>
        </p:nvSpPr>
        <p:spPr>
          <a:xfrm rot="10800000" flipH="1">
            <a:off x="8798191" y="230353"/>
            <a:ext cx="919256" cy="144115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0"/>
          <p:cNvSpPr/>
          <p:nvPr/>
        </p:nvSpPr>
        <p:spPr>
          <a:xfrm rot="-2700000" flipH="1">
            <a:off x="-647125" y="2839224"/>
            <a:ext cx="1265992" cy="81044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0"/>
          <p:cNvSpPr/>
          <p:nvPr/>
        </p:nvSpPr>
        <p:spPr>
          <a:xfrm rot="10161534" flipH="1">
            <a:off x="8603947" y="3201577"/>
            <a:ext cx="851343" cy="1953601"/>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6" name="Google Shape;916;p20"/>
          <p:cNvGrpSpPr/>
          <p:nvPr/>
        </p:nvGrpSpPr>
        <p:grpSpPr>
          <a:xfrm>
            <a:off x="-74673" y="0"/>
            <a:ext cx="9384725" cy="5060475"/>
            <a:chOff x="-74673" y="0"/>
            <a:chExt cx="9384725" cy="5060475"/>
          </a:xfrm>
        </p:grpSpPr>
        <p:sp>
          <p:nvSpPr>
            <p:cNvPr id="917" name="Google Shape;917;p20"/>
            <p:cNvSpPr/>
            <p:nvPr/>
          </p:nvSpPr>
          <p:spPr>
            <a:xfrm>
              <a:off x="8850152" y="238087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0"/>
            <p:cNvSpPr/>
            <p:nvPr/>
          </p:nvSpPr>
          <p:spPr>
            <a:xfrm>
              <a:off x="315412" y="409937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a:off x="-74673" y="442327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a:off x="3050921" y="4883175"/>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a:off x="3628752" y="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a:off x="8470000" y="810375"/>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6387712" y="472410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20"/>
          <p:cNvGrpSpPr/>
          <p:nvPr/>
        </p:nvGrpSpPr>
        <p:grpSpPr>
          <a:xfrm flipH="1">
            <a:off x="8985010" y="2510330"/>
            <a:ext cx="158998" cy="202543"/>
            <a:chOff x="2081700" y="1176750"/>
            <a:chExt cx="324022" cy="412931"/>
          </a:xfrm>
        </p:grpSpPr>
        <p:sp>
          <p:nvSpPr>
            <p:cNvPr id="925" name="Google Shape;925;p20"/>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20"/>
          <p:cNvGrpSpPr/>
          <p:nvPr/>
        </p:nvGrpSpPr>
        <p:grpSpPr>
          <a:xfrm flipH="1">
            <a:off x="79460" y="4552080"/>
            <a:ext cx="158998" cy="202543"/>
            <a:chOff x="2081700" y="1176750"/>
            <a:chExt cx="324022" cy="412931"/>
          </a:xfrm>
        </p:grpSpPr>
        <p:sp>
          <p:nvSpPr>
            <p:cNvPr id="928" name="Google Shape;928;p20"/>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0" name="Google Shape;930;p20"/>
          <p:cNvSpPr/>
          <p:nvPr/>
        </p:nvSpPr>
        <p:spPr>
          <a:xfrm>
            <a:off x="707500" y="1389250"/>
            <a:ext cx="7729200" cy="32067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0"/>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atin typeface="Baloo 2"/>
                <a:ea typeface="Baloo 2"/>
                <a:cs typeface="Baloo 2"/>
                <a:sym typeface="Baloo 2"/>
              </a:defRPr>
            </a:lvl1pPr>
            <a:lvl2pPr lvl="1">
              <a:spcBef>
                <a:spcPts val="0"/>
              </a:spcBef>
              <a:spcAft>
                <a:spcPts val="0"/>
              </a:spcAft>
              <a:buSzPts val="3500"/>
              <a:buNone/>
              <a:defRPr>
                <a:latin typeface="Baloo 2"/>
                <a:ea typeface="Baloo 2"/>
                <a:cs typeface="Baloo 2"/>
                <a:sym typeface="Baloo 2"/>
              </a:defRPr>
            </a:lvl2pPr>
            <a:lvl3pPr lvl="2">
              <a:spcBef>
                <a:spcPts val="0"/>
              </a:spcBef>
              <a:spcAft>
                <a:spcPts val="0"/>
              </a:spcAft>
              <a:buSzPts val="3500"/>
              <a:buNone/>
              <a:defRPr>
                <a:latin typeface="Baloo 2"/>
                <a:ea typeface="Baloo 2"/>
                <a:cs typeface="Baloo 2"/>
                <a:sym typeface="Baloo 2"/>
              </a:defRPr>
            </a:lvl3pPr>
            <a:lvl4pPr lvl="3">
              <a:spcBef>
                <a:spcPts val="0"/>
              </a:spcBef>
              <a:spcAft>
                <a:spcPts val="0"/>
              </a:spcAft>
              <a:buSzPts val="3500"/>
              <a:buNone/>
              <a:defRPr>
                <a:latin typeface="Baloo 2"/>
                <a:ea typeface="Baloo 2"/>
                <a:cs typeface="Baloo 2"/>
                <a:sym typeface="Baloo 2"/>
              </a:defRPr>
            </a:lvl4pPr>
            <a:lvl5pPr lvl="4">
              <a:spcBef>
                <a:spcPts val="0"/>
              </a:spcBef>
              <a:spcAft>
                <a:spcPts val="0"/>
              </a:spcAft>
              <a:buSzPts val="3500"/>
              <a:buNone/>
              <a:defRPr>
                <a:latin typeface="Baloo 2"/>
                <a:ea typeface="Baloo 2"/>
                <a:cs typeface="Baloo 2"/>
                <a:sym typeface="Baloo 2"/>
              </a:defRPr>
            </a:lvl5pPr>
            <a:lvl6pPr lvl="5">
              <a:spcBef>
                <a:spcPts val="0"/>
              </a:spcBef>
              <a:spcAft>
                <a:spcPts val="0"/>
              </a:spcAft>
              <a:buSzPts val="3500"/>
              <a:buNone/>
              <a:defRPr>
                <a:latin typeface="Baloo 2"/>
                <a:ea typeface="Baloo 2"/>
                <a:cs typeface="Baloo 2"/>
                <a:sym typeface="Baloo 2"/>
              </a:defRPr>
            </a:lvl6pPr>
            <a:lvl7pPr lvl="6">
              <a:spcBef>
                <a:spcPts val="0"/>
              </a:spcBef>
              <a:spcAft>
                <a:spcPts val="0"/>
              </a:spcAft>
              <a:buSzPts val="3500"/>
              <a:buNone/>
              <a:defRPr>
                <a:latin typeface="Baloo 2"/>
                <a:ea typeface="Baloo 2"/>
                <a:cs typeface="Baloo 2"/>
                <a:sym typeface="Baloo 2"/>
              </a:defRPr>
            </a:lvl7pPr>
            <a:lvl8pPr lvl="7">
              <a:spcBef>
                <a:spcPts val="0"/>
              </a:spcBef>
              <a:spcAft>
                <a:spcPts val="0"/>
              </a:spcAft>
              <a:buSzPts val="3500"/>
              <a:buNone/>
              <a:defRPr>
                <a:latin typeface="Baloo 2"/>
                <a:ea typeface="Baloo 2"/>
                <a:cs typeface="Baloo 2"/>
                <a:sym typeface="Baloo 2"/>
              </a:defRPr>
            </a:lvl8pPr>
            <a:lvl9pPr lvl="8">
              <a:spcBef>
                <a:spcPts val="0"/>
              </a:spcBef>
              <a:spcAft>
                <a:spcPts val="0"/>
              </a:spcAft>
              <a:buSzPts val="3500"/>
              <a:buNone/>
              <a:defRPr>
                <a:latin typeface="Baloo 2"/>
                <a:ea typeface="Baloo 2"/>
                <a:cs typeface="Baloo 2"/>
                <a:sym typeface="Baloo 2"/>
              </a:defRPr>
            </a:lvl9pPr>
          </a:lstStyle>
          <a:p>
            <a:endParaRPr/>
          </a:p>
        </p:txBody>
      </p:sp>
      <p:sp>
        <p:nvSpPr>
          <p:cNvPr id="932" name="Google Shape;932;p20"/>
          <p:cNvSpPr txBox="1">
            <a:spLocks noGrp="1"/>
          </p:cNvSpPr>
          <p:nvPr>
            <p:ph type="title" idx="2"/>
          </p:nvPr>
        </p:nvSpPr>
        <p:spPr>
          <a:xfrm>
            <a:off x="720000" y="409425"/>
            <a:ext cx="77040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933"/>
        <p:cNvGrpSpPr/>
        <p:nvPr/>
      </p:nvGrpSpPr>
      <p:grpSpPr>
        <a:xfrm>
          <a:off x="0" y="0"/>
          <a:ext cx="0" cy="0"/>
          <a:chOff x="0" y="0"/>
          <a:chExt cx="0" cy="0"/>
        </a:xfrm>
      </p:grpSpPr>
      <p:sp>
        <p:nvSpPr>
          <p:cNvPr id="934" name="Google Shape;934;p21"/>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21"/>
          <p:cNvGrpSpPr/>
          <p:nvPr/>
        </p:nvGrpSpPr>
        <p:grpSpPr>
          <a:xfrm>
            <a:off x="101302" y="165113"/>
            <a:ext cx="9089548" cy="4836188"/>
            <a:chOff x="101302" y="165113"/>
            <a:chExt cx="9089548" cy="4836188"/>
          </a:xfrm>
        </p:grpSpPr>
        <p:sp>
          <p:nvSpPr>
            <p:cNvPr id="936" name="Google Shape;936;p21"/>
            <p:cNvSpPr/>
            <p:nvPr/>
          </p:nvSpPr>
          <p:spPr>
            <a:xfrm>
              <a:off x="1174627" y="36793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670362" y="313977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7290964"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1672187" y="153928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7113671" y="3421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8909750" y="11406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6019512" y="479820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5" name="Google Shape;945;p21"/>
          <p:cNvSpPr/>
          <p:nvPr/>
        </p:nvSpPr>
        <p:spPr>
          <a:xfrm rot="-900021" flipH="1">
            <a:off x="7929066"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6" name="Google Shape;946;p21"/>
          <p:cNvGrpSpPr/>
          <p:nvPr/>
        </p:nvGrpSpPr>
        <p:grpSpPr>
          <a:xfrm>
            <a:off x="-262658" y="-68818"/>
            <a:ext cx="1363635" cy="2039318"/>
            <a:chOff x="248303" y="1604035"/>
            <a:chExt cx="492572" cy="736615"/>
          </a:xfrm>
        </p:grpSpPr>
        <p:sp>
          <p:nvSpPr>
            <p:cNvPr id="947" name="Google Shape;947;p21"/>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2" name="Google Shape;972;p21"/>
          <p:cNvSpPr/>
          <p:nvPr/>
        </p:nvSpPr>
        <p:spPr>
          <a:xfrm rot="899978">
            <a:off x="8372643" y="2335269"/>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rot="-5400000">
            <a:off x="1332074"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4" name="Google Shape;974;p21"/>
          <p:cNvGrpSpPr/>
          <p:nvPr/>
        </p:nvGrpSpPr>
        <p:grpSpPr>
          <a:xfrm>
            <a:off x="250935" y="2767530"/>
            <a:ext cx="158998" cy="202543"/>
            <a:chOff x="2081700" y="1176750"/>
            <a:chExt cx="324022" cy="412931"/>
          </a:xfrm>
        </p:grpSpPr>
        <p:sp>
          <p:nvSpPr>
            <p:cNvPr id="975" name="Google Shape;975;p21"/>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21"/>
          <p:cNvGrpSpPr/>
          <p:nvPr/>
        </p:nvGrpSpPr>
        <p:grpSpPr>
          <a:xfrm rot="-362900" flipH="1">
            <a:off x="7868705" y="292604"/>
            <a:ext cx="858704" cy="1382844"/>
            <a:chOff x="473775" y="2564850"/>
            <a:chExt cx="301900" cy="486175"/>
          </a:xfrm>
        </p:grpSpPr>
        <p:sp>
          <p:nvSpPr>
            <p:cNvPr id="978" name="Google Shape;978;p21"/>
            <p:cNvSpPr/>
            <p:nvPr/>
          </p:nvSpPr>
          <p:spPr>
            <a:xfrm>
              <a:off x="637550" y="2880025"/>
              <a:ext cx="83925" cy="149200"/>
            </a:xfrm>
            <a:custGeom>
              <a:avLst/>
              <a:gdLst/>
              <a:ahLst/>
              <a:cxnLst/>
              <a:rect l="l" t="t" r="r" b="b"/>
              <a:pathLst>
                <a:path w="3357" h="5968" extrusionOk="0">
                  <a:moveTo>
                    <a:pt x="1" y="1"/>
                  </a:moveTo>
                  <a:lnTo>
                    <a:pt x="1" y="1"/>
                  </a:lnTo>
                  <a:cubicBezTo>
                    <a:pt x="617" y="275"/>
                    <a:pt x="1074" y="799"/>
                    <a:pt x="1256" y="1393"/>
                  </a:cubicBezTo>
                  <a:cubicBezTo>
                    <a:pt x="1439" y="2009"/>
                    <a:pt x="1347" y="2626"/>
                    <a:pt x="1188" y="3265"/>
                  </a:cubicBezTo>
                  <a:cubicBezTo>
                    <a:pt x="1119" y="3607"/>
                    <a:pt x="1074" y="3949"/>
                    <a:pt x="1119" y="4315"/>
                  </a:cubicBezTo>
                  <a:cubicBezTo>
                    <a:pt x="1142" y="4657"/>
                    <a:pt x="1256" y="5022"/>
                    <a:pt x="1484" y="5296"/>
                  </a:cubicBezTo>
                  <a:cubicBezTo>
                    <a:pt x="1837" y="5754"/>
                    <a:pt x="2379" y="5967"/>
                    <a:pt x="2903" y="5967"/>
                  </a:cubicBezTo>
                  <a:cubicBezTo>
                    <a:pt x="3057" y="5967"/>
                    <a:pt x="3210" y="5949"/>
                    <a:pt x="3356" y="5912"/>
                  </a:cubicBezTo>
                  <a:lnTo>
                    <a:pt x="3356" y="5912"/>
                  </a:lnTo>
                  <a:cubicBezTo>
                    <a:pt x="3331" y="5913"/>
                    <a:pt x="3307" y="5914"/>
                    <a:pt x="3282" y="5914"/>
                  </a:cubicBezTo>
                  <a:cubicBezTo>
                    <a:pt x="2665" y="5914"/>
                    <a:pt x="2020" y="5641"/>
                    <a:pt x="1713" y="5136"/>
                  </a:cubicBezTo>
                  <a:cubicBezTo>
                    <a:pt x="1370" y="4634"/>
                    <a:pt x="1393" y="3949"/>
                    <a:pt x="1507" y="3333"/>
                  </a:cubicBezTo>
                  <a:cubicBezTo>
                    <a:pt x="1667" y="2717"/>
                    <a:pt x="1758" y="1964"/>
                    <a:pt x="1484" y="1302"/>
                  </a:cubicBezTo>
                  <a:cubicBezTo>
                    <a:pt x="1256" y="640"/>
                    <a:pt x="663" y="13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692325" y="3005550"/>
              <a:ext cx="83350" cy="45475"/>
            </a:xfrm>
            <a:custGeom>
              <a:avLst/>
              <a:gdLst/>
              <a:ahLst/>
              <a:cxnLst/>
              <a:rect l="l" t="t" r="r" b="b"/>
              <a:pathLst>
                <a:path w="3334" h="1819" extrusionOk="0">
                  <a:moveTo>
                    <a:pt x="1217" y="1"/>
                  </a:moveTo>
                  <a:cubicBezTo>
                    <a:pt x="926" y="1"/>
                    <a:pt x="600" y="18"/>
                    <a:pt x="343" y="275"/>
                  </a:cubicBezTo>
                  <a:cubicBezTo>
                    <a:pt x="47" y="572"/>
                    <a:pt x="1" y="1097"/>
                    <a:pt x="389" y="1462"/>
                  </a:cubicBezTo>
                  <a:cubicBezTo>
                    <a:pt x="480" y="1530"/>
                    <a:pt x="594" y="1622"/>
                    <a:pt x="731" y="1667"/>
                  </a:cubicBezTo>
                  <a:cubicBezTo>
                    <a:pt x="894" y="1749"/>
                    <a:pt x="1290" y="1819"/>
                    <a:pt x="1661" y="1819"/>
                  </a:cubicBezTo>
                  <a:cubicBezTo>
                    <a:pt x="1810" y="1819"/>
                    <a:pt x="1954" y="1808"/>
                    <a:pt x="2078" y="1782"/>
                  </a:cubicBezTo>
                  <a:cubicBezTo>
                    <a:pt x="2535" y="1713"/>
                    <a:pt x="2945" y="1530"/>
                    <a:pt x="3219" y="1371"/>
                  </a:cubicBezTo>
                  <a:cubicBezTo>
                    <a:pt x="3288" y="1325"/>
                    <a:pt x="3333" y="1302"/>
                    <a:pt x="3311" y="1211"/>
                  </a:cubicBezTo>
                  <a:cubicBezTo>
                    <a:pt x="3288" y="1165"/>
                    <a:pt x="3219" y="1074"/>
                    <a:pt x="3151" y="983"/>
                  </a:cubicBezTo>
                  <a:cubicBezTo>
                    <a:pt x="3037" y="869"/>
                    <a:pt x="2900" y="754"/>
                    <a:pt x="2854" y="709"/>
                  </a:cubicBezTo>
                  <a:cubicBezTo>
                    <a:pt x="2375" y="298"/>
                    <a:pt x="1667" y="24"/>
                    <a:pt x="1348" y="1"/>
                  </a:cubicBezTo>
                  <a:cubicBezTo>
                    <a:pt x="1305" y="1"/>
                    <a:pt x="1261" y="1"/>
                    <a:pt x="1217"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739700" y="3038350"/>
              <a:ext cx="19425" cy="8525"/>
            </a:xfrm>
            <a:custGeom>
              <a:avLst/>
              <a:gdLst/>
              <a:ahLst/>
              <a:cxnLst/>
              <a:rect l="l" t="t" r="r" b="b"/>
              <a:pathLst>
                <a:path w="777" h="341" extrusionOk="0">
                  <a:moveTo>
                    <a:pt x="504" y="0"/>
                  </a:moveTo>
                  <a:cubicBezTo>
                    <a:pt x="465" y="0"/>
                    <a:pt x="427" y="5"/>
                    <a:pt x="388" y="13"/>
                  </a:cubicBezTo>
                  <a:cubicBezTo>
                    <a:pt x="252" y="36"/>
                    <a:pt x="137" y="59"/>
                    <a:pt x="0" y="173"/>
                  </a:cubicBezTo>
                  <a:cubicBezTo>
                    <a:pt x="91" y="299"/>
                    <a:pt x="210" y="340"/>
                    <a:pt x="324" y="340"/>
                  </a:cubicBezTo>
                  <a:cubicBezTo>
                    <a:pt x="354" y="340"/>
                    <a:pt x="383" y="337"/>
                    <a:pt x="411" y="333"/>
                  </a:cubicBezTo>
                  <a:cubicBezTo>
                    <a:pt x="571" y="310"/>
                    <a:pt x="708" y="241"/>
                    <a:pt x="777" y="81"/>
                  </a:cubicBezTo>
                  <a:cubicBezTo>
                    <a:pt x="670" y="21"/>
                    <a:pt x="584" y="0"/>
                    <a:pt x="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473775" y="2564875"/>
              <a:ext cx="248825" cy="353975"/>
            </a:xfrm>
            <a:custGeom>
              <a:avLst/>
              <a:gdLst/>
              <a:ahLst/>
              <a:cxnLst/>
              <a:rect l="l" t="t" r="r" b="b"/>
              <a:pathLst>
                <a:path w="9953" h="14159"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3082" y="12903"/>
                    <a:pt x="3196" y="13405"/>
                    <a:pt x="3333" y="13885"/>
                  </a:cubicBezTo>
                  <a:cubicBezTo>
                    <a:pt x="3379" y="14090"/>
                    <a:pt x="3402" y="14159"/>
                    <a:pt x="3630" y="14159"/>
                  </a:cubicBezTo>
                  <a:cubicBezTo>
                    <a:pt x="4315" y="14159"/>
                    <a:pt x="5137" y="13953"/>
                    <a:pt x="5776" y="13748"/>
                  </a:cubicBezTo>
                  <a:cubicBezTo>
                    <a:pt x="6209" y="13634"/>
                    <a:pt x="7533" y="13040"/>
                    <a:pt x="7602" y="12995"/>
                  </a:cubicBezTo>
                  <a:cubicBezTo>
                    <a:pt x="7830" y="12881"/>
                    <a:pt x="8332" y="12584"/>
                    <a:pt x="8583" y="12424"/>
                  </a:cubicBezTo>
                  <a:cubicBezTo>
                    <a:pt x="9040" y="12104"/>
                    <a:pt x="9473" y="11739"/>
                    <a:pt x="9861" y="11328"/>
                  </a:cubicBezTo>
                  <a:cubicBezTo>
                    <a:pt x="9953" y="11237"/>
                    <a:pt x="9953" y="11146"/>
                    <a:pt x="9907" y="11054"/>
                  </a:cubicBezTo>
                  <a:cubicBezTo>
                    <a:pt x="9884" y="11009"/>
                    <a:pt x="9405" y="10301"/>
                    <a:pt x="8697" y="9228"/>
                  </a:cubicBezTo>
                  <a:cubicBezTo>
                    <a:pt x="6689" y="6261"/>
                    <a:pt x="2900" y="601"/>
                    <a:pt x="2649" y="235"/>
                  </a:cubicBezTo>
                  <a:cubicBezTo>
                    <a:pt x="2519" y="50"/>
                    <a:pt x="2479" y="0"/>
                    <a:pt x="233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473775" y="2564875"/>
              <a:ext cx="217450" cy="310050"/>
            </a:xfrm>
            <a:custGeom>
              <a:avLst/>
              <a:gdLst/>
              <a:ahLst/>
              <a:cxnLst/>
              <a:rect l="l" t="t" r="r" b="b"/>
              <a:pathLst>
                <a:path w="8698" h="12402"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5525" y="12264"/>
                    <a:pt x="7830" y="10141"/>
                    <a:pt x="8697" y="9228"/>
                  </a:cubicBezTo>
                  <a:cubicBezTo>
                    <a:pt x="6689" y="6261"/>
                    <a:pt x="2900" y="601"/>
                    <a:pt x="2649" y="235"/>
                  </a:cubicBezTo>
                  <a:cubicBezTo>
                    <a:pt x="2519" y="50"/>
                    <a:pt x="2479" y="0"/>
                    <a:pt x="233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513150" y="2696500"/>
              <a:ext cx="136975" cy="141350"/>
            </a:xfrm>
            <a:custGeom>
              <a:avLst/>
              <a:gdLst/>
              <a:ahLst/>
              <a:cxnLst/>
              <a:rect l="l" t="t" r="r" b="b"/>
              <a:pathLst>
                <a:path w="5479" h="5654" extrusionOk="0">
                  <a:moveTo>
                    <a:pt x="4421" y="0"/>
                  </a:moveTo>
                  <a:cubicBezTo>
                    <a:pt x="4385" y="0"/>
                    <a:pt x="4346" y="29"/>
                    <a:pt x="4292" y="83"/>
                  </a:cubicBezTo>
                  <a:cubicBezTo>
                    <a:pt x="3721" y="631"/>
                    <a:pt x="3470" y="1407"/>
                    <a:pt x="3379" y="2183"/>
                  </a:cubicBezTo>
                  <a:cubicBezTo>
                    <a:pt x="3251" y="3097"/>
                    <a:pt x="3475" y="3631"/>
                    <a:pt x="3428" y="3631"/>
                  </a:cubicBezTo>
                  <a:cubicBezTo>
                    <a:pt x="3416" y="3631"/>
                    <a:pt x="3388" y="3598"/>
                    <a:pt x="3333" y="3530"/>
                  </a:cubicBezTo>
                  <a:cubicBezTo>
                    <a:pt x="2473" y="2429"/>
                    <a:pt x="1227" y="1925"/>
                    <a:pt x="409" y="1925"/>
                  </a:cubicBezTo>
                  <a:cubicBezTo>
                    <a:pt x="294" y="1925"/>
                    <a:pt x="188" y="1935"/>
                    <a:pt x="92" y="1955"/>
                  </a:cubicBezTo>
                  <a:cubicBezTo>
                    <a:pt x="1" y="1978"/>
                    <a:pt x="24" y="2046"/>
                    <a:pt x="69" y="2229"/>
                  </a:cubicBezTo>
                  <a:cubicBezTo>
                    <a:pt x="457" y="3667"/>
                    <a:pt x="434" y="3621"/>
                    <a:pt x="457" y="3667"/>
                  </a:cubicBezTo>
                  <a:cubicBezTo>
                    <a:pt x="489" y="3750"/>
                    <a:pt x="515" y="3767"/>
                    <a:pt x="583" y="3767"/>
                  </a:cubicBezTo>
                  <a:cubicBezTo>
                    <a:pt x="628" y="3767"/>
                    <a:pt x="690" y="3760"/>
                    <a:pt x="784" y="3760"/>
                  </a:cubicBezTo>
                  <a:cubicBezTo>
                    <a:pt x="858" y="3760"/>
                    <a:pt x="953" y="3764"/>
                    <a:pt x="1074" y="3781"/>
                  </a:cubicBezTo>
                  <a:cubicBezTo>
                    <a:pt x="1736" y="3872"/>
                    <a:pt x="2489" y="4306"/>
                    <a:pt x="2968" y="4968"/>
                  </a:cubicBezTo>
                  <a:cubicBezTo>
                    <a:pt x="3328" y="5460"/>
                    <a:pt x="3264" y="5654"/>
                    <a:pt x="3335" y="5654"/>
                  </a:cubicBezTo>
                  <a:cubicBezTo>
                    <a:pt x="3350" y="5654"/>
                    <a:pt x="3371" y="5645"/>
                    <a:pt x="3402" y="5630"/>
                  </a:cubicBezTo>
                  <a:cubicBezTo>
                    <a:pt x="3676" y="5538"/>
                    <a:pt x="3950" y="5470"/>
                    <a:pt x="4178" y="5333"/>
                  </a:cubicBezTo>
                  <a:cubicBezTo>
                    <a:pt x="4452" y="5219"/>
                    <a:pt x="4680" y="5082"/>
                    <a:pt x="4931" y="4945"/>
                  </a:cubicBezTo>
                  <a:cubicBezTo>
                    <a:pt x="5000" y="4922"/>
                    <a:pt x="5022" y="4899"/>
                    <a:pt x="4977" y="4808"/>
                  </a:cubicBezTo>
                  <a:cubicBezTo>
                    <a:pt x="4954" y="4740"/>
                    <a:pt x="4908" y="4671"/>
                    <a:pt x="4885" y="4580"/>
                  </a:cubicBezTo>
                  <a:cubicBezTo>
                    <a:pt x="4612" y="4055"/>
                    <a:pt x="4543" y="3142"/>
                    <a:pt x="4931" y="2252"/>
                  </a:cubicBezTo>
                  <a:cubicBezTo>
                    <a:pt x="5045" y="2023"/>
                    <a:pt x="5182" y="1818"/>
                    <a:pt x="5365" y="1635"/>
                  </a:cubicBezTo>
                  <a:cubicBezTo>
                    <a:pt x="5479" y="1521"/>
                    <a:pt x="5479" y="1521"/>
                    <a:pt x="5388" y="1384"/>
                  </a:cubicBezTo>
                  <a:cubicBezTo>
                    <a:pt x="5205" y="1110"/>
                    <a:pt x="4543" y="106"/>
                    <a:pt x="4543" y="106"/>
                  </a:cubicBezTo>
                  <a:cubicBezTo>
                    <a:pt x="4495" y="34"/>
                    <a:pt x="4460" y="0"/>
                    <a:pt x="442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512575" y="2645300"/>
              <a:ext cx="74800" cy="86525"/>
            </a:xfrm>
            <a:custGeom>
              <a:avLst/>
              <a:gdLst/>
              <a:ahLst/>
              <a:cxnLst/>
              <a:rect l="l" t="t" r="r" b="b"/>
              <a:pathLst>
                <a:path w="2992" h="3461" extrusionOk="0">
                  <a:moveTo>
                    <a:pt x="971" y="0"/>
                  </a:moveTo>
                  <a:cubicBezTo>
                    <a:pt x="891" y="0"/>
                    <a:pt x="848" y="34"/>
                    <a:pt x="777" y="123"/>
                  </a:cubicBezTo>
                  <a:cubicBezTo>
                    <a:pt x="1" y="1446"/>
                    <a:pt x="640" y="3250"/>
                    <a:pt x="2306" y="3455"/>
                  </a:cubicBezTo>
                  <a:cubicBezTo>
                    <a:pt x="2323" y="3459"/>
                    <a:pt x="2339" y="3461"/>
                    <a:pt x="2355" y="3461"/>
                  </a:cubicBezTo>
                  <a:cubicBezTo>
                    <a:pt x="2429" y="3461"/>
                    <a:pt x="2497" y="3420"/>
                    <a:pt x="2535" y="3364"/>
                  </a:cubicBezTo>
                  <a:cubicBezTo>
                    <a:pt x="2854" y="2907"/>
                    <a:pt x="2991" y="2428"/>
                    <a:pt x="2877" y="1789"/>
                  </a:cubicBezTo>
                  <a:cubicBezTo>
                    <a:pt x="2854" y="1606"/>
                    <a:pt x="2375" y="602"/>
                    <a:pt x="1713" y="237"/>
                  </a:cubicBezTo>
                  <a:cubicBezTo>
                    <a:pt x="1507" y="123"/>
                    <a:pt x="1279" y="54"/>
                    <a:pt x="1051" y="8"/>
                  </a:cubicBezTo>
                  <a:cubicBezTo>
                    <a:pt x="1020" y="3"/>
                    <a:pt x="994" y="0"/>
                    <a:pt x="97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538825" y="2683525"/>
              <a:ext cx="46825" cy="48300"/>
            </a:xfrm>
            <a:custGeom>
              <a:avLst/>
              <a:gdLst/>
              <a:ahLst/>
              <a:cxnLst/>
              <a:rect l="l" t="t" r="r" b="b"/>
              <a:pathLst>
                <a:path w="1873" h="1932" extrusionOk="0">
                  <a:moveTo>
                    <a:pt x="852" y="0"/>
                  </a:moveTo>
                  <a:cubicBezTo>
                    <a:pt x="551" y="0"/>
                    <a:pt x="318" y="145"/>
                    <a:pt x="138" y="465"/>
                  </a:cubicBezTo>
                  <a:cubicBezTo>
                    <a:pt x="1" y="762"/>
                    <a:pt x="24" y="1059"/>
                    <a:pt x="92" y="1355"/>
                  </a:cubicBezTo>
                  <a:cubicBezTo>
                    <a:pt x="115" y="1424"/>
                    <a:pt x="161" y="1492"/>
                    <a:pt x="229" y="1538"/>
                  </a:cubicBezTo>
                  <a:cubicBezTo>
                    <a:pt x="754" y="1880"/>
                    <a:pt x="982" y="1880"/>
                    <a:pt x="1234" y="1926"/>
                  </a:cubicBezTo>
                  <a:cubicBezTo>
                    <a:pt x="1257" y="1930"/>
                    <a:pt x="1278" y="1932"/>
                    <a:pt x="1298" y="1932"/>
                  </a:cubicBezTo>
                  <a:cubicBezTo>
                    <a:pt x="1394" y="1932"/>
                    <a:pt x="1451" y="1888"/>
                    <a:pt x="1507" y="1812"/>
                  </a:cubicBezTo>
                  <a:cubicBezTo>
                    <a:pt x="1553" y="1743"/>
                    <a:pt x="1576" y="1698"/>
                    <a:pt x="1622" y="1629"/>
                  </a:cubicBezTo>
                  <a:cubicBezTo>
                    <a:pt x="1758" y="1355"/>
                    <a:pt x="1850" y="1081"/>
                    <a:pt x="1873" y="785"/>
                  </a:cubicBezTo>
                  <a:cubicBezTo>
                    <a:pt x="1873" y="693"/>
                    <a:pt x="1850" y="671"/>
                    <a:pt x="1804" y="557"/>
                  </a:cubicBezTo>
                  <a:cubicBezTo>
                    <a:pt x="1622" y="260"/>
                    <a:pt x="1370" y="32"/>
                    <a:pt x="982" y="9"/>
                  </a:cubicBezTo>
                  <a:cubicBezTo>
                    <a:pt x="937" y="3"/>
                    <a:pt x="894" y="0"/>
                    <a:pt x="852"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540550" y="2786600"/>
              <a:ext cx="162075" cy="95325"/>
            </a:xfrm>
            <a:custGeom>
              <a:avLst/>
              <a:gdLst/>
              <a:ahLst/>
              <a:cxnLst/>
              <a:rect l="l" t="t" r="r" b="b"/>
              <a:pathLst>
                <a:path w="6483" h="3813" extrusionOk="0">
                  <a:moveTo>
                    <a:pt x="5755" y="1"/>
                  </a:moveTo>
                  <a:cubicBezTo>
                    <a:pt x="5650" y="1"/>
                    <a:pt x="5427" y="286"/>
                    <a:pt x="4246" y="1067"/>
                  </a:cubicBezTo>
                  <a:cubicBezTo>
                    <a:pt x="2534" y="2208"/>
                    <a:pt x="503" y="2437"/>
                    <a:pt x="92" y="2551"/>
                  </a:cubicBezTo>
                  <a:cubicBezTo>
                    <a:pt x="0" y="2574"/>
                    <a:pt x="23" y="2619"/>
                    <a:pt x="137" y="3030"/>
                  </a:cubicBezTo>
                  <a:cubicBezTo>
                    <a:pt x="313" y="3713"/>
                    <a:pt x="305" y="3812"/>
                    <a:pt x="442" y="3812"/>
                  </a:cubicBezTo>
                  <a:cubicBezTo>
                    <a:pt x="465" y="3812"/>
                    <a:pt x="492" y="3809"/>
                    <a:pt x="525" y="3806"/>
                  </a:cubicBezTo>
                  <a:cubicBezTo>
                    <a:pt x="1256" y="3692"/>
                    <a:pt x="2511" y="3395"/>
                    <a:pt x="3127" y="3121"/>
                  </a:cubicBezTo>
                  <a:cubicBezTo>
                    <a:pt x="3310" y="3053"/>
                    <a:pt x="3470" y="2962"/>
                    <a:pt x="3630" y="2893"/>
                  </a:cubicBezTo>
                  <a:cubicBezTo>
                    <a:pt x="4383" y="2551"/>
                    <a:pt x="4246" y="2619"/>
                    <a:pt x="4771" y="2322"/>
                  </a:cubicBezTo>
                  <a:cubicBezTo>
                    <a:pt x="5250" y="2026"/>
                    <a:pt x="6003" y="1501"/>
                    <a:pt x="6414" y="1113"/>
                  </a:cubicBezTo>
                  <a:cubicBezTo>
                    <a:pt x="6483" y="1044"/>
                    <a:pt x="6483" y="1044"/>
                    <a:pt x="6414" y="953"/>
                  </a:cubicBezTo>
                  <a:cubicBezTo>
                    <a:pt x="6232" y="679"/>
                    <a:pt x="6049" y="405"/>
                    <a:pt x="5867" y="108"/>
                  </a:cubicBezTo>
                  <a:cubicBezTo>
                    <a:pt x="5817" y="40"/>
                    <a:pt x="5794" y="1"/>
                    <a:pt x="575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473775" y="2564850"/>
              <a:ext cx="93625" cy="80975"/>
            </a:xfrm>
            <a:custGeom>
              <a:avLst/>
              <a:gdLst/>
              <a:ahLst/>
              <a:cxnLst/>
              <a:rect l="l" t="t" r="r" b="b"/>
              <a:pathLst>
                <a:path w="3745" h="3239" extrusionOk="0">
                  <a:moveTo>
                    <a:pt x="2338" y="1"/>
                  </a:moveTo>
                  <a:cubicBezTo>
                    <a:pt x="2304" y="1"/>
                    <a:pt x="2264" y="4"/>
                    <a:pt x="2215" y="8"/>
                  </a:cubicBezTo>
                  <a:cubicBezTo>
                    <a:pt x="1918" y="31"/>
                    <a:pt x="1644" y="77"/>
                    <a:pt x="1348" y="191"/>
                  </a:cubicBezTo>
                  <a:cubicBezTo>
                    <a:pt x="1302" y="213"/>
                    <a:pt x="1165" y="236"/>
                    <a:pt x="1119" y="282"/>
                  </a:cubicBezTo>
                  <a:cubicBezTo>
                    <a:pt x="754" y="465"/>
                    <a:pt x="412" y="693"/>
                    <a:pt x="138" y="967"/>
                  </a:cubicBezTo>
                  <a:cubicBezTo>
                    <a:pt x="24" y="1081"/>
                    <a:pt x="1" y="1172"/>
                    <a:pt x="24" y="1309"/>
                  </a:cubicBezTo>
                  <a:cubicBezTo>
                    <a:pt x="474" y="2938"/>
                    <a:pt x="491" y="3238"/>
                    <a:pt x="592" y="3238"/>
                  </a:cubicBezTo>
                  <a:cubicBezTo>
                    <a:pt x="625" y="3238"/>
                    <a:pt x="665" y="3208"/>
                    <a:pt x="731" y="3181"/>
                  </a:cubicBezTo>
                  <a:cubicBezTo>
                    <a:pt x="1599" y="2747"/>
                    <a:pt x="2534" y="2154"/>
                    <a:pt x="3447" y="1925"/>
                  </a:cubicBezTo>
                  <a:cubicBezTo>
                    <a:pt x="3516" y="1925"/>
                    <a:pt x="3584" y="1880"/>
                    <a:pt x="3653" y="1857"/>
                  </a:cubicBezTo>
                  <a:cubicBezTo>
                    <a:pt x="3744" y="1811"/>
                    <a:pt x="3744" y="1857"/>
                    <a:pt x="2626" y="213"/>
                  </a:cubicBezTo>
                  <a:cubicBezTo>
                    <a:pt x="2515" y="48"/>
                    <a:pt x="2479" y="1"/>
                    <a:pt x="233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532550" y="2587875"/>
              <a:ext cx="69075" cy="104450"/>
            </a:xfrm>
            <a:custGeom>
              <a:avLst/>
              <a:gdLst/>
              <a:ahLst/>
              <a:cxnLst/>
              <a:rect l="l" t="t" r="r" b="b"/>
              <a:pathLst>
                <a:path w="2763" h="4178" extrusionOk="0">
                  <a:moveTo>
                    <a:pt x="1" y="0"/>
                  </a:moveTo>
                  <a:lnTo>
                    <a:pt x="1" y="0"/>
                  </a:lnTo>
                  <a:cubicBezTo>
                    <a:pt x="343" y="776"/>
                    <a:pt x="777" y="1484"/>
                    <a:pt x="1233" y="2168"/>
                  </a:cubicBezTo>
                  <a:cubicBezTo>
                    <a:pt x="1462" y="2534"/>
                    <a:pt x="1713" y="2876"/>
                    <a:pt x="1964" y="3196"/>
                  </a:cubicBezTo>
                  <a:cubicBezTo>
                    <a:pt x="2215" y="3538"/>
                    <a:pt x="2489" y="3858"/>
                    <a:pt x="2763" y="4177"/>
                  </a:cubicBezTo>
                  <a:cubicBezTo>
                    <a:pt x="2603" y="3789"/>
                    <a:pt x="2398" y="3424"/>
                    <a:pt x="2192" y="3059"/>
                  </a:cubicBezTo>
                  <a:cubicBezTo>
                    <a:pt x="1987" y="2693"/>
                    <a:pt x="1758" y="2351"/>
                    <a:pt x="1530" y="2009"/>
                  </a:cubicBezTo>
                  <a:cubicBezTo>
                    <a:pt x="1051" y="1301"/>
                    <a:pt x="571" y="63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21"/>
          <p:cNvSpPr/>
          <p:nvPr/>
        </p:nvSpPr>
        <p:spPr>
          <a:xfrm>
            <a:off x="7817200" y="1504775"/>
            <a:ext cx="310200" cy="3102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rot="10161534" flipH="1">
            <a:off x="-6653" y="3201577"/>
            <a:ext cx="851343" cy="1953601"/>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21"/>
          <p:cNvGrpSpPr/>
          <p:nvPr/>
        </p:nvGrpSpPr>
        <p:grpSpPr>
          <a:xfrm>
            <a:off x="7441422" y="2767530"/>
            <a:ext cx="158998" cy="202543"/>
            <a:chOff x="2081700" y="1176750"/>
            <a:chExt cx="324022" cy="412931"/>
          </a:xfrm>
        </p:grpSpPr>
        <p:sp>
          <p:nvSpPr>
            <p:cNvPr id="992" name="Google Shape;992;p21"/>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1"/>
          <p:cNvGrpSpPr/>
          <p:nvPr/>
        </p:nvGrpSpPr>
        <p:grpSpPr>
          <a:xfrm rot="10800000">
            <a:off x="1349710" y="3808005"/>
            <a:ext cx="158998" cy="202543"/>
            <a:chOff x="2081700" y="1176750"/>
            <a:chExt cx="324022" cy="412931"/>
          </a:xfrm>
        </p:grpSpPr>
        <p:sp>
          <p:nvSpPr>
            <p:cNvPr id="995" name="Google Shape;995;p21"/>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21"/>
          <p:cNvSpPr txBox="1">
            <a:spLocks noGrp="1"/>
          </p:cNvSpPr>
          <p:nvPr>
            <p:ph type="title"/>
          </p:nvPr>
        </p:nvSpPr>
        <p:spPr>
          <a:xfrm>
            <a:off x="2373288" y="844750"/>
            <a:ext cx="4397400" cy="8730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sz="50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98" name="Google Shape;998;p21"/>
          <p:cNvSpPr txBox="1">
            <a:spLocks noGrp="1"/>
          </p:cNvSpPr>
          <p:nvPr>
            <p:ph type="subTitle" idx="1"/>
          </p:nvPr>
        </p:nvSpPr>
        <p:spPr>
          <a:xfrm>
            <a:off x="2373288" y="2564771"/>
            <a:ext cx="4397400" cy="8730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99" name="Google Shape;999;p21"/>
          <p:cNvSpPr txBox="1">
            <a:spLocks noGrp="1"/>
          </p:cNvSpPr>
          <p:nvPr>
            <p:ph type="subTitle" idx="2"/>
          </p:nvPr>
        </p:nvSpPr>
        <p:spPr>
          <a:xfrm>
            <a:off x="2373288" y="2155844"/>
            <a:ext cx="4397400" cy="4089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900021" flipH="1">
            <a:off x="7794141"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5400000">
            <a:off x="7435374" y="15991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161561">
            <a:off x="-271969" y="-287807"/>
            <a:ext cx="652753" cy="1497870"/>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250935" y="2767530"/>
            <a:ext cx="158998" cy="202543"/>
            <a:chOff x="2081700" y="1176750"/>
            <a:chExt cx="324022" cy="412931"/>
          </a:xfrm>
        </p:grpSpPr>
        <p:sp>
          <p:nvSpPr>
            <p:cNvPr id="54" name="Google Shape;54;p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3"/>
          <p:cNvGrpSpPr/>
          <p:nvPr/>
        </p:nvGrpSpPr>
        <p:grpSpPr>
          <a:xfrm flipH="1">
            <a:off x="6077360" y="1876005"/>
            <a:ext cx="158998" cy="202543"/>
            <a:chOff x="2081700" y="1176750"/>
            <a:chExt cx="324022" cy="412931"/>
          </a:xfrm>
        </p:grpSpPr>
        <p:sp>
          <p:nvSpPr>
            <p:cNvPr id="57" name="Google Shape;57;p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rot="10800000">
            <a:off x="8790182" y="2237867"/>
            <a:ext cx="94064" cy="119833"/>
            <a:chOff x="2081700" y="1176750"/>
            <a:chExt cx="324022" cy="412931"/>
          </a:xfrm>
        </p:grpSpPr>
        <p:sp>
          <p:nvSpPr>
            <p:cNvPr id="60" name="Google Shape;60;p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txBox="1">
            <a:spLocks noGrp="1"/>
          </p:cNvSpPr>
          <p:nvPr>
            <p:ph type="title"/>
          </p:nvPr>
        </p:nvSpPr>
        <p:spPr>
          <a:xfrm>
            <a:off x="2038188" y="2686288"/>
            <a:ext cx="5067600" cy="7713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3600"/>
              <a:buNone/>
              <a:defRPr sz="5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3" name="Google Shape;63;p3"/>
          <p:cNvSpPr txBox="1">
            <a:spLocks noGrp="1"/>
          </p:cNvSpPr>
          <p:nvPr>
            <p:ph type="title" idx="2" hasCustomPrompt="1"/>
          </p:nvPr>
        </p:nvSpPr>
        <p:spPr>
          <a:xfrm>
            <a:off x="3956838" y="1170438"/>
            <a:ext cx="1230300" cy="1286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 name="Google Shape;64;p3"/>
          <p:cNvSpPr txBox="1">
            <a:spLocks noGrp="1"/>
          </p:cNvSpPr>
          <p:nvPr>
            <p:ph type="subTitle" idx="1"/>
          </p:nvPr>
        </p:nvSpPr>
        <p:spPr>
          <a:xfrm>
            <a:off x="2038188" y="3457663"/>
            <a:ext cx="5067600" cy="5154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 name="Google Shape;65;p3"/>
          <p:cNvSpPr/>
          <p:nvPr/>
        </p:nvSpPr>
        <p:spPr>
          <a:xfrm>
            <a:off x="6333752" y="42509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3"/>
          <p:cNvGrpSpPr/>
          <p:nvPr/>
        </p:nvGrpSpPr>
        <p:grpSpPr>
          <a:xfrm flipH="1">
            <a:off x="6484210" y="4379580"/>
            <a:ext cx="158998" cy="202543"/>
            <a:chOff x="2081700" y="1176750"/>
            <a:chExt cx="324022" cy="412931"/>
          </a:xfrm>
        </p:grpSpPr>
        <p:sp>
          <p:nvSpPr>
            <p:cNvPr id="67" name="Google Shape;67;p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a:off x="101302" y="152588"/>
            <a:ext cx="8873023" cy="4805488"/>
            <a:chOff x="101302" y="165113"/>
            <a:chExt cx="8873023" cy="4805488"/>
          </a:xfrm>
        </p:grpSpPr>
        <p:sp>
          <p:nvSpPr>
            <p:cNvPr id="70" name="Google Shape;70;p3"/>
            <p:cNvSpPr/>
            <p:nvPr/>
          </p:nvSpPr>
          <p:spPr>
            <a:xfrm>
              <a:off x="5918727" y="175445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114862" y="311660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026014" y="4510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568946" y="16945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227087" y="473015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01"/>
        <p:cNvGrpSpPr/>
        <p:nvPr/>
      </p:nvGrpSpPr>
      <p:grpSpPr>
        <a:xfrm>
          <a:off x="0" y="0"/>
          <a:ext cx="0" cy="0"/>
          <a:chOff x="0" y="0"/>
          <a:chExt cx="0" cy="0"/>
        </a:xfrm>
      </p:grpSpPr>
      <p:grpSp>
        <p:nvGrpSpPr>
          <p:cNvPr id="1002" name="Google Shape;1002;p22"/>
          <p:cNvGrpSpPr/>
          <p:nvPr/>
        </p:nvGrpSpPr>
        <p:grpSpPr>
          <a:xfrm rot="362848">
            <a:off x="-15613" y="3621540"/>
            <a:ext cx="793492" cy="1277827"/>
            <a:chOff x="473775" y="2564850"/>
            <a:chExt cx="301900" cy="486175"/>
          </a:xfrm>
        </p:grpSpPr>
        <p:sp>
          <p:nvSpPr>
            <p:cNvPr id="1003" name="Google Shape;1003;p22"/>
            <p:cNvSpPr/>
            <p:nvPr/>
          </p:nvSpPr>
          <p:spPr>
            <a:xfrm>
              <a:off x="637550" y="2880025"/>
              <a:ext cx="83925" cy="149200"/>
            </a:xfrm>
            <a:custGeom>
              <a:avLst/>
              <a:gdLst/>
              <a:ahLst/>
              <a:cxnLst/>
              <a:rect l="l" t="t" r="r" b="b"/>
              <a:pathLst>
                <a:path w="3357" h="5968" extrusionOk="0">
                  <a:moveTo>
                    <a:pt x="1" y="1"/>
                  </a:moveTo>
                  <a:lnTo>
                    <a:pt x="1" y="1"/>
                  </a:lnTo>
                  <a:cubicBezTo>
                    <a:pt x="617" y="275"/>
                    <a:pt x="1074" y="799"/>
                    <a:pt x="1256" y="1393"/>
                  </a:cubicBezTo>
                  <a:cubicBezTo>
                    <a:pt x="1439" y="2009"/>
                    <a:pt x="1347" y="2626"/>
                    <a:pt x="1188" y="3265"/>
                  </a:cubicBezTo>
                  <a:cubicBezTo>
                    <a:pt x="1119" y="3607"/>
                    <a:pt x="1074" y="3949"/>
                    <a:pt x="1119" y="4315"/>
                  </a:cubicBezTo>
                  <a:cubicBezTo>
                    <a:pt x="1142" y="4657"/>
                    <a:pt x="1256" y="5022"/>
                    <a:pt x="1484" y="5296"/>
                  </a:cubicBezTo>
                  <a:cubicBezTo>
                    <a:pt x="1837" y="5754"/>
                    <a:pt x="2379" y="5967"/>
                    <a:pt x="2903" y="5967"/>
                  </a:cubicBezTo>
                  <a:cubicBezTo>
                    <a:pt x="3057" y="5967"/>
                    <a:pt x="3210" y="5949"/>
                    <a:pt x="3356" y="5912"/>
                  </a:cubicBezTo>
                  <a:lnTo>
                    <a:pt x="3356" y="5912"/>
                  </a:lnTo>
                  <a:cubicBezTo>
                    <a:pt x="3331" y="5913"/>
                    <a:pt x="3307" y="5914"/>
                    <a:pt x="3282" y="5914"/>
                  </a:cubicBezTo>
                  <a:cubicBezTo>
                    <a:pt x="2665" y="5914"/>
                    <a:pt x="2020" y="5641"/>
                    <a:pt x="1713" y="5136"/>
                  </a:cubicBezTo>
                  <a:cubicBezTo>
                    <a:pt x="1370" y="4634"/>
                    <a:pt x="1393" y="3949"/>
                    <a:pt x="1507" y="3333"/>
                  </a:cubicBezTo>
                  <a:cubicBezTo>
                    <a:pt x="1667" y="2717"/>
                    <a:pt x="1758" y="1964"/>
                    <a:pt x="1484" y="1302"/>
                  </a:cubicBezTo>
                  <a:cubicBezTo>
                    <a:pt x="1256" y="640"/>
                    <a:pt x="663" y="13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692325" y="3005550"/>
              <a:ext cx="83350" cy="45475"/>
            </a:xfrm>
            <a:custGeom>
              <a:avLst/>
              <a:gdLst/>
              <a:ahLst/>
              <a:cxnLst/>
              <a:rect l="l" t="t" r="r" b="b"/>
              <a:pathLst>
                <a:path w="3334" h="1819" extrusionOk="0">
                  <a:moveTo>
                    <a:pt x="1217" y="1"/>
                  </a:moveTo>
                  <a:cubicBezTo>
                    <a:pt x="926" y="1"/>
                    <a:pt x="600" y="18"/>
                    <a:pt x="343" y="275"/>
                  </a:cubicBezTo>
                  <a:cubicBezTo>
                    <a:pt x="47" y="572"/>
                    <a:pt x="1" y="1097"/>
                    <a:pt x="389" y="1462"/>
                  </a:cubicBezTo>
                  <a:cubicBezTo>
                    <a:pt x="480" y="1530"/>
                    <a:pt x="594" y="1622"/>
                    <a:pt x="731" y="1667"/>
                  </a:cubicBezTo>
                  <a:cubicBezTo>
                    <a:pt x="894" y="1749"/>
                    <a:pt x="1290" y="1819"/>
                    <a:pt x="1661" y="1819"/>
                  </a:cubicBezTo>
                  <a:cubicBezTo>
                    <a:pt x="1810" y="1819"/>
                    <a:pt x="1954" y="1808"/>
                    <a:pt x="2078" y="1782"/>
                  </a:cubicBezTo>
                  <a:cubicBezTo>
                    <a:pt x="2535" y="1713"/>
                    <a:pt x="2945" y="1530"/>
                    <a:pt x="3219" y="1371"/>
                  </a:cubicBezTo>
                  <a:cubicBezTo>
                    <a:pt x="3288" y="1325"/>
                    <a:pt x="3333" y="1302"/>
                    <a:pt x="3311" y="1211"/>
                  </a:cubicBezTo>
                  <a:cubicBezTo>
                    <a:pt x="3288" y="1165"/>
                    <a:pt x="3219" y="1074"/>
                    <a:pt x="3151" y="983"/>
                  </a:cubicBezTo>
                  <a:cubicBezTo>
                    <a:pt x="3037" y="869"/>
                    <a:pt x="2900" y="754"/>
                    <a:pt x="2854" y="709"/>
                  </a:cubicBezTo>
                  <a:cubicBezTo>
                    <a:pt x="2375" y="298"/>
                    <a:pt x="1667" y="24"/>
                    <a:pt x="1348" y="1"/>
                  </a:cubicBezTo>
                  <a:cubicBezTo>
                    <a:pt x="1305" y="1"/>
                    <a:pt x="1261" y="1"/>
                    <a:pt x="1217"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739700" y="3038350"/>
              <a:ext cx="19425" cy="8525"/>
            </a:xfrm>
            <a:custGeom>
              <a:avLst/>
              <a:gdLst/>
              <a:ahLst/>
              <a:cxnLst/>
              <a:rect l="l" t="t" r="r" b="b"/>
              <a:pathLst>
                <a:path w="777" h="341" extrusionOk="0">
                  <a:moveTo>
                    <a:pt x="504" y="0"/>
                  </a:moveTo>
                  <a:cubicBezTo>
                    <a:pt x="465" y="0"/>
                    <a:pt x="427" y="5"/>
                    <a:pt x="388" y="13"/>
                  </a:cubicBezTo>
                  <a:cubicBezTo>
                    <a:pt x="252" y="36"/>
                    <a:pt x="137" y="59"/>
                    <a:pt x="0" y="173"/>
                  </a:cubicBezTo>
                  <a:cubicBezTo>
                    <a:pt x="91" y="299"/>
                    <a:pt x="210" y="340"/>
                    <a:pt x="324" y="340"/>
                  </a:cubicBezTo>
                  <a:cubicBezTo>
                    <a:pt x="354" y="340"/>
                    <a:pt x="383" y="337"/>
                    <a:pt x="411" y="333"/>
                  </a:cubicBezTo>
                  <a:cubicBezTo>
                    <a:pt x="571" y="310"/>
                    <a:pt x="708" y="241"/>
                    <a:pt x="777" y="81"/>
                  </a:cubicBezTo>
                  <a:cubicBezTo>
                    <a:pt x="670" y="21"/>
                    <a:pt x="584" y="0"/>
                    <a:pt x="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473775" y="2564875"/>
              <a:ext cx="248825" cy="353975"/>
            </a:xfrm>
            <a:custGeom>
              <a:avLst/>
              <a:gdLst/>
              <a:ahLst/>
              <a:cxnLst/>
              <a:rect l="l" t="t" r="r" b="b"/>
              <a:pathLst>
                <a:path w="9953" h="14159"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3082" y="12903"/>
                    <a:pt x="3196" y="13405"/>
                    <a:pt x="3333" y="13885"/>
                  </a:cubicBezTo>
                  <a:cubicBezTo>
                    <a:pt x="3379" y="14090"/>
                    <a:pt x="3402" y="14159"/>
                    <a:pt x="3630" y="14159"/>
                  </a:cubicBezTo>
                  <a:cubicBezTo>
                    <a:pt x="4315" y="14159"/>
                    <a:pt x="5137" y="13953"/>
                    <a:pt x="5776" y="13748"/>
                  </a:cubicBezTo>
                  <a:cubicBezTo>
                    <a:pt x="6209" y="13634"/>
                    <a:pt x="7533" y="13040"/>
                    <a:pt x="7602" y="12995"/>
                  </a:cubicBezTo>
                  <a:cubicBezTo>
                    <a:pt x="7830" y="12881"/>
                    <a:pt x="8332" y="12584"/>
                    <a:pt x="8583" y="12424"/>
                  </a:cubicBezTo>
                  <a:cubicBezTo>
                    <a:pt x="9040" y="12104"/>
                    <a:pt x="9473" y="11739"/>
                    <a:pt x="9861" y="11328"/>
                  </a:cubicBezTo>
                  <a:cubicBezTo>
                    <a:pt x="9953" y="11237"/>
                    <a:pt x="9953" y="11146"/>
                    <a:pt x="9907" y="11054"/>
                  </a:cubicBezTo>
                  <a:cubicBezTo>
                    <a:pt x="9884" y="11009"/>
                    <a:pt x="9405" y="10301"/>
                    <a:pt x="8697" y="9228"/>
                  </a:cubicBezTo>
                  <a:cubicBezTo>
                    <a:pt x="6689" y="6261"/>
                    <a:pt x="2900" y="601"/>
                    <a:pt x="2649" y="235"/>
                  </a:cubicBezTo>
                  <a:cubicBezTo>
                    <a:pt x="2519" y="50"/>
                    <a:pt x="2479" y="0"/>
                    <a:pt x="233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2"/>
            <p:cNvSpPr/>
            <p:nvPr/>
          </p:nvSpPr>
          <p:spPr>
            <a:xfrm>
              <a:off x="473775" y="2564875"/>
              <a:ext cx="217450" cy="310050"/>
            </a:xfrm>
            <a:custGeom>
              <a:avLst/>
              <a:gdLst/>
              <a:ahLst/>
              <a:cxnLst/>
              <a:rect l="l" t="t" r="r" b="b"/>
              <a:pathLst>
                <a:path w="8698" h="12402"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5525" y="12264"/>
                    <a:pt x="7830" y="10141"/>
                    <a:pt x="8697" y="9228"/>
                  </a:cubicBezTo>
                  <a:cubicBezTo>
                    <a:pt x="6689" y="6261"/>
                    <a:pt x="2900" y="601"/>
                    <a:pt x="2649" y="235"/>
                  </a:cubicBezTo>
                  <a:cubicBezTo>
                    <a:pt x="2519" y="50"/>
                    <a:pt x="2479" y="0"/>
                    <a:pt x="233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513150" y="2696500"/>
              <a:ext cx="136975" cy="141350"/>
            </a:xfrm>
            <a:custGeom>
              <a:avLst/>
              <a:gdLst/>
              <a:ahLst/>
              <a:cxnLst/>
              <a:rect l="l" t="t" r="r" b="b"/>
              <a:pathLst>
                <a:path w="5479" h="5654" extrusionOk="0">
                  <a:moveTo>
                    <a:pt x="4421" y="0"/>
                  </a:moveTo>
                  <a:cubicBezTo>
                    <a:pt x="4385" y="0"/>
                    <a:pt x="4346" y="29"/>
                    <a:pt x="4292" y="83"/>
                  </a:cubicBezTo>
                  <a:cubicBezTo>
                    <a:pt x="3721" y="631"/>
                    <a:pt x="3470" y="1407"/>
                    <a:pt x="3379" y="2183"/>
                  </a:cubicBezTo>
                  <a:cubicBezTo>
                    <a:pt x="3251" y="3097"/>
                    <a:pt x="3475" y="3631"/>
                    <a:pt x="3428" y="3631"/>
                  </a:cubicBezTo>
                  <a:cubicBezTo>
                    <a:pt x="3416" y="3631"/>
                    <a:pt x="3388" y="3598"/>
                    <a:pt x="3333" y="3530"/>
                  </a:cubicBezTo>
                  <a:cubicBezTo>
                    <a:pt x="2473" y="2429"/>
                    <a:pt x="1227" y="1925"/>
                    <a:pt x="409" y="1925"/>
                  </a:cubicBezTo>
                  <a:cubicBezTo>
                    <a:pt x="294" y="1925"/>
                    <a:pt x="188" y="1935"/>
                    <a:pt x="92" y="1955"/>
                  </a:cubicBezTo>
                  <a:cubicBezTo>
                    <a:pt x="1" y="1978"/>
                    <a:pt x="24" y="2046"/>
                    <a:pt x="69" y="2229"/>
                  </a:cubicBezTo>
                  <a:cubicBezTo>
                    <a:pt x="457" y="3667"/>
                    <a:pt x="434" y="3621"/>
                    <a:pt x="457" y="3667"/>
                  </a:cubicBezTo>
                  <a:cubicBezTo>
                    <a:pt x="489" y="3750"/>
                    <a:pt x="515" y="3767"/>
                    <a:pt x="583" y="3767"/>
                  </a:cubicBezTo>
                  <a:cubicBezTo>
                    <a:pt x="628" y="3767"/>
                    <a:pt x="690" y="3760"/>
                    <a:pt x="784" y="3760"/>
                  </a:cubicBezTo>
                  <a:cubicBezTo>
                    <a:pt x="858" y="3760"/>
                    <a:pt x="953" y="3764"/>
                    <a:pt x="1074" y="3781"/>
                  </a:cubicBezTo>
                  <a:cubicBezTo>
                    <a:pt x="1736" y="3872"/>
                    <a:pt x="2489" y="4306"/>
                    <a:pt x="2968" y="4968"/>
                  </a:cubicBezTo>
                  <a:cubicBezTo>
                    <a:pt x="3328" y="5460"/>
                    <a:pt x="3264" y="5654"/>
                    <a:pt x="3335" y="5654"/>
                  </a:cubicBezTo>
                  <a:cubicBezTo>
                    <a:pt x="3350" y="5654"/>
                    <a:pt x="3371" y="5645"/>
                    <a:pt x="3402" y="5630"/>
                  </a:cubicBezTo>
                  <a:cubicBezTo>
                    <a:pt x="3676" y="5538"/>
                    <a:pt x="3950" y="5470"/>
                    <a:pt x="4178" y="5333"/>
                  </a:cubicBezTo>
                  <a:cubicBezTo>
                    <a:pt x="4452" y="5219"/>
                    <a:pt x="4680" y="5082"/>
                    <a:pt x="4931" y="4945"/>
                  </a:cubicBezTo>
                  <a:cubicBezTo>
                    <a:pt x="5000" y="4922"/>
                    <a:pt x="5022" y="4899"/>
                    <a:pt x="4977" y="4808"/>
                  </a:cubicBezTo>
                  <a:cubicBezTo>
                    <a:pt x="4954" y="4740"/>
                    <a:pt x="4908" y="4671"/>
                    <a:pt x="4885" y="4580"/>
                  </a:cubicBezTo>
                  <a:cubicBezTo>
                    <a:pt x="4612" y="4055"/>
                    <a:pt x="4543" y="3142"/>
                    <a:pt x="4931" y="2252"/>
                  </a:cubicBezTo>
                  <a:cubicBezTo>
                    <a:pt x="5045" y="2023"/>
                    <a:pt x="5182" y="1818"/>
                    <a:pt x="5365" y="1635"/>
                  </a:cubicBezTo>
                  <a:cubicBezTo>
                    <a:pt x="5479" y="1521"/>
                    <a:pt x="5479" y="1521"/>
                    <a:pt x="5388" y="1384"/>
                  </a:cubicBezTo>
                  <a:cubicBezTo>
                    <a:pt x="5205" y="1110"/>
                    <a:pt x="4543" y="106"/>
                    <a:pt x="4543" y="106"/>
                  </a:cubicBezTo>
                  <a:cubicBezTo>
                    <a:pt x="4495" y="34"/>
                    <a:pt x="4460" y="0"/>
                    <a:pt x="442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2"/>
            <p:cNvSpPr/>
            <p:nvPr/>
          </p:nvSpPr>
          <p:spPr>
            <a:xfrm>
              <a:off x="512575" y="2645300"/>
              <a:ext cx="74800" cy="86525"/>
            </a:xfrm>
            <a:custGeom>
              <a:avLst/>
              <a:gdLst/>
              <a:ahLst/>
              <a:cxnLst/>
              <a:rect l="l" t="t" r="r" b="b"/>
              <a:pathLst>
                <a:path w="2992" h="3461" extrusionOk="0">
                  <a:moveTo>
                    <a:pt x="971" y="0"/>
                  </a:moveTo>
                  <a:cubicBezTo>
                    <a:pt x="891" y="0"/>
                    <a:pt x="848" y="34"/>
                    <a:pt x="777" y="123"/>
                  </a:cubicBezTo>
                  <a:cubicBezTo>
                    <a:pt x="1" y="1446"/>
                    <a:pt x="640" y="3250"/>
                    <a:pt x="2306" y="3455"/>
                  </a:cubicBezTo>
                  <a:cubicBezTo>
                    <a:pt x="2323" y="3459"/>
                    <a:pt x="2339" y="3461"/>
                    <a:pt x="2355" y="3461"/>
                  </a:cubicBezTo>
                  <a:cubicBezTo>
                    <a:pt x="2429" y="3461"/>
                    <a:pt x="2497" y="3420"/>
                    <a:pt x="2535" y="3364"/>
                  </a:cubicBezTo>
                  <a:cubicBezTo>
                    <a:pt x="2854" y="2907"/>
                    <a:pt x="2991" y="2428"/>
                    <a:pt x="2877" y="1789"/>
                  </a:cubicBezTo>
                  <a:cubicBezTo>
                    <a:pt x="2854" y="1606"/>
                    <a:pt x="2375" y="602"/>
                    <a:pt x="1713" y="237"/>
                  </a:cubicBezTo>
                  <a:cubicBezTo>
                    <a:pt x="1507" y="123"/>
                    <a:pt x="1279" y="54"/>
                    <a:pt x="1051" y="8"/>
                  </a:cubicBezTo>
                  <a:cubicBezTo>
                    <a:pt x="1020" y="3"/>
                    <a:pt x="994" y="0"/>
                    <a:pt x="97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2"/>
            <p:cNvSpPr/>
            <p:nvPr/>
          </p:nvSpPr>
          <p:spPr>
            <a:xfrm>
              <a:off x="538825" y="2683525"/>
              <a:ext cx="46825" cy="48300"/>
            </a:xfrm>
            <a:custGeom>
              <a:avLst/>
              <a:gdLst/>
              <a:ahLst/>
              <a:cxnLst/>
              <a:rect l="l" t="t" r="r" b="b"/>
              <a:pathLst>
                <a:path w="1873" h="1932" extrusionOk="0">
                  <a:moveTo>
                    <a:pt x="852" y="0"/>
                  </a:moveTo>
                  <a:cubicBezTo>
                    <a:pt x="551" y="0"/>
                    <a:pt x="318" y="145"/>
                    <a:pt x="138" y="465"/>
                  </a:cubicBezTo>
                  <a:cubicBezTo>
                    <a:pt x="1" y="762"/>
                    <a:pt x="24" y="1059"/>
                    <a:pt x="92" y="1355"/>
                  </a:cubicBezTo>
                  <a:cubicBezTo>
                    <a:pt x="115" y="1424"/>
                    <a:pt x="161" y="1492"/>
                    <a:pt x="229" y="1538"/>
                  </a:cubicBezTo>
                  <a:cubicBezTo>
                    <a:pt x="754" y="1880"/>
                    <a:pt x="982" y="1880"/>
                    <a:pt x="1234" y="1926"/>
                  </a:cubicBezTo>
                  <a:cubicBezTo>
                    <a:pt x="1257" y="1930"/>
                    <a:pt x="1278" y="1932"/>
                    <a:pt x="1298" y="1932"/>
                  </a:cubicBezTo>
                  <a:cubicBezTo>
                    <a:pt x="1394" y="1932"/>
                    <a:pt x="1451" y="1888"/>
                    <a:pt x="1507" y="1812"/>
                  </a:cubicBezTo>
                  <a:cubicBezTo>
                    <a:pt x="1553" y="1743"/>
                    <a:pt x="1576" y="1698"/>
                    <a:pt x="1622" y="1629"/>
                  </a:cubicBezTo>
                  <a:cubicBezTo>
                    <a:pt x="1758" y="1355"/>
                    <a:pt x="1850" y="1081"/>
                    <a:pt x="1873" y="785"/>
                  </a:cubicBezTo>
                  <a:cubicBezTo>
                    <a:pt x="1873" y="693"/>
                    <a:pt x="1850" y="671"/>
                    <a:pt x="1804" y="557"/>
                  </a:cubicBezTo>
                  <a:cubicBezTo>
                    <a:pt x="1622" y="260"/>
                    <a:pt x="1370" y="32"/>
                    <a:pt x="982" y="9"/>
                  </a:cubicBezTo>
                  <a:cubicBezTo>
                    <a:pt x="937" y="3"/>
                    <a:pt x="894" y="0"/>
                    <a:pt x="852"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540550" y="2786600"/>
              <a:ext cx="162075" cy="95325"/>
            </a:xfrm>
            <a:custGeom>
              <a:avLst/>
              <a:gdLst/>
              <a:ahLst/>
              <a:cxnLst/>
              <a:rect l="l" t="t" r="r" b="b"/>
              <a:pathLst>
                <a:path w="6483" h="3813" extrusionOk="0">
                  <a:moveTo>
                    <a:pt x="5755" y="1"/>
                  </a:moveTo>
                  <a:cubicBezTo>
                    <a:pt x="5650" y="1"/>
                    <a:pt x="5427" y="286"/>
                    <a:pt x="4246" y="1067"/>
                  </a:cubicBezTo>
                  <a:cubicBezTo>
                    <a:pt x="2534" y="2208"/>
                    <a:pt x="503" y="2437"/>
                    <a:pt x="92" y="2551"/>
                  </a:cubicBezTo>
                  <a:cubicBezTo>
                    <a:pt x="0" y="2574"/>
                    <a:pt x="23" y="2619"/>
                    <a:pt x="137" y="3030"/>
                  </a:cubicBezTo>
                  <a:cubicBezTo>
                    <a:pt x="313" y="3713"/>
                    <a:pt x="305" y="3812"/>
                    <a:pt x="442" y="3812"/>
                  </a:cubicBezTo>
                  <a:cubicBezTo>
                    <a:pt x="465" y="3812"/>
                    <a:pt x="492" y="3809"/>
                    <a:pt x="525" y="3806"/>
                  </a:cubicBezTo>
                  <a:cubicBezTo>
                    <a:pt x="1256" y="3692"/>
                    <a:pt x="2511" y="3395"/>
                    <a:pt x="3127" y="3121"/>
                  </a:cubicBezTo>
                  <a:cubicBezTo>
                    <a:pt x="3310" y="3053"/>
                    <a:pt x="3470" y="2962"/>
                    <a:pt x="3630" y="2893"/>
                  </a:cubicBezTo>
                  <a:cubicBezTo>
                    <a:pt x="4383" y="2551"/>
                    <a:pt x="4246" y="2619"/>
                    <a:pt x="4771" y="2322"/>
                  </a:cubicBezTo>
                  <a:cubicBezTo>
                    <a:pt x="5250" y="2026"/>
                    <a:pt x="6003" y="1501"/>
                    <a:pt x="6414" y="1113"/>
                  </a:cubicBezTo>
                  <a:cubicBezTo>
                    <a:pt x="6483" y="1044"/>
                    <a:pt x="6483" y="1044"/>
                    <a:pt x="6414" y="953"/>
                  </a:cubicBezTo>
                  <a:cubicBezTo>
                    <a:pt x="6232" y="679"/>
                    <a:pt x="6049" y="405"/>
                    <a:pt x="5867" y="108"/>
                  </a:cubicBezTo>
                  <a:cubicBezTo>
                    <a:pt x="5817" y="40"/>
                    <a:pt x="5794" y="1"/>
                    <a:pt x="575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473775" y="2564850"/>
              <a:ext cx="93625" cy="80975"/>
            </a:xfrm>
            <a:custGeom>
              <a:avLst/>
              <a:gdLst/>
              <a:ahLst/>
              <a:cxnLst/>
              <a:rect l="l" t="t" r="r" b="b"/>
              <a:pathLst>
                <a:path w="3745" h="3239" extrusionOk="0">
                  <a:moveTo>
                    <a:pt x="2338" y="1"/>
                  </a:moveTo>
                  <a:cubicBezTo>
                    <a:pt x="2304" y="1"/>
                    <a:pt x="2264" y="4"/>
                    <a:pt x="2215" y="8"/>
                  </a:cubicBezTo>
                  <a:cubicBezTo>
                    <a:pt x="1918" y="31"/>
                    <a:pt x="1644" y="77"/>
                    <a:pt x="1348" y="191"/>
                  </a:cubicBezTo>
                  <a:cubicBezTo>
                    <a:pt x="1302" y="213"/>
                    <a:pt x="1165" y="236"/>
                    <a:pt x="1119" y="282"/>
                  </a:cubicBezTo>
                  <a:cubicBezTo>
                    <a:pt x="754" y="465"/>
                    <a:pt x="412" y="693"/>
                    <a:pt x="138" y="967"/>
                  </a:cubicBezTo>
                  <a:cubicBezTo>
                    <a:pt x="24" y="1081"/>
                    <a:pt x="1" y="1172"/>
                    <a:pt x="24" y="1309"/>
                  </a:cubicBezTo>
                  <a:cubicBezTo>
                    <a:pt x="474" y="2938"/>
                    <a:pt x="491" y="3238"/>
                    <a:pt x="592" y="3238"/>
                  </a:cubicBezTo>
                  <a:cubicBezTo>
                    <a:pt x="625" y="3238"/>
                    <a:pt x="665" y="3208"/>
                    <a:pt x="731" y="3181"/>
                  </a:cubicBezTo>
                  <a:cubicBezTo>
                    <a:pt x="1599" y="2747"/>
                    <a:pt x="2534" y="2154"/>
                    <a:pt x="3447" y="1925"/>
                  </a:cubicBezTo>
                  <a:cubicBezTo>
                    <a:pt x="3516" y="1925"/>
                    <a:pt x="3584" y="1880"/>
                    <a:pt x="3653" y="1857"/>
                  </a:cubicBezTo>
                  <a:cubicBezTo>
                    <a:pt x="3744" y="1811"/>
                    <a:pt x="3744" y="1857"/>
                    <a:pt x="2626" y="213"/>
                  </a:cubicBezTo>
                  <a:cubicBezTo>
                    <a:pt x="2515" y="48"/>
                    <a:pt x="2479" y="1"/>
                    <a:pt x="233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532550" y="2587875"/>
              <a:ext cx="69075" cy="104450"/>
            </a:xfrm>
            <a:custGeom>
              <a:avLst/>
              <a:gdLst/>
              <a:ahLst/>
              <a:cxnLst/>
              <a:rect l="l" t="t" r="r" b="b"/>
              <a:pathLst>
                <a:path w="2763" h="4178" extrusionOk="0">
                  <a:moveTo>
                    <a:pt x="1" y="0"/>
                  </a:moveTo>
                  <a:lnTo>
                    <a:pt x="1" y="0"/>
                  </a:lnTo>
                  <a:cubicBezTo>
                    <a:pt x="343" y="776"/>
                    <a:pt x="777" y="1484"/>
                    <a:pt x="1233" y="2168"/>
                  </a:cubicBezTo>
                  <a:cubicBezTo>
                    <a:pt x="1462" y="2534"/>
                    <a:pt x="1713" y="2876"/>
                    <a:pt x="1964" y="3196"/>
                  </a:cubicBezTo>
                  <a:cubicBezTo>
                    <a:pt x="2215" y="3538"/>
                    <a:pt x="2489" y="3858"/>
                    <a:pt x="2763" y="4177"/>
                  </a:cubicBezTo>
                  <a:cubicBezTo>
                    <a:pt x="2603" y="3789"/>
                    <a:pt x="2398" y="3424"/>
                    <a:pt x="2192" y="3059"/>
                  </a:cubicBezTo>
                  <a:cubicBezTo>
                    <a:pt x="1987" y="2693"/>
                    <a:pt x="1758" y="2351"/>
                    <a:pt x="1530" y="2009"/>
                  </a:cubicBezTo>
                  <a:cubicBezTo>
                    <a:pt x="1051" y="1301"/>
                    <a:pt x="571" y="63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2"/>
          <p:cNvSpPr/>
          <p:nvPr/>
        </p:nvSpPr>
        <p:spPr>
          <a:xfrm flipH="1">
            <a:off x="509567" y="4780393"/>
            <a:ext cx="255900" cy="255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5" name="Google Shape;1015;p22"/>
          <p:cNvGrpSpPr/>
          <p:nvPr/>
        </p:nvGrpSpPr>
        <p:grpSpPr>
          <a:xfrm>
            <a:off x="2837786" y="351277"/>
            <a:ext cx="382347" cy="361639"/>
            <a:chOff x="359650" y="1034800"/>
            <a:chExt cx="572375" cy="541375"/>
          </a:xfrm>
        </p:grpSpPr>
        <p:sp>
          <p:nvSpPr>
            <p:cNvPr id="1016" name="Google Shape;1016;p22"/>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2"/>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22"/>
          <p:cNvSpPr/>
          <p:nvPr/>
        </p:nvSpPr>
        <p:spPr>
          <a:xfrm rot="-9899979">
            <a:off x="8424016" y="-18848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rot="-5400000">
            <a:off x="8288387" y="381601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rot="-10161561">
            <a:off x="-193769" y="-209532"/>
            <a:ext cx="652753" cy="1497870"/>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22"/>
          <p:cNvGrpSpPr/>
          <p:nvPr/>
        </p:nvGrpSpPr>
        <p:grpSpPr>
          <a:xfrm>
            <a:off x="-97348" y="-199100"/>
            <a:ext cx="9071673" cy="5271825"/>
            <a:chOff x="-97348" y="-199100"/>
            <a:chExt cx="9071673" cy="5271825"/>
          </a:xfrm>
        </p:grpSpPr>
        <p:sp>
          <p:nvSpPr>
            <p:cNvPr id="1043" name="Google Shape;1043;p22"/>
            <p:cNvSpPr/>
            <p:nvPr/>
          </p:nvSpPr>
          <p:spPr>
            <a:xfrm>
              <a:off x="5537802" y="-1991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3160487" y="4869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97348" y="8758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8604996" y="27569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7265237" y="483320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22"/>
          <p:cNvGrpSpPr/>
          <p:nvPr/>
        </p:nvGrpSpPr>
        <p:grpSpPr>
          <a:xfrm rot="10800000">
            <a:off x="246585" y="2784405"/>
            <a:ext cx="158998" cy="202543"/>
            <a:chOff x="2081700" y="1176750"/>
            <a:chExt cx="324022" cy="412931"/>
          </a:xfrm>
        </p:grpSpPr>
        <p:sp>
          <p:nvSpPr>
            <p:cNvPr id="1051" name="Google Shape;1051;p22"/>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22"/>
          <p:cNvGrpSpPr/>
          <p:nvPr/>
        </p:nvGrpSpPr>
        <p:grpSpPr>
          <a:xfrm flipH="1">
            <a:off x="8773052" y="2223851"/>
            <a:ext cx="112825" cy="143741"/>
            <a:chOff x="2081700" y="1176750"/>
            <a:chExt cx="324022" cy="412931"/>
          </a:xfrm>
        </p:grpSpPr>
        <p:sp>
          <p:nvSpPr>
            <p:cNvPr id="1054" name="Google Shape;1054;p22"/>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56"/>
        <p:cNvGrpSpPr/>
        <p:nvPr/>
      </p:nvGrpSpPr>
      <p:grpSpPr>
        <a:xfrm>
          <a:off x="0" y="0"/>
          <a:ext cx="0" cy="0"/>
          <a:chOff x="0" y="0"/>
          <a:chExt cx="0" cy="0"/>
        </a:xfrm>
      </p:grpSpPr>
      <p:sp>
        <p:nvSpPr>
          <p:cNvPr id="1057" name="Google Shape;1057;p23"/>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3"/>
          <p:cNvSpPr/>
          <p:nvPr/>
        </p:nvSpPr>
        <p:spPr>
          <a:xfrm rot="900021">
            <a:off x="422374"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 name="Google Shape;1059;p23"/>
          <p:cNvGrpSpPr/>
          <p:nvPr/>
        </p:nvGrpSpPr>
        <p:grpSpPr>
          <a:xfrm flipH="1">
            <a:off x="7967432" y="-68818"/>
            <a:ext cx="1363635" cy="2039318"/>
            <a:chOff x="248303" y="1604035"/>
            <a:chExt cx="492572" cy="736615"/>
          </a:xfrm>
        </p:grpSpPr>
        <p:sp>
          <p:nvSpPr>
            <p:cNvPr id="1060" name="Google Shape;1060;p23"/>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3"/>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3"/>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3"/>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3"/>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3"/>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3"/>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3"/>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23"/>
          <p:cNvGrpSpPr/>
          <p:nvPr/>
        </p:nvGrpSpPr>
        <p:grpSpPr>
          <a:xfrm flipH="1">
            <a:off x="94083" y="165113"/>
            <a:ext cx="8873023" cy="4374213"/>
            <a:chOff x="101302" y="165113"/>
            <a:chExt cx="8873023" cy="4374213"/>
          </a:xfrm>
        </p:grpSpPr>
        <p:sp>
          <p:nvSpPr>
            <p:cNvPr id="1086" name="Google Shape;1086;p23"/>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3"/>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23"/>
          <p:cNvSpPr/>
          <p:nvPr/>
        </p:nvSpPr>
        <p:spPr>
          <a:xfrm rot="-899978" flipH="1">
            <a:off x="-846940" y="3035919"/>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3"/>
          <p:cNvSpPr/>
          <p:nvPr/>
        </p:nvSpPr>
        <p:spPr>
          <a:xfrm rot="5400000" flipH="1">
            <a:off x="6598248"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23"/>
          <p:cNvGrpSpPr/>
          <p:nvPr/>
        </p:nvGrpSpPr>
        <p:grpSpPr>
          <a:xfrm rot="10800000" flipH="1">
            <a:off x="4948401" y="4133680"/>
            <a:ext cx="158998" cy="202543"/>
            <a:chOff x="2081700" y="1176750"/>
            <a:chExt cx="324022" cy="412931"/>
          </a:xfrm>
        </p:grpSpPr>
        <p:sp>
          <p:nvSpPr>
            <p:cNvPr id="1098" name="Google Shape;1098;p2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23"/>
          <p:cNvGrpSpPr/>
          <p:nvPr/>
        </p:nvGrpSpPr>
        <p:grpSpPr>
          <a:xfrm>
            <a:off x="-339468" y="-68818"/>
            <a:ext cx="1363635" cy="2039318"/>
            <a:chOff x="248303" y="1604035"/>
            <a:chExt cx="492572" cy="736615"/>
          </a:xfrm>
        </p:grpSpPr>
        <p:sp>
          <p:nvSpPr>
            <p:cNvPr id="1101" name="Google Shape;1101;p23"/>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3"/>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3"/>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3"/>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3"/>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3"/>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3"/>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23"/>
          <p:cNvGrpSpPr/>
          <p:nvPr/>
        </p:nvGrpSpPr>
        <p:grpSpPr>
          <a:xfrm rot="10800000">
            <a:off x="3068251" y="679455"/>
            <a:ext cx="158998" cy="202543"/>
            <a:chOff x="2081700" y="1176750"/>
            <a:chExt cx="324022" cy="412931"/>
          </a:xfrm>
        </p:grpSpPr>
        <p:sp>
          <p:nvSpPr>
            <p:cNvPr id="1127" name="Google Shape;1127;p23"/>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3"/>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23"/>
          <p:cNvSpPr/>
          <p:nvPr/>
        </p:nvSpPr>
        <p:spPr>
          <a:xfrm rot="899978">
            <a:off x="8068935" y="3536144"/>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4"/>
          <p:cNvSpPr txBox="1">
            <a:spLocks noGrp="1"/>
          </p:cNvSpPr>
          <p:nvPr>
            <p:ph type="body" idx="1"/>
          </p:nvPr>
        </p:nvSpPr>
        <p:spPr>
          <a:xfrm>
            <a:off x="720000" y="1215750"/>
            <a:ext cx="7704000" cy="33882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dk2"/>
              </a:buClr>
              <a:buSzPts val="1200"/>
              <a:buAutoNum type="arabicPeriod"/>
              <a:defRPr sz="1250">
                <a:solidFill>
                  <a:schemeClr val="dk2"/>
                </a:solidFill>
              </a:defRPr>
            </a:lvl1pPr>
            <a:lvl2pPr marL="914400" lvl="1" indent="-304800" rtl="0">
              <a:lnSpc>
                <a:spcPct val="115000"/>
              </a:lnSpc>
              <a:spcBef>
                <a:spcPts val="1600"/>
              </a:spcBef>
              <a:spcAft>
                <a:spcPts val="0"/>
              </a:spcAft>
              <a:buClr>
                <a:schemeClr val="dk2"/>
              </a:buClr>
              <a:buSzPts val="1200"/>
              <a:buFont typeface="Roboto Condensed Light"/>
              <a:buAutoNum type="alphaLcPeriod"/>
              <a:defRPr>
                <a:solidFill>
                  <a:schemeClr val="dk2"/>
                </a:solidFill>
              </a:defRPr>
            </a:lvl2pPr>
            <a:lvl3pPr marL="1371600" lvl="2" indent="-304800" rtl="0">
              <a:lnSpc>
                <a:spcPct val="115000"/>
              </a:lnSpc>
              <a:spcBef>
                <a:spcPts val="1600"/>
              </a:spcBef>
              <a:spcAft>
                <a:spcPts val="0"/>
              </a:spcAft>
              <a:buClr>
                <a:schemeClr val="dk2"/>
              </a:buClr>
              <a:buSzPts val="1200"/>
              <a:buFont typeface="Roboto Condensed Light"/>
              <a:buAutoNum type="romanLcPeriod"/>
              <a:defRPr>
                <a:solidFill>
                  <a:schemeClr val="dk2"/>
                </a:solidFill>
              </a:defRPr>
            </a:lvl3pPr>
            <a:lvl4pPr marL="1828800" lvl="3" indent="-304800" rtl="0">
              <a:lnSpc>
                <a:spcPct val="115000"/>
              </a:lnSpc>
              <a:spcBef>
                <a:spcPts val="1600"/>
              </a:spcBef>
              <a:spcAft>
                <a:spcPts val="0"/>
              </a:spcAft>
              <a:buClr>
                <a:schemeClr val="dk2"/>
              </a:buClr>
              <a:buSzPts val="1200"/>
              <a:buFont typeface="Roboto Condensed Light"/>
              <a:buAutoNum type="arabicPeriod"/>
              <a:defRPr>
                <a:solidFill>
                  <a:schemeClr val="dk2"/>
                </a:solidFill>
              </a:defRPr>
            </a:lvl4pPr>
            <a:lvl5pPr marL="2286000" lvl="4" indent="-304800" rtl="0">
              <a:lnSpc>
                <a:spcPct val="115000"/>
              </a:lnSpc>
              <a:spcBef>
                <a:spcPts val="1600"/>
              </a:spcBef>
              <a:spcAft>
                <a:spcPts val="0"/>
              </a:spcAft>
              <a:buClr>
                <a:schemeClr val="dk2"/>
              </a:buClr>
              <a:buSzPts val="1200"/>
              <a:buFont typeface="Roboto Condensed Light"/>
              <a:buAutoNum type="alphaLcPeriod"/>
              <a:defRPr>
                <a:solidFill>
                  <a:schemeClr val="dk2"/>
                </a:solidFill>
              </a:defRPr>
            </a:lvl5pPr>
            <a:lvl6pPr marL="2743200" lvl="5" indent="-304800" rtl="0">
              <a:lnSpc>
                <a:spcPct val="115000"/>
              </a:lnSpc>
              <a:spcBef>
                <a:spcPts val="1600"/>
              </a:spcBef>
              <a:spcAft>
                <a:spcPts val="0"/>
              </a:spcAft>
              <a:buClr>
                <a:schemeClr val="dk2"/>
              </a:buClr>
              <a:buSzPts val="1200"/>
              <a:buFont typeface="Roboto Condensed Light"/>
              <a:buAutoNum type="romanLcPeriod"/>
              <a:defRPr>
                <a:solidFill>
                  <a:schemeClr val="dk2"/>
                </a:solidFill>
              </a:defRPr>
            </a:lvl6pPr>
            <a:lvl7pPr marL="3200400" lvl="6" indent="-304800" rtl="0">
              <a:lnSpc>
                <a:spcPct val="115000"/>
              </a:lnSpc>
              <a:spcBef>
                <a:spcPts val="1600"/>
              </a:spcBef>
              <a:spcAft>
                <a:spcPts val="0"/>
              </a:spcAft>
              <a:buClr>
                <a:schemeClr val="dk2"/>
              </a:buClr>
              <a:buSzPts val="1200"/>
              <a:buFont typeface="Roboto Condensed Light"/>
              <a:buAutoNum type="arabicPeriod"/>
              <a:defRPr>
                <a:solidFill>
                  <a:schemeClr val="dk2"/>
                </a:solidFill>
              </a:defRPr>
            </a:lvl7pPr>
            <a:lvl8pPr marL="3657600" lvl="7" indent="-304800" rtl="0">
              <a:lnSpc>
                <a:spcPct val="115000"/>
              </a:lnSpc>
              <a:spcBef>
                <a:spcPts val="1600"/>
              </a:spcBef>
              <a:spcAft>
                <a:spcPts val="0"/>
              </a:spcAft>
              <a:buClr>
                <a:schemeClr val="dk2"/>
              </a:buClr>
              <a:buSzPts val="1200"/>
              <a:buFont typeface="Roboto Condensed Light"/>
              <a:buAutoNum type="alphaLcPeriod"/>
              <a:defRPr>
                <a:solidFill>
                  <a:schemeClr val="dk2"/>
                </a:solidFill>
              </a:defRPr>
            </a:lvl8pPr>
            <a:lvl9pPr marL="4114800" lvl="8" indent="-304800" rtl="0">
              <a:lnSpc>
                <a:spcPct val="115000"/>
              </a:lnSpc>
              <a:spcBef>
                <a:spcPts val="1600"/>
              </a:spcBef>
              <a:spcAft>
                <a:spcPts val="1600"/>
              </a:spcAft>
              <a:buClr>
                <a:schemeClr val="dk2"/>
              </a:buClr>
              <a:buSzPts val="1200"/>
              <a:buFont typeface="Roboto Condensed Light"/>
              <a:buAutoNum type="romanLcPeriod"/>
              <a:defRPr>
                <a:solidFill>
                  <a:schemeClr val="dk2"/>
                </a:solidFill>
              </a:defRPr>
            </a:lvl9pPr>
          </a:lstStyle>
          <a:p>
            <a:endParaRPr/>
          </a:p>
        </p:txBody>
      </p:sp>
      <p:grpSp>
        <p:nvGrpSpPr>
          <p:cNvPr id="81" name="Google Shape;81;p4"/>
          <p:cNvGrpSpPr/>
          <p:nvPr/>
        </p:nvGrpSpPr>
        <p:grpSpPr>
          <a:xfrm>
            <a:off x="372050" y="667502"/>
            <a:ext cx="8605112" cy="4482767"/>
            <a:chOff x="372050" y="667502"/>
            <a:chExt cx="8605112" cy="4482767"/>
          </a:xfrm>
        </p:grpSpPr>
        <p:grpSp>
          <p:nvGrpSpPr>
            <p:cNvPr id="82" name="Google Shape;82;p4"/>
            <p:cNvGrpSpPr/>
            <p:nvPr/>
          </p:nvGrpSpPr>
          <p:grpSpPr>
            <a:xfrm>
              <a:off x="372050" y="667502"/>
              <a:ext cx="8605112" cy="3402278"/>
              <a:chOff x="372050" y="667502"/>
              <a:chExt cx="8605112" cy="3402278"/>
            </a:xfrm>
          </p:grpSpPr>
          <p:sp>
            <p:nvSpPr>
              <p:cNvPr id="83" name="Google Shape;83;p4"/>
              <p:cNvSpPr/>
              <p:nvPr/>
            </p:nvSpPr>
            <p:spPr>
              <a:xfrm>
                <a:off x="372050" y="3893081"/>
                <a:ext cx="176700" cy="1767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628862" y="2284319"/>
                <a:ext cx="348300" cy="348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947700" y="667502"/>
                <a:ext cx="82200" cy="822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4"/>
            <p:cNvSpPr/>
            <p:nvPr/>
          </p:nvSpPr>
          <p:spPr>
            <a:xfrm>
              <a:off x="4971262" y="4801969"/>
              <a:ext cx="348300" cy="348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4"/>
          <p:cNvGrpSpPr/>
          <p:nvPr/>
        </p:nvGrpSpPr>
        <p:grpSpPr>
          <a:xfrm rot="-461833" flipH="1">
            <a:off x="8528165" y="-68735"/>
            <a:ext cx="1363657" cy="2039351"/>
            <a:chOff x="248303" y="1604035"/>
            <a:chExt cx="492572" cy="736615"/>
          </a:xfrm>
        </p:grpSpPr>
        <p:sp>
          <p:nvSpPr>
            <p:cNvPr id="88" name="Google Shape;88;p4"/>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4"/>
          <p:cNvSpPr/>
          <p:nvPr/>
        </p:nvSpPr>
        <p:spPr>
          <a:xfrm rot="10800000">
            <a:off x="-563153" y="230353"/>
            <a:ext cx="919256" cy="144115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700000">
            <a:off x="8261209" y="4198874"/>
            <a:ext cx="1265992" cy="81044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161534">
            <a:off x="-575215" y="2774677"/>
            <a:ext cx="851343" cy="1953601"/>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4"/>
          <p:cNvGrpSpPr/>
          <p:nvPr/>
        </p:nvGrpSpPr>
        <p:grpSpPr>
          <a:xfrm>
            <a:off x="-74673" y="0"/>
            <a:ext cx="8932325" cy="5060475"/>
            <a:chOff x="-74673" y="0"/>
            <a:chExt cx="8932325" cy="5060475"/>
          </a:xfrm>
        </p:grpSpPr>
        <p:sp>
          <p:nvSpPr>
            <p:cNvPr id="117" name="Google Shape;117;p4"/>
            <p:cNvSpPr/>
            <p:nvPr/>
          </p:nvSpPr>
          <p:spPr>
            <a:xfrm>
              <a:off x="8397752" y="318065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315412" y="409937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74673" y="442327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3050921" y="4883175"/>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3628752" y="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470000" y="810375"/>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6387712" y="472410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4"/>
          <p:cNvGrpSpPr/>
          <p:nvPr/>
        </p:nvGrpSpPr>
        <p:grpSpPr>
          <a:xfrm flipH="1">
            <a:off x="8722435" y="2338305"/>
            <a:ext cx="158998" cy="202543"/>
            <a:chOff x="2081700" y="1176750"/>
            <a:chExt cx="324022" cy="412931"/>
          </a:xfrm>
        </p:grpSpPr>
        <p:sp>
          <p:nvSpPr>
            <p:cNvPr id="125" name="Google Shape;125;p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4"/>
          <p:cNvGrpSpPr/>
          <p:nvPr/>
        </p:nvGrpSpPr>
        <p:grpSpPr>
          <a:xfrm flipH="1">
            <a:off x="88660" y="4502830"/>
            <a:ext cx="158998" cy="202543"/>
            <a:chOff x="2081700" y="1176750"/>
            <a:chExt cx="324022" cy="412931"/>
          </a:xfrm>
        </p:grpSpPr>
        <p:sp>
          <p:nvSpPr>
            <p:cNvPr id="128" name="Google Shape;128;p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4"/>
          <p:cNvSpPr txBox="1">
            <a:spLocks noGrp="1"/>
          </p:cNvSpPr>
          <p:nvPr>
            <p:ph type="title"/>
          </p:nvPr>
        </p:nvSpPr>
        <p:spPr>
          <a:xfrm>
            <a:off x="720000" y="409425"/>
            <a:ext cx="77040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sp>
        <p:nvSpPr>
          <p:cNvPr id="132" name="Google Shape;132;p5"/>
          <p:cNvSpPr/>
          <p:nvPr/>
        </p:nvSpPr>
        <p:spPr>
          <a:xfrm>
            <a:off x="762469" y="217601"/>
            <a:ext cx="7729200" cy="4431897"/>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a:spLocks noGrp="1"/>
          </p:cNvSpPr>
          <p:nvPr>
            <p:ph type="title"/>
          </p:nvPr>
        </p:nvSpPr>
        <p:spPr>
          <a:xfrm>
            <a:off x="787669" y="214142"/>
            <a:ext cx="77040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5"/>
          <p:cNvSpPr txBox="1">
            <a:spLocks noGrp="1"/>
          </p:cNvSpPr>
          <p:nvPr>
            <p:ph type="title" idx="2"/>
          </p:nvPr>
        </p:nvSpPr>
        <p:spPr>
          <a:xfrm>
            <a:off x="1567215" y="2154100"/>
            <a:ext cx="2551800" cy="5589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None/>
              <a:defRPr sz="2500" b="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 name="Google Shape;135;p5"/>
          <p:cNvSpPr txBox="1">
            <a:spLocks noGrp="1"/>
          </p:cNvSpPr>
          <p:nvPr>
            <p:ph type="title" idx="3"/>
          </p:nvPr>
        </p:nvSpPr>
        <p:spPr>
          <a:xfrm>
            <a:off x="5024983" y="2154100"/>
            <a:ext cx="2551800" cy="5589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None/>
              <a:defRPr sz="2500" b="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 name="Google Shape;136;p5"/>
          <p:cNvSpPr txBox="1">
            <a:spLocks noGrp="1"/>
          </p:cNvSpPr>
          <p:nvPr>
            <p:ph type="subTitle" idx="1"/>
          </p:nvPr>
        </p:nvSpPr>
        <p:spPr>
          <a:xfrm>
            <a:off x="5024978" y="2713000"/>
            <a:ext cx="2551800" cy="1118100"/>
          </a:xfrm>
          <a:prstGeom prst="rect">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7" name="Google Shape;137;p5"/>
          <p:cNvSpPr txBox="1">
            <a:spLocks noGrp="1"/>
          </p:cNvSpPr>
          <p:nvPr>
            <p:ph type="subTitle" idx="4"/>
          </p:nvPr>
        </p:nvSpPr>
        <p:spPr>
          <a:xfrm>
            <a:off x="1567225" y="2713000"/>
            <a:ext cx="2551800" cy="1118100"/>
          </a:xfrm>
          <a:prstGeom prst="rect">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8" name="Google Shape;138;p5"/>
          <p:cNvGrpSpPr/>
          <p:nvPr/>
        </p:nvGrpSpPr>
        <p:grpSpPr>
          <a:xfrm>
            <a:off x="312982" y="1474622"/>
            <a:ext cx="7976530" cy="3504825"/>
            <a:chOff x="312982" y="1474622"/>
            <a:chExt cx="7976530" cy="3504825"/>
          </a:xfrm>
        </p:grpSpPr>
        <p:grpSp>
          <p:nvGrpSpPr>
            <p:cNvPr id="139" name="Google Shape;139;p5"/>
            <p:cNvGrpSpPr/>
            <p:nvPr/>
          </p:nvGrpSpPr>
          <p:grpSpPr>
            <a:xfrm>
              <a:off x="312987" y="1916334"/>
              <a:ext cx="7976525" cy="2447391"/>
              <a:chOff x="312987" y="1916334"/>
              <a:chExt cx="7976525" cy="2447391"/>
            </a:xfrm>
          </p:grpSpPr>
          <p:sp>
            <p:nvSpPr>
              <p:cNvPr id="140" name="Google Shape;140;p5"/>
              <p:cNvSpPr/>
              <p:nvPr/>
            </p:nvSpPr>
            <p:spPr>
              <a:xfrm>
                <a:off x="312987" y="3139019"/>
                <a:ext cx="348300" cy="348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941212" y="2666669"/>
                <a:ext cx="348300" cy="348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975832" y="2763572"/>
                <a:ext cx="154500" cy="154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471482" y="1916334"/>
                <a:ext cx="154500" cy="154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4138049" y="4122225"/>
                <a:ext cx="241500" cy="241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5"/>
            <p:cNvSpPr/>
            <p:nvPr/>
          </p:nvSpPr>
          <p:spPr>
            <a:xfrm>
              <a:off x="5478257" y="4842947"/>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12982" y="1474622"/>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5"/>
          <p:cNvSpPr/>
          <p:nvPr/>
        </p:nvSpPr>
        <p:spPr>
          <a:xfrm rot="899991">
            <a:off x="8380368" y="2331883"/>
            <a:ext cx="908021" cy="2083629"/>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flipH="1">
            <a:off x="-609587" y="-148375"/>
            <a:ext cx="1542721" cy="98759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5"/>
          <p:cNvGrpSpPr/>
          <p:nvPr/>
        </p:nvGrpSpPr>
        <p:grpSpPr>
          <a:xfrm>
            <a:off x="493082" y="4292617"/>
            <a:ext cx="440042" cy="416209"/>
            <a:chOff x="359650" y="1034800"/>
            <a:chExt cx="572375" cy="541375"/>
          </a:xfrm>
        </p:grpSpPr>
        <p:sp>
          <p:nvSpPr>
            <p:cNvPr id="150" name="Google Shape;150;p5"/>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5"/>
          <p:cNvGrpSpPr/>
          <p:nvPr/>
        </p:nvGrpSpPr>
        <p:grpSpPr>
          <a:xfrm>
            <a:off x="416370" y="3221676"/>
            <a:ext cx="131553" cy="167609"/>
            <a:chOff x="2081700" y="1176750"/>
            <a:chExt cx="324022" cy="412931"/>
          </a:xfrm>
        </p:grpSpPr>
        <p:sp>
          <p:nvSpPr>
            <p:cNvPr id="174" name="Google Shape;174;p5"/>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5"/>
          <p:cNvGrpSpPr/>
          <p:nvPr/>
        </p:nvGrpSpPr>
        <p:grpSpPr>
          <a:xfrm rot="10800000">
            <a:off x="8046032" y="2756826"/>
            <a:ext cx="131553" cy="167609"/>
            <a:chOff x="2081700" y="1176750"/>
            <a:chExt cx="324022" cy="412931"/>
          </a:xfrm>
        </p:grpSpPr>
        <p:sp>
          <p:nvSpPr>
            <p:cNvPr id="177" name="Google Shape;177;p5"/>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5"/>
          <p:cNvSpPr/>
          <p:nvPr/>
        </p:nvSpPr>
        <p:spPr>
          <a:xfrm rot="-900021" flipH="1">
            <a:off x="-542184" y="2010745"/>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6735957" y="3982397"/>
            <a:ext cx="136500" cy="1365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
        <p:cNvGrpSpPr/>
        <p:nvPr/>
      </p:nvGrpSpPr>
      <p:grpSpPr>
        <a:xfrm>
          <a:off x="0" y="0"/>
          <a:ext cx="0" cy="0"/>
          <a:chOff x="0" y="0"/>
          <a:chExt cx="0" cy="0"/>
        </a:xfrm>
      </p:grpSpPr>
      <p:sp>
        <p:nvSpPr>
          <p:cNvPr id="182" name="Google Shape;182;p6"/>
          <p:cNvSpPr/>
          <p:nvPr/>
        </p:nvSpPr>
        <p:spPr>
          <a:xfrm>
            <a:off x="707500" y="1389250"/>
            <a:ext cx="7729200" cy="32067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a:spLocks noGrp="1"/>
          </p:cNvSpPr>
          <p:nvPr>
            <p:ph type="title"/>
          </p:nvPr>
        </p:nvSpPr>
        <p:spPr>
          <a:xfrm>
            <a:off x="720000" y="409425"/>
            <a:ext cx="77040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4" name="Google Shape;184;p6"/>
          <p:cNvGrpSpPr/>
          <p:nvPr/>
        </p:nvGrpSpPr>
        <p:grpSpPr>
          <a:xfrm rot="362848">
            <a:off x="-70663" y="3544765"/>
            <a:ext cx="793492" cy="1277827"/>
            <a:chOff x="473775" y="2564850"/>
            <a:chExt cx="301900" cy="486175"/>
          </a:xfrm>
        </p:grpSpPr>
        <p:sp>
          <p:nvSpPr>
            <p:cNvPr id="185" name="Google Shape;185;p6"/>
            <p:cNvSpPr/>
            <p:nvPr/>
          </p:nvSpPr>
          <p:spPr>
            <a:xfrm>
              <a:off x="637550" y="2880025"/>
              <a:ext cx="83925" cy="149200"/>
            </a:xfrm>
            <a:custGeom>
              <a:avLst/>
              <a:gdLst/>
              <a:ahLst/>
              <a:cxnLst/>
              <a:rect l="l" t="t" r="r" b="b"/>
              <a:pathLst>
                <a:path w="3357" h="5968" extrusionOk="0">
                  <a:moveTo>
                    <a:pt x="1" y="1"/>
                  </a:moveTo>
                  <a:lnTo>
                    <a:pt x="1" y="1"/>
                  </a:lnTo>
                  <a:cubicBezTo>
                    <a:pt x="617" y="275"/>
                    <a:pt x="1074" y="799"/>
                    <a:pt x="1256" y="1393"/>
                  </a:cubicBezTo>
                  <a:cubicBezTo>
                    <a:pt x="1439" y="2009"/>
                    <a:pt x="1347" y="2626"/>
                    <a:pt x="1188" y="3265"/>
                  </a:cubicBezTo>
                  <a:cubicBezTo>
                    <a:pt x="1119" y="3607"/>
                    <a:pt x="1074" y="3949"/>
                    <a:pt x="1119" y="4315"/>
                  </a:cubicBezTo>
                  <a:cubicBezTo>
                    <a:pt x="1142" y="4657"/>
                    <a:pt x="1256" y="5022"/>
                    <a:pt x="1484" y="5296"/>
                  </a:cubicBezTo>
                  <a:cubicBezTo>
                    <a:pt x="1837" y="5754"/>
                    <a:pt x="2379" y="5967"/>
                    <a:pt x="2903" y="5967"/>
                  </a:cubicBezTo>
                  <a:cubicBezTo>
                    <a:pt x="3057" y="5967"/>
                    <a:pt x="3210" y="5949"/>
                    <a:pt x="3356" y="5912"/>
                  </a:cubicBezTo>
                  <a:lnTo>
                    <a:pt x="3356" y="5912"/>
                  </a:lnTo>
                  <a:cubicBezTo>
                    <a:pt x="3331" y="5913"/>
                    <a:pt x="3307" y="5914"/>
                    <a:pt x="3282" y="5914"/>
                  </a:cubicBezTo>
                  <a:cubicBezTo>
                    <a:pt x="2665" y="5914"/>
                    <a:pt x="2020" y="5641"/>
                    <a:pt x="1713" y="5136"/>
                  </a:cubicBezTo>
                  <a:cubicBezTo>
                    <a:pt x="1370" y="4634"/>
                    <a:pt x="1393" y="3949"/>
                    <a:pt x="1507" y="3333"/>
                  </a:cubicBezTo>
                  <a:cubicBezTo>
                    <a:pt x="1667" y="2717"/>
                    <a:pt x="1758" y="1964"/>
                    <a:pt x="1484" y="1302"/>
                  </a:cubicBezTo>
                  <a:cubicBezTo>
                    <a:pt x="1256" y="640"/>
                    <a:pt x="663" y="13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92325" y="3005550"/>
              <a:ext cx="83350" cy="45475"/>
            </a:xfrm>
            <a:custGeom>
              <a:avLst/>
              <a:gdLst/>
              <a:ahLst/>
              <a:cxnLst/>
              <a:rect l="l" t="t" r="r" b="b"/>
              <a:pathLst>
                <a:path w="3334" h="1819" extrusionOk="0">
                  <a:moveTo>
                    <a:pt x="1217" y="1"/>
                  </a:moveTo>
                  <a:cubicBezTo>
                    <a:pt x="926" y="1"/>
                    <a:pt x="600" y="18"/>
                    <a:pt x="343" y="275"/>
                  </a:cubicBezTo>
                  <a:cubicBezTo>
                    <a:pt x="47" y="572"/>
                    <a:pt x="1" y="1097"/>
                    <a:pt x="389" y="1462"/>
                  </a:cubicBezTo>
                  <a:cubicBezTo>
                    <a:pt x="480" y="1530"/>
                    <a:pt x="594" y="1622"/>
                    <a:pt x="731" y="1667"/>
                  </a:cubicBezTo>
                  <a:cubicBezTo>
                    <a:pt x="894" y="1749"/>
                    <a:pt x="1290" y="1819"/>
                    <a:pt x="1661" y="1819"/>
                  </a:cubicBezTo>
                  <a:cubicBezTo>
                    <a:pt x="1810" y="1819"/>
                    <a:pt x="1954" y="1808"/>
                    <a:pt x="2078" y="1782"/>
                  </a:cubicBezTo>
                  <a:cubicBezTo>
                    <a:pt x="2535" y="1713"/>
                    <a:pt x="2945" y="1530"/>
                    <a:pt x="3219" y="1371"/>
                  </a:cubicBezTo>
                  <a:cubicBezTo>
                    <a:pt x="3288" y="1325"/>
                    <a:pt x="3333" y="1302"/>
                    <a:pt x="3311" y="1211"/>
                  </a:cubicBezTo>
                  <a:cubicBezTo>
                    <a:pt x="3288" y="1165"/>
                    <a:pt x="3219" y="1074"/>
                    <a:pt x="3151" y="983"/>
                  </a:cubicBezTo>
                  <a:cubicBezTo>
                    <a:pt x="3037" y="869"/>
                    <a:pt x="2900" y="754"/>
                    <a:pt x="2854" y="709"/>
                  </a:cubicBezTo>
                  <a:cubicBezTo>
                    <a:pt x="2375" y="298"/>
                    <a:pt x="1667" y="24"/>
                    <a:pt x="1348" y="1"/>
                  </a:cubicBezTo>
                  <a:cubicBezTo>
                    <a:pt x="1305" y="1"/>
                    <a:pt x="1261" y="1"/>
                    <a:pt x="1217"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739700" y="3038350"/>
              <a:ext cx="19425" cy="8525"/>
            </a:xfrm>
            <a:custGeom>
              <a:avLst/>
              <a:gdLst/>
              <a:ahLst/>
              <a:cxnLst/>
              <a:rect l="l" t="t" r="r" b="b"/>
              <a:pathLst>
                <a:path w="777" h="341" extrusionOk="0">
                  <a:moveTo>
                    <a:pt x="504" y="0"/>
                  </a:moveTo>
                  <a:cubicBezTo>
                    <a:pt x="465" y="0"/>
                    <a:pt x="427" y="5"/>
                    <a:pt x="388" y="13"/>
                  </a:cubicBezTo>
                  <a:cubicBezTo>
                    <a:pt x="252" y="36"/>
                    <a:pt x="137" y="59"/>
                    <a:pt x="0" y="173"/>
                  </a:cubicBezTo>
                  <a:cubicBezTo>
                    <a:pt x="91" y="299"/>
                    <a:pt x="210" y="340"/>
                    <a:pt x="324" y="340"/>
                  </a:cubicBezTo>
                  <a:cubicBezTo>
                    <a:pt x="354" y="340"/>
                    <a:pt x="383" y="337"/>
                    <a:pt x="411" y="333"/>
                  </a:cubicBezTo>
                  <a:cubicBezTo>
                    <a:pt x="571" y="310"/>
                    <a:pt x="708" y="241"/>
                    <a:pt x="777" y="81"/>
                  </a:cubicBezTo>
                  <a:cubicBezTo>
                    <a:pt x="670" y="21"/>
                    <a:pt x="584" y="0"/>
                    <a:pt x="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473775" y="2564875"/>
              <a:ext cx="248825" cy="353975"/>
            </a:xfrm>
            <a:custGeom>
              <a:avLst/>
              <a:gdLst/>
              <a:ahLst/>
              <a:cxnLst/>
              <a:rect l="l" t="t" r="r" b="b"/>
              <a:pathLst>
                <a:path w="9953" h="14159"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3082" y="12903"/>
                    <a:pt x="3196" y="13405"/>
                    <a:pt x="3333" y="13885"/>
                  </a:cubicBezTo>
                  <a:cubicBezTo>
                    <a:pt x="3379" y="14090"/>
                    <a:pt x="3402" y="14159"/>
                    <a:pt x="3630" y="14159"/>
                  </a:cubicBezTo>
                  <a:cubicBezTo>
                    <a:pt x="4315" y="14159"/>
                    <a:pt x="5137" y="13953"/>
                    <a:pt x="5776" y="13748"/>
                  </a:cubicBezTo>
                  <a:cubicBezTo>
                    <a:pt x="6209" y="13634"/>
                    <a:pt x="7533" y="13040"/>
                    <a:pt x="7602" y="12995"/>
                  </a:cubicBezTo>
                  <a:cubicBezTo>
                    <a:pt x="7830" y="12881"/>
                    <a:pt x="8332" y="12584"/>
                    <a:pt x="8583" y="12424"/>
                  </a:cubicBezTo>
                  <a:cubicBezTo>
                    <a:pt x="9040" y="12104"/>
                    <a:pt x="9473" y="11739"/>
                    <a:pt x="9861" y="11328"/>
                  </a:cubicBezTo>
                  <a:cubicBezTo>
                    <a:pt x="9953" y="11237"/>
                    <a:pt x="9953" y="11146"/>
                    <a:pt x="9907" y="11054"/>
                  </a:cubicBezTo>
                  <a:cubicBezTo>
                    <a:pt x="9884" y="11009"/>
                    <a:pt x="9405" y="10301"/>
                    <a:pt x="8697" y="9228"/>
                  </a:cubicBezTo>
                  <a:cubicBezTo>
                    <a:pt x="6689" y="6261"/>
                    <a:pt x="2900" y="601"/>
                    <a:pt x="2649" y="235"/>
                  </a:cubicBezTo>
                  <a:cubicBezTo>
                    <a:pt x="2519" y="50"/>
                    <a:pt x="2479" y="0"/>
                    <a:pt x="233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473775" y="2564875"/>
              <a:ext cx="217450" cy="310050"/>
            </a:xfrm>
            <a:custGeom>
              <a:avLst/>
              <a:gdLst/>
              <a:ahLst/>
              <a:cxnLst/>
              <a:rect l="l" t="t" r="r" b="b"/>
              <a:pathLst>
                <a:path w="8698" h="12402"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5525" y="12264"/>
                    <a:pt x="7830" y="10141"/>
                    <a:pt x="8697" y="9228"/>
                  </a:cubicBezTo>
                  <a:cubicBezTo>
                    <a:pt x="6689" y="6261"/>
                    <a:pt x="2900" y="601"/>
                    <a:pt x="2649" y="235"/>
                  </a:cubicBezTo>
                  <a:cubicBezTo>
                    <a:pt x="2519" y="50"/>
                    <a:pt x="2479" y="0"/>
                    <a:pt x="233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513150" y="2696500"/>
              <a:ext cx="136975" cy="141350"/>
            </a:xfrm>
            <a:custGeom>
              <a:avLst/>
              <a:gdLst/>
              <a:ahLst/>
              <a:cxnLst/>
              <a:rect l="l" t="t" r="r" b="b"/>
              <a:pathLst>
                <a:path w="5479" h="5654" extrusionOk="0">
                  <a:moveTo>
                    <a:pt x="4421" y="0"/>
                  </a:moveTo>
                  <a:cubicBezTo>
                    <a:pt x="4385" y="0"/>
                    <a:pt x="4346" y="29"/>
                    <a:pt x="4292" y="83"/>
                  </a:cubicBezTo>
                  <a:cubicBezTo>
                    <a:pt x="3721" y="631"/>
                    <a:pt x="3470" y="1407"/>
                    <a:pt x="3379" y="2183"/>
                  </a:cubicBezTo>
                  <a:cubicBezTo>
                    <a:pt x="3251" y="3097"/>
                    <a:pt x="3475" y="3631"/>
                    <a:pt x="3428" y="3631"/>
                  </a:cubicBezTo>
                  <a:cubicBezTo>
                    <a:pt x="3416" y="3631"/>
                    <a:pt x="3388" y="3598"/>
                    <a:pt x="3333" y="3530"/>
                  </a:cubicBezTo>
                  <a:cubicBezTo>
                    <a:pt x="2473" y="2429"/>
                    <a:pt x="1227" y="1925"/>
                    <a:pt x="409" y="1925"/>
                  </a:cubicBezTo>
                  <a:cubicBezTo>
                    <a:pt x="294" y="1925"/>
                    <a:pt x="188" y="1935"/>
                    <a:pt x="92" y="1955"/>
                  </a:cubicBezTo>
                  <a:cubicBezTo>
                    <a:pt x="1" y="1978"/>
                    <a:pt x="24" y="2046"/>
                    <a:pt x="69" y="2229"/>
                  </a:cubicBezTo>
                  <a:cubicBezTo>
                    <a:pt x="457" y="3667"/>
                    <a:pt x="434" y="3621"/>
                    <a:pt x="457" y="3667"/>
                  </a:cubicBezTo>
                  <a:cubicBezTo>
                    <a:pt x="489" y="3750"/>
                    <a:pt x="515" y="3767"/>
                    <a:pt x="583" y="3767"/>
                  </a:cubicBezTo>
                  <a:cubicBezTo>
                    <a:pt x="628" y="3767"/>
                    <a:pt x="690" y="3760"/>
                    <a:pt x="784" y="3760"/>
                  </a:cubicBezTo>
                  <a:cubicBezTo>
                    <a:pt x="858" y="3760"/>
                    <a:pt x="953" y="3764"/>
                    <a:pt x="1074" y="3781"/>
                  </a:cubicBezTo>
                  <a:cubicBezTo>
                    <a:pt x="1736" y="3872"/>
                    <a:pt x="2489" y="4306"/>
                    <a:pt x="2968" y="4968"/>
                  </a:cubicBezTo>
                  <a:cubicBezTo>
                    <a:pt x="3328" y="5460"/>
                    <a:pt x="3264" y="5654"/>
                    <a:pt x="3335" y="5654"/>
                  </a:cubicBezTo>
                  <a:cubicBezTo>
                    <a:pt x="3350" y="5654"/>
                    <a:pt x="3371" y="5645"/>
                    <a:pt x="3402" y="5630"/>
                  </a:cubicBezTo>
                  <a:cubicBezTo>
                    <a:pt x="3676" y="5538"/>
                    <a:pt x="3950" y="5470"/>
                    <a:pt x="4178" y="5333"/>
                  </a:cubicBezTo>
                  <a:cubicBezTo>
                    <a:pt x="4452" y="5219"/>
                    <a:pt x="4680" y="5082"/>
                    <a:pt x="4931" y="4945"/>
                  </a:cubicBezTo>
                  <a:cubicBezTo>
                    <a:pt x="5000" y="4922"/>
                    <a:pt x="5022" y="4899"/>
                    <a:pt x="4977" y="4808"/>
                  </a:cubicBezTo>
                  <a:cubicBezTo>
                    <a:pt x="4954" y="4740"/>
                    <a:pt x="4908" y="4671"/>
                    <a:pt x="4885" y="4580"/>
                  </a:cubicBezTo>
                  <a:cubicBezTo>
                    <a:pt x="4612" y="4055"/>
                    <a:pt x="4543" y="3142"/>
                    <a:pt x="4931" y="2252"/>
                  </a:cubicBezTo>
                  <a:cubicBezTo>
                    <a:pt x="5045" y="2023"/>
                    <a:pt x="5182" y="1818"/>
                    <a:pt x="5365" y="1635"/>
                  </a:cubicBezTo>
                  <a:cubicBezTo>
                    <a:pt x="5479" y="1521"/>
                    <a:pt x="5479" y="1521"/>
                    <a:pt x="5388" y="1384"/>
                  </a:cubicBezTo>
                  <a:cubicBezTo>
                    <a:pt x="5205" y="1110"/>
                    <a:pt x="4543" y="106"/>
                    <a:pt x="4543" y="106"/>
                  </a:cubicBezTo>
                  <a:cubicBezTo>
                    <a:pt x="4495" y="34"/>
                    <a:pt x="4460" y="0"/>
                    <a:pt x="442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512575" y="2645300"/>
              <a:ext cx="74800" cy="86525"/>
            </a:xfrm>
            <a:custGeom>
              <a:avLst/>
              <a:gdLst/>
              <a:ahLst/>
              <a:cxnLst/>
              <a:rect l="l" t="t" r="r" b="b"/>
              <a:pathLst>
                <a:path w="2992" h="3461" extrusionOk="0">
                  <a:moveTo>
                    <a:pt x="971" y="0"/>
                  </a:moveTo>
                  <a:cubicBezTo>
                    <a:pt x="891" y="0"/>
                    <a:pt x="848" y="34"/>
                    <a:pt x="777" y="123"/>
                  </a:cubicBezTo>
                  <a:cubicBezTo>
                    <a:pt x="1" y="1446"/>
                    <a:pt x="640" y="3250"/>
                    <a:pt x="2306" y="3455"/>
                  </a:cubicBezTo>
                  <a:cubicBezTo>
                    <a:pt x="2323" y="3459"/>
                    <a:pt x="2339" y="3461"/>
                    <a:pt x="2355" y="3461"/>
                  </a:cubicBezTo>
                  <a:cubicBezTo>
                    <a:pt x="2429" y="3461"/>
                    <a:pt x="2497" y="3420"/>
                    <a:pt x="2535" y="3364"/>
                  </a:cubicBezTo>
                  <a:cubicBezTo>
                    <a:pt x="2854" y="2907"/>
                    <a:pt x="2991" y="2428"/>
                    <a:pt x="2877" y="1789"/>
                  </a:cubicBezTo>
                  <a:cubicBezTo>
                    <a:pt x="2854" y="1606"/>
                    <a:pt x="2375" y="602"/>
                    <a:pt x="1713" y="237"/>
                  </a:cubicBezTo>
                  <a:cubicBezTo>
                    <a:pt x="1507" y="123"/>
                    <a:pt x="1279" y="54"/>
                    <a:pt x="1051" y="8"/>
                  </a:cubicBezTo>
                  <a:cubicBezTo>
                    <a:pt x="1020" y="3"/>
                    <a:pt x="994" y="0"/>
                    <a:pt x="97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538825" y="2683525"/>
              <a:ext cx="46825" cy="48300"/>
            </a:xfrm>
            <a:custGeom>
              <a:avLst/>
              <a:gdLst/>
              <a:ahLst/>
              <a:cxnLst/>
              <a:rect l="l" t="t" r="r" b="b"/>
              <a:pathLst>
                <a:path w="1873" h="1932" extrusionOk="0">
                  <a:moveTo>
                    <a:pt x="852" y="0"/>
                  </a:moveTo>
                  <a:cubicBezTo>
                    <a:pt x="551" y="0"/>
                    <a:pt x="318" y="145"/>
                    <a:pt x="138" y="465"/>
                  </a:cubicBezTo>
                  <a:cubicBezTo>
                    <a:pt x="1" y="762"/>
                    <a:pt x="24" y="1059"/>
                    <a:pt x="92" y="1355"/>
                  </a:cubicBezTo>
                  <a:cubicBezTo>
                    <a:pt x="115" y="1424"/>
                    <a:pt x="161" y="1492"/>
                    <a:pt x="229" y="1538"/>
                  </a:cubicBezTo>
                  <a:cubicBezTo>
                    <a:pt x="754" y="1880"/>
                    <a:pt x="982" y="1880"/>
                    <a:pt x="1234" y="1926"/>
                  </a:cubicBezTo>
                  <a:cubicBezTo>
                    <a:pt x="1257" y="1930"/>
                    <a:pt x="1278" y="1932"/>
                    <a:pt x="1298" y="1932"/>
                  </a:cubicBezTo>
                  <a:cubicBezTo>
                    <a:pt x="1394" y="1932"/>
                    <a:pt x="1451" y="1888"/>
                    <a:pt x="1507" y="1812"/>
                  </a:cubicBezTo>
                  <a:cubicBezTo>
                    <a:pt x="1553" y="1743"/>
                    <a:pt x="1576" y="1698"/>
                    <a:pt x="1622" y="1629"/>
                  </a:cubicBezTo>
                  <a:cubicBezTo>
                    <a:pt x="1758" y="1355"/>
                    <a:pt x="1850" y="1081"/>
                    <a:pt x="1873" y="785"/>
                  </a:cubicBezTo>
                  <a:cubicBezTo>
                    <a:pt x="1873" y="693"/>
                    <a:pt x="1850" y="671"/>
                    <a:pt x="1804" y="557"/>
                  </a:cubicBezTo>
                  <a:cubicBezTo>
                    <a:pt x="1622" y="260"/>
                    <a:pt x="1370" y="32"/>
                    <a:pt x="982" y="9"/>
                  </a:cubicBezTo>
                  <a:cubicBezTo>
                    <a:pt x="937" y="3"/>
                    <a:pt x="894" y="0"/>
                    <a:pt x="852"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540550" y="2786600"/>
              <a:ext cx="162075" cy="95325"/>
            </a:xfrm>
            <a:custGeom>
              <a:avLst/>
              <a:gdLst/>
              <a:ahLst/>
              <a:cxnLst/>
              <a:rect l="l" t="t" r="r" b="b"/>
              <a:pathLst>
                <a:path w="6483" h="3813" extrusionOk="0">
                  <a:moveTo>
                    <a:pt x="5755" y="1"/>
                  </a:moveTo>
                  <a:cubicBezTo>
                    <a:pt x="5650" y="1"/>
                    <a:pt x="5427" y="286"/>
                    <a:pt x="4246" y="1067"/>
                  </a:cubicBezTo>
                  <a:cubicBezTo>
                    <a:pt x="2534" y="2208"/>
                    <a:pt x="503" y="2437"/>
                    <a:pt x="92" y="2551"/>
                  </a:cubicBezTo>
                  <a:cubicBezTo>
                    <a:pt x="0" y="2574"/>
                    <a:pt x="23" y="2619"/>
                    <a:pt x="137" y="3030"/>
                  </a:cubicBezTo>
                  <a:cubicBezTo>
                    <a:pt x="313" y="3713"/>
                    <a:pt x="305" y="3812"/>
                    <a:pt x="442" y="3812"/>
                  </a:cubicBezTo>
                  <a:cubicBezTo>
                    <a:pt x="465" y="3812"/>
                    <a:pt x="492" y="3809"/>
                    <a:pt x="525" y="3806"/>
                  </a:cubicBezTo>
                  <a:cubicBezTo>
                    <a:pt x="1256" y="3692"/>
                    <a:pt x="2511" y="3395"/>
                    <a:pt x="3127" y="3121"/>
                  </a:cubicBezTo>
                  <a:cubicBezTo>
                    <a:pt x="3310" y="3053"/>
                    <a:pt x="3470" y="2962"/>
                    <a:pt x="3630" y="2893"/>
                  </a:cubicBezTo>
                  <a:cubicBezTo>
                    <a:pt x="4383" y="2551"/>
                    <a:pt x="4246" y="2619"/>
                    <a:pt x="4771" y="2322"/>
                  </a:cubicBezTo>
                  <a:cubicBezTo>
                    <a:pt x="5250" y="2026"/>
                    <a:pt x="6003" y="1501"/>
                    <a:pt x="6414" y="1113"/>
                  </a:cubicBezTo>
                  <a:cubicBezTo>
                    <a:pt x="6483" y="1044"/>
                    <a:pt x="6483" y="1044"/>
                    <a:pt x="6414" y="953"/>
                  </a:cubicBezTo>
                  <a:cubicBezTo>
                    <a:pt x="6232" y="679"/>
                    <a:pt x="6049" y="405"/>
                    <a:pt x="5867" y="108"/>
                  </a:cubicBezTo>
                  <a:cubicBezTo>
                    <a:pt x="5817" y="40"/>
                    <a:pt x="5794" y="1"/>
                    <a:pt x="575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473775" y="2564850"/>
              <a:ext cx="93625" cy="80975"/>
            </a:xfrm>
            <a:custGeom>
              <a:avLst/>
              <a:gdLst/>
              <a:ahLst/>
              <a:cxnLst/>
              <a:rect l="l" t="t" r="r" b="b"/>
              <a:pathLst>
                <a:path w="3745" h="3239" extrusionOk="0">
                  <a:moveTo>
                    <a:pt x="2338" y="1"/>
                  </a:moveTo>
                  <a:cubicBezTo>
                    <a:pt x="2304" y="1"/>
                    <a:pt x="2264" y="4"/>
                    <a:pt x="2215" y="8"/>
                  </a:cubicBezTo>
                  <a:cubicBezTo>
                    <a:pt x="1918" y="31"/>
                    <a:pt x="1644" y="77"/>
                    <a:pt x="1348" y="191"/>
                  </a:cubicBezTo>
                  <a:cubicBezTo>
                    <a:pt x="1302" y="213"/>
                    <a:pt x="1165" y="236"/>
                    <a:pt x="1119" y="282"/>
                  </a:cubicBezTo>
                  <a:cubicBezTo>
                    <a:pt x="754" y="465"/>
                    <a:pt x="412" y="693"/>
                    <a:pt x="138" y="967"/>
                  </a:cubicBezTo>
                  <a:cubicBezTo>
                    <a:pt x="24" y="1081"/>
                    <a:pt x="1" y="1172"/>
                    <a:pt x="24" y="1309"/>
                  </a:cubicBezTo>
                  <a:cubicBezTo>
                    <a:pt x="474" y="2938"/>
                    <a:pt x="491" y="3238"/>
                    <a:pt x="592" y="3238"/>
                  </a:cubicBezTo>
                  <a:cubicBezTo>
                    <a:pt x="625" y="3238"/>
                    <a:pt x="665" y="3208"/>
                    <a:pt x="731" y="3181"/>
                  </a:cubicBezTo>
                  <a:cubicBezTo>
                    <a:pt x="1599" y="2747"/>
                    <a:pt x="2534" y="2154"/>
                    <a:pt x="3447" y="1925"/>
                  </a:cubicBezTo>
                  <a:cubicBezTo>
                    <a:pt x="3516" y="1925"/>
                    <a:pt x="3584" y="1880"/>
                    <a:pt x="3653" y="1857"/>
                  </a:cubicBezTo>
                  <a:cubicBezTo>
                    <a:pt x="3744" y="1811"/>
                    <a:pt x="3744" y="1857"/>
                    <a:pt x="2626" y="213"/>
                  </a:cubicBezTo>
                  <a:cubicBezTo>
                    <a:pt x="2515" y="48"/>
                    <a:pt x="2479" y="1"/>
                    <a:pt x="233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532550" y="2587875"/>
              <a:ext cx="69075" cy="104450"/>
            </a:xfrm>
            <a:custGeom>
              <a:avLst/>
              <a:gdLst/>
              <a:ahLst/>
              <a:cxnLst/>
              <a:rect l="l" t="t" r="r" b="b"/>
              <a:pathLst>
                <a:path w="2763" h="4178" extrusionOk="0">
                  <a:moveTo>
                    <a:pt x="1" y="0"/>
                  </a:moveTo>
                  <a:lnTo>
                    <a:pt x="1" y="0"/>
                  </a:lnTo>
                  <a:cubicBezTo>
                    <a:pt x="343" y="776"/>
                    <a:pt x="777" y="1484"/>
                    <a:pt x="1233" y="2168"/>
                  </a:cubicBezTo>
                  <a:cubicBezTo>
                    <a:pt x="1462" y="2534"/>
                    <a:pt x="1713" y="2876"/>
                    <a:pt x="1964" y="3196"/>
                  </a:cubicBezTo>
                  <a:cubicBezTo>
                    <a:pt x="2215" y="3538"/>
                    <a:pt x="2489" y="3858"/>
                    <a:pt x="2763" y="4177"/>
                  </a:cubicBezTo>
                  <a:cubicBezTo>
                    <a:pt x="2603" y="3789"/>
                    <a:pt x="2398" y="3424"/>
                    <a:pt x="2192" y="3059"/>
                  </a:cubicBezTo>
                  <a:cubicBezTo>
                    <a:pt x="1987" y="2693"/>
                    <a:pt x="1758" y="2351"/>
                    <a:pt x="1530" y="2009"/>
                  </a:cubicBezTo>
                  <a:cubicBezTo>
                    <a:pt x="1051" y="1301"/>
                    <a:pt x="571" y="63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6"/>
          <p:cNvSpPr/>
          <p:nvPr/>
        </p:nvSpPr>
        <p:spPr>
          <a:xfrm flipH="1">
            <a:off x="454517" y="4703618"/>
            <a:ext cx="255900" cy="255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6"/>
          <p:cNvGrpSpPr/>
          <p:nvPr/>
        </p:nvGrpSpPr>
        <p:grpSpPr>
          <a:xfrm>
            <a:off x="521936" y="1219377"/>
            <a:ext cx="382347" cy="361638"/>
            <a:chOff x="359650" y="1034800"/>
            <a:chExt cx="572375" cy="541375"/>
          </a:xfrm>
        </p:grpSpPr>
        <p:sp>
          <p:nvSpPr>
            <p:cNvPr id="198" name="Google Shape;198;p6"/>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6"/>
          <p:cNvSpPr/>
          <p:nvPr/>
        </p:nvSpPr>
        <p:spPr>
          <a:xfrm rot="-9899979">
            <a:off x="8424016" y="-18848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5400000">
            <a:off x="8415633" y="3897475"/>
            <a:ext cx="1288193" cy="82465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10161561">
            <a:off x="-193769" y="-209532"/>
            <a:ext cx="652753" cy="1497870"/>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6"/>
          <p:cNvGrpSpPr/>
          <p:nvPr/>
        </p:nvGrpSpPr>
        <p:grpSpPr>
          <a:xfrm>
            <a:off x="-97348" y="-199100"/>
            <a:ext cx="9071673" cy="5271825"/>
            <a:chOff x="-97348" y="-199100"/>
            <a:chExt cx="9071673" cy="5271825"/>
          </a:xfrm>
        </p:grpSpPr>
        <p:sp>
          <p:nvSpPr>
            <p:cNvPr id="225" name="Google Shape;225;p6"/>
            <p:cNvSpPr/>
            <p:nvPr/>
          </p:nvSpPr>
          <p:spPr>
            <a:xfrm>
              <a:off x="5537802" y="-1991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3160487" y="4869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97348" y="8758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8604996" y="27569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7265237" y="483320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6"/>
          <p:cNvGrpSpPr/>
          <p:nvPr/>
        </p:nvGrpSpPr>
        <p:grpSpPr>
          <a:xfrm rot="10800000">
            <a:off x="246585" y="2784405"/>
            <a:ext cx="158998" cy="202543"/>
            <a:chOff x="2081700" y="1176750"/>
            <a:chExt cx="324022" cy="412931"/>
          </a:xfrm>
        </p:grpSpPr>
        <p:sp>
          <p:nvSpPr>
            <p:cNvPr id="233" name="Google Shape;233;p6"/>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6"/>
          <p:cNvGrpSpPr/>
          <p:nvPr/>
        </p:nvGrpSpPr>
        <p:grpSpPr>
          <a:xfrm flipH="1">
            <a:off x="8773052" y="2223851"/>
            <a:ext cx="112825" cy="143741"/>
            <a:chOff x="2081700" y="1176750"/>
            <a:chExt cx="324022" cy="412931"/>
          </a:xfrm>
        </p:grpSpPr>
        <p:sp>
          <p:nvSpPr>
            <p:cNvPr id="236" name="Google Shape;236;p6"/>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8"/>
        <p:cNvGrpSpPr/>
        <p:nvPr/>
      </p:nvGrpSpPr>
      <p:grpSpPr>
        <a:xfrm>
          <a:off x="0" y="0"/>
          <a:ext cx="0" cy="0"/>
          <a:chOff x="0" y="0"/>
          <a:chExt cx="0" cy="0"/>
        </a:xfrm>
      </p:grpSpPr>
      <p:sp>
        <p:nvSpPr>
          <p:cNvPr id="239" name="Google Shape;239;p7"/>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7"/>
          <p:cNvGrpSpPr/>
          <p:nvPr/>
        </p:nvGrpSpPr>
        <p:grpSpPr>
          <a:xfrm rot="-461833" flipH="1">
            <a:off x="8004922" y="-68735"/>
            <a:ext cx="1363657" cy="2039351"/>
            <a:chOff x="248303" y="1604035"/>
            <a:chExt cx="492572" cy="736615"/>
          </a:xfrm>
        </p:grpSpPr>
        <p:sp>
          <p:nvSpPr>
            <p:cNvPr id="241" name="Google Shape;241;p7"/>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7"/>
          <p:cNvGrpSpPr/>
          <p:nvPr/>
        </p:nvGrpSpPr>
        <p:grpSpPr>
          <a:xfrm>
            <a:off x="228427" y="6"/>
            <a:ext cx="969346" cy="914458"/>
            <a:chOff x="5190700" y="4351450"/>
            <a:chExt cx="457325" cy="431450"/>
          </a:xfrm>
        </p:grpSpPr>
        <p:sp>
          <p:nvSpPr>
            <p:cNvPr id="267" name="Google Shape;267;p7"/>
            <p:cNvSpPr/>
            <p:nvPr/>
          </p:nvSpPr>
          <p:spPr>
            <a:xfrm>
              <a:off x="5323925" y="4351450"/>
              <a:ext cx="179100" cy="108950"/>
            </a:xfrm>
            <a:custGeom>
              <a:avLst/>
              <a:gdLst/>
              <a:ahLst/>
              <a:cxnLst/>
              <a:rect l="l" t="t" r="r" b="b"/>
              <a:pathLst>
                <a:path w="7164" h="4358" extrusionOk="0">
                  <a:moveTo>
                    <a:pt x="3465" y="0"/>
                  </a:moveTo>
                  <a:lnTo>
                    <a:pt x="3574" y="2069"/>
                  </a:lnTo>
                  <a:lnTo>
                    <a:pt x="1" y="4248"/>
                  </a:lnTo>
                  <a:lnTo>
                    <a:pt x="63" y="4358"/>
                  </a:lnTo>
                  <a:lnTo>
                    <a:pt x="3637" y="2163"/>
                  </a:lnTo>
                  <a:lnTo>
                    <a:pt x="7101" y="4013"/>
                  </a:lnTo>
                  <a:lnTo>
                    <a:pt x="7164" y="3919"/>
                  </a:lnTo>
                  <a:lnTo>
                    <a:pt x="3684" y="2069"/>
                  </a:lnTo>
                  <a:lnTo>
                    <a:pt x="3590"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5304725" y="4431000"/>
              <a:ext cx="218675" cy="89750"/>
            </a:xfrm>
            <a:custGeom>
              <a:avLst/>
              <a:gdLst/>
              <a:ahLst/>
              <a:cxnLst/>
              <a:rect l="l" t="t" r="r" b="b"/>
              <a:pathLst>
                <a:path w="8747" h="3590" extrusionOk="0">
                  <a:moveTo>
                    <a:pt x="4311" y="16"/>
                  </a:moveTo>
                  <a:cubicBezTo>
                    <a:pt x="1913" y="126"/>
                    <a:pt x="1" y="1003"/>
                    <a:pt x="48" y="1960"/>
                  </a:cubicBezTo>
                  <a:lnTo>
                    <a:pt x="48" y="1960"/>
                  </a:lnTo>
                  <a:lnTo>
                    <a:pt x="79" y="2445"/>
                  </a:lnTo>
                  <a:cubicBezTo>
                    <a:pt x="79" y="2445"/>
                    <a:pt x="110" y="2414"/>
                    <a:pt x="189" y="2367"/>
                  </a:cubicBezTo>
                  <a:lnTo>
                    <a:pt x="189" y="2367"/>
                  </a:lnTo>
                  <a:cubicBezTo>
                    <a:pt x="706" y="3104"/>
                    <a:pt x="2430" y="3590"/>
                    <a:pt x="4468" y="3496"/>
                  </a:cubicBezTo>
                  <a:lnTo>
                    <a:pt x="4468" y="3496"/>
                  </a:lnTo>
                  <a:cubicBezTo>
                    <a:pt x="6506" y="3402"/>
                    <a:pt x="8198" y="2743"/>
                    <a:pt x="8622" y="1975"/>
                  </a:cubicBezTo>
                  <a:lnTo>
                    <a:pt x="8622" y="1975"/>
                  </a:lnTo>
                  <a:cubicBezTo>
                    <a:pt x="8700" y="2007"/>
                    <a:pt x="8747" y="2022"/>
                    <a:pt x="8747" y="2022"/>
                  </a:cubicBezTo>
                  <a:lnTo>
                    <a:pt x="8747" y="2022"/>
                  </a:lnTo>
                  <a:lnTo>
                    <a:pt x="8716" y="1552"/>
                  </a:lnTo>
                  <a:cubicBezTo>
                    <a:pt x="8684" y="659"/>
                    <a:pt x="6976" y="0"/>
                    <a:pt x="4828" y="0"/>
                  </a:cubicBezTo>
                  <a:lnTo>
                    <a:pt x="4828" y="0"/>
                  </a:lnTo>
                  <a:cubicBezTo>
                    <a:pt x="4656" y="0"/>
                    <a:pt x="4484" y="0"/>
                    <a:pt x="4311" y="16"/>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5190700" y="4440000"/>
              <a:ext cx="457325" cy="289625"/>
            </a:xfrm>
            <a:custGeom>
              <a:avLst/>
              <a:gdLst/>
              <a:ahLst/>
              <a:cxnLst/>
              <a:rect l="l" t="t" r="r" b="b"/>
              <a:pathLst>
                <a:path w="18293" h="11585" extrusionOk="0">
                  <a:moveTo>
                    <a:pt x="9092" y="1"/>
                  </a:moveTo>
                  <a:cubicBezTo>
                    <a:pt x="7383" y="48"/>
                    <a:pt x="5675" y="675"/>
                    <a:pt x="4609" y="1490"/>
                  </a:cubicBezTo>
                  <a:lnTo>
                    <a:pt x="4609" y="1490"/>
                  </a:lnTo>
                  <a:cubicBezTo>
                    <a:pt x="4609" y="1490"/>
                    <a:pt x="0" y="6051"/>
                    <a:pt x="5079" y="11584"/>
                  </a:cubicBezTo>
                  <a:lnTo>
                    <a:pt x="5079" y="11584"/>
                  </a:lnTo>
                  <a:lnTo>
                    <a:pt x="9421" y="11380"/>
                  </a:lnTo>
                  <a:lnTo>
                    <a:pt x="13763" y="11177"/>
                  </a:lnTo>
                  <a:cubicBezTo>
                    <a:pt x="18292" y="5173"/>
                    <a:pt x="13277" y="1067"/>
                    <a:pt x="13277" y="1067"/>
                  </a:cubicBezTo>
                  <a:lnTo>
                    <a:pt x="13277" y="1067"/>
                  </a:lnTo>
                  <a:cubicBezTo>
                    <a:pt x="12289" y="455"/>
                    <a:pt x="10800" y="1"/>
                    <a:pt x="9311" y="1"/>
                  </a:cubicBezTo>
                  <a:lnTo>
                    <a:pt x="9311" y="1"/>
                  </a:lnTo>
                  <a:cubicBezTo>
                    <a:pt x="9233" y="1"/>
                    <a:pt x="9170" y="1"/>
                    <a:pt x="9092" y="1"/>
                  </a:cubicBezTo>
                  <a:close/>
                </a:path>
              </a:pathLst>
            </a:custGeom>
            <a:solidFill>
              <a:srgbClr val="E64D9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5190700" y="4440000"/>
              <a:ext cx="457325" cy="289625"/>
            </a:xfrm>
            <a:custGeom>
              <a:avLst/>
              <a:gdLst/>
              <a:ahLst/>
              <a:cxnLst/>
              <a:rect l="l" t="t" r="r" b="b"/>
              <a:pathLst>
                <a:path w="18293" h="11585" extrusionOk="0">
                  <a:moveTo>
                    <a:pt x="9092" y="1"/>
                  </a:moveTo>
                  <a:cubicBezTo>
                    <a:pt x="8480" y="16"/>
                    <a:pt x="7853" y="110"/>
                    <a:pt x="7273" y="267"/>
                  </a:cubicBezTo>
                  <a:lnTo>
                    <a:pt x="7273" y="267"/>
                  </a:lnTo>
                  <a:cubicBezTo>
                    <a:pt x="6223" y="534"/>
                    <a:pt x="5283" y="973"/>
                    <a:pt x="4609" y="1490"/>
                  </a:cubicBezTo>
                  <a:lnTo>
                    <a:pt x="4609" y="1490"/>
                  </a:lnTo>
                  <a:cubicBezTo>
                    <a:pt x="4609" y="1490"/>
                    <a:pt x="0" y="6051"/>
                    <a:pt x="5079" y="11584"/>
                  </a:cubicBezTo>
                  <a:lnTo>
                    <a:pt x="5079" y="11584"/>
                  </a:lnTo>
                  <a:lnTo>
                    <a:pt x="13763" y="11177"/>
                  </a:lnTo>
                  <a:cubicBezTo>
                    <a:pt x="18292" y="5173"/>
                    <a:pt x="13277" y="1082"/>
                    <a:pt x="13277" y="1082"/>
                  </a:cubicBezTo>
                  <a:lnTo>
                    <a:pt x="13277" y="1082"/>
                  </a:lnTo>
                  <a:cubicBezTo>
                    <a:pt x="12289" y="455"/>
                    <a:pt x="10800" y="1"/>
                    <a:pt x="9311" y="1"/>
                  </a:cubicBezTo>
                  <a:lnTo>
                    <a:pt x="9311" y="1"/>
                  </a:lnTo>
                  <a:cubicBezTo>
                    <a:pt x="9233" y="1"/>
                    <a:pt x="9170" y="1"/>
                    <a:pt x="9092"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5258100" y="4466325"/>
              <a:ext cx="324100" cy="223325"/>
            </a:xfrm>
            <a:custGeom>
              <a:avLst/>
              <a:gdLst/>
              <a:ahLst/>
              <a:cxnLst/>
              <a:rect l="l" t="t" r="r" b="b"/>
              <a:pathLst>
                <a:path w="12964" h="8933" extrusionOk="0">
                  <a:moveTo>
                    <a:pt x="6388" y="0"/>
                  </a:moveTo>
                  <a:cubicBezTo>
                    <a:pt x="4214" y="0"/>
                    <a:pt x="2532" y="547"/>
                    <a:pt x="1380" y="1079"/>
                  </a:cubicBezTo>
                  <a:cubicBezTo>
                    <a:pt x="1333" y="1142"/>
                    <a:pt x="1286" y="1221"/>
                    <a:pt x="1239" y="1283"/>
                  </a:cubicBezTo>
                  <a:cubicBezTo>
                    <a:pt x="2373" y="723"/>
                    <a:pt x="4087" y="124"/>
                    <a:pt x="6331" y="124"/>
                  </a:cubicBezTo>
                  <a:cubicBezTo>
                    <a:pt x="6536" y="124"/>
                    <a:pt x="6746" y="129"/>
                    <a:pt x="6960" y="139"/>
                  </a:cubicBezTo>
                  <a:cubicBezTo>
                    <a:pt x="9295" y="233"/>
                    <a:pt x="10784" y="766"/>
                    <a:pt x="11678" y="1268"/>
                  </a:cubicBezTo>
                  <a:cubicBezTo>
                    <a:pt x="11631" y="1174"/>
                    <a:pt x="11568" y="1095"/>
                    <a:pt x="11505" y="1017"/>
                  </a:cubicBezTo>
                  <a:cubicBezTo>
                    <a:pt x="10581" y="562"/>
                    <a:pt x="9139" y="123"/>
                    <a:pt x="6976" y="14"/>
                  </a:cubicBezTo>
                  <a:cubicBezTo>
                    <a:pt x="6776" y="5"/>
                    <a:pt x="6580" y="0"/>
                    <a:pt x="6388" y="0"/>
                  </a:cubicBezTo>
                  <a:close/>
                  <a:moveTo>
                    <a:pt x="6442" y="1488"/>
                  </a:moveTo>
                  <a:cubicBezTo>
                    <a:pt x="3388" y="1488"/>
                    <a:pt x="1284" y="2564"/>
                    <a:pt x="298" y="3211"/>
                  </a:cubicBezTo>
                  <a:cubicBezTo>
                    <a:pt x="283" y="3258"/>
                    <a:pt x="267" y="3321"/>
                    <a:pt x="251" y="3384"/>
                  </a:cubicBezTo>
                  <a:cubicBezTo>
                    <a:pt x="1167" y="2763"/>
                    <a:pt x="3295" y="1599"/>
                    <a:pt x="6465" y="1599"/>
                  </a:cubicBezTo>
                  <a:cubicBezTo>
                    <a:pt x="6657" y="1599"/>
                    <a:pt x="6854" y="1603"/>
                    <a:pt x="7054" y="1612"/>
                  </a:cubicBezTo>
                  <a:cubicBezTo>
                    <a:pt x="10549" y="1769"/>
                    <a:pt x="12132" y="2866"/>
                    <a:pt x="12728" y="3415"/>
                  </a:cubicBezTo>
                  <a:cubicBezTo>
                    <a:pt x="12697" y="3337"/>
                    <a:pt x="12681" y="3258"/>
                    <a:pt x="12650" y="3180"/>
                  </a:cubicBezTo>
                  <a:cubicBezTo>
                    <a:pt x="11944" y="2584"/>
                    <a:pt x="10330" y="1644"/>
                    <a:pt x="7054" y="1503"/>
                  </a:cubicBezTo>
                  <a:cubicBezTo>
                    <a:pt x="6846" y="1493"/>
                    <a:pt x="6642" y="1488"/>
                    <a:pt x="6442" y="1488"/>
                  </a:cubicBezTo>
                  <a:close/>
                  <a:moveTo>
                    <a:pt x="6541" y="2963"/>
                  </a:moveTo>
                  <a:cubicBezTo>
                    <a:pt x="2994" y="2963"/>
                    <a:pt x="729" y="4401"/>
                    <a:pt x="0" y="4951"/>
                  </a:cubicBezTo>
                  <a:cubicBezTo>
                    <a:pt x="0" y="4998"/>
                    <a:pt x="0" y="5061"/>
                    <a:pt x="0" y="5108"/>
                  </a:cubicBezTo>
                  <a:cubicBezTo>
                    <a:pt x="612" y="4630"/>
                    <a:pt x="2886" y="3074"/>
                    <a:pt x="6564" y="3074"/>
                  </a:cubicBezTo>
                  <a:cubicBezTo>
                    <a:pt x="6750" y="3074"/>
                    <a:pt x="6939" y="3077"/>
                    <a:pt x="7132" y="3086"/>
                  </a:cubicBezTo>
                  <a:cubicBezTo>
                    <a:pt x="11004" y="3258"/>
                    <a:pt x="12540" y="4591"/>
                    <a:pt x="12963" y="5045"/>
                  </a:cubicBezTo>
                  <a:cubicBezTo>
                    <a:pt x="12963" y="4982"/>
                    <a:pt x="12963" y="4920"/>
                    <a:pt x="12963" y="4857"/>
                  </a:cubicBezTo>
                  <a:cubicBezTo>
                    <a:pt x="12415" y="4308"/>
                    <a:pt x="10831" y="3133"/>
                    <a:pt x="7132" y="2976"/>
                  </a:cubicBezTo>
                  <a:cubicBezTo>
                    <a:pt x="6932" y="2967"/>
                    <a:pt x="6735" y="2963"/>
                    <a:pt x="6541" y="2963"/>
                  </a:cubicBezTo>
                  <a:close/>
                  <a:moveTo>
                    <a:pt x="6634" y="4436"/>
                  </a:moveTo>
                  <a:cubicBezTo>
                    <a:pt x="3146" y="4436"/>
                    <a:pt x="883" y="5844"/>
                    <a:pt x="126" y="6409"/>
                  </a:cubicBezTo>
                  <a:cubicBezTo>
                    <a:pt x="126" y="6440"/>
                    <a:pt x="142" y="6487"/>
                    <a:pt x="142" y="6534"/>
                  </a:cubicBezTo>
                  <a:cubicBezTo>
                    <a:pt x="837" y="6001"/>
                    <a:pt x="3071" y="4559"/>
                    <a:pt x="6579" y="4559"/>
                  </a:cubicBezTo>
                  <a:cubicBezTo>
                    <a:pt x="6785" y="4559"/>
                    <a:pt x="6996" y="4564"/>
                    <a:pt x="7211" y="4575"/>
                  </a:cubicBezTo>
                  <a:cubicBezTo>
                    <a:pt x="10628" y="4716"/>
                    <a:pt x="12242" y="5766"/>
                    <a:pt x="12853" y="6330"/>
                  </a:cubicBezTo>
                  <a:cubicBezTo>
                    <a:pt x="12869" y="6283"/>
                    <a:pt x="12869" y="6236"/>
                    <a:pt x="12885" y="6174"/>
                  </a:cubicBezTo>
                  <a:cubicBezTo>
                    <a:pt x="12211" y="5594"/>
                    <a:pt x="10596" y="4606"/>
                    <a:pt x="7226" y="4449"/>
                  </a:cubicBezTo>
                  <a:cubicBezTo>
                    <a:pt x="7025" y="4440"/>
                    <a:pt x="6828" y="4436"/>
                    <a:pt x="6634" y="4436"/>
                  </a:cubicBezTo>
                  <a:close/>
                  <a:moveTo>
                    <a:pt x="6706" y="5909"/>
                  </a:moveTo>
                  <a:cubicBezTo>
                    <a:pt x="3600" y="5909"/>
                    <a:pt x="1475" y="7030"/>
                    <a:pt x="502" y="7678"/>
                  </a:cubicBezTo>
                  <a:cubicBezTo>
                    <a:pt x="518" y="7710"/>
                    <a:pt x="533" y="7741"/>
                    <a:pt x="549" y="7788"/>
                  </a:cubicBezTo>
                  <a:cubicBezTo>
                    <a:pt x="1493" y="7154"/>
                    <a:pt x="3602" y="6034"/>
                    <a:pt x="6706" y="6034"/>
                  </a:cubicBezTo>
                  <a:cubicBezTo>
                    <a:pt x="6902" y="6034"/>
                    <a:pt x="7101" y="6039"/>
                    <a:pt x="7305" y="6048"/>
                  </a:cubicBezTo>
                  <a:cubicBezTo>
                    <a:pt x="10142" y="6174"/>
                    <a:pt x="11725" y="6926"/>
                    <a:pt x="12540" y="7490"/>
                  </a:cubicBezTo>
                  <a:cubicBezTo>
                    <a:pt x="12556" y="7443"/>
                    <a:pt x="12571" y="7396"/>
                    <a:pt x="12587" y="7365"/>
                  </a:cubicBezTo>
                  <a:cubicBezTo>
                    <a:pt x="11756" y="6785"/>
                    <a:pt x="10157" y="6048"/>
                    <a:pt x="7305" y="5923"/>
                  </a:cubicBezTo>
                  <a:cubicBezTo>
                    <a:pt x="7101" y="5914"/>
                    <a:pt x="6902" y="5909"/>
                    <a:pt x="6706" y="5909"/>
                  </a:cubicBezTo>
                  <a:close/>
                  <a:moveTo>
                    <a:pt x="6769" y="7397"/>
                  </a:moveTo>
                  <a:cubicBezTo>
                    <a:pt x="4131" y="7397"/>
                    <a:pt x="2203" y="8198"/>
                    <a:pt x="1098" y="8838"/>
                  </a:cubicBezTo>
                  <a:cubicBezTo>
                    <a:pt x="1113" y="8870"/>
                    <a:pt x="1145" y="8901"/>
                    <a:pt x="1160" y="8932"/>
                  </a:cubicBezTo>
                  <a:cubicBezTo>
                    <a:pt x="2258" y="8303"/>
                    <a:pt x="4176" y="7509"/>
                    <a:pt x="6813" y="7509"/>
                  </a:cubicBezTo>
                  <a:cubicBezTo>
                    <a:pt x="6999" y="7509"/>
                    <a:pt x="7189" y="7513"/>
                    <a:pt x="7383" y="7522"/>
                  </a:cubicBezTo>
                  <a:cubicBezTo>
                    <a:pt x="9656" y="7631"/>
                    <a:pt x="11129" y="8117"/>
                    <a:pt x="12038" y="8603"/>
                  </a:cubicBezTo>
                  <a:cubicBezTo>
                    <a:pt x="12054" y="8572"/>
                    <a:pt x="12070" y="8525"/>
                    <a:pt x="12101" y="8493"/>
                  </a:cubicBezTo>
                  <a:cubicBezTo>
                    <a:pt x="11176" y="8008"/>
                    <a:pt x="9687" y="7506"/>
                    <a:pt x="7399" y="7412"/>
                  </a:cubicBezTo>
                  <a:cubicBezTo>
                    <a:pt x="7184" y="7402"/>
                    <a:pt x="6974" y="7397"/>
                    <a:pt x="6769" y="73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316475" y="4680600"/>
              <a:ext cx="218700" cy="89775"/>
            </a:xfrm>
            <a:custGeom>
              <a:avLst/>
              <a:gdLst/>
              <a:ahLst/>
              <a:cxnLst/>
              <a:rect l="l" t="t" r="r" b="b"/>
              <a:pathLst>
                <a:path w="8748" h="3591" extrusionOk="0">
                  <a:moveTo>
                    <a:pt x="4311" y="16"/>
                  </a:moveTo>
                  <a:cubicBezTo>
                    <a:pt x="1913" y="126"/>
                    <a:pt x="1" y="1004"/>
                    <a:pt x="48" y="1960"/>
                  </a:cubicBezTo>
                  <a:lnTo>
                    <a:pt x="48" y="1960"/>
                  </a:lnTo>
                  <a:lnTo>
                    <a:pt x="79" y="2446"/>
                  </a:lnTo>
                  <a:cubicBezTo>
                    <a:pt x="79" y="2446"/>
                    <a:pt x="126" y="2430"/>
                    <a:pt x="220" y="2399"/>
                  </a:cubicBezTo>
                  <a:lnTo>
                    <a:pt x="220" y="2399"/>
                  </a:lnTo>
                  <a:cubicBezTo>
                    <a:pt x="753" y="3120"/>
                    <a:pt x="2462" y="3590"/>
                    <a:pt x="4468" y="3496"/>
                  </a:cubicBezTo>
                  <a:lnTo>
                    <a:pt x="4468" y="3496"/>
                  </a:lnTo>
                  <a:cubicBezTo>
                    <a:pt x="6490" y="3402"/>
                    <a:pt x="8152" y="2759"/>
                    <a:pt x="8606" y="1991"/>
                  </a:cubicBezTo>
                  <a:lnTo>
                    <a:pt x="8606" y="1991"/>
                  </a:lnTo>
                  <a:cubicBezTo>
                    <a:pt x="8700" y="2023"/>
                    <a:pt x="8747" y="2038"/>
                    <a:pt x="8747" y="2038"/>
                  </a:cubicBezTo>
                  <a:lnTo>
                    <a:pt x="8747" y="2038"/>
                  </a:lnTo>
                  <a:lnTo>
                    <a:pt x="8732" y="1553"/>
                  </a:lnTo>
                  <a:cubicBezTo>
                    <a:pt x="8685" y="659"/>
                    <a:pt x="6976" y="1"/>
                    <a:pt x="4829" y="1"/>
                  </a:cubicBezTo>
                  <a:lnTo>
                    <a:pt x="4829" y="1"/>
                  </a:lnTo>
                  <a:cubicBezTo>
                    <a:pt x="4656" y="1"/>
                    <a:pt x="4484" y="1"/>
                    <a:pt x="4311" y="16"/>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5317275" y="4692750"/>
              <a:ext cx="219075" cy="90150"/>
            </a:xfrm>
            <a:custGeom>
              <a:avLst/>
              <a:gdLst/>
              <a:ahLst/>
              <a:cxnLst/>
              <a:rect l="l" t="t" r="r" b="b"/>
              <a:pathLst>
                <a:path w="8763" h="3606" extrusionOk="0">
                  <a:moveTo>
                    <a:pt x="4295" y="16"/>
                  </a:moveTo>
                  <a:cubicBezTo>
                    <a:pt x="1897" y="126"/>
                    <a:pt x="0" y="1004"/>
                    <a:pt x="47" y="1960"/>
                  </a:cubicBezTo>
                  <a:lnTo>
                    <a:pt x="47" y="1960"/>
                  </a:lnTo>
                  <a:cubicBezTo>
                    <a:pt x="94" y="2916"/>
                    <a:pt x="2069" y="3606"/>
                    <a:pt x="4467" y="3496"/>
                  </a:cubicBezTo>
                  <a:lnTo>
                    <a:pt x="4467" y="3496"/>
                  </a:lnTo>
                  <a:cubicBezTo>
                    <a:pt x="6866" y="3386"/>
                    <a:pt x="8762" y="2509"/>
                    <a:pt x="8715" y="1552"/>
                  </a:cubicBezTo>
                  <a:lnTo>
                    <a:pt x="8715" y="1552"/>
                  </a:lnTo>
                  <a:cubicBezTo>
                    <a:pt x="8684" y="659"/>
                    <a:pt x="6975" y="1"/>
                    <a:pt x="4812" y="1"/>
                  </a:cubicBezTo>
                  <a:lnTo>
                    <a:pt x="4812" y="1"/>
                  </a:lnTo>
                  <a:cubicBezTo>
                    <a:pt x="4640" y="1"/>
                    <a:pt x="4467" y="1"/>
                    <a:pt x="4295" y="16"/>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7"/>
          <p:cNvSpPr/>
          <p:nvPr/>
        </p:nvSpPr>
        <p:spPr>
          <a:xfrm rot="-900021" flipH="1">
            <a:off x="-333559"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rot="899978">
            <a:off x="8372643" y="2491707"/>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rot="-5400000">
            <a:off x="927474"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rot="-10161534">
            <a:off x="7355035" y="3627302"/>
            <a:ext cx="851343" cy="1953601"/>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rot="-899978" flipH="1">
            <a:off x="-837007" y="1709757"/>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3602702" y="1718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8470000" y="810375"/>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txBox="1">
            <a:spLocks noGrp="1"/>
          </p:cNvSpPr>
          <p:nvPr>
            <p:ph type="body" idx="1"/>
          </p:nvPr>
        </p:nvSpPr>
        <p:spPr>
          <a:xfrm>
            <a:off x="2243400" y="1677200"/>
            <a:ext cx="4657200" cy="26166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82" name="Google Shape;282;p7"/>
          <p:cNvSpPr txBox="1">
            <a:spLocks noGrp="1"/>
          </p:cNvSpPr>
          <p:nvPr>
            <p:ph type="title"/>
          </p:nvPr>
        </p:nvSpPr>
        <p:spPr>
          <a:xfrm>
            <a:off x="2243400" y="849700"/>
            <a:ext cx="4657200" cy="5727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3"/>
        <p:cNvGrpSpPr/>
        <p:nvPr/>
      </p:nvGrpSpPr>
      <p:grpSpPr>
        <a:xfrm>
          <a:off x="0" y="0"/>
          <a:ext cx="0" cy="0"/>
          <a:chOff x="0" y="0"/>
          <a:chExt cx="0" cy="0"/>
        </a:xfrm>
      </p:grpSpPr>
      <p:sp>
        <p:nvSpPr>
          <p:cNvPr id="284" name="Google Shape;284;p8"/>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rot="900021">
            <a:off x="422374" y="3692770"/>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8"/>
          <p:cNvGrpSpPr/>
          <p:nvPr/>
        </p:nvGrpSpPr>
        <p:grpSpPr>
          <a:xfrm flipH="1">
            <a:off x="7967432" y="-68818"/>
            <a:ext cx="1363635" cy="2039318"/>
            <a:chOff x="248303" y="1604035"/>
            <a:chExt cx="492572" cy="736615"/>
          </a:xfrm>
        </p:grpSpPr>
        <p:sp>
          <p:nvSpPr>
            <p:cNvPr id="287" name="Google Shape;287;p8"/>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8"/>
          <p:cNvGrpSpPr/>
          <p:nvPr/>
        </p:nvGrpSpPr>
        <p:grpSpPr>
          <a:xfrm flipH="1">
            <a:off x="94083" y="165113"/>
            <a:ext cx="8873023" cy="4374213"/>
            <a:chOff x="101302" y="165113"/>
            <a:chExt cx="8873023" cy="4374213"/>
          </a:xfrm>
        </p:grpSpPr>
        <p:sp>
          <p:nvSpPr>
            <p:cNvPr id="313" name="Google Shape;313;p8"/>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8"/>
          <p:cNvSpPr/>
          <p:nvPr/>
        </p:nvSpPr>
        <p:spPr>
          <a:xfrm rot="-899978" flipH="1">
            <a:off x="-846940" y="3035919"/>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rot="5400000" flipH="1">
            <a:off x="6598248"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8"/>
          <p:cNvGrpSpPr/>
          <p:nvPr/>
        </p:nvGrpSpPr>
        <p:grpSpPr>
          <a:xfrm rot="10800000" flipH="1">
            <a:off x="4948401" y="4133680"/>
            <a:ext cx="158998" cy="202543"/>
            <a:chOff x="2081700" y="1176750"/>
            <a:chExt cx="324022" cy="412931"/>
          </a:xfrm>
        </p:grpSpPr>
        <p:sp>
          <p:nvSpPr>
            <p:cNvPr id="325" name="Google Shape;325;p8"/>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8"/>
          <p:cNvGrpSpPr/>
          <p:nvPr/>
        </p:nvGrpSpPr>
        <p:grpSpPr>
          <a:xfrm>
            <a:off x="-339468" y="-68818"/>
            <a:ext cx="1363635" cy="2039318"/>
            <a:chOff x="248303" y="1604035"/>
            <a:chExt cx="492572" cy="736615"/>
          </a:xfrm>
        </p:grpSpPr>
        <p:sp>
          <p:nvSpPr>
            <p:cNvPr id="328" name="Google Shape;328;p8"/>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8"/>
          <p:cNvGrpSpPr/>
          <p:nvPr/>
        </p:nvGrpSpPr>
        <p:grpSpPr>
          <a:xfrm rot="10800000">
            <a:off x="3068251" y="679455"/>
            <a:ext cx="158998" cy="202543"/>
            <a:chOff x="2081700" y="1176750"/>
            <a:chExt cx="324022" cy="412931"/>
          </a:xfrm>
        </p:grpSpPr>
        <p:sp>
          <p:nvSpPr>
            <p:cNvPr id="354" name="Google Shape;354;p8"/>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8"/>
          <p:cNvSpPr/>
          <p:nvPr/>
        </p:nvSpPr>
        <p:spPr>
          <a:xfrm rot="899978">
            <a:off x="8068935" y="3536144"/>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txBox="1">
            <a:spLocks noGrp="1"/>
          </p:cNvSpPr>
          <p:nvPr>
            <p:ph type="title"/>
          </p:nvPr>
        </p:nvSpPr>
        <p:spPr>
          <a:xfrm>
            <a:off x="1548300" y="1122750"/>
            <a:ext cx="6047400" cy="28980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8"/>
        <p:cNvGrpSpPr/>
        <p:nvPr/>
      </p:nvGrpSpPr>
      <p:grpSpPr>
        <a:xfrm>
          <a:off x="0" y="0"/>
          <a:ext cx="0" cy="0"/>
          <a:chOff x="0" y="0"/>
          <a:chExt cx="0" cy="0"/>
        </a:xfrm>
      </p:grpSpPr>
      <p:sp>
        <p:nvSpPr>
          <p:cNvPr id="359" name="Google Shape;359;p9"/>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9"/>
          <p:cNvGrpSpPr/>
          <p:nvPr/>
        </p:nvGrpSpPr>
        <p:grpSpPr>
          <a:xfrm rot="-461833" flipH="1">
            <a:off x="7949184" y="-68735"/>
            <a:ext cx="1363657" cy="2039351"/>
            <a:chOff x="248303" y="1604035"/>
            <a:chExt cx="492572" cy="736615"/>
          </a:xfrm>
        </p:grpSpPr>
        <p:sp>
          <p:nvSpPr>
            <p:cNvPr id="361" name="Google Shape;361;p9"/>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9"/>
          <p:cNvSpPr/>
          <p:nvPr/>
        </p:nvSpPr>
        <p:spPr>
          <a:xfrm rot="5400000" flipH="1">
            <a:off x="6262124"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2843812" y="4206325"/>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101302" y="165113"/>
            <a:ext cx="8873023" cy="4374213"/>
            <a:chOff x="101302" y="165113"/>
            <a:chExt cx="8873023" cy="4374213"/>
          </a:xfrm>
        </p:grpSpPr>
        <p:sp>
          <p:nvSpPr>
            <p:cNvPr id="389" name="Google Shape;389;p9"/>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9"/>
          <p:cNvGrpSpPr/>
          <p:nvPr/>
        </p:nvGrpSpPr>
        <p:grpSpPr>
          <a:xfrm>
            <a:off x="250935" y="2767530"/>
            <a:ext cx="158998" cy="202543"/>
            <a:chOff x="2081700" y="1176750"/>
            <a:chExt cx="324022" cy="412931"/>
          </a:xfrm>
        </p:grpSpPr>
        <p:sp>
          <p:nvSpPr>
            <p:cNvPr id="399" name="Google Shape;399;p9"/>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9"/>
          <p:cNvGrpSpPr/>
          <p:nvPr/>
        </p:nvGrpSpPr>
        <p:grpSpPr>
          <a:xfrm flipH="1">
            <a:off x="5834760" y="678255"/>
            <a:ext cx="158998" cy="202543"/>
            <a:chOff x="2081700" y="1176750"/>
            <a:chExt cx="324022" cy="412931"/>
          </a:xfrm>
        </p:grpSpPr>
        <p:sp>
          <p:nvSpPr>
            <p:cNvPr id="402" name="Google Shape;402;p9"/>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9"/>
          <p:cNvGrpSpPr/>
          <p:nvPr/>
        </p:nvGrpSpPr>
        <p:grpSpPr>
          <a:xfrm rot="10800000">
            <a:off x="3961010" y="4133680"/>
            <a:ext cx="158998" cy="202543"/>
            <a:chOff x="2081700" y="1176750"/>
            <a:chExt cx="324022" cy="412931"/>
          </a:xfrm>
        </p:grpSpPr>
        <p:sp>
          <p:nvSpPr>
            <p:cNvPr id="405" name="Google Shape;405;p9"/>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9"/>
          <p:cNvSpPr/>
          <p:nvPr/>
        </p:nvSpPr>
        <p:spPr>
          <a:xfrm>
            <a:off x="409937" y="2287275"/>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rot="-10161534">
            <a:off x="49210" y="2829340"/>
            <a:ext cx="851343" cy="1953601"/>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9"/>
          <p:cNvGrpSpPr/>
          <p:nvPr/>
        </p:nvGrpSpPr>
        <p:grpSpPr>
          <a:xfrm rot="461833">
            <a:off x="-168828" y="-68735"/>
            <a:ext cx="1363657" cy="2039351"/>
            <a:chOff x="248303" y="1604035"/>
            <a:chExt cx="492572" cy="736615"/>
          </a:xfrm>
        </p:grpSpPr>
        <p:sp>
          <p:nvSpPr>
            <p:cNvPr id="410" name="Google Shape;410;p9"/>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9"/>
          <p:cNvGrpSpPr/>
          <p:nvPr/>
        </p:nvGrpSpPr>
        <p:grpSpPr>
          <a:xfrm>
            <a:off x="8109882" y="4219763"/>
            <a:ext cx="745747" cy="705520"/>
            <a:chOff x="359650" y="1034800"/>
            <a:chExt cx="572375" cy="541375"/>
          </a:xfrm>
        </p:grpSpPr>
        <p:sp>
          <p:nvSpPr>
            <p:cNvPr id="436" name="Google Shape;436;p9"/>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9"/>
          <p:cNvSpPr txBox="1">
            <a:spLocks noGrp="1"/>
          </p:cNvSpPr>
          <p:nvPr>
            <p:ph type="title"/>
          </p:nvPr>
        </p:nvSpPr>
        <p:spPr>
          <a:xfrm>
            <a:off x="2088300" y="1421550"/>
            <a:ext cx="4967400" cy="8418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0" name="Google Shape;460;p9"/>
          <p:cNvSpPr txBox="1">
            <a:spLocks noGrp="1"/>
          </p:cNvSpPr>
          <p:nvPr>
            <p:ph type="subTitle" idx="1"/>
          </p:nvPr>
        </p:nvSpPr>
        <p:spPr>
          <a:xfrm>
            <a:off x="2088300" y="2263350"/>
            <a:ext cx="4967400" cy="1458600"/>
          </a:xfrm>
          <a:prstGeom prst="rect">
            <a:avLst/>
          </a:prstGeom>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1"/>
        <p:cNvGrpSpPr/>
        <p:nvPr/>
      </p:nvGrpSpPr>
      <p:grpSpPr>
        <a:xfrm>
          <a:off x="0" y="0"/>
          <a:ext cx="0" cy="0"/>
          <a:chOff x="0" y="0"/>
          <a:chExt cx="0" cy="0"/>
        </a:xfrm>
      </p:grpSpPr>
      <p:sp>
        <p:nvSpPr>
          <p:cNvPr id="462" name="Google Shape;462;p10"/>
          <p:cNvSpPr/>
          <p:nvPr/>
        </p:nvSpPr>
        <p:spPr>
          <a:xfrm>
            <a:off x="713100" y="533875"/>
            <a:ext cx="7717800" cy="4062000"/>
          </a:xfrm>
          <a:prstGeom prst="rect">
            <a:avLst/>
          </a:prstGeom>
          <a:noFill/>
          <a:ln w="38100" cap="flat" cmpd="sng">
            <a:solidFill>
              <a:srgbClr val="A1A1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txBox="1">
            <a:spLocks noGrp="1"/>
          </p:cNvSpPr>
          <p:nvPr>
            <p:ph type="title"/>
          </p:nvPr>
        </p:nvSpPr>
        <p:spPr>
          <a:xfrm>
            <a:off x="1509450" y="1909500"/>
            <a:ext cx="6125100" cy="132450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ilita One"/>
              <a:buNone/>
              <a:defRPr sz="3500">
                <a:solidFill>
                  <a:schemeClr val="lt1"/>
                </a:solidFill>
                <a:latin typeface="Lilita One"/>
                <a:ea typeface="Lilita One"/>
                <a:cs typeface="Lilita One"/>
                <a:sym typeface="Lilita One"/>
              </a:defRPr>
            </a:lvl1pPr>
            <a:lvl2pPr lvl="1"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2pPr>
            <a:lvl3pPr lvl="2"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3pPr>
            <a:lvl4pPr lvl="3"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4pPr>
            <a:lvl5pPr lvl="4"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5pPr>
            <a:lvl6pPr lvl="5"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6pPr>
            <a:lvl7pPr lvl="6"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7pPr>
            <a:lvl8pPr lvl="7"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8pPr>
            <a:lvl9pPr lvl="8"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pic>
        <p:nvPicPr>
          <p:cNvPr id="4" name="Picture 3">
            <a:extLst>
              <a:ext uri="{FF2B5EF4-FFF2-40B4-BE49-F238E27FC236}">
                <a16:creationId xmlns:a16="http://schemas.microsoft.com/office/drawing/2014/main" id="{2A173B75-FB53-9313-5993-1E2C4172C317}"/>
              </a:ext>
            </a:extLst>
          </p:cNvPr>
          <p:cNvPicPr>
            <a:picLocks noChangeAspect="1"/>
          </p:cNvPicPr>
          <p:nvPr userDrawn="1"/>
        </p:nvPicPr>
        <p:blipFill rotWithShape="1">
          <a:blip r:embed="rId2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5" name="Picture 4">
            <a:extLst>
              <a:ext uri="{FF2B5EF4-FFF2-40B4-BE49-F238E27FC236}">
                <a16:creationId xmlns:a16="http://schemas.microsoft.com/office/drawing/2014/main" id="{D736FB98-ADEF-B374-16EA-A99E679A119D}"/>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8142"/>
          <a:stretch/>
        </p:blipFill>
        <p:spPr>
          <a:xfrm>
            <a:off x="315158" y="5310324"/>
            <a:ext cx="1824009" cy="2002485"/>
          </a:xfrm>
          <a:prstGeom prst="rect">
            <a:avLst/>
          </a:prstGeom>
        </p:spPr>
      </p:pic>
      <p:sp>
        <p:nvSpPr>
          <p:cNvPr id="8" name="TextBox 3">
            <a:extLst>
              <a:ext uri="{FF2B5EF4-FFF2-40B4-BE49-F238E27FC236}">
                <a16:creationId xmlns:a16="http://schemas.microsoft.com/office/drawing/2014/main" id="{C0EDB64F-9D60-AE3A-44EE-C655821A9061}"/>
              </a:ext>
            </a:extLst>
          </p:cNvPr>
          <p:cNvSpPr txBox="1"/>
          <p:nvPr userDrawn="1"/>
        </p:nvSpPr>
        <p:spPr>
          <a:xfrm>
            <a:off x="1747028" y="661749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E1197590-32CA-DF35-B928-72F54D83108E}"/>
              </a:ext>
            </a:extLst>
          </p:cNvPr>
          <p:cNvSpPr txBox="1">
            <a:spLocks/>
          </p:cNvSpPr>
          <p:nvPr userDrawn="1"/>
        </p:nvSpPr>
        <p:spPr>
          <a:xfrm>
            <a:off x="7507267"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a:solidFill>
                  <a:schemeClr val="accent2">
                    <a:lumMod val="20000"/>
                    <a:lumOff val="80000"/>
                  </a:schemeClr>
                </a:solidFill>
                <a:latin typeface="#9Slide07 HoneyCream" pitchFamily="2" charset="0"/>
              </a:rPr>
              <a:t>Măng Non</a:t>
            </a:r>
            <a:endParaRPr lang="en-US" sz="2000" b="0" dirty="0">
              <a:solidFill>
                <a:schemeClr val="accent2">
                  <a:lumMod val="20000"/>
                  <a:lumOff val="80000"/>
                </a:schemeClr>
              </a:solidFill>
              <a:latin typeface="#9Slide07 HoneyCream" pitchFamily="2" charset="0"/>
            </a:endParaRPr>
          </a:p>
        </p:txBody>
      </p:sp>
      <p:sp>
        <p:nvSpPr>
          <p:cNvPr id="10" name="Title 1">
            <a:extLst>
              <a:ext uri="{FF2B5EF4-FFF2-40B4-BE49-F238E27FC236}">
                <a16:creationId xmlns:a16="http://schemas.microsoft.com/office/drawing/2014/main" id="{FA1E06F8-C44A-9EF1-B49D-D61EF31CE581}"/>
              </a:ext>
            </a:extLst>
          </p:cNvPr>
          <p:cNvSpPr txBox="1">
            <a:spLocks/>
          </p:cNvSpPr>
          <p:nvPr userDrawn="1"/>
        </p:nvSpPr>
        <p:spPr>
          <a:xfrm>
            <a:off x="134040" y="698143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1" name="Title 1">
            <a:extLst>
              <a:ext uri="{FF2B5EF4-FFF2-40B4-BE49-F238E27FC236}">
                <a16:creationId xmlns:a16="http://schemas.microsoft.com/office/drawing/2014/main" id="{1F145255-B03E-5A84-E0C0-FA3A4A248A8B}"/>
              </a:ext>
            </a:extLst>
          </p:cNvPr>
          <p:cNvSpPr txBox="1">
            <a:spLocks/>
          </p:cNvSpPr>
          <p:nvPr userDrawn="1"/>
        </p:nvSpPr>
        <p:spPr>
          <a:xfrm>
            <a:off x="-1898627" y="2431766"/>
            <a:ext cx="1879086" cy="5330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0">
                <a:solidFill>
                  <a:schemeClr val="accent4">
                    <a:lumMod val="50000"/>
                  </a:schemeClr>
                </a:solidFill>
                <a:latin typeface="#9Slide07 Altus" pitchFamily="2" charset="0"/>
              </a:rPr>
              <a:t>By </a:t>
            </a:r>
            <a:r>
              <a:rPr lang="en-US" sz="3000" b="0">
                <a:solidFill>
                  <a:schemeClr val="accent5">
                    <a:lumMod val="60000"/>
                    <a:lumOff val="40000"/>
                  </a:schemeClr>
                </a:solidFill>
                <a:latin typeface="#9Slide07 Altus" pitchFamily="2" charset="0"/>
              </a:rPr>
              <a:t>DIỆU HIỀN</a:t>
            </a:r>
            <a:endParaRPr lang="en-US" sz="3000" b="0" dirty="0">
              <a:solidFill>
                <a:schemeClr val="accent5">
                  <a:lumMod val="60000"/>
                  <a:lumOff val="40000"/>
                </a:schemeClr>
              </a:solidFill>
              <a:latin typeface="#9Slide07 Altus" pitchFamily="2" charset="0"/>
            </a:endParaRPr>
          </a:p>
        </p:txBody>
      </p:sp>
      <p:sp>
        <p:nvSpPr>
          <p:cNvPr id="12" name="Title 1">
            <a:extLst>
              <a:ext uri="{FF2B5EF4-FFF2-40B4-BE49-F238E27FC236}">
                <a16:creationId xmlns:a16="http://schemas.microsoft.com/office/drawing/2014/main" id="{E5A020E2-C176-313F-1422-35189C759895}"/>
              </a:ext>
            </a:extLst>
          </p:cNvPr>
          <p:cNvSpPr txBox="1">
            <a:spLocks/>
          </p:cNvSpPr>
          <p:nvPr userDrawn="1"/>
        </p:nvSpPr>
        <p:spPr>
          <a:xfrm>
            <a:off x="-570117" y="436646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13" name="Title 1">
            <a:extLst>
              <a:ext uri="{FF2B5EF4-FFF2-40B4-BE49-F238E27FC236}">
                <a16:creationId xmlns:a16="http://schemas.microsoft.com/office/drawing/2014/main" id="{8A9BF6C7-DE9E-58C6-157D-30BA13A3D380}"/>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50AE47"/>
                </a:solidFill>
                <a:latin typeface="#9Slide07 HoneyCream" pitchFamily="2" charset="0"/>
              </a:rPr>
              <a:t>Măng Non</a:t>
            </a:r>
            <a:endParaRPr lang="en-US" sz="3200" b="0" dirty="0">
              <a:solidFill>
                <a:srgbClr val="50AE47"/>
              </a:solidFill>
              <a:latin typeface="#9Slide07 HoneyCream" pitchFamily="2" charset="0"/>
            </a:endParaRPr>
          </a:p>
        </p:txBody>
      </p:sp>
      <p:pic>
        <p:nvPicPr>
          <p:cNvPr id="14" name="Picture 13">
            <a:extLst>
              <a:ext uri="{FF2B5EF4-FFF2-40B4-BE49-F238E27FC236}">
                <a16:creationId xmlns:a16="http://schemas.microsoft.com/office/drawing/2014/main" id="{8A9DBB95-5122-B4CD-4341-44898C480D0A}"/>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49D99134-5079-5EF4-3407-F99E35EF96C4}"/>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5AE26902-9022-F103-2277-B3771EDA127C}"/>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B983FED2-923E-6DD1-D811-80B0B87876BC}"/>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slide" Target="slide25.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0"/>
          <p:cNvSpPr/>
          <p:nvPr/>
        </p:nvSpPr>
        <p:spPr>
          <a:xfrm rot="900055">
            <a:off x="154595" y="3310164"/>
            <a:ext cx="1262500" cy="1979268"/>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0" name="Google Shape;1760;p40"/>
          <p:cNvGrpSpPr/>
          <p:nvPr/>
        </p:nvGrpSpPr>
        <p:grpSpPr>
          <a:xfrm flipH="1">
            <a:off x="94083" y="165113"/>
            <a:ext cx="8873023" cy="4374213"/>
            <a:chOff x="101302" y="165113"/>
            <a:chExt cx="8873023" cy="4374213"/>
          </a:xfrm>
        </p:grpSpPr>
        <p:sp>
          <p:nvSpPr>
            <p:cNvPr id="1761" name="Google Shape;1761;p40"/>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0" name="Google Shape;1770;p40"/>
          <p:cNvSpPr/>
          <p:nvPr/>
        </p:nvSpPr>
        <p:spPr>
          <a:xfrm rot="5400000" flipH="1">
            <a:off x="5551523" y="-337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40"/>
          <p:cNvGrpSpPr/>
          <p:nvPr/>
        </p:nvGrpSpPr>
        <p:grpSpPr>
          <a:xfrm>
            <a:off x="-148968" y="-143993"/>
            <a:ext cx="1363635" cy="2039318"/>
            <a:chOff x="248303" y="1604035"/>
            <a:chExt cx="492572" cy="736615"/>
          </a:xfrm>
        </p:grpSpPr>
        <p:sp>
          <p:nvSpPr>
            <p:cNvPr id="1775" name="Google Shape;1775;p40"/>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0"/>
          <p:cNvGrpSpPr/>
          <p:nvPr/>
        </p:nvGrpSpPr>
        <p:grpSpPr>
          <a:xfrm rot="10800000">
            <a:off x="3068251" y="679455"/>
            <a:ext cx="158998" cy="202543"/>
            <a:chOff x="2081700" y="1176750"/>
            <a:chExt cx="324022" cy="412931"/>
          </a:xfrm>
        </p:grpSpPr>
        <p:sp>
          <p:nvSpPr>
            <p:cNvPr id="1801" name="Google Shape;1801;p40"/>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899978">
            <a:off x="3328760" y="4316494"/>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10161523">
            <a:off x="8202724" y="3139839"/>
            <a:ext cx="987283" cy="2265534"/>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flipH="1">
            <a:off x="7773447" y="326264"/>
            <a:ext cx="1017125" cy="1098791"/>
            <a:chOff x="448675" y="3185300"/>
            <a:chExt cx="412025" cy="445125"/>
          </a:xfrm>
        </p:grpSpPr>
        <p:sp>
          <p:nvSpPr>
            <p:cNvPr id="1806" name="Google Shape;1806;p40"/>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1621" y="4498"/>
                    <a:pt x="2968" y="5913"/>
                    <a:pt x="3493" y="6461"/>
                  </a:cubicBezTo>
                  <a:cubicBezTo>
                    <a:pt x="3630" y="6598"/>
                    <a:pt x="3721" y="6689"/>
                    <a:pt x="3721" y="6689"/>
                  </a:cubicBezTo>
                  <a:cubicBezTo>
                    <a:pt x="3771" y="6746"/>
                    <a:pt x="3797" y="6773"/>
                    <a:pt x="3825" y="6773"/>
                  </a:cubicBezTo>
                  <a:cubicBezTo>
                    <a:pt x="3896" y="6773"/>
                    <a:pt x="3975" y="6586"/>
                    <a:pt x="4520" y="6255"/>
                  </a:cubicBezTo>
                  <a:cubicBezTo>
                    <a:pt x="5123" y="5897"/>
                    <a:pt x="5860" y="5700"/>
                    <a:pt x="6626" y="5700"/>
                  </a:cubicBezTo>
                  <a:cubicBezTo>
                    <a:pt x="7078" y="5700"/>
                    <a:pt x="7540" y="5769"/>
                    <a:pt x="7989" y="5913"/>
                  </a:cubicBezTo>
                  <a:cubicBezTo>
                    <a:pt x="8332" y="6027"/>
                    <a:pt x="8697" y="6210"/>
                    <a:pt x="8788" y="6255"/>
                  </a:cubicBezTo>
                  <a:cubicBezTo>
                    <a:pt x="9815" y="6986"/>
                    <a:pt x="10432" y="8104"/>
                    <a:pt x="10591" y="9223"/>
                  </a:cubicBezTo>
                  <a:cubicBezTo>
                    <a:pt x="10728" y="10113"/>
                    <a:pt x="10546" y="10592"/>
                    <a:pt x="10455" y="10934"/>
                  </a:cubicBezTo>
                  <a:cubicBezTo>
                    <a:pt x="10432" y="11026"/>
                    <a:pt x="10477" y="11026"/>
                    <a:pt x="10569" y="11071"/>
                  </a:cubicBezTo>
                  <a:cubicBezTo>
                    <a:pt x="12646" y="11756"/>
                    <a:pt x="13878" y="12190"/>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2473" y="2233"/>
                    <a:pt x="4658" y="1552"/>
                    <a:pt x="6756" y="1552"/>
                  </a:cubicBezTo>
                  <a:cubicBezTo>
                    <a:pt x="7989" y="1552"/>
                    <a:pt x="9193" y="1788"/>
                    <a:pt x="10249" y="2261"/>
                  </a:cubicBezTo>
                  <a:cubicBezTo>
                    <a:pt x="13719" y="3813"/>
                    <a:pt x="15499" y="8515"/>
                    <a:pt x="14654" y="12213"/>
                  </a:cubicBezTo>
                  <a:cubicBezTo>
                    <a:pt x="14654" y="12304"/>
                    <a:pt x="14632" y="12372"/>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617575" y="3390175"/>
              <a:ext cx="231150" cy="34250"/>
            </a:xfrm>
            <a:custGeom>
              <a:avLst/>
              <a:gdLst/>
              <a:ahLst/>
              <a:cxnLst/>
              <a:rect l="l" t="t" r="r" b="b"/>
              <a:pathLst>
                <a:path w="9246" h="1370" extrusionOk="0">
                  <a:moveTo>
                    <a:pt x="9245" y="0"/>
                  </a:moveTo>
                  <a:cubicBezTo>
                    <a:pt x="8469" y="92"/>
                    <a:pt x="7693" y="137"/>
                    <a:pt x="6917" y="229"/>
                  </a:cubicBezTo>
                  <a:cubicBezTo>
                    <a:pt x="6141" y="320"/>
                    <a:pt x="5365" y="434"/>
                    <a:pt x="4589" y="548"/>
                  </a:cubicBezTo>
                  <a:cubicBezTo>
                    <a:pt x="3835" y="662"/>
                    <a:pt x="3059" y="776"/>
                    <a:pt x="2283" y="913"/>
                  </a:cubicBezTo>
                  <a:cubicBezTo>
                    <a:pt x="1895" y="982"/>
                    <a:pt x="1530" y="1073"/>
                    <a:pt x="1142" y="1142"/>
                  </a:cubicBezTo>
                  <a:cubicBezTo>
                    <a:pt x="754" y="1210"/>
                    <a:pt x="366" y="1324"/>
                    <a:pt x="1" y="1370"/>
                  </a:cubicBezTo>
                  <a:cubicBezTo>
                    <a:pt x="777" y="1370"/>
                    <a:pt x="1553" y="1279"/>
                    <a:pt x="2329" y="1187"/>
                  </a:cubicBezTo>
                  <a:cubicBezTo>
                    <a:pt x="3105" y="1096"/>
                    <a:pt x="3881" y="982"/>
                    <a:pt x="4657" y="891"/>
                  </a:cubicBezTo>
                  <a:cubicBezTo>
                    <a:pt x="5410" y="754"/>
                    <a:pt x="6186" y="639"/>
                    <a:pt x="6963" y="503"/>
                  </a:cubicBezTo>
                  <a:cubicBezTo>
                    <a:pt x="7716" y="366"/>
                    <a:pt x="8492" y="206"/>
                    <a:pt x="9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548525" y="3200150"/>
              <a:ext cx="66225" cy="222575"/>
            </a:xfrm>
            <a:custGeom>
              <a:avLst/>
              <a:gdLst/>
              <a:ahLst/>
              <a:cxnLst/>
              <a:rect l="l" t="t" r="r" b="b"/>
              <a:pathLst>
                <a:path w="2649" h="8903" extrusionOk="0">
                  <a:moveTo>
                    <a:pt x="1" y="1"/>
                  </a:moveTo>
                  <a:cubicBezTo>
                    <a:pt x="321" y="1530"/>
                    <a:pt x="731" y="3014"/>
                    <a:pt x="1165" y="4497"/>
                  </a:cubicBezTo>
                  <a:cubicBezTo>
                    <a:pt x="1622" y="5981"/>
                    <a:pt x="2078" y="7464"/>
                    <a:pt x="2649" y="8902"/>
                  </a:cubicBezTo>
                  <a:cubicBezTo>
                    <a:pt x="2352" y="7396"/>
                    <a:pt x="1941" y="5912"/>
                    <a:pt x="1485" y="4406"/>
                  </a:cubicBezTo>
                  <a:cubicBezTo>
                    <a:pt x="1051" y="2922"/>
                    <a:pt x="572" y="143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618725" y="3330250"/>
              <a:ext cx="215150" cy="94175"/>
            </a:xfrm>
            <a:custGeom>
              <a:avLst/>
              <a:gdLst/>
              <a:ahLst/>
              <a:cxnLst/>
              <a:rect l="l" t="t" r="r" b="b"/>
              <a:pathLst>
                <a:path w="8606" h="3767" extrusionOk="0">
                  <a:moveTo>
                    <a:pt x="8606" y="1"/>
                  </a:moveTo>
                  <a:cubicBezTo>
                    <a:pt x="7875" y="252"/>
                    <a:pt x="7145" y="526"/>
                    <a:pt x="6414" y="822"/>
                  </a:cubicBezTo>
                  <a:cubicBezTo>
                    <a:pt x="5684" y="1119"/>
                    <a:pt x="4954" y="1416"/>
                    <a:pt x="4246" y="1735"/>
                  </a:cubicBezTo>
                  <a:cubicBezTo>
                    <a:pt x="2808" y="2352"/>
                    <a:pt x="1393" y="2991"/>
                    <a:pt x="0" y="3767"/>
                  </a:cubicBezTo>
                  <a:cubicBezTo>
                    <a:pt x="754" y="3493"/>
                    <a:pt x="1484" y="3242"/>
                    <a:pt x="2215" y="2945"/>
                  </a:cubicBezTo>
                  <a:cubicBezTo>
                    <a:pt x="2945" y="2648"/>
                    <a:pt x="3653" y="2352"/>
                    <a:pt x="4383" y="2032"/>
                  </a:cubicBezTo>
                  <a:cubicBezTo>
                    <a:pt x="5798" y="1393"/>
                    <a:pt x="7236" y="754"/>
                    <a:pt x="8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606750" y="3188175"/>
              <a:ext cx="11425" cy="233400"/>
            </a:xfrm>
            <a:custGeom>
              <a:avLst/>
              <a:gdLst/>
              <a:ahLst/>
              <a:cxnLst/>
              <a:rect l="l" t="t" r="r" b="b"/>
              <a:pathLst>
                <a:path w="457" h="9336" extrusionOk="0">
                  <a:moveTo>
                    <a:pt x="137" y="0"/>
                  </a:moveTo>
                  <a:cubicBezTo>
                    <a:pt x="0" y="1552"/>
                    <a:pt x="23" y="3127"/>
                    <a:pt x="69" y="4679"/>
                  </a:cubicBezTo>
                  <a:cubicBezTo>
                    <a:pt x="91" y="5455"/>
                    <a:pt x="114" y="6232"/>
                    <a:pt x="160" y="7008"/>
                  </a:cubicBezTo>
                  <a:cubicBezTo>
                    <a:pt x="206" y="7784"/>
                    <a:pt x="274" y="8560"/>
                    <a:pt x="343" y="9336"/>
                  </a:cubicBezTo>
                  <a:cubicBezTo>
                    <a:pt x="457" y="7784"/>
                    <a:pt x="434" y="6232"/>
                    <a:pt x="411" y="4657"/>
                  </a:cubicBezTo>
                  <a:cubicBezTo>
                    <a:pt x="365" y="3881"/>
                    <a:pt x="343" y="3104"/>
                    <a:pt x="297" y="2328"/>
                  </a:cubicBezTo>
                  <a:cubicBezTo>
                    <a:pt x="274" y="1552"/>
                    <a:pt x="206" y="776"/>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617575" y="3189300"/>
              <a:ext cx="46825" cy="232850"/>
            </a:xfrm>
            <a:custGeom>
              <a:avLst/>
              <a:gdLst/>
              <a:ahLst/>
              <a:cxnLst/>
              <a:rect l="l" t="t" r="r" b="b"/>
              <a:pathLst>
                <a:path w="1873" h="9314" extrusionOk="0">
                  <a:moveTo>
                    <a:pt x="1873" y="1"/>
                  </a:moveTo>
                  <a:cubicBezTo>
                    <a:pt x="1644" y="754"/>
                    <a:pt x="1462" y="1530"/>
                    <a:pt x="1279" y="2306"/>
                  </a:cubicBezTo>
                  <a:cubicBezTo>
                    <a:pt x="1074" y="3082"/>
                    <a:pt x="914" y="3858"/>
                    <a:pt x="754" y="4634"/>
                  </a:cubicBezTo>
                  <a:cubicBezTo>
                    <a:pt x="594" y="5410"/>
                    <a:pt x="457" y="6187"/>
                    <a:pt x="320" y="6963"/>
                  </a:cubicBezTo>
                  <a:cubicBezTo>
                    <a:pt x="206" y="7739"/>
                    <a:pt x="69" y="8538"/>
                    <a:pt x="1" y="9314"/>
                  </a:cubicBezTo>
                  <a:lnTo>
                    <a:pt x="298" y="8172"/>
                  </a:lnTo>
                  <a:lnTo>
                    <a:pt x="571" y="7008"/>
                  </a:lnTo>
                  <a:cubicBezTo>
                    <a:pt x="754" y="6232"/>
                    <a:pt x="914" y="5479"/>
                    <a:pt x="1096" y="4703"/>
                  </a:cubicBezTo>
                  <a:cubicBezTo>
                    <a:pt x="1233" y="3904"/>
                    <a:pt x="1393" y="3128"/>
                    <a:pt x="1530" y="2352"/>
                  </a:cubicBezTo>
                  <a:cubicBezTo>
                    <a:pt x="1667" y="1576"/>
                    <a:pt x="1781" y="800"/>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616450" y="3281175"/>
              <a:ext cx="192325" cy="142700"/>
            </a:xfrm>
            <a:custGeom>
              <a:avLst/>
              <a:gdLst/>
              <a:ahLst/>
              <a:cxnLst/>
              <a:rect l="l" t="t" r="r" b="b"/>
              <a:pathLst>
                <a:path w="7693" h="5708" extrusionOk="0">
                  <a:moveTo>
                    <a:pt x="7692" y="1"/>
                  </a:moveTo>
                  <a:cubicBezTo>
                    <a:pt x="7030" y="434"/>
                    <a:pt x="6368" y="891"/>
                    <a:pt x="5707" y="1347"/>
                  </a:cubicBezTo>
                  <a:cubicBezTo>
                    <a:pt x="5045" y="1781"/>
                    <a:pt x="4405" y="2260"/>
                    <a:pt x="3744" y="2740"/>
                  </a:cubicBezTo>
                  <a:cubicBezTo>
                    <a:pt x="3104" y="3219"/>
                    <a:pt x="2465" y="3676"/>
                    <a:pt x="1849" y="4178"/>
                  </a:cubicBezTo>
                  <a:cubicBezTo>
                    <a:pt x="1233" y="4680"/>
                    <a:pt x="571" y="5159"/>
                    <a:pt x="0" y="5707"/>
                  </a:cubicBezTo>
                  <a:cubicBezTo>
                    <a:pt x="320" y="5479"/>
                    <a:pt x="685" y="5296"/>
                    <a:pt x="1004" y="5068"/>
                  </a:cubicBezTo>
                  <a:lnTo>
                    <a:pt x="2009" y="4406"/>
                  </a:lnTo>
                  <a:cubicBezTo>
                    <a:pt x="2671" y="3950"/>
                    <a:pt x="3310" y="3470"/>
                    <a:pt x="3949" y="3014"/>
                  </a:cubicBezTo>
                  <a:cubicBezTo>
                    <a:pt x="4588" y="2534"/>
                    <a:pt x="5227" y="2055"/>
                    <a:pt x="5866" y="1553"/>
                  </a:cubicBezTo>
                  <a:cubicBezTo>
                    <a:pt x="6483" y="1051"/>
                    <a:pt x="7099" y="549"/>
                    <a:pt x="76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616450" y="3241800"/>
              <a:ext cx="154650" cy="182075"/>
            </a:xfrm>
            <a:custGeom>
              <a:avLst/>
              <a:gdLst/>
              <a:ahLst/>
              <a:cxnLst/>
              <a:rect l="l" t="t" r="r" b="b"/>
              <a:pathLst>
                <a:path w="6186" h="7283" extrusionOk="0">
                  <a:moveTo>
                    <a:pt x="6186" y="1"/>
                  </a:moveTo>
                  <a:cubicBezTo>
                    <a:pt x="5615" y="571"/>
                    <a:pt x="5067" y="1142"/>
                    <a:pt x="4542" y="1736"/>
                  </a:cubicBezTo>
                  <a:cubicBezTo>
                    <a:pt x="3995" y="2329"/>
                    <a:pt x="3492" y="2922"/>
                    <a:pt x="2967" y="3539"/>
                  </a:cubicBezTo>
                  <a:cubicBezTo>
                    <a:pt x="2442" y="4155"/>
                    <a:pt x="1940" y="4748"/>
                    <a:pt x="1438" y="5388"/>
                  </a:cubicBezTo>
                  <a:cubicBezTo>
                    <a:pt x="959" y="6004"/>
                    <a:pt x="457" y="6643"/>
                    <a:pt x="0" y="7282"/>
                  </a:cubicBezTo>
                  <a:cubicBezTo>
                    <a:pt x="571" y="6734"/>
                    <a:pt x="1119" y="6141"/>
                    <a:pt x="1644" y="5547"/>
                  </a:cubicBezTo>
                  <a:cubicBezTo>
                    <a:pt x="2191" y="4954"/>
                    <a:pt x="2694" y="4360"/>
                    <a:pt x="3219" y="3744"/>
                  </a:cubicBezTo>
                  <a:cubicBezTo>
                    <a:pt x="3744" y="3151"/>
                    <a:pt x="4246" y="2534"/>
                    <a:pt x="4748" y="1895"/>
                  </a:cubicBezTo>
                  <a:cubicBezTo>
                    <a:pt x="5227" y="1279"/>
                    <a:pt x="5729" y="663"/>
                    <a:pt x="6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620425" y="3207000"/>
              <a:ext cx="95900" cy="209450"/>
            </a:xfrm>
            <a:custGeom>
              <a:avLst/>
              <a:gdLst/>
              <a:ahLst/>
              <a:cxnLst/>
              <a:rect l="l" t="t" r="r" b="b"/>
              <a:pathLst>
                <a:path w="3836" h="8378" extrusionOk="0">
                  <a:moveTo>
                    <a:pt x="3836" y="0"/>
                  </a:moveTo>
                  <a:cubicBezTo>
                    <a:pt x="3082" y="1347"/>
                    <a:pt x="2420" y="2717"/>
                    <a:pt x="1759" y="4109"/>
                  </a:cubicBezTo>
                  <a:cubicBezTo>
                    <a:pt x="1119" y="5524"/>
                    <a:pt x="526" y="6939"/>
                    <a:pt x="1" y="8377"/>
                  </a:cubicBezTo>
                  <a:cubicBezTo>
                    <a:pt x="754" y="7031"/>
                    <a:pt x="1439" y="5661"/>
                    <a:pt x="2078" y="4269"/>
                  </a:cubicBezTo>
                  <a:cubicBezTo>
                    <a:pt x="2717" y="2854"/>
                    <a:pt x="3311" y="1461"/>
                    <a:pt x="3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494900" y="3221275"/>
              <a:ext cx="118725" cy="200875"/>
            </a:xfrm>
            <a:custGeom>
              <a:avLst/>
              <a:gdLst/>
              <a:ahLst/>
              <a:cxnLst/>
              <a:rect l="l" t="t" r="r" b="b"/>
              <a:pathLst>
                <a:path w="4749" h="8035" extrusionOk="0">
                  <a:moveTo>
                    <a:pt x="0" y="0"/>
                  </a:moveTo>
                  <a:lnTo>
                    <a:pt x="0" y="0"/>
                  </a:lnTo>
                  <a:cubicBezTo>
                    <a:pt x="662" y="1415"/>
                    <a:pt x="1438" y="2762"/>
                    <a:pt x="2237" y="4109"/>
                  </a:cubicBezTo>
                  <a:cubicBezTo>
                    <a:pt x="3013" y="5433"/>
                    <a:pt x="3835" y="6756"/>
                    <a:pt x="4748" y="8035"/>
                  </a:cubicBezTo>
                  <a:cubicBezTo>
                    <a:pt x="4086" y="6619"/>
                    <a:pt x="3310" y="5273"/>
                    <a:pt x="2511" y="3926"/>
                  </a:cubicBezTo>
                  <a:cubicBezTo>
                    <a:pt x="2123" y="3264"/>
                    <a:pt x="1712" y="2602"/>
                    <a:pt x="1301" y="1940"/>
                  </a:cubicBezTo>
                  <a:cubicBezTo>
                    <a:pt x="891" y="1301"/>
                    <a:pt x="434" y="63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619875" y="3426125"/>
              <a:ext cx="231125" cy="22850"/>
            </a:xfrm>
            <a:custGeom>
              <a:avLst/>
              <a:gdLst/>
              <a:ahLst/>
              <a:cxnLst/>
              <a:rect l="l" t="t" r="r" b="b"/>
              <a:pathLst>
                <a:path w="9245" h="914" extrusionOk="0">
                  <a:moveTo>
                    <a:pt x="0" y="0"/>
                  </a:moveTo>
                  <a:cubicBezTo>
                    <a:pt x="1529" y="274"/>
                    <a:pt x="3059" y="480"/>
                    <a:pt x="4611" y="617"/>
                  </a:cubicBezTo>
                  <a:cubicBezTo>
                    <a:pt x="6140" y="776"/>
                    <a:pt x="7692" y="891"/>
                    <a:pt x="9244" y="913"/>
                  </a:cubicBezTo>
                  <a:cubicBezTo>
                    <a:pt x="7715" y="639"/>
                    <a:pt x="6163" y="457"/>
                    <a:pt x="4634" y="297"/>
                  </a:cubicBezTo>
                  <a:cubicBezTo>
                    <a:pt x="3082" y="137"/>
                    <a:pt x="1529" y="2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520575" y="3431825"/>
              <a:ext cx="90750" cy="142675"/>
            </a:xfrm>
            <a:custGeom>
              <a:avLst/>
              <a:gdLst/>
              <a:ahLst/>
              <a:cxnLst/>
              <a:rect l="l" t="t" r="r" b="b"/>
              <a:pathLst>
                <a:path w="3630" h="5707" extrusionOk="0">
                  <a:moveTo>
                    <a:pt x="3630" y="1"/>
                  </a:moveTo>
                  <a:cubicBezTo>
                    <a:pt x="3287" y="457"/>
                    <a:pt x="2922" y="891"/>
                    <a:pt x="2603" y="1347"/>
                  </a:cubicBezTo>
                  <a:cubicBezTo>
                    <a:pt x="2283" y="1804"/>
                    <a:pt x="1964" y="2283"/>
                    <a:pt x="1667" y="2762"/>
                  </a:cubicBezTo>
                  <a:cubicBezTo>
                    <a:pt x="1073" y="3698"/>
                    <a:pt x="480" y="4680"/>
                    <a:pt x="1" y="5707"/>
                  </a:cubicBezTo>
                  <a:cubicBezTo>
                    <a:pt x="708" y="4817"/>
                    <a:pt x="1347" y="3881"/>
                    <a:pt x="1941" y="2945"/>
                  </a:cubicBezTo>
                  <a:cubicBezTo>
                    <a:pt x="2260" y="2466"/>
                    <a:pt x="2557" y="1986"/>
                    <a:pt x="2831" y="1484"/>
                  </a:cubicBezTo>
                  <a:cubicBezTo>
                    <a:pt x="3105" y="1005"/>
                    <a:pt x="3401" y="526"/>
                    <a:pt x="363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537700" y="3504450"/>
              <a:ext cx="18275" cy="18375"/>
            </a:xfrm>
            <a:custGeom>
              <a:avLst/>
              <a:gdLst/>
              <a:ahLst/>
              <a:cxnLst/>
              <a:rect l="l" t="t" r="r" b="b"/>
              <a:pathLst>
                <a:path w="731" h="735" extrusionOk="0">
                  <a:moveTo>
                    <a:pt x="425" y="0"/>
                  </a:moveTo>
                  <a:cubicBezTo>
                    <a:pt x="388" y="0"/>
                    <a:pt x="354" y="6"/>
                    <a:pt x="320" y="17"/>
                  </a:cubicBezTo>
                  <a:cubicBezTo>
                    <a:pt x="229" y="40"/>
                    <a:pt x="160" y="86"/>
                    <a:pt x="114" y="154"/>
                  </a:cubicBezTo>
                  <a:cubicBezTo>
                    <a:pt x="46" y="223"/>
                    <a:pt x="0" y="337"/>
                    <a:pt x="23" y="428"/>
                  </a:cubicBezTo>
                  <a:cubicBezTo>
                    <a:pt x="62" y="623"/>
                    <a:pt x="234" y="735"/>
                    <a:pt x="383" y="735"/>
                  </a:cubicBezTo>
                  <a:cubicBezTo>
                    <a:pt x="409" y="735"/>
                    <a:pt x="433" y="732"/>
                    <a:pt x="457" y="725"/>
                  </a:cubicBezTo>
                  <a:cubicBezTo>
                    <a:pt x="617" y="679"/>
                    <a:pt x="731" y="519"/>
                    <a:pt x="708" y="382"/>
                  </a:cubicBezTo>
                  <a:lnTo>
                    <a:pt x="708" y="382"/>
                  </a:lnTo>
                  <a:cubicBezTo>
                    <a:pt x="632" y="443"/>
                    <a:pt x="556" y="464"/>
                    <a:pt x="500" y="464"/>
                  </a:cubicBezTo>
                  <a:cubicBezTo>
                    <a:pt x="472" y="464"/>
                    <a:pt x="449" y="459"/>
                    <a:pt x="434" y="451"/>
                  </a:cubicBezTo>
                  <a:cubicBezTo>
                    <a:pt x="365" y="428"/>
                    <a:pt x="365" y="405"/>
                    <a:pt x="365" y="382"/>
                  </a:cubicBezTo>
                  <a:cubicBezTo>
                    <a:pt x="343" y="382"/>
                    <a:pt x="365" y="314"/>
                    <a:pt x="434" y="268"/>
                  </a:cubicBezTo>
                  <a:cubicBezTo>
                    <a:pt x="473" y="229"/>
                    <a:pt x="530" y="173"/>
                    <a:pt x="633" y="173"/>
                  </a:cubicBezTo>
                  <a:cubicBezTo>
                    <a:pt x="649" y="173"/>
                    <a:pt x="666" y="174"/>
                    <a:pt x="685" y="177"/>
                  </a:cubicBezTo>
                  <a:cubicBezTo>
                    <a:pt x="685" y="109"/>
                    <a:pt x="617" y="63"/>
                    <a:pt x="548" y="17"/>
                  </a:cubicBezTo>
                  <a:cubicBezTo>
                    <a:pt x="502" y="6"/>
                    <a:pt x="462" y="0"/>
                    <a:pt x="42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554250" y="3515700"/>
              <a:ext cx="19425" cy="18500"/>
            </a:xfrm>
            <a:custGeom>
              <a:avLst/>
              <a:gdLst/>
              <a:ahLst/>
              <a:cxnLst/>
              <a:rect l="l" t="t" r="r" b="b"/>
              <a:pathLst>
                <a:path w="777" h="740" extrusionOk="0">
                  <a:moveTo>
                    <a:pt x="457" y="1"/>
                  </a:moveTo>
                  <a:cubicBezTo>
                    <a:pt x="525" y="115"/>
                    <a:pt x="502" y="229"/>
                    <a:pt x="480" y="298"/>
                  </a:cubicBezTo>
                  <a:cubicBezTo>
                    <a:pt x="461" y="354"/>
                    <a:pt x="427" y="395"/>
                    <a:pt x="402" y="395"/>
                  </a:cubicBezTo>
                  <a:cubicBezTo>
                    <a:pt x="397" y="395"/>
                    <a:pt x="392" y="393"/>
                    <a:pt x="388" y="389"/>
                  </a:cubicBezTo>
                  <a:cubicBezTo>
                    <a:pt x="388" y="398"/>
                    <a:pt x="380" y="404"/>
                    <a:pt x="368" y="404"/>
                  </a:cubicBezTo>
                  <a:cubicBezTo>
                    <a:pt x="350" y="404"/>
                    <a:pt x="324" y="393"/>
                    <a:pt x="297" y="366"/>
                  </a:cubicBezTo>
                  <a:cubicBezTo>
                    <a:pt x="251" y="298"/>
                    <a:pt x="228" y="206"/>
                    <a:pt x="251" y="69"/>
                  </a:cubicBezTo>
                  <a:lnTo>
                    <a:pt x="251" y="69"/>
                  </a:lnTo>
                  <a:cubicBezTo>
                    <a:pt x="114" y="115"/>
                    <a:pt x="0" y="252"/>
                    <a:pt x="46" y="435"/>
                  </a:cubicBezTo>
                  <a:cubicBezTo>
                    <a:pt x="66" y="596"/>
                    <a:pt x="211" y="739"/>
                    <a:pt x="401" y="739"/>
                  </a:cubicBezTo>
                  <a:cubicBezTo>
                    <a:pt x="427" y="739"/>
                    <a:pt x="453" y="737"/>
                    <a:pt x="480" y="731"/>
                  </a:cubicBezTo>
                  <a:cubicBezTo>
                    <a:pt x="708" y="663"/>
                    <a:pt x="776" y="435"/>
                    <a:pt x="753" y="298"/>
                  </a:cubicBezTo>
                  <a:cubicBezTo>
                    <a:pt x="731" y="138"/>
                    <a:pt x="594" y="1"/>
                    <a:pt x="457"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523425" y="3463400"/>
              <a:ext cx="35400" cy="36200"/>
            </a:xfrm>
            <a:custGeom>
              <a:avLst/>
              <a:gdLst/>
              <a:ahLst/>
              <a:cxnLst/>
              <a:rect l="l" t="t" r="r" b="b"/>
              <a:pathLst>
                <a:path w="1416" h="1448" extrusionOk="0">
                  <a:moveTo>
                    <a:pt x="982" y="541"/>
                  </a:moveTo>
                  <a:cubicBezTo>
                    <a:pt x="868" y="541"/>
                    <a:pt x="754" y="564"/>
                    <a:pt x="663" y="678"/>
                  </a:cubicBezTo>
                  <a:cubicBezTo>
                    <a:pt x="617" y="746"/>
                    <a:pt x="617" y="838"/>
                    <a:pt x="617" y="906"/>
                  </a:cubicBezTo>
                  <a:cubicBezTo>
                    <a:pt x="571" y="792"/>
                    <a:pt x="594" y="723"/>
                    <a:pt x="640" y="632"/>
                  </a:cubicBezTo>
                  <a:cubicBezTo>
                    <a:pt x="685" y="564"/>
                    <a:pt x="777" y="541"/>
                    <a:pt x="891" y="541"/>
                  </a:cubicBezTo>
                  <a:close/>
                  <a:moveTo>
                    <a:pt x="736" y="0"/>
                  </a:moveTo>
                  <a:cubicBezTo>
                    <a:pt x="492" y="0"/>
                    <a:pt x="230" y="150"/>
                    <a:pt x="115" y="381"/>
                  </a:cubicBezTo>
                  <a:cubicBezTo>
                    <a:pt x="46" y="518"/>
                    <a:pt x="1" y="678"/>
                    <a:pt x="23" y="815"/>
                  </a:cubicBezTo>
                  <a:cubicBezTo>
                    <a:pt x="46" y="975"/>
                    <a:pt x="115" y="1111"/>
                    <a:pt x="206" y="1226"/>
                  </a:cubicBezTo>
                  <a:cubicBezTo>
                    <a:pt x="352" y="1371"/>
                    <a:pt x="554" y="1448"/>
                    <a:pt x="741" y="1448"/>
                  </a:cubicBezTo>
                  <a:cubicBezTo>
                    <a:pt x="818" y="1448"/>
                    <a:pt x="893" y="1435"/>
                    <a:pt x="959" y="1408"/>
                  </a:cubicBezTo>
                  <a:cubicBezTo>
                    <a:pt x="731" y="1363"/>
                    <a:pt x="548" y="1248"/>
                    <a:pt x="457" y="1089"/>
                  </a:cubicBezTo>
                  <a:lnTo>
                    <a:pt x="457" y="1089"/>
                  </a:lnTo>
                  <a:cubicBezTo>
                    <a:pt x="565" y="1178"/>
                    <a:pt x="687" y="1240"/>
                    <a:pt x="811" y="1240"/>
                  </a:cubicBezTo>
                  <a:cubicBezTo>
                    <a:pt x="845" y="1240"/>
                    <a:pt x="880" y="1235"/>
                    <a:pt x="914" y="1226"/>
                  </a:cubicBezTo>
                  <a:cubicBezTo>
                    <a:pt x="891" y="1203"/>
                    <a:pt x="868" y="1180"/>
                    <a:pt x="822" y="1157"/>
                  </a:cubicBezTo>
                  <a:lnTo>
                    <a:pt x="822" y="1157"/>
                  </a:lnTo>
                  <a:cubicBezTo>
                    <a:pt x="893" y="1185"/>
                    <a:pt x="963" y="1205"/>
                    <a:pt x="1034" y="1205"/>
                  </a:cubicBezTo>
                  <a:cubicBezTo>
                    <a:pt x="1078" y="1205"/>
                    <a:pt x="1121" y="1197"/>
                    <a:pt x="1165" y="1180"/>
                  </a:cubicBezTo>
                  <a:cubicBezTo>
                    <a:pt x="1073" y="1089"/>
                    <a:pt x="1005" y="997"/>
                    <a:pt x="982" y="952"/>
                  </a:cubicBezTo>
                  <a:cubicBezTo>
                    <a:pt x="959" y="906"/>
                    <a:pt x="959" y="883"/>
                    <a:pt x="959" y="860"/>
                  </a:cubicBezTo>
                  <a:cubicBezTo>
                    <a:pt x="959" y="860"/>
                    <a:pt x="969" y="850"/>
                    <a:pt x="990" y="850"/>
                  </a:cubicBezTo>
                  <a:cubicBezTo>
                    <a:pt x="1000" y="850"/>
                    <a:pt x="1013" y="853"/>
                    <a:pt x="1028" y="860"/>
                  </a:cubicBezTo>
                  <a:cubicBezTo>
                    <a:pt x="1096" y="860"/>
                    <a:pt x="1210" y="883"/>
                    <a:pt x="1302" y="929"/>
                  </a:cubicBezTo>
                  <a:cubicBezTo>
                    <a:pt x="1302" y="792"/>
                    <a:pt x="1256" y="701"/>
                    <a:pt x="1142" y="609"/>
                  </a:cubicBezTo>
                  <a:cubicBezTo>
                    <a:pt x="1096" y="586"/>
                    <a:pt x="1051" y="564"/>
                    <a:pt x="982" y="541"/>
                  </a:cubicBezTo>
                  <a:lnTo>
                    <a:pt x="982" y="541"/>
                  </a:lnTo>
                  <a:cubicBezTo>
                    <a:pt x="1096" y="564"/>
                    <a:pt x="1210" y="609"/>
                    <a:pt x="1302" y="678"/>
                  </a:cubicBezTo>
                  <a:cubicBezTo>
                    <a:pt x="1302" y="495"/>
                    <a:pt x="1142" y="358"/>
                    <a:pt x="959" y="290"/>
                  </a:cubicBezTo>
                  <a:lnTo>
                    <a:pt x="959" y="290"/>
                  </a:lnTo>
                  <a:cubicBezTo>
                    <a:pt x="1119" y="313"/>
                    <a:pt x="1279" y="404"/>
                    <a:pt x="1416" y="564"/>
                  </a:cubicBezTo>
                  <a:cubicBezTo>
                    <a:pt x="1393" y="313"/>
                    <a:pt x="1165" y="61"/>
                    <a:pt x="868" y="16"/>
                  </a:cubicBezTo>
                  <a:cubicBezTo>
                    <a:pt x="825" y="5"/>
                    <a:pt x="781" y="0"/>
                    <a:pt x="736"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547400" y="34849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578200" y="3498100"/>
              <a:ext cx="37125" cy="36100"/>
            </a:xfrm>
            <a:custGeom>
              <a:avLst/>
              <a:gdLst/>
              <a:ahLst/>
              <a:cxnLst/>
              <a:rect l="l" t="t" r="r" b="b"/>
              <a:pathLst>
                <a:path w="1485" h="1444" extrusionOk="0">
                  <a:moveTo>
                    <a:pt x="787" y="453"/>
                  </a:moveTo>
                  <a:cubicBezTo>
                    <a:pt x="793" y="459"/>
                    <a:pt x="800" y="465"/>
                    <a:pt x="800" y="477"/>
                  </a:cubicBezTo>
                  <a:cubicBezTo>
                    <a:pt x="868" y="591"/>
                    <a:pt x="868" y="705"/>
                    <a:pt x="823" y="773"/>
                  </a:cubicBezTo>
                  <a:cubicBezTo>
                    <a:pt x="800" y="819"/>
                    <a:pt x="708" y="865"/>
                    <a:pt x="617" y="888"/>
                  </a:cubicBezTo>
                  <a:cubicBezTo>
                    <a:pt x="686" y="842"/>
                    <a:pt x="754" y="796"/>
                    <a:pt x="777" y="728"/>
                  </a:cubicBezTo>
                  <a:cubicBezTo>
                    <a:pt x="840" y="623"/>
                    <a:pt x="826" y="537"/>
                    <a:pt x="787" y="453"/>
                  </a:cubicBezTo>
                  <a:close/>
                  <a:moveTo>
                    <a:pt x="724" y="0"/>
                  </a:moveTo>
                  <a:cubicBezTo>
                    <a:pt x="672" y="0"/>
                    <a:pt x="620" y="7"/>
                    <a:pt x="572" y="20"/>
                  </a:cubicBezTo>
                  <a:cubicBezTo>
                    <a:pt x="754" y="66"/>
                    <a:pt x="891" y="180"/>
                    <a:pt x="982" y="294"/>
                  </a:cubicBezTo>
                  <a:cubicBezTo>
                    <a:pt x="871" y="199"/>
                    <a:pt x="748" y="159"/>
                    <a:pt x="630" y="159"/>
                  </a:cubicBezTo>
                  <a:cubicBezTo>
                    <a:pt x="579" y="159"/>
                    <a:pt x="529" y="166"/>
                    <a:pt x="480" y="180"/>
                  </a:cubicBezTo>
                  <a:cubicBezTo>
                    <a:pt x="572" y="226"/>
                    <a:pt x="640" y="294"/>
                    <a:pt x="708" y="340"/>
                  </a:cubicBezTo>
                  <a:cubicBezTo>
                    <a:pt x="686" y="340"/>
                    <a:pt x="663" y="317"/>
                    <a:pt x="640" y="294"/>
                  </a:cubicBezTo>
                  <a:cubicBezTo>
                    <a:pt x="577" y="256"/>
                    <a:pt x="507" y="239"/>
                    <a:pt x="438" y="239"/>
                  </a:cubicBezTo>
                  <a:cubicBezTo>
                    <a:pt x="382" y="239"/>
                    <a:pt x="326" y="251"/>
                    <a:pt x="275" y="271"/>
                  </a:cubicBezTo>
                  <a:cubicBezTo>
                    <a:pt x="366" y="363"/>
                    <a:pt x="435" y="431"/>
                    <a:pt x="457" y="500"/>
                  </a:cubicBezTo>
                  <a:cubicBezTo>
                    <a:pt x="480" y="545"/>
                    <a:pt x="480" y="568"/>
                    <a:pt x="480" y="591"/>
                  </a:cubicBezTo>
                  <a:lnTo>
                    <a:pt x="435" y="591"/>
                  </a:lnTo>
                  <a:cubicBezTo>
                    <a:pt x="343" y="591"/>
                    <a:pt x="252" y="568"/>
                    <a:pt x="138" y="545"/>
                  </a:cubicBezTo>
                  <a:lnTo>
                    <a:pt x="138" y="545"/>
                  </a:lnTo>
                  <a:cubicBezTo>
                    <a:pt x="161" y="659"/>
                    <a:pt x="206" y="751"/>
                    <a:pt x="320" y="842"/>
                  </a:cubicBezTo>
                  <a:cubicBezTo>
                    <a:pt x="275" y="819"/>
                    <a:pt x="206" y="773"/>
                    <a:pt x="161" y="751"/>
                  </a:cubicBezTo>
                  <a:lnTo>
                    <a:pt x="161" y="751"/>
                  </a:lnTo>
                  <a:cubicBezTo>
                    <a:pt x="183" y="910"/>
                    <a:pt x="298" y="1070"/>
                    <a:pt x="480" y="1139"/>
                  </a:cubicBezTo>
                  <a:cubicBezTo>
                    <a:pt x="320" y="1116"/>
                    <a:pt x="138" y="1002"/>
                    <a:pt x="1" y="819"/>
                  </a:cubicBezTo>
                  <a:lnTo>
                    <a:pt x="1" y="819"/>
                  </a:lnTo>
                  <a:cubicBezTo>
                    <a:pt x="1" y="1070"/>
                    <a:pt x="206" y="1321"/>
                    <a:pt x="480" y="1413"/>
                  </a:cubicBezTo>
                  <a:cubicBezTo>
                    <a:pt x="549" y="1434"/>
                    <a:pt x="619" y="1444"/>
                    <a:pt x="688" y="1444"/>
                  </a:cubicBezTo>
                  <a:cubicBezTo>
                    <a:pt x="917" y="1444"/>
                    <a:pt x="1139" y="1332"/>
                    <a:pt x="1279" y="1139"/>
                  </a:cubicBezTo>
                  <a:cubicBezTo>
                    <a:pt x="1485" y="888"/>
                    <a:pt x="1462" y="522"/>
                    <a:pt x="1279" y="294"/>
                  </a:cubicBezTo>
                  <a:cubicBezTo>
                    <a:pt x="1169" y="110"/>
                    <a:pt x="940" y="0"/>
                    <a:pt x="724"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590200" y="35128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542250" y="3474975"/>
              <a:ext cx="54250" cy="47075"/>
            </a:xfrm>
            <a:custGeom>
              <a:avLst/>
              <a:gdLst/>
              <a:ahLst/>
              <a:cxnLst/>
              <a:rect l="l" t="t" r="r" b="b"/>
              <a:pathLst>
                <a:path w="2170" h="1883" extrusionOk="0">
                  <a:moveTo>
                    <a:pt x="731" y="0"/>
                  </a:moveTo>
                  <a:cubicBezTo>
                    <a:pt x="695" y="0"/>
                    <a:pt x="658" y="12"/>
                    <a:pt x="617" y="32"/>
                  </a:cubicBezTo>
                  <a:cubicBezTo>
                    <a:pt x="480" y="78"/>
                    <a:pt x="389" y="215"/>
                    <a:pt x="412" y="375"/>
                  </a:cubicBezTo>
                  <a:cubicBezTo>
                    <a:pt x="457" y="557"/>
                    <a:pt x="480" y="580"/>
                    <a:pt x="320" y="603"/>
                  </a:cubicBezTo>
                  <a:cubicBezTo>
                    <a:pt x="183" y="603"/>
                    <a:pt x="69" y="694"/>
                    <a:pt x="24" y="831"/>
                  </a:cubicBezTo>
                  <a:cubicBezTo>
                    <a:pt x="24" y="831"/>
                    <a:pt x="24" y="831"/>
                    <a:pt x="24" y="854"/>
                  </a:cubicBezTo>
                  <a:cubicBezTo>
                    <a:pt x="1" y="968"/>
                    <a:pt x="115" y="1082"/>
                    <a:pt x="206" y="1128"/>
                  </a:cubicBezTo>
                  <a:cubicBezTo>
                    <a:pt x="343" y="1196"/>
                    <a:pt x="457" y="1151"/>
                    <a:pt x="457" y="1310"/>
                  </a:cubicBezTo>
                  <a:cubicBezTo>
                    <a:pt x="457" y="1333"/>
                    <a:pt x="457" y="1356"/>
                    <a:pt x="457" y="1379"/>
                  </a:cubicBezTo>
                  <a:cubicBezTo>
                    <a:pt x="424" y="1582"/>
                    <a:pt x="591" y="1735"/>
                    <a:pt x="773" y="1735"/>
                  </a:cubicBezTo>
                  <a:cubicBezTo>
                    <a:pt x="836" y="1735"/>
                    <a:pt x="901" y="1717"/>
                    <a:pt x="960" y="1676"/>
                  </a:cubicBezTo>
                  <a:cubicBezTo>
                    <a:pt x="988" y="1647"/>
                    <a:pt x="1033" y="1628"/>
                    <a:pt x="1070" y="1628"/>
                  </a:cubicBezTo>
                  <a:cubicBezTo>
                    <a:pt x="1092" y="1628"/>
                    <a:pt x="1111" y="1635"/>
                    <a:pt x="1119" y="1653"/>
                  </a:cubicBezTo>
                  <a:cubicBezTo>
                    <a:pt x="1211" y="1767"/>
                    <a:pt x="1279" y="1858"/>
                    <a:pt x="1416" y="1881"/>
                  </a:cubicBezTo>
                  <a:cubicBezTo>
                    <a:pt x="1427" y="1882"/>
                    <a:pt x="1437" y="1883"/>
                    <a:pt x="1447" y="1883"/>
                  </a:cubicBezTo>
                  <a:cubicBezTo>
                    <a:pt x="1655" y="1883"/>
                    <a:pt x="1756" y="1669"/>
                    <a:pt x="1713" y="1539"/>
                  </a:cubicBezTo>
                  <a:cubicBezTo>
                    <a:pt x="1690" y="1493"/>
                    <a:pt x="1690" y="1447"/>
                    <a:pt x="1667" y="1379"/>
                  </a:cubicBezTo>
                  <a:cubicBezTo>
                    <a:pt x="1667" y="1333"/>
                    <a:pt x="1690" y="1333"/>
                    <a:pt x="1895" y="1265"/>
                  </a:cubicBezTo>
                  <a:cubicBezTo>
                    <a:pt x="2101" y="1219"/>
                    <a:pt x="2169" y="877"/>
                    <a:pt x="1987" y="763"/>
                  </a:cubicBezTo>
                  <a:cubicBezTo>
                    <a:pt x="1936" y="729"/>
                    <a:pt x="1886" y="720"/>
                    <a:pt x="1840" y="720"/>
                  </a:cubicBezTo>
                  <a:cubicBezTo>
                    <a:pt x="1789" y="720"/>
                    <a:pt x="1744" y="731"/>
                    <a:pt x="1711" y="731"/>
                  </a:cubicBezTo>
                  <a:cubicBezTo>
                    <a:pt x="1693" y="731"/>
                    <a:pt x="1677" y="727"/>
                    <a:pt x="1667" y="717"/>
                  </a:cubicBezTo>
                  <a:cubicBezTo>
                    <a:pt x="1644" y="694"/>
                    <a:pt x="1621" y="671"/>
                    <a:pt x="1621" y="648"/>
                  </a:cubicBezTo>
                  <a:cubicBezTo>
                    <a:pt x="1621" y="626"/>
                    <a:pt x="1644" y="512"/>
                    <a:pt x="1644" y="443"/>
                  </a:cubicBezTo>
                  <a:cubicBezTo>
                    <a:pt x="1661" y="289"/>
                    <a:pt x="1537" y="173"/>
                    <a:pt x="1397" y="173"/>
                  </a:cubicBezTo>
                  <a:cubicBezTo>
                    <a:pt x="1350" y="173"/>
                    <a:pt x="1302" y="186"/>
                    <a:pt x="1256" y="215"/>
                  </a:cubicBezTo>
                  <a:cubicBezTo>
                    <a:pt x="1211" y="238"/>
                    <a:pt x="1119" y="306"/>
                    <a:pt x="1074" y="329"/>
                  </a:cubicBezTo>
                  <a:cubicBezTo>
                    <a:pt x="1067" y="330"/>
                    <a:pt x="1060" y="331"/>
                    <a:pt x="1054" y="331"/>
                  </a:cubicBezTo>
                  <a:cubicBezTo>
                    <a:pt x="946" y="331"/>
                    <a:pt x="1020" y="142"/>
                    <a:pt x="868" y="55"/>
                  </a:cubicBezTo>
                  <a:cubicBezTo>
                    <a:pt x="818" y="17"/>
                    <a:pt x="775" y="0"/>
                    <a:pt x="731"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550825" y="3494875"/>
              <a:ext cx="33125" cy="6600"/>
            </a:xfrm>
            <a:custGeom>
              <a:avLst/>
              <a:gdLst/>
              <a:ahLst/>
              <a:cxnLst/>
              <a:rect l="l" t="t" r="r" b="b"/>
              <a:pathLst>
                <a:path w="1325" h="264" extrusionOk="0">
                  <a:moveTo>
                    <a:pt x="993" y="1"/>
                  </a:moveTo>
                  <a:cubicBezTo>
                    <a:pt x="885" y="1"/>
                    <a:pt x="776" y="12"/>
                    <a:pt x="662" y="35"/>
                  </a:cubicBezTo>
                  <a:cubicBezTo>
                    <a:pt x="548" y="35"/>
                    <a:pt x="434" y="58"/>
                    <a:pt x="320" y="104"/>
                  </a:cubicBezTo>
                  <a:cubicBezTo>
                    <a:pt x="229" y="126"/>
                    <a:pt x="114" y="172"/>
                    <a:pt x="0" y="218"/>
                  </a:cubicBezTo>
                  <a:cubicBezTo>
                    <a:pt x="114" y="263"/>
                    <a:pt x="229" y="263"/>
                    <a:pt x="343" y="263"/>
                  </a:cubicBezTo>
                  <a:cubicBezTo>
                    <a:pt x="457" y="263"/>
                    <a:pt x="571" y="263"/>
                    <a:pt x="685" y="240"/>
                  </a:cubicBezTo>
                  <a:cubicBezTo>
                    <a:pt x="913" y="218"/>
                    <a:pt x="1119" y="149"/>
                    <a:pt x="1324" y="35"/>
                  </a:cubicBezTo>
                  <a:cubicBezTo>
                    <a:pt x="1210" y="12"/>
                    <a:pt x="1102" y="1"/>
                    <a:pt x="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a:off x="557100" y="3502025"/>
              <a:ext cx="28550" cy="7100"/>
            </a:xfrm>
            <a:custGeom>
              <a:avLst/>
              <a:gdLst/>
              <a:ahLst/>
              <a:cxnLst/>
              <a:rect l="l" t="t" r="r" b="b"/>
              <a:pathLst>
                <a:path w="1142" h="284" extrusionOk="0">
                  <a:moveTo>
                    <a:pt x="845" y="0"/>
                  </a:moveTo>
                  <a:cubicBezTo>
                    <a:pt x="754" y="0"/>
                    <a:pt x="639" y="23"/>
                    <a:pt x="548" y="23"/>
                  </a:cubicBezTo>
                  <a:cubicBezTo>
                    <a:pt x="457" y="46"/>
                    <a:pt x="366" y="69"/>
                    <a:pt x="274" y="114"/>
                  </a:cubicBezTo>
                  <a:cubicBezTo>
                    <a:pt x="183" y="137"/>
                    <a:pt x="92" y="183"/>
                    <a:pt x="0" y="251"/>
                  </a:cubicBezTo>
                  <a:cubicBezTo>
                    <a:pt x="92" y="274"/>
                    <a:pt x="206" y="274"/>
                    <a:pt x="297" y="274"/>
                  </a:cubicBezTo>
                  <a:cubicBezTo>
                    <a:pt x="324" y="281"/>
                    <a:pt x="353" y="283"/>
                    <a:pt x="382" y="283"/>
                  </a:cubicBezTo>
                  <a:cubicBezTo>
                    <a:pt x="453" y="283"/>
                    <a:pt x="529" y="267"/>
                    <a:pt x="594" y="251"/>
                  </a:cubicBezTo>
                  <a:cubicBezTo>
                    <a:pt x="685" y="228"/>
                    <a:pt x="776" y="206"/>
                    <a:pt x="868" y="183"/>
                  </a:cubicBezTo>
                  <a:cubicBezTo>
                    <a:pt x="959" y="137"/>
                    <a:pt x="1073" y="114"/>
                    <a:pt x="1142" y="46"/>
                  </a:cubicBezTo>
                  <a:cubicBezTo>
                    <a:pt x="1050" y="23"/>
                    <a:pt x="936" y="0"/>
                    <a:pt x="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549100" y="3486050"/>
              <a:ext cx="31425" cy="6850"/>
            </a:xfrm>
            <a:custGeom>
              <a:avLst/>
              <a:gdLst/>
              <a:ahLst/>
              <a:cxnLst/>
              <a:rect l="l" t="t" r="r" b="b"/>
              <a:pathLst>
                <a:path w="1257" h="274" extrusionOk="0">
                  <a:moveTo>
                    <a:pt x="937" y="0"/>
                  </a:moveTo>
                  <a:cubicBezTo>
                    <a:pt x="823" y="0"/>
                    <a:pt x="708" y="0"/>
                    <a:pt x="617" y="23"/>
                  </a:cubicBezTo>
                  <a:cubicBezTo>
                    <a:pt x="503" y="46"/>
                    <a:pt x="412" y="69"/>
                    <a:pt x="298" y="91"/>
                  </a:cubicBezTo>
                  <a:cubicBezTo>
                    <a:pt x="206" y="137"/>
                    <a:pt x="115" y="183"/>
                    <a:pt x="1" y="251"/>
                  </a:cubicBezTo>
                  <a:cubicBezTo>
                    <a:pt x="115" y="274"/>
                    <a:pt x="229" y="274"/>
                    <a:pt x="343" y="274"/>
                  </a:cubicBezTo>
                  <a:cubicBezTo>
                    <a:pt x="434" y="274"/>
                    <a:pt x="549" y="251"/>
                    <a:pt x="640" y="251"/>
                  </a:cubicBezTo>
                  <a:cubicBezTo>
                    <a:pt x="754" y="228"/>
                    <a:pt x="845" y="205"/>
                    <a:pt x="959" y="160"/>
                  </a:cubicBezTo>
                  <a:cubicBezTo>
                    <a:pt x="1051" y="137"/>
                    <a:pt x="1165" y="91"/>
                    <a:pt x="1256" y="23"/>
                  </a:cubicBezTo>
                  <a:cubicBezTo>
                    <a:pt x="1142" y="0"/>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565075" y="3484325"/>
              <a:ext cx="11450" cy="31975"/>
            </a:xfrm>
            <a:custGeom>
              <a:avLst/>
              <a:gdLst/>
              <a:ahLst/>
              <a:cxnLst/>
              <a:rect l="l" t="t" r="r" b="b"/>
              <a:pathLst>
                <a:path w="458" h="1279" extrusionOk="0">
                  <a:moveTo>
                    <a:pt x="24" y="1"/>
                  </a:moveTo>
                  <a:cubicBezTo>
                    <a:pt x="1" y="252"/>
                    <a:pt x="69" y="457"/>
                    <a:pt x="138" y="685"/>
                  </a:cubicBezTo>
                  <a:cubicBezTo>
                    <a:pt x="161" y="777"/>
                    <a:pt x="206" y="891"/>
                    <a:pt x="252" y="982"/>
                  </a:cubicBezTo>
                  <a:cubicBezTo>
                    <a:pt x="298" y="1096"/>
                    <a:pt x="366" y="1187"/>
                    <a:pt x="457" y="1279"/>
                  </a:cubicBezTo>
                  <a:cubicBezTo>
                    <a:pt x="457" y="1165"/>
                    <a:pt x="435" y="1051"/>
                    <a:pt x="412" y="936"/>
                  </a:cubicBezTo>
                  <a:cubicBezTo>
                    <a:pt x="412" y="822"/>
                    <a:pt x="389" y="708"/>
                    <a:pt x="343" y="617"/>
                  </a:cubicBezTo>
                  <a:cubicBezTo>
                    <a:pt x="275" y="389"/>
                    <a:pt x="161" y="183"/>
                    <a:pt x="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558225" y="3484900"/>
              <a:ext cx="8600" cy="29700"/>
            </a:xfrm>
            <a:custGeom>
              <a:avLst/>
              <a:gdLst/>
              <a:ahLst/>
              <a:cxnLst/>
              <a:rect l="l" t="t" r="r" b="b"/>
              <a:pathLst>
                <a:path w="344" h="1188" extrusionOk="0">
                  <a:moveTo>
                    <a:pt x="1" y="0"/>
                  </a:moveTo>
                  <a:cubicBezTo>
                    <a:pt x="1" y="115"/>
                    <a:pt x="1" y="229"/>
                    <a:pt x="1" y="320"/>
                  </a:cubicBezTo>
                  <a:cubicBezTo>
                    <a:pt x="24" y="434"/>
                    <a:pt x="47" y="525"/>
                    <a:pt x="69" y="617"/>
                  </a:cubicBezTo>
                  <a:cubicBezTo>
                    <a:pt x="92" y="708"/>
                    <a:pt x="115" y="822"/>
                    <a:pt x="161" y="913"/>
                  </a:cubicBezTo>
                  <a:cubicBezTo>
                    <a:pt x="206" y="1005"/>
                    <a:pt x="252" y="1096"/>
                    <a:pt x="321" y="1187"/>
                  </a:cubicBezTo>
                  <a:cubicBezTo>
                    <a:pt x="343" y="1073"/>
                    <a:pt x="343" y="959"/>
                    <a:pt x="343" y="868"/>
                  </a:cubicBezTo>
                  <a:cubicBezTo>
                    <a:pt x="321" y="754"/>
                    <a:pt x="298" y="662"/>
                    <a:pt x="275" y="571"/>
                  </a:cubicBezTo>
                  <a:cubicBezTo>
                    <a:pt x="252" y="457"/>
                    <a:pt x="229" y="366"/>
                    <a:pt x="184" y="274"/>
                  </a:cubicBezTo>
                  <a:cubicBezTo>
                    <a:pt x="138" y="183"/>
                    <a:pt x="92" y="9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573075" y="3482625"/>
              <a:ext cx="9150" cy="28550"/>
            </a:xfrm>
            <a:custGeom>
              <a:avLst/>
              <a:gdLst/>
              <a:ahLst/>
              <a:cxnLst/>
              <a:rect l="l" t="t" r="r" b="b"/>
              <a:pathLst>
                <a:path w="366" h="1142" extrusionOk="0">
                  <a:moveTo>
                    <a:pt x="23" y="0"/>
                  </a:moveTo>
                  <a:cubicBezTo>
                    <a:pt x="0" y="114"/>
                    <a:pt x="23" y="206"/>
                    <a:pt x="23" y="297"/>
                  </a:cubicBezTo>
                  <a:cubicBezTo>
                    <a:pt x="23" y="411"/>
                    <a:pt x="46" y="502"/>
                    <a:pt x="69" y="594"/>
                  </a:cubicBezTo>
                  <a:cubicBezTo>
                    <a:pt x="92" y="685"/>
                    <a:pt x="137" y="776"/>
                    <a:pt x="183" y="867"/>
                  </a:cubicBezTo>
                  <a:cubicBezTo>
                    <a:pt x="229" y="959"/>
                    <a:pt x="274" y="1050"/>
                    <a:pt x="343" y="1141"/>
                  </a:cubicBezTo>
                  <a:cubicBezTo>
                    <a:pt x="366" y="1027"/>
                    <a:pt x="366" y="936"/>
                    <a:pt x="343" y="822"/>
                  </a:cubicBezTo>
                  <a:cubicBezTo>
                    <a:pt x="343" y="730"/>
                    <a:pt x="320" y="639"/>
                    <a:pt x="297" y="548"/>
                  </a:cubicBezTo>
                  <a:cubicBezTo>
                    <a:pt x="274" y="434"/>
                    <a:pt x="229" y="342"/>
                    <a:pt x="183" y="251"/>
                  </a:cubicBezTo>
                  <a:cubicBezTo>
                    <a:pt x="137" y="160"/>
                    <a:pt x="92" y="91"/>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577300" y="3416625"/>
              <a:ext cx="61425" cy="47250"/>
            </a:xfrm>
            <a:custGeom>
              <a:avLst/>
              <a:gdLst/>
              <a:ahLst/>
              <a:cxnLst/>
              <a:rect l="l" t="t" r="r" b="b"/>
              <a:pathLst>
                <a:path w="2457" h="1890" extrusionOk="0">
                  <a:moveTo>
                    <a:pt x="234" y="1"/>
                  </a:moveTo>
                  <a:cubicBezTo>
                    <a:pt x="176" y="1"/>
                    <a:pt x="163" y="22"/>
                    <a:pt x="151" y="84"/>
                  </a:cubicBezTo>
                  <a:cubicBezTo>
                    <a:pt x="83" y="198"/>
                    <a:pt x="60" y="335"/>
                    <a:pt x="60" y="449"/>
                  </a:cubicBezTo>
                  <a:cubicBezTo>
                    <a:pt x="0" y="1204"/>
                    <a:pt x="632" y="1889"/>
                    <a:pt x="1428" y="1889"/>
                  </a:cubicBezTo>
                  <a:cubicBezTo>
                    <a:pt x="1547" y="1889"/>
                    <a:pt x="1670" y="1874"/>
                    <a:pt x="1794" y="1841"/>
                  </a:cubicBezTo>
                  <a:cubicBezTo>
                    <a:pt x="2000" y="1773"/>
                    <a:pt x="2205" y="1659"/>
                    <a:pt x="2365" y="1499"/>
                  </a:cubicBezTo>
                  <a:cubicBezTo>
                    <a:pt x="2456" y="1408"/>
                    <a:pt x="2456" y="1453"/>
                    <a:pt x="1772" y="472"/>
                  </a:cubicBezTo>
                  <a:cubicBezTo>
                    <a:pt x="1772" y="449"/>
                    <a:pt x="1772" y="449"/>
                    <a:pt x="1749" y="449"/>
                  </a:cubicBezTo>
                  <a:cubicBezTo>
                    <a:pt x="1726" y="380"/>
                    <a:pt x="1680" y="335"/>
                    <a:pt x="1635" y="266"/>
                  </a:cubicBezTo>
                  <a:cubicBezTo>
                    <a:pt x="1589" y="221"/>
                    <a:pt x="1657" y="243"/>
                    <a:pt x="516" y="38"/>
                  </a:cubicBezTo>
                  <a:cubicBezTo>
                    <a:pt x="368" y="17"/>
                    <a:pt x="284" y="1"/>
                    <a:pt x="234"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584475" y="3420975"/>
              <a:ext cx="46825" cy="37375"/>
            </a:xfrm>
            <a:custGeom>
              <a:avLst/>
              <a:gdLst/>
              <a:ahLst/>
              <a:cxnLst/>
              <a:rect l="l" t="t" r="r" b="b"/>
              <a:pathLst>
                <a:path w="1873" h="1495" extrusionOk="0">
                  <a:moveTo>
                    <a:pt x="138" y="1"/>
                  </a:moveTo>
                  <a:cubicBezTo>
                    <a:pt x="24" y="206"/>
                    <a:pt x="1" y="480"/>
                    <a:pt x="69" y="731"/>
                  </a:cubicBezTo>
                  <a:cubicBezTo>
                    <a:pt x="138" y="960"/>
                    <a:pt x="298" y="1188"/>
                    <a:pt x="503" y="1325"/>
                  </a:cubicBezTo>
                  <a:cubicBezTo>
                    <a:pt x="617" y="1393"/>
                    <a:pt x="754" y="1439"/>
                    <a:pt x="868" y="1462"/>
                  </a:cubicBezTo>
                  <a:cubicBezTo>
                    <a:pt x="965" y="1478"/>
                    <a:pt x="1051" y="1494"/>
                    <a:pt x="1141" y="1494"/>
                  </a:cubicBezTo>
                  <a:cubicBezTo>
                    <a:pt x="1178" y="1494"/>
                    <a:pt x="1216" y="1491"/>
                    <a:pt x="1256" y="1485"/>
                  </a:cubicBezTo>
                  <a:cubicBezTo>
                    <a:pt x="1507" y="1439"/>
                    <a:pt x="1736" y="1302"/>
                    <a:pt x="1873" y="1119"/>
                  </a:cubicBezTo>
                  <a:lnTo>
                    <a:pt x="1873" y="1119"/>
                  </a:lnTo>
                  <a:cubicBezTo>
                    <a:pt x="1685" y="1176"/>
                    <a:pt x="1512" y="1217"/>
                    <a:pt x="1343" y="1217"/>
                  </a:cubicBezTo>
                  <a:cubicBezTo>
                    <a:pt x="1306" y="1217"/>
                    <a:pt x="1270" y="1215"/>
                    <a:pt x="1234" y="1211"/>
                  </a:cubicBezTo>
                  <a:cubicBezTo>
                    <a:pt x="1028" y="1188"/>
                    <a:pt x="845" y="1142"/>
                    <a:pt x="686" y="1051"/>
                  </a:cubicBezTo>
                  <a:cubicBezTo>
                    <a:pt x="526" y="937"/>
                    <a:pt x="412" y="800"/>
                    <a:pt x="321" y="617"/>
                  </a:cubicBezTo>
                  <a:cubicBezTo>
                    <a:pt x="206" y="435"/>
                    <a:pt x="161" y="252"/>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471500" y="3549450"/>
              <a:ext cx="70225" cy="77475"/>
            </a:xfrm>
            <a:custGeom>
              <a:avLst/>
              <a:gdLst/>
              <a:ahLst/>
              <a:cxnLst/>
              <a:rect l="l" t="t" r="r" b="b"/>
              <a:pathLst>
                <a:path w="2809" h="3099" extrusionOk="0">
                  <a:moveTo>
                    <a:pt x="2267" y="0"/>
                  </a:moveTo>
                  <a:cubicBezTo>
                    <a:pt x="2174" y="0"/>
                    <a:pt x="2078" y="28"/>
                    <a:pt x="1986" y="89"/>
                  </a:cubicBezTo>
                  <a:cubicBezTo>
                    <a:pt x="1690" y="249"/>
                    <a:pt x="1416" y="705"/>
                    <a:pt x="891" y="1070"/>
                  </a:cubicBezTo>
                  <a:cubicBezTo>
                    <a:pt x="571" y="1299"/>
                    <a:pt x="343" y="1367"/>
                    <a:pt x="206" y="1413"/>
                  </a:cubicBezTo>
                  <a:cubicBezTo>
                    <a:pt x="92" y="1458"/>
                    <a:pt x="23" y="1481"/>
                    <a:pt x="23" y="1595"/>
                  </a:cubicBezTo>
                  <a:cubicBezTo>
                    <a:pt x="1" y="1755"/>
                    <a:pt x="69" y="1915"/>
                    <a:pt x="138" y="2075"/>
                  </a:cubicBezTo>
                  <a:cubicBezTo>
                    <a:pt x="463" y="2780"/>
                    <a:pt x="1246" y="3098"/>
                    <a:pt x="1796" y="3098"/>
                  </a:cubicBezTo>
                  <a:cubicBezTo>
                    <a:pt x="1941" y="3098"/>
                    <a:pt x="2069" y="3076"/>
                    <a:pt x="2169" y="3033"/>
                  </a:cubicBezTo>
                  <a:cubicBezTo>
                    <a:pt x="2306" y="2988"/>
                    <a:pt x="2352" y="2942"/>
                    <a:pt x="2329" y="2782"/>
                  </a:cubicBezTo>
                  <a:cubicBezTo>
                    <a:pt x="2215" y="1687"/>
                    <a:pt x="2671" y="1162"/>
                    <a:pt x="2762" y="660"/>
                  </a:cubicBezTo>
                  <a:cubicBezTo>
                    <a:pt x="2808" y="523"/>
                    <a:pt x="2785" y="386"/>
                    <a:pt x="2717" y="294"/>
                  </a:cubicBezTo>
                  <a:cubicBezTo>
                    <a:pt x="2625" y="112"/>
                    <a:pt x="2453" y="0"/>
                    <a:pt x="226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471500" y="3547100"/>
              <a:ext cx="70225" cy="83325"/>
            </a:xfrm>
            <a:custGeom>
              <a:avLst/>
              <a:gdLst/>
              <a:ahLst/>
              <a:cxnLst/>
              <a:rect l="l" t="t" r="r" b="b"/>
              <a:pathLst>
                <a:path w="2809" h="3333" fill="none" extrusionOk="0">
                  <a:moveTo>
                    <a:pt x="2169" y="3127"/>
                  </a:moveTo>
                  <a:cubicBezTo>
                    <a:pt x="1690" y="3333"/>
                    <a:pt x="548" y="3059"/>
                    <a:pt x="138" y="2169"/>
                  </a:cubicBezTo>
                  <a:cubicBezTo>
                    <a:pt x="69" y="2009"/>
                    <a:pt x="1" y="1849"/>
                    <a:pt x="23" y="1689"/>
                  </a:cubicBezTo>
                  <a:cubicBezTo>
                    <a:pt x="23" y="1575"/>
                    <a:pt x="92" y="1552"/>
                    <a:pt x="206" y="1507"/>
                  </a:cubicBezTo>
                  <a:cubicBezTo>
                    <a:pt x="343" y="1461"/>
                    <a:pt x="571" y="1393"/>
                    <a:pt x="891" y="1164"/>
                  </a:cubicBezTo>
                  <a:cubicBezTo>
                    <a:pt x="1416" y="799"/>
                    <a:pt x="1690" y="343"/>
                    <a:pt x="1986" y="183"/>
                  </a:cubicBezTo>
                  <a:cubicBezTo>
                    <a:pt x="2260" y="0"/>
                    <a:pt x="2580" y="114"/>
                    <a:pt x="2717" y="388"/>
                  </a:cubicBezTo>
                  <a:cubicBezTo>
                    <a:pt x="2785" y="480"/>
                    <a:pt x="2808" y="617"/>
                    <a:pt x="2762" y="754"/>
                  </a:cubicBezTo>
                  <a:cubicBezTo>
                    <a:pt x="2671" y="1256"/>
                    <a:pt x="2215" y="1781"/>
                    <a:pt x="2329" y="2876"/>
                  </a:cubicBezTo>
                  <a:cubicBezTo>
                    <a:pt x="2352" y="3036"/>
                    <a:pt x="2306" y="3082"/>
                    <a:pt x="2169" y="3127"/>
                  </a:cubicBezTo>
                  <a:close/>
                </a:path>
              </a:pathLst>
            </a:custGeom>
            <a:no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511450" y="3576775"/>
              <a:ext cx="13150" cy="41675"/>
            </a:xfrm>
            <a:custGeom>
              <a:avLst/>
              <a:gdLst/>
              <a:ahLst/>
              <a:cxnLst/>
              <a:rect l="l" t="t" r="r" b="b"/>
              <a:pathLst>
                <a:path w="526" h="1667" extrusionOk="0">
                  <a:moveTo>
                    <a:pt x="525" y="0"/>
                  </a:moveTo>
                  <a:lnTo>
                    <a:pt x="525" y="0"/>
                  </a:lnTo>
                  <a:cubicBezTo>
                    <a:pt x="251" y="183"/>
                    <a:pt x="114" y="480"/>
                    <a:pt x="46" y="776"/>
                  </a:cubicBezTo>
                  <a:cubicBezTo>
                    <a:pt x="0" y="1073"/>
                    <a:pt x="0" y="1370"/>
                    <a:pt x="114" y="1666"/>
                  </a:cubicBezTo>
                  <a:cubicBezTo>
                    <a:pt x="206" y="1530"/>
                    <a:pt x="251" y="1393"/>
                    <a:pt x="274" y="1256"/>
                  </a:cubicBezTo>
                  <a:cubicBezTo>
                    <a:pt x="320" y="1119"/>
                    <a:pt x="343" y="982"/>
                    <a:pt x="388" y="845"/>
                  </a:cubicBezTo>
                  <a:cubicBezTo>
                    <a:pt x="434" y="571"/>
                    <a:pt x="502" y="32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482925" y="3572200"/>
              <a:ext cx="34250" cy="26275"/>
            </a:xfrm>
            <a:custGeom>
              <a:avLst/>
              <a:gdLst/>
              <a:ahLst/>
              <a:cxnLst/>
              <a:rect l="l" t="t" r="r" b="b"/>
              <a:pathLst>
                <a:path w="1370" h="1051" extrusionOk="0">
                  <a:moveTo>
                    <a:pt x="1370" y="1"/>
                  </a:moveTo>
                  <a:lnTo>
                    <a:pt x="1370" y="1"/>
                  </a:lnTo>
                  <a:cubicBezTo>
                    <a:pt x="1073" y="138"/>
                    <a:pt x="867" y="297"/>
                    <a:pt x="639" y="457"/>
                  </a:cubicBezTo>
                  <a:cubicBezTo>
                    <a:pt x="434" y="640"/>
                    <a:pt x="205" y="800"/>
                    <a:pt x="0" y="1051"/>
                  </a:cubicBezTo>
                  <a:cubicBezTo>
                    <a:pt x="320" y="1051"/>
                    <a:pt x="616" y="914"/>
                    <a:pt x="845" y="731"/>
                  </a:cubicBezTo>
                  <a:cubicBezTo>
                    <a:pt x="1096" y="548"/>
                    <a:pt x="1278" y="297"/>
                    <a:pt x="1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514300" y="3561350"/>
              <a:ext cx="21125" cy="14250"/>
            </a:xfrm>
            <a:custGeom>
              <a:avLst/>
              <a:gdLst/>
              <a:ahLst/>
              <a:cxnLst/>
              <a:rect l="l" t="t" r="r" b="b"/>
              <a:pathLst>
                <a:path w="845" h="570" extrusionOk="0">
                  <a:moveTo>
                    <a:pt x="0" y="1"/>
                  </a:moveTo>
                  <a:cubicBezTo>
                    <a:pt x="23" y="206"/>
                    <a:pt x="137" y="366"/>
                    <a:pt x="297" y="457"/>
                  </a:cubicBezTo>
                  <a:cubicBezTo>
                    <a:pt x="404" y="518"/>
                    <a:pt x="520" y="569"/>
                    <a:pt x="647" y="569"/>
                  </a:cubicBezTo>
                  <a:cubicBezTo>
                    <a:pt x="711" y="569"/>
                    <a:pt x="777" y="556"/>
                    <a:pt x="845" y="526"/>
                  </a:cubicBezTo>
                  <a:cubicBezTo>
                    <a:pt x="731" y="343"/>
                    <a:pt x="594" y="252"/>
                    <a:pt x="480" y="184"/>
                  </a:cubicBezTo>
                  <a:cubicBezTo>
                    <a:pt x="343" y="92"/>
                    <a:pt x="206" y="2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40"/>
          <p:cNvGrpSpPr/>
          <p:nvPr/>
        </p:nvGrpSpPr>
        <p:grpSpPr>
          <a:xfrm>
            <a:off x="3227261" y="11383"/>
            <a:ext cx="1134455" cy="998448"/>
            <a:chOff x="4824300" y="3623375"/>
            <a:chExt cx="470650" cy="414225"/>
          </a:xfrm>
        </p:grpSpPr>
        <p:sp>
          <p:nvSpPr>
            <p:cNvPr id="1840" name="Google Shape;1840;p40"/>
            <p:cNvSpPr/>
            <p:nvPr/>
          </p:nvSpPr>
          <p:spPr>
            <a:xfrm>
              <a:off x="4958725" y="3939600"/>
              <a:ext cx="227300" cy="98000"/>
            </a:xfrm>
            <a:custGeom>
              <a:avLst/>
              <a:gdLst/>
              <a:ahLst/>
              <a:cxnLst/>
              <a:rect l="l" t="t" r="r" b="b"/>
              <a:pathLst>
                <a:path w="9092" h="3920" extrusionOk="0">
                  <a:moveTo>
                    <a:pt x="4326" y="63"/>
                  </a:moveTo>
                  <a:cubicBezTo>
                    <a:pt x="2226" y="298"/>
                    <a:pt x="533" y="1066"/>
                    <a:pt x="141" y="1897"/>
                  </a:cubicBezTo>
                  <a:lnTo>
                    <a:pt x="141" y="1897"/>
                  </a:lnTo>
                  <a:cubicBezTo>
                    <a:pt x="47" y="1866"/>
                    <a:pt x="0" y="1850"/>
                    <a:pt x="0" y="1850"/>
                  </a:cubicBezTo>
                  <a:lnTo>
                    <a:pt x="0" y="1850"/>
                  </a:lnTo>
                  <a:lnTo>
                    <a:pt x="47" y="2336"/>
                  </a:lnTo>
                  <a:cubicBezTo>
                    <a:pt x="157" y="3324"/>
                    <a:pt x="2242" y="3919"/>
                    <a:pt x="4718" y="3637"/>
                  </a:cubicBezTo>
                  <a:lnTo>
                    <a:pt x="4718" y="3637"/>
                  </a:lnTo>
                  <a:cubicBezTo>
                    <a:pt x="7179" y="3371"/>
                    <a:pt x="9091" y="2352"/>
                    <a:pt x="8982" y="1364"/>
                  </a:cubicBezTo>
                  <a:lnTo>
                    <a:pt x="8982" y="1364"/>
                  </a:lnTo>
                  <a:lnTo>
                    <a:pt x="8919" y="878"/>
                  </a:lnTo>
                  <a:cubicBezTo>
                    <a:pt x="8919" y="878"/>
                    <a:pt x="8872" y="894"/>
                    <a:pt x="8794" y="957"/>
                  </a:cubicBezTo>
                  <a:lnTo>
                    <a:pt x="8794" y="957"/>
                  </a:lnTo>
                  <a:cubicBezTo>
                    <a:pt x="8339" y="361"/>
                    <a:pt x="7069" y="1"/>
                    <a:pt x="5502" y="1"/>
                  </a:cubicBezTo>
                  <a:lnTo>
                    <a:pt x="5502" y="1"/>
                  </a:lnTo>
                  <a:cubicBezTo>
                    <a:pt x="5126" y="1"/>
                    <a:pt x="4734" y="16"/>
                    <a:pt x="4326"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4824300" y="3717025"/>
              <a:ext cx="470650" cy="308425"/>
            </a:xfrm>
            <a:custGeom>
              <a:avLst/>
              <a:gdLst/>
              <a:ahLst/>
              <a:cxnLst/>
              <a:rect l="l" t="t" r="r" b="b"/>
              <a:pathLst>
                <a:path w="18826" h="12337" extrusionOk="0">
                  <a:moveTo>
                    <a:pt x="8763" y="487"/>
                  </a:moveTo>
                  <a:lnTo>
                    <a:pt x="4311" y="972"/>
                  </a:lnTo>
                  <a:cubicBezTo>
                    <a:pt x="1" y="7446"/>
                    <a:pt x="5440" y="11365"/>
                    <a:pt x="5440" y="11365"/>
                  </a:cubicBezTo>
                  <a:lnTo>
                    <a:pt x="5440" y="11365"/>
                  </a:lnTo>
                  <a:cubicBezTo>
                    <a:pt x="6569" y="11960"/>
                    <a:pt x="8214" y="12336"/>
                    <a:pt x="9829" y="12195"/>
                  </a:cubicBezTo>
                  <a:lnTo>
                    <a:pt x="9829" y="12195"/>
                  </a:lnTo>
                  <a:cubicBezTo>
                    <a:pt x="11584" y="12039"/>
                    <a:pt x="13324" y="11286"/>
                    <a:pt x="14374" y="10393"/>
                  </a:cubicBezTo>
                  <a:lnTo>
                    <a:pt x="14374" y="10393"/>
                  </a:lnTo>
                  <a:cubicBezTo>
                    <a:pt x="14374" y="10393"/>
                    <a:pt x="18826" y="5377"/>
                    <a:pt x="13230" y="1"/>
                  </a:cubicBezTo>
                  <a:lnTo>
                    <a:pt x="13230" y="1"/>
                  </a:lnTo>
                  <a:close/>
                </a:path>
              </a:pathLst>
            </a:custGeom>
            <a:solidFill>
              <a:srgbClr val="E64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4824300" y="3717025"/>
              <a:ext cx="470650" cy="306450"/>
            </a:xfrm>
            <a:custGeom>
              <a:avLst/>
              <a:gdLst/>
              <a:ahLst/>
              <a:cxnLst/>
              <a:rect l="l" t="t" r="r" b="b"/>
              <a:pathLst>
                <a:path w="18826" h="12258" extrusionOk="0">
                  <a:moveTo>
                    <a:pt x="4311" y="972"/>
                  </a:moveTo>
                  <a:cubicBezTo>
                    <a:pt x="1" y="7446"/>
                    <a:pt x="5440" y="11365"/>
                    <a:pt x="5440" y="11365"/>
                  </a:cubicBezTo>
                  <a:lnTo>
                    <a:pt x="5440" y="11365"/>
                  </a:lnTo>
                  <a:cubicBezTo>
                    <a:pt x="6051" y="11694"/>
                    <a:pt x="6819" y="11944"/>
                    <a:pt x="7650" y="12101"/>
                  </a:cubicBezTo>
                  <a:lnTo>
                    <a:pt x="7650" y="12101"/>
                  </a:lnTo>
                  <a:cubicBezTo>
                    <a:pt x="8340" y="12227"/>
                    <a:pt x="9092" y="12258"/>
                    <a:pt x="9829" y="12195"/>
                  </a:cubicBezTo>
                  <a:lnTo>
                    <a:pt x="9829" y="12195"/>
                  </a:lnTo>
                  <a:cubicBezTo>
                    <a:pt x="11584" y="12039"/>
                    <a:pt x="13324" y="11286"/>
                    <a:pt x="14374" y="10377"/>
                  </a:cubicBezTo>
                  <a:lnTo>
                    <a:pt x="14374" y="10377"/>
                  </a:lnTo>
                  <a:cubicBezTo>
                    <a:pt x="14374" y="10377"/>
                    <a:pt x="18826" y="5377"/>
                    <a:pt x="13230" y="1"/>
                  </a:cubicBezTo>
                  <a:lnTo>
                    <a:pt x="13230" y="1"/>
                  </a:ln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4890925" y="3756225"/>
              <a:ext cx="334675" cy="239150"/>
            </a:xfrm>
            <a:custGeom>
              <a:avLst/>
              <a:gdLst/>
              <a:ahLst/>
              <a:cxnLst/>
              <a:rect l="l" t="t" r="r" b="b"/>
              <a:pathLst>
                <a:path w="13387" h="9566" extrusionOk="0">
                  <a:moveTo>
                    <a:pt x="11929" y="0"/>
                  </a:moveTo>
                  <a:cubicBezTo>
                    <a:pt x="10753" y="768"/>
                    <a:pt x="8637" y="1803"/>
                    <a:pt x="5596" y="1850"/>
                  </a:cubicBezTo>
                  <a:cubicBezTo>
                    <a:pt x="5476" y="1852"/>
                    <a:pt x="5358" y="1853"/>
                    <a:pt x="5241" y="1853"/>
                  </a:cubicBezTo>
                  <a:cubicBezTo>
                    <a:pt x="3089" y="1853"/>
                    <a:pt x="1659" y="1450"/>
                    <a:pt x="737" y="1019"/>
                  </a:cubicBezTo>
                  <a:cubicBezTo>
                    <a:pt x="722" y="1066"/>
                    <a:pt x="690" y="1113"/>
                    <a:pt x="675" y="1144"/>
                  </a:cubicBezTo>
                  <a:cubicBezTo>
                    <a:pt x="1626" y="1582"/>
                    <a:pt x="3102" y="1977"/>
                    <a:pt x="5340" y="1977"/>
                  </a:cubicBezTo>
                  <a:cubicBezTo>
                    <a:pt x="5424" y="1977"/>
                    <a:pt x="5510" y="1976"/>
                    <a:pt x="5596" y="1975"/>
                  </a:cubicBezTo>
                  <a:cubicBezTo>
                    <a:pt x="8653" y="1928"/>
                    <a:pt x="10816" y="878"/>
                    <a:pt x="12007" y="94"/>
                  </a:cubicBezTo>
                  <a:cubicBezTo>
                    <a:pt x="11976" y="63"/>
                    <a:pt x="11960" y="31"/>
                    <a:pt x="11929" y="0"/>
                  </a:cubicBezTo>
                  <a:close/>
                  <a:moveTo>
                    <a:pt x="12634" y="1144"/>
                  </a:moveTo>
                  <a:cubicBezTo>
                    <a:pt x="11647" y="1897"/>
                    <a:pt x="9327" y="3307"/>
                    <a:pt x="5784" y="3370"/>
                  </a:cubicBezTo>
                  <a:cubicBezTo>
                    <a:pt x="5686" y="3372"/>
                    <a:pt x="5590" y="3372"/>
                    <a:pt x="5495" y="3372"/>
                  </a:cubicBezTo>
                  <a:cubicBezTo>
                    <a:pt x="2727" y="3372"/>
                    <a:pt x="1131" y="2725"/>
                    <a:pt x="283" y="2210"/>
                  </a:cubicBezTo>
                  <a:cubicBezTo>
                    <a:pt x="283" y="2257"/>
                    <a:pt x="267" y="2304"/>
                    <a:pt x="251" y="2351"/>
                  </a:cubicBezTo>
                  <a:cubicBezTo>
                    <a:pt x="1114" y="2866"/>
                    <a:pt x="2723" y="3498"/>
                    <a:pt x="5488" y="3498"/>
                  </a:cubicBezTo>
                  <a:cubicBezTo>
                    <a:pt x="5585" y="3498"/>
                    <a:pt x="5684" y="3497"/>
                    <a:pt x="5784" y="3495"/>
                  </a:cubicBezTo>
                  <a:cubicBezTo>
                    <a:pt x="9343" y="3433"/>
                    <a:pt x="11678" y="2022"/>
                    <a:pt x="12697" y="1254"/>
                  </a:cubicBezTo>
                  <a:cubicBezTo>
                    <a:pt x="12665" y="1223"/>
                    <a:pt x="12650" y="1191"/>
                    <a:pt x="12634" y="1144"/>
                  </a:cubicBezTo>
                  <a:close/>
                  <a:moveTo>
                    <a:pt x="13136" y="2414"/>
                  </a:moveTo>
                  <a:cubicBezTo>
                    <a:pt x="12415" y="3025"/>
                    <a:pt x="9969" y="4828"/>
                    <a:pt x="5957" y="4890"/>
                  </a:cubicBezTo>
                  <a:cubicBezTo>
                    <a:pt x="5849" y="4892"/>
                    <a:pt x="5743" y="4893"/>
                    <a:pt x="5639" y="4893"/>
                  </a:cubicBezTo>
                  <a:cubicBezTo>
                    <a:pt x="2326" y="4893"/>
                    <a:pt x="685" y="3949"/>
                    <a:pt x="32" y="3433"/>
                  </a:cubicBezTo>
                  <a:cubicBezTo>
                    <a:pt x="32" y="3480"/>
                    <a:pt x="32" y="3527"/>
                    <a:pt x="16" y="3589"/>
                  </a:cubicBezTo>
                  <a:cubicBezTo>
                    <a:pt x="735" y="4140"/>
                    <a:pt x="2392" y="5018"/>
                    <a:pt x="5699" y="5018"/>
                  </a:cubicBezTo>
                  <a:cubicBezTo>
                    <a:pt x="5784" y="5018"/>
                    <a:pt x="5870" y="5017"/>
                    <a:pt x="5957" y="5016"/>
                  </a:cubicBezTo>
                  <a:cubicBezTo>
                    <a:pt x="9922" y="4953"/>
                    <a:pt x="12368" y="3213"/>
                    <a:pt x="13167" y="2539"/>
                  </a:cubicBezTo>
                  <a:cubicBezTo>
                    <a:pt x="13151" y="2492"/>
                    <a:pt x="13151" y="2461"/>
                    <a:pt x="13136" y="2414"/>
                  </a:cubicBezTo>
                  <a:close/>
                  <a:moveTo>
                    <a:pt x="13386" y="3872"/>
                  </a:moveTo>
                  <a:cubicBezTo>
                    <a:pt x="12744" y="4436"/>
                    <a:pt x="10283" y="6332"/>
                    <a:pt x="6145" y="6411"/>
                  </a:cubicBezTo>
                  <a:cubicBezTo>
                    <a:pt x="6049" y="6412"/>
                    <a:pt x="5954" y="6413"/>
                    <a:pt x="5860" y="6413"/>
                  </a:cubicBezTo>
                  <a:cubicBezTo>
                    <a:pt x="2053" y="6413"/>
                    <a:pt x="444" y="5193"/>
                    <a:pt x="1" y="4765"/>
                  </a:cubicBezTo>
                  <a:lnTo>
                    <a:pt x="1" y="4765"/>
                  </a:lnTo>
                  <a:cubicBezTo>
                    <a:pt x="16" y="4828"/>
                    <a:pt x="16" y="4890"/>
                    <a:pt x="16" y="4953"/>
                  </a:cubicBezTo>
                  <a:cubicBezTo>
                    <a:pt x="596" y="5472"/>
                    <a:pt x="2243" y="6539"/>
                    <a:pt x="5839" y="6539"/>
                  </a:cubicBezTo>
                  <a:cubicBezTo>
                    <a:pt x="5939" y="6539"/>
                    <a:pt x="6041" y="6538"/>
                    <a:pt x="6145" y="6536"/>
                  </a:cubicBezTo>
                  <a:cubicBezTo>
                    <a:pt x="10173" y="6458"/>
                    <a:pt x="12634" y="4671"/>
                    <a:pt x="13386" y="4028"/>
                  </a:cubicBezTo>
                  <a:cubicBezTo>
                    <a:pt x="13386" y="3981"/>
                    <a:pt x="13386" y="3934"/>
                    <a:pt x="13386" y="3872"/>
                  </a:cubicBezTo>
                  <a:close/>
                  <a:moveTo>
                    <a:pt x="13230" y="5674"/>
                  </a:moveTo>
                  <a:lnTo>
                    <a:pt x="13230" y="5674"/>
                  </a:lnTo>
                  <a:cubicBezTo>
                    <a:pt x="12274" y="6411"/>
                    <a:pt x="9938" y="7869"/>
                    <a:pt x="6333" y="7931"/>
                  </a:cubicBezTo>
                  <a:cubicBezTo>
                    <a:pt x="6252" y="7932"/>
                    <a:pt x="6172" y="7933"/>
                    <a:pt x="6092" y="7933"/>
                  </a:cubicBezTo>
                  <a:cubicBezTo>
                    <a:pt x="2636" y="7933"/>
                    <a:pt x="974" y="6948"/>
                    <a:pt x="361" y="6427"/>
                  </a:cubicBezTo>
                  <a:lnTo>
                    <a:pt x="361" y="6427"/>
                  </a:lnTo>
                  <a:cubicBezTo>
                    <a:pt x="377" y="6505"/>
                    <a:pt x="408" y="6583"/>
                    <a:pt x="440" y="6662"/>
                  </a:cubicBezTo>
                  <a:cubicBezTo>
                    <a:pt x="1181" y="7207"/>
                    <a:pt x="2815" y="8044"/>
                    <a:pt x="5991" y="8044"/>
                  </a:cubicBezTo>
                  <a:cubicBezTo>
                    <a:pt x="6103" y="8044"/>
                    <a:pt x="6217" y="8043"/>
                    <a:pt x="6333" y="8041"/>
                  </a:cubicBezTo>
                  <a:cubicBezTo>
                    <a:pt x="9828" y="7994"/>
                    <a:pt x="12148" y="6630"/>
                    <a:pt x="13183" y="5862"/>
                  </a:cubicBezTo>
                  <a:cubicBezTo>
                    <a:pt x="13198" y="5800"/>
                    <a:pt x="13214" y="5737"/>
                    <a:pt x="13230" y="5674"/>
                  </a:cubicBezTo>
                  <a:close/>
                  <a:moveTo>
                    <a:pt x="12352" y="7900"/>
                  </a:moveTo>
                  <a:cubicBezTo>
                    <a:pt x="11114" y="8605"/>
                    <a:pt x="9154" y="9405"/>
                    <a:pt x="6505" y="9452"/>
                  </a:cubicBezTo>
                  <a:cubicBezTo>
                    <a:pt x="6424" y="9453"/>
                    <a:pt x="6343" y="9453"/>
                    <a:pt x="6263" y="9453"/>
                  </a:cubicBezTo>
                  <a:cubicBezTo>
                    <a:pt x="3986" y="9453"/>
                    <a:pt x="2492" y="9029"/>
                    <a:pt x="1568" y="8590"/>
                  </a:cubicBezTo>
                  <a:lnTo>
                    <a:pt x="1568" y="8590"/>
                  </a:lnTo>
                  <a:cubicBezTo>
                    <a:pt x="1631" y="8668"/>
                    <a:pt x="1693" y="8746"/>
                    <a:pt x="1756" y="8825"/>
                  </a:cubicBezTo>
                  <a:cubicBezTo>
                    <a:pt x="2687" y="9209"/>
                    <a:pt x="4092" y="9565"/>
                    <a:pt x="6129" y="9565"/>
                  </a:cubicBezTo>
                  <a:cubicBezTo>
                    <a:pt x="6252" y="9565"/>
                    <a:pt x="6378" y="9564"/>
                    <a:pt x="6505" y="9561"/>
                  </a:cubicBezTo>
                  <a:cubicBezTo>
                    <a:pt x="9045" y="9530"/>
                    <a:pt x="10957" y="8793"/>
                    <a:pt x="12211" y="8104"/>
                  </a:cubicBezTo>
                  <a:cubicBezTo>
                    <a:pt x="12258" y="8041"/>
                    <a:pt x="12305" y="7978"/>
                    <a:pt x="12352" y="79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4930500" y="3682925"/>
              <a:ext cx="227300" cy="97600"/>
            </a:xfrm>
            <a:custGeom>
              <a:avLst/>
              <a:gdLst/>
              <a:ahLst/>
              <a:cxnLst/>
              <a:rect l="l" t="t" r="r" b="b"/>
              <a:pathLst>
                <a:path w="9092" h="3904" extrusionOk="0">
                  <a:moveTo>
                    <a:pt x="4327" y="64"/>
                  </a:moveTo>
                  <a:cubicBezTo>
                    <a:pt x="2258" y="283"/>
                    <a:pt x="565" y="1051"/>
                    <a:pt x="157" y="1866"/>
                  </a:cubicBezTo>
                  <a:lnTo>
                    <a:pt x="157" y="1866"/>
                  </a:lnTo>
                  <a:cubicBezTo>
                    <a:pt x="63" y="1851"/>
                    <a:pt x="1" y="1835"/>
                    <a:pt x="1" y="1835"/>
                  </a:cubicBezTo>
                  <a:lnTo>
                    <a:pt x="1" y="1835"/>
                  </a:lnTo>
                  <a:lnTo>
                    <a:pt x="63" y="2336"/>
                  </a:lnTo>
                  <a:cubicBezTo>
                    <a:pt x="173" y="3324"/>
                    <a:pt x="2258" y="3904"/>
                    <a:pt x="4719" y="3637"/>
                  </a:cubicBezTo>
                  <a:lnTo>
                    <a:pt x="4719" y="3637"/>
                  </a:lnTo>
                  <a:cubicBezTo>
                    <a:pt x="7180" y="3371"/>
                    <a:pt x="9092" y="2352"/>
                    <a:pt x="8982" y="1365"/>
                  </a:cubicBezTo>
                  <a:lnTo>
                    <a:pt x="8982" y="1365"/>
                  </a:lnTo>
                  <a:lnTo>
                    <a:pt x="8935" y="863"/>
                  </a:lnTo>
                  <a:cubicBezTo>
                    <a:pt x="8935" y="863"/>
                    <a:pt x="8872" y="879"/>
                    <a:pt x="8778" y="910"/>
                  </a:cubicBezTo>
                  <a:lnTo>
                    <a:pt x="8778" y="910"/>
                  </a:lnTo>
                  <a:cubicBezTo>
                    <a:pt x="8308" y="346"/>
                    <a:pt x="7054" y="1"/>
                    <a:pt x="5502" y="1"/>
                  </a:cubicBezTo>
                  <a:lnTo>
                    <a:pt x="5502" y="1"/>
                  </a:lnTo>
                  <a:cubicBezTo>
                    <a:pt x="5126" y="1"/>
                    <a:pt x="4734" y="17"/>
                    <a:pt x="4327" y="64"/>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4927775" y="3670400"/>
              <a:ext cx="228475" cy="97600"/>
            </a:xfrm>
            <a:custGeom>
              <a:avLst/>
              <a:gdLst/>
              <a:ahLst/>
              <a:cxnLst/>
              <a:rect l="l" t="t" r="r" b="b"/>
              <a:pathLst>
                <a:path w="9139" h="3904" extrusionOk="0">
                  <a:moveTo>
                    <a:pt x="4373" y="63"/>
                  </a:moveTo>
                  <a:cubicBezTo>
                    <a:pt x="1912" y="330"/>
                    <a:pt x="0" y="1348"/>
                    <a:pt x="110" y="2336"/>
                  </a:cubicBezTo>
                  <a:lnTo>
                    <a:pt x="110" y="2336"/>
                  </a:lnTo>
                  <a:cubicBezTo>
                    <a:pt x="219" y="3323"/>
                    <a:pt x="2304" y="3903"/>
                    <a:pt x="4765" y="3637"/>
                  </a:cubicBezTo>
                  <a:lnTo>
                    <a:pt x="4765" y="3637"/>
                  </a:lnTo>
                  <a:cubicBezTo>
                    <a:pt x="7242" y="3370"/>
                    <a:pt x="9138" y="2352"/>
                    <a:pt x="9044" y="1364"/>
                  </a:cubicBezTo>
                  <a:lnTo>
                    <a:pt x="9044" y="1364"/>
                  </a:lnTo>
                  <a:cubicBezTo>
                    <a:pt x="8950" y="533"/>
                    <a:pt x="7477" y="0"/>
                    <a:pt x="5564" y="0"/>
                  </a:cubicBezTo>
                  <a:lnTo>
                    <a:pt x="5564" y="0"/>
                  </a:lnTo>
                  <a:cubicBezTo>
                    <a:pt x="5188" y="0"/>
                    <a:pt x="4781" y="16"/>
                    <a:pt x="4373"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4933650" y="3623375"/>
              <a:ext cx="218275" cy="119150"/>
            </a:xfrm>
            <a:custGeom>
              <a:avLst/>
              <a:gdLst/>
              <a:ahLst/>
              <a:cxnLst/>
              <a:rect l="l" t="t" r="r" b="b"/>
              <a:pathLst>
                <a:path w="8731" h="4766" extrusionOk="0">
                  <a:moveTo>
                    <a:pt x="3778" y="0"/>
                  </a:moveTo>
                  <a:lnTo>
                    <a:pt x="4013" y="2132"/>
                  </a:lnTo>
                  <a:lnTo>
                    <a:pt x="0" y="4656"/>
                  </a:lnTo>
                  <a:lnTo>
                    <a:pt x="63" y="4765"/>
                  </a:lnTo>
                  <a:lnTo>
                    <a:pt x="4091" y="2226"/>
                  </a:lnTo>
                  <a:lnTo>
                    <a:pt x="8699" y="3747"/>
                  </a:lnTo>
                  <a:lnTo>
                    <a:pt x="8731" y="3621"/>
                  </a:lnTo>
                  <a:lnTo>
                    <a:pt x="4138" y="2117"/>
                  </a:lnTo>
                  <a:lnTo>
                    <a:pt x="390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1247;p26">
            <a:extLst>
              <a:ext uri="{FF2B5EF4-FFF2-40B4-BE49-F238E27FC236}">
                <a16:creationId xmlns:a16="http://schemas.microsoft.com/office/drawing/2014/main" id="{659B3441-AD18-D39B-0DBE-0469742C8886}"/>
              </a:ext>
            </a:extLst>
          </p:cNvPr>
          <p:cNvGrpSpPr/>
          <p:nvPr/>
        </p:nvGrpSpPr>
        <p:grpSpPr>
          <a:xfrm rot="383294">
            <a:off x="1335530" y="2971843"/>
            <a:ext cx="761241" cy="884578"/>
            <a:chOff x="434152" y="3613968"/>
            <a:chExt cx="938660" cy="1195767"/>
          </a:xfrm>
        </p:grpSpPr>
        <p:grpSp>
          <p:nvGrpSpPr>
            <p:cNvPr id="92" name="Google Shape;1248;p26">
              <a:extLst>
                <a:ext uri="{FF2B5EF4-FFF2-40B4-BE49-F238E27FC236}">
                  <a16:creationId xmlns:a16="http://schemas.microsoft.com/office/drawing/2014/main" id="{76FF8719-06F7-DBBD-B6CD-F9DFFFF1F8CE}"/>
                </a:ext>
              </a:extLst>
            </p:cNvPr>
            <p:cNvGrpSpPr/>
            <p:nvPr/>
          </p:nvGrpSpPr>
          <p:grpSpPr>
            <a:xfrm>
              <a:off x="434152" y="3613968"/>
              <a:ext cx="938660" cy="1195767"/>
              <a:chOff x="1942777" y="3280543"/>
              <a:chExt cx="938660" cy="1195767"/>
            </a:xfrm>
          </p:grpSpPr>
          <p:grpSp>
            <p:nvGrpSpPr>
              <p:cNvPr id="95" name="Google Shape;1249;p26">
                <a:extLst>
                  <a:ext uri="{FF2B5EF4-FFF2-40B4-BE49-F238E27FC236}">
                    <a16:creationId xmlns:a16="http://schemas.microsoft.com/office/drawing/2014/main" id="{FBBA8303-6B7D-A579-EFFA-009B7C8A3054}"/>
                  </a:ext>
                </a:extLst>
              </p:cNvPr>
              <p:cNvGrpSpPr/>
              <p:nvPr/>
            </p:nvGrpSpPr>
            <p:grpSpPr>
              <a:xfrm flipH="1">
                <a:off x="1942777" y="3280543"/>
                <a:ext cx="938660" cy="1195767"/>
                <a:chOff x="2081700" y="1176750"/>
                <a:chExt cx="324022" cy="412931"/>
              </a:xfrm>
            </p:grpSpPr>
            <p:sp>
              <p:nvSpPr>
                <p:cNvPr id="97" name="Google Shape;1250;p26">
                  <a:extLst>
                    <a:ext uri="{FF2B5EF4-FFF2-40B4-BE49-F238E27FC236}">
                      <a16:creationId xmlns:a16="http://schemas.microsoft.com/office/drawing/2014/main" id="{2B2736A6-E127-D619-DA44-71FF2FCE6B2B}"/>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51;p26">
                  <a:extLst>
                    <a:ext uri="{FF2B5EF4-FFF2-40B4-BE49-F238E27FC236}">
                      <a16:creationId xmlns:a16="http://schemas.microsoft.com/office/drawing/2014/main" id="{E0197665-CB7E-D81D-4914-7A4E25717B9C}"/>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252;p26">
                <a:extLst>
                  <a:ext uri="{FF2B5EF4-FFF2-40B4-BE49-F238E27FC236}">
                    <a16:creationId xmlns:a16="http://schemas.microsoft.com/office/drawing/2014/main" id="{CFA6ECDF-F511-FBEF-89F0-84ED5C20B72A}"/>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3" name="Google Shape;1253;p26">
              <a:extLst>
                <a:ext uri="{FF2B5EF4-FFF2-40B4-BE49-F238E27FC236}">
                  <a16:creationId xmlns:a16="http://schemas.microsoft.com/office/drawing/2014/main" id="{04AD49A9-7634-AF98-8E44-5447F0CF0F9F}"/>
                </a:ext>
              </a:extLst>
            </p:cNvPr>
            <p:cNvCxnSpPr>
              <a:endCxn id="96"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94" name="Google Shape;1254;p26">
              <a:extLst>
                <a:ext uri="{FF2B5EF4-FFF2-40B4-BE49-F238E27FC236}">
                  <a16:creationId xmlns:a16="http://schemas.microsoft.com/office/drawing/2014/main" id="{70A0D273-D3A0-CDE1-215C-331C46EBFB7C}"/>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sp>
        <p:nvSpPr>
          <p:cNvPr id="167" name="TextBox 166">
            <a:extLst>
              <a:ext uri="{FF2B5EF4-FFF2-40B4-BE49-F238E27FC236}">
                <a16:creationId xmlns:a16="http://schemas.microsoft.com/office/drawing/2014/main" id="{89E14BF4-5365-5188-89CE-9F6F1D9D654E}"/>
              </a:ext>
            </a:extLst>
          </p:cNvPr>
          <p:cNvSpPr txBox="1"/>
          <p:nvPr/>
        </p:nvSpPr>
        <p:spPr>
          <a:xfrm>
            <a:off x="1379718" y="1125626"/>
            <a:ext cx="4283751" cy="707886"/>
          </a:xfrm>
          <a:prstGeom prst="rect">
            <a:avLst/>
          </a:prstGeom>
          <a:noFill/>
        </p:spPr>
        <p:txBody>
          <a:bodyPr wrap="square">
            <a:spAutoFit/>
          </a:bodyPr>
          <a:lstStyle/>
          <a:p>
            <a:pPr algn="ctr"/>
            <a:r>
              <a:rPr lang="en" sz="4000">
                <a:solidFill>
                  <a:schemeClr val="bg2"/>
                </a:solidFill>
                <a:latin typeface="#9Slide05 HLT AphroditeSlimStyl" panose="02000507000000020002" pitchFamily="2" charset="0"/>
              </a:rPr>
              <a:t>Luyện từ và câu</a:t>
            </a:r>
            <a:endParaRPr lang="en-US" sz="4000"/>
          </a:p>
        </p:txBody>
      </p:sp>
      <p:grpSp>
        <p:nvGrpSpPr>
          <p:cNvPr id="9" name="Group 8">
            <a:extLst>
              <a:ext uri="{FF2B5EF4-FFF2-40B4-BE49-F238E27FC236}">
                <a16:creationId xmlns:a16="http://schemas.microsoft.com/office/drawing/2014/main" id="{07D9B31C-3078-D0CC-F48E-EF5E6753BEA9}"/>
              </a:ext>
            </a:extLst>
          </p:cNvPr>
          <p:cNvGrpSpPr/>
          <p:nvPr/>
        </p:nvGrpSpPr>
        <p:grpSpPr>
          <a:xfrm>
            <a:off x="-17794" y="1870398"/>
            <a:ext cx="8326070" cy="1392549"/>
            <a:chOff x="1236121" y="3070290"/>
            <a:chExt cx="6756014" cy="1392549"/>
          </a:xfrm>
        </p:grpSpPr>
        <p:grpSp>
          <p:nvGrpSpPr>
            <p:cNvPr id="1771" name="Google Shape;1771;p40"/>
            <p:cNvGrpSpPr/>
            <p:nvPr/>
          </p:nvGrpSpPr>
          <p:grpSpPr>
            <a:xfrm rot="10800000" flipH="1">
              <a:off x="4948401" y="4133680"/>
              <a:ext cx="158998" cy="202543"/>
              <a:chOff x="2081700" y="1176750"/>
              <a:chExt cx="324022" cy="412931"/>
            </a:xfrm>
          </p:grpSpPr>
          <p:sp>
            <p:nvSpPr>
              <p:cNvPr id="1772" name="Google Shape;1772;p40"/>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sp>
            <p:nvSpPr>
              <p:cNvPr id="1773" name="Google Shape;1773;p40"/>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grpSp>
        <p:sp>
          <p:nvSpPr>
            <p:cNvPr id="175" name="Google Shape;1257;p26">
              <a:extLst>
                <a:ext uri="{FF2B5EF4-FFF2-40B4-BE49-F238E27FC236}">
                  <a16:creationId xmlns:a16="http://schemas.microsoft.com/office/drawing/2014/main" id="{62F4D33F-7DD0-9F3D-5A72-B0AB8B384D30}"/>
                </a:ext>
              </a:extLst>
            </p:cNvPr>
            <p:cNvSpPr/>
            <p:nvPr/>
          </p:nvSpPr>
          <p:spPr>
            <a:xfrm>
              <a:off x="1236121" y="3480539"/>
              <a:ext cx="176400" cy="1764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sp>
          <p:nvSpPr>
            <p:cNvPr id="176" name="Google Shape;1847;p40">
              <a:extLst>
                <a:ext uri="{FF2B5EF4-FFF2-40B4-BE49-F238E27FC236}">
                  <a16:creationId xmlns:a16="http://schemas.microsoft.com/office/drawing/2014/main" id="{D0AF69EE-86C7-524D-690F-E15E916EE6E7}"/>
                </a:ext>
              </a:extLst>
            </p:cNvPr>
            <p:cNvSpPr txBox="1">
              <a:spLocks/>
            </p:cNvSpPr>
            <p:nvPr/>
          </p:nvSpPr>
          <p:spPr>
            <a:xfrm>
              <a:off x="1842812" y="3070290"/>
              <a:ext cx="6149323" cy="1392549"/>
            </a:xfrm>
            <a:prstGeom prst="rect">
              <a:avLst/>
            </a:prstGeom>
            <a:solidFill>
              <a:schemeClr val="accent4">
                <a:lumMod val="20000"/>
                <a:lumOff val="80000"/>
                <a:alpha val="37000"/>
              </a:schemeClr>
            </a:solidFill>
            <a:ln w="3810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7100"/>
                <a:buFont typeface="Lilita One"/>
                <a:buNone/>
                <a:defRPr sz="7100" b="0" i="0" u="none" strike="noStrike" cap="none">
                  <a:solidFill>
                    <a:schemeClr val="lt1"/>
                  </a:solidFill>
                  <a:latin typeface="Lilita One"/>
                  <a:ea typeface="Lilita One"/>
                  <a:cs typeface="Lilita One"/>
                  <a:sym typeface="Lilita One"/>
                </a:defRPr>
              </a:lvl1pPr>
              <a:lvl2pPr marR="0" lvl="1"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2pPr>
              <a:lvl3pPr marR="0" lvl="2"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3pPr>
              <a:lvl4pPr marR="0" lvl="3"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4pPr>
              <a:lvl5pPr marR="0" lvl="4"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5pPr>
              <a:lvl6pPr marR="0" lvl="5"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6pPr>
              <a:lvl7pPr marR="0" lvl="6"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7pPr>
              <a:lvl8pPr marR="0" lvl="7"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8pPr>
              <a:lvl9pPr marR="0" lvl="8"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9pPr>
            </a:lstStyle>
            <a:p>
              <a:r>
                <a:rPr lang="en-US" sz="5500">
                  <a:ln w="196850">
                    <a:solidFill>
                      <a:schemeClr val="bg2"/>
                    </a:solidFill>
                  </a:ln>
                  <a:solidFill>
                    <a:schemeClr val="bg2"/>
                  </a:solidFill>
                  <a:latin typeface="#9Slide07 Stormtrooper" panose="020B0500000000000000" pitchFamily="34" charset="0"/>
                </a:rPr>
                <a:t>Dấu ngoặc kép</a:t>
              </a:r>
            </a:p>
          </p:txBody>
        </p:sp>
        <p:sp>
          <p:nvSpPr>
            <p:cNvPr id="179" name="TextBox 178">
              <a:extLst>
                <a:ext uri="{FF2B5EF4-FFF2-40B4-BE49-F238E27FC236}">
                  <a16:creationId xmlns:a16="http://schemas.microsoft.com/office/drawing/2014/main" id="{240E2426-CFD2-FCFF-795B-86ABF92D32BC}"/>
                </a:ext>
              </a:extLst>
            </p:cNvPr>
            <p:cNvSpPr txBox="1"/>
            <p:nvPr/>
          </p:nvSpPr>
          <p:spPr>
            <a:xfrm>
              <a:off x="2318391" y="3374824"/>
              <a:ext cx="5337341" cy="938719"/>
            </a:xfrm>
            <a:prstGeom prst="rect">
              <a:avLst/>
            </a:prstGeom>
            <a:noFill/>
          </p:spPr>
          <p:txBody>
            <a:bodyPr wrap="square">
              <a:spAutoFit/>
            </a:bodyPr>
            <a:lstStyle/>
            <a:p>
              <a:r>
                <a:rPr lang="en" sz="5500">
                  <a:solidFill>
                    <a:schemeClr val="accent4">
                      <a:lumMod val="40000"/>
                      <a:lumOff val="60000"/>
                    </a:schemeClr>
                  </a:solidFill>
                  <a:latin typeface="#9Slide07 Stormtrooper" panose="020B0500000000000000" pitchFamily="34" charset="0"/>
                </a:rPr>
                <a:t>Dấu ngoặc kép</a:t>
              </a:r>
              <a:endParaRPr lang="en-US" sz="5500">
                <a:solidFill>
                  <a:schemeClr val="accent4">
                    <a:lumMod val="40000"/>
                    <a:lumOff val="60000"/>
                  </a:schemeClr>
                </a:solidFill>
              </a:endParaRPr>
            </a:p>
          </p:txBody>
        </p:sp>
        <p:sp>
          <p:nvSpPr>
            <p:cNvPr id="177" name="TextBox 176">
              <a:extLst>
                <a:ext uri="{FF2B5EF4-FFF2-40B4-BE49-F238E27FC236}">
                  <a16:creationId xmlns:a16="http://schemas.microsoft.com/office/drawing/2014/main" id="{95C09DF7-DFE7-B000-90DE-04A1D673234B}"/>
                </a:ext>
              </a:extLst>
            </p:cNvPr>
            <p:cNvSpPr txBox="1"/>
            <p:nvPr/>
          </p:nvSpPr>
          <p:spPr>
            <a:xfrm>
              <a:off x="2366615" y="3304368"/>
              <a:ext cx="5331561" cy="938719"/>
            </a:xfrm>
            <a:prstGeom prst="rect">
              <a:avLst/>
            </a:prstGeom>
            <a:noFill/>
          </p:spPr>
          <p:txBody>
            <a:bodyPr wrap="square">
              <a:spAutoFit/>
            </a:bodyPr>
            <a:lstStyle/>
            <a:p>
              <a:r>
                <a:rPr lang="en" sz="5500">
                  <a:solidFill>
                    <a:schemeClr val="accent5">
                      <a:lumMod val="75000"/>
                    </a:schemeClr>
                  </a:solidFill>
                  <a:latin typeface="#9Slide07 Stormtrooper" panose="020B0500000000000000" pitchFamily="34" charset="0"/>
                </a:rPr>
                <a:t>Dấu ngoặc kép</a:t>
              </a:r>
              <a:endParaRPr lang="en-US" sz="5500">
                <a:solidFill>
                  <a:schemeClr val="accent5">
                    <a:lumMod val="75000"/>
                  </a:schemeClr>
                </a:solidFill>
              </a:endParaRPr>
            </a:p>
          </p:txBody>
        </p:sp>
      </p:grpSp>
      <p:grpSp>
        <p:nvGrpSpPr>
          <p:cNvPr id="99" name="Google Shape;1375;p29">
            <a:extLst>
              <a:ext uri="{FF2B5EF4-FFF2-40B4-BE49-F238E27FC236}">
                <a16:creationId xmlns:a16="http://schemas.microsoft.com/office/drawing/2014/main" id="{424C1EF3-46DD-2D72-9448-FF03D451654B}"/>
              </a:ext>
            </a:extLst>
          </p:cNvPr>
          <p:cNvGrpSpPr/>
          <p:nvPr/>
        </p:nvGrpSpPr>
        <p:grpSpPr>
          <a:xfrm>
            <a:off x="7583084" y="2616410"/>
            <a:ext cx="1062163" cy="1024061"/>
            <a:chOff x="1864550" y="3507500"/>
            <a:chExt cx="903200" cy="870800"/>
          </a:xfrm>
        </p:grpSpPr>
        <p:sp>
          <p:nvSpPr>
            <p:cNvPr id="100" name="Google Shape;1376;p29">
              <a:extLst>
                <a:ext uri="{FF2B5EF4-FFF2-40B4-BE49-F238E27FC236}">
                  <a16:creationId xmlns:a16="http://schemas.microsoft.com/office/drawing/2014/main" id="{1C1E1147-0A4E-F196-2C20-AAFDC2729126}"/>
                </a:ext>
              </a:extLst>
            </p:cNvPr>
            <p:cNvSpPr/>
            <p:nvPr/>
          </p:nvSpPr>
          <p:spPr>
            <a:xfrm>
              <a:off x="2370650" y="3632475"/>
              <a:ext cx="159575" cy="221275"/>
            </a:xfrm>
            <a:custGeom>
              <a:avLst/>
              <a:gdLst/>
              <a:ahLst/>
              <a:cxnLst/>
              <a:rect l="l" t="t" r="r" b="b"/>
              <a:pathLst>
                <a:path w="6383" h="8851" extrusionOk="0">
                  <a:moveTo>
                    <a:pt x="6107" y="1"/>
                  </a:moveTo>
                  <a:cubicBezTo>
                    <a:pt x="6101" y="1"/>
                    <a:pt x="6095" y="3"/>
                    <a:pt x="6092" y="9"/>
                  </a:cubicBezTo>
                  <a:cubicBezTo>
                    <a:pt x="5635" y="762"/>
                    <a:pt x="5179" y="1493"/>
                    <a:pt x="4745" y="2246"/>
                  </a:cubicBezTo>
                  <a:cubicBezTo>
                    <a:pt x="4631" y="2429"/>
                    <a:pt x="4174" y="2611"/>
                    <a:pt x="3992" y="2725"/>
                  </a:cubicBezTo>
                  <a:cubicBezTo>
                    <a:pt x="3444" y="3113"/>
                    <a:pt x="2873" y="3479"/>
                    <a:pt x="2303" y="3867"/>
                  </a:cubicBezTo>
                  <a:cubicBezTo>
                    <a:pt x="1549" y="4369"/>
                    <a:pt x="728" y="4620"/>
                    <a:pt x="454" y="5556"/>
                  </a:cubicBezTo>
                  <a:cubicBezTo>
                    <a:pt x="203" y="6491"/>
                    <a:pt x="88" y="7519"/>
                    <a:pt x="20" y="8500"/>
                  </a:cubicBezTo>
                  <a:cubicBezTo>
                    <a:pt x="1" y="8577"/>
                    <a:pt x="161" y="8850"/>
                    <a:pt x="225" y="8850"/>
                  </a:cubicBezTo>
                  <a:cubicBezTo>
                    <a:pt x="236" y="8850"/>
                    <a:pt x="245" y="8841"/>
                    <a:pt x="248" y="8820"/>
                  </a:cubicBezTo>
                  <a:cubicBezTo>
                    <a:pt x="340" y="7861"/>
                    <a:pt x="454" y="6880"/>
                    <a:pt x="682" y="5921"/>
                  </a:cubicBezTo>
                  <a:cubicBezTo>
                    <a:pt x="933" y="4985"/>
                    <a:pt x="2006" y="4597"/>
                    <a:pt x="2782" y="4095"/>
                  </a:cubicBezTo>
                  <a:cubicBezTo>
                    <a:pt x="3284" y="3752"/>
                    <a:pt x="3786" y="3410"/>
                    <a:pt x="4311" y="3068"/>
                  </a:cubicBezTo>
                  <a:cubicBezTo>
                    <a:pt x="4471" y="2954"/>
                    <a:pt x="4859" y="2817"/>
                    <a:pt x="4950" y="2611"/>
                  </a:cubicBezTo>
                  <a:cubicBezTo>
                    <a:pt x="5407" y="1881"/>
                    <a:pt x="5863" y="1150"/>
                    <a:pt x="6320" y="397"/>
                  </a:cubicBezTo>
                  <a:cubicBezTo>
                    <a:pt x="6382" y="314"/>
                    <a:pt x="6177" y="1"/>
                    <a:pt x="610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77;p29">
              <a:extLst>
                <a:ext uri="{FF2B5EF4-FFF2-40B4-BE49-F238E27FC236}">
                  <a16:creationId xmlns:a16="http://schemas.microsoft.com/office/drawing/2014/main" id="{1CC268BD-CBEB-8653-24E1-6107D4BA8ED1}"/>
                </a:ext>
              </a:extLst>
            </p:cNvPr>
            <p:cNvSpPr/>
            <p:nvPr/>
          </p:nvSpPr>
          <p:spPr>
            <a:xfrm>
              <a:off x="2047025" y="3833675"/>
              <a:ext cx="267675" cy="50325"/>
            </a:xfrm>
            <a:custGeom>
              <a:avLst/>
              <a:gdLst/>
              <a:ahLst/>
              <a:cxnLst/>
              <a:rect l="l" t="t" r="r" b="b"/>
              <a:pathLst>
                <a:path w="10707" h="2013" extrusionOk="0">
                  <a:moveTo>
                    <a:pt x="7277" y="1"/>
                  </a:moveTo>
                  <a:cubicBezTo>
                    <a:pt x="6670" y="1"/>
                    <a:pt x="6101" y="323"/>
                    <a:pt x="5455" y="543"/>
                  </a:cubicBezTo>
                  <a:cubicBezTo>
                    <a:pt x="4816" y="749"/>
                    <a:pt x="4177" y="954"/>
                    <a:pt x="3515" y="1160"/>
                  </a:cubicBezTo>
                  <a:cubicBezTo>
                    <a:pt x="3320" y="1225"/>
                    <a:pt x="2937" y="1435"/>
                    <a:pt x="2704" y="1435"/>
                  </a:cubicBezTo>
                  <a:cubicBezTo>
                    <a:pt x="2693" y="1435"/>
                    <a:pt x="2682" y="1435"/>
                    <a:pt x="2671" y="1434"/>
                  </a:cubicBezTo>
                  <a:cubicBezTo>
                    <a:pt x="1803" y="1319"/>
                    <a:pt x="959" y="1228"/>
                    <a:pt x="92" y="1114"/>
                  </a:cubicBezTo>
                  <a:cubicBezTo>
                    <a:pt x="0" y="1114"/>
                    <a:pt x="137" y="1525"/>
                    <a:pt x="251" y="1525"/>
                  </a:cubicBezTo>
                  <a:cubicBezTo>
                    <a:pt x="1119" y="1639"/>
                    <a:pt x="1963" y="1753"/>
                    <a:pt x="2831" y="1844"/>
                  </a:cubicBezTo>
                  <a:cubicBezTo>
                    <a:pt x="2844" y="1846"/>
                    <a:pt x="2858" y="1846"/>
                    <a:pt x="2872" y="1846"/>
                  </a:cubicBezTo>
                  <a:cubicBezTo>
                    <a:pt x="3098" y="1846"/>
                    <a:pt x="3413" y="1681"/>
                    <a:pt x="3607" y="1616"/>
                  </a:cubicBezTo>
                  <a:cubicBezTo>
                    <a:pt x="4177" y="1434"/>
                    <a:pt x="4771" y="1251"/>
                    <a:pt x="5341" y="1046"/>
                  </a:cubicBezTo>
                  <a:cubicBezTo>
                    <a:pt x="6020" y="837"/>
                    <a:pt x="6738" y="429"/>
                    <a:pt x="7436" y="429"/>
                  </a:cubicBezTo>
                  <a:cubicBezTo>
                    <a:pt x="7653" y="429"/>
                    <a:pt x="7869" y="469"/>
                    <a:pt x="8080" y="566"/>
                  </a:cubicBezTo>
                  <a:cubicBezTo>
                    <a:pt x="8971" y="954"/>
                    <a:pt x="9815" y="1479"/>
                    <a:pt x="10614" y="2004"/>
                  </a:cubicBezTo>
                  <a:cubicBezTo>
                    <a:pt x="10623" y="2010"/>
                    <a:pt x="10631" y="2012"/>
                    <a:pt x="10637" y="2012"/>
                  </a:cubicBezTo>
                  <a:cubicBezTo>
                    <a:pt x="10706" y="2012"/>
                    <a:pt x="10584" y="1679"/>
                    <a:pt x="10500" y="1616"/>
                  </a:cubicBezTo>
                  <a:cubicBezTo>
                    <a:pt x="9701" y="1091"/>
                    <a:pt x="8834" y="521"/>
                    <a:pt x="7921" y="133"/>
                  </a:cubicBezTo>
                  <a:cubicBezTo>
                    <a:pt x="7698" y="39"/>
                    <a:pt x="7485" y="1"/>
                    <a:pt x="727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78;p29">
              <a:extLst>
                <a:ext uri="{FF2B5EF4-FFF2-40B4-BE49-F238E27FC236}">
                  <a16:creationId xmlns:a16="http://schemas.microsoft.com/office/drawing/2014/main" id="{7B080196-3CD5-7B97-2328-F27039E8E54A}"/>
                </a:ext>
              </a:extLst>
            </p:cNvPr>
            <p:cNvSpPr/>
            <p:nvPr/>
          </p:nvSpPr>
          <p:spPr>
            <a:xfrm>
              <a:off x="2375625" y="3865450"/>
              <a:ext cx="255100" cy="108525"/>
            </a:xfrm>
            <a:custGeom>
              <a:avLst/>
              <a:gdLst/>
              <a:ahLst/>
              <a:cxnLst/>
              <a:rect l="l" t="t" r="r" b="b"/>
              <a:pathLst>
                <a:path w="10204" h="4341" extrusionOk="0">
                  <a:moveTo>
                    <a:pt x="3146" y="1"/>
                  </a:moveTo>
                  <a:cubicBezTo>
                    <a:pt x="2223" y="1"/>
                    <a:pt x="1266" y="152"/>
                    <a:pt x="369" y="322"/>
                  </a:cubicBezTo>
                  <a:cubicBezTo>
                    <a:pt x="281" y="322"/>
                    <a:pt x="1" y="620"/>
                    <a:pt x="105" y="620"/>
                  </a:cubicBezTo>
                  <a:cubicBezTo>
                    <a:pt x="109" y="620"/>
                    <a:pt x="113" y="620"/>
                    <a:pt x="118" y="619"/>
                  </a:cubicBezTo>
                  <a:cubicBezTo>
                    <a:pt x="1076" y="459"/>
                    <a:pt x="2035" y="322"/>
                    <a:pt x="3017" y="300"/>
                  </a:cubicBezTo>
                  <a:cubicBezTo>
                    <a:pt x="3998" y="300"/>
                    <a:pt x="4637" y="1235"/>
                    <a:pt x="5322" y="1852"/>
                  </a:cubicBezTo>
                  <a:cubicBezTo>
                    <a:pt x="5778" y="2263"/>
                    <a:pt x="6235" y="2673"/>
                    <a:pt x="6714" y="3061"/>
                  </a:cubicBezTo>
                  <a:cubicBezTo>
                    <a:pt x="6851" y="3221"/>
                    <a:pt x="7102" y="3518"/>
                    <a:pt x="7308" y="3586"/>
                  </a:cubicBezTo>
                  <a:cubicBezTo>
                    <a:pt x="8152" y="3837"/>
                    <a:pt x="8974" y="4089"/>
                    <a:pt x="9818" y="4340"/>
                  </a:cubicBezTo>
                  <a:cubicBezTo>
                    <a:pt x="9822" y="4340"/>
                    <a:pt x="9827" y="4341"/>
                    <a:pt x="9831" y="4341"/>
                  </a:cubicBezTo>
                  <a:cubicBezTo>
                    <a:pt x="9951" y="4341"/>
                    <a:pt x="10203" y="4042"/>
                    <a:pt x="10115" y="4020"/>
                  </a:cubicBezTo>
                  <a:cubicBezTo>
                    <a:pt x="9293" y="3769"/>
                    <a:pt x="8449" y="3518"/>
                    <a:pt x="7627" y="3267"/>
                  </a:cubicBezTo>
                  <a:cubicBezTo>
                    <a:pt x="7422" y="3221"/>
                    <a:pt x="7125" y="2833"/>
                    <a:pt x="6965" y="2696"/>
                  </a:cubicBezTo>
                  <a:cubicBezTo>
                    <a:pt x="6440" y="2240"/>
                    <a:pt x="5938" y="1783"/>
                    <a:pt x="5436" y="1327"/>
                  </a:cubicBezTo>
                  <a:cubicBezTo>
                    <a:pt x="4751" y="733"/>
                    <a:pt x="4295" y="3"/>
                    <a:pt x="3336" y="3"/>
                  </a:cubicBezTo>
                  <a:cubicBezTo>
                    <a:pt x="3273" y="1"/>
                    <a:pt x="3210" y="1"/>
                    <a:pt x="3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79;p29">
              <a:extLst>
                <a:ext uri="{FF2B5EF4-FFF2-40B4-BE49-F238E27FC236}">
                  <a16:creationId xmlns:a16="http://schemas.microsoft.com/office/drawing/2014/main" id="{05C34825-6DAB-36B2-7536-CE6784B6F4C4}"/>
                </a:ext>
              </a:extLst>
            </p:cNvPr>
            <p:cNvSpPr/>
            <p:nvPr/>
          </p:nvSpPr>
          <p:spPr>
            <a:xfrm>
              <a:off x="2242500" y="3902225"/>
              <a:ext cx="90350" cy="251175"/>
            </a:xfrm>
            <a:custGeom>
              <a:avLst/>
              <a:gdLst/>
              <a:ahLst/>
              <a:cxnLst/>
              <a:rect l="l" t="t" r="r" b="b"/>
              <a:pathLst>
                <a:path w="3614" h="10047" extrusionOk="0">
                  <a:moveTo>
                    <a:pt x="3458" y="1"/>
                  </a:moveTo>
                  <a:cubicBezTo>
                    <a:pt x="3354" y="1"/>
                    <a:pt x="3220" y="24"/>
                    <a:pt x="3183" y="61"/>
                  </a:cubicBezTo>
                  <a:cubicBezTo>
                    <a:pt x="2430" y="700"/>
                    <a:pt x="1677" y="1408"/>
                    <a:pt x="1083" y="2184"/>
                  </a:cubicBezTo>
                  <a:cubicBezTo>
                    <a:pt x="490" y="2937"/>
                    <a:pt x="786" y="3736"/>
                    <a:pt x="832" y="4649"/>
                  </a:cubicBezTo>
                  <a:cubicBezTo>
                    <a:pt x="878" y="5334"/>
                    <a:pt x="900" y="6019"/>
                    <a:pt x="946" y="6703"/>
                  </a:cubicBezTo>
                  <a:cubicBezTo>
                    <a:pt x="946" y="6909"/>
                    <a:pt x="1060" y="7388"/>
                    <a:pt x="969" y="7571"/>
                  </a:cubicBezTo>
                  <a:cubicBezTo>
                    <a:pt x="649" y="8392"/>
                    <a:pt x="330" y="9191"/>
                    <a:pt x="10" y="9990"/>
                  </a:cubicBezTo>
                  <a:cubicBezTo>
                    <a:pt x="1" y="10028"/>
                    <a:pt x="67" y="10046"/>
                    <a:pt x="150" y="10046"/>
                  </a:cubicBezTo>
                  <a:cubicBezTo>
                    <a:pt x="267" y="10046"/>
                    <a:pt x="417" y="10011"/>
                    <a:pt x="444" y="9944"/>
                  </a:cubicBezTo>
                  <a:cubicBezTo>
                    <a:pt x="764" y="9146"/>
                    <a:pt x="1106" y="8347"/>
                    <a:pt x="1425" y="7525"/>
                  </a:cubicBezTo>
                  <a:cubicBezTo>
                    <a:pt x="1494" y="7342"/>
                    <a:pt x="1403" y="6954"/>
                    <a:pt x="1403" y="6726"/>
                  </a:cubicBezTo>
                  <a:cubicBezTo>
                    <a:pt x="1357" y="6133"/>
                    <a:pt x="1334" y="5516"/>
                    <a:pt x="1289" y="4900"/>
                  </a:cubicBezTo>
                  <a:cubicBezTo>
                    <a:pt x="1243" y="3964"/>
                    <a:pt x="900" y="2891"/>
                    <a:pt x="1517" y="2138"/>
                  </a:cubicBezTo>
                  <a:cubicBezTo>
                    <a:pt x="2133" y="1385"/>
                    <a:pt x="2841" y="700"/>
                    <a:pt x="3571" y="61"/>
                  </a:cubicBezTo>
                  <a:cubicBezTo>
                    <a:pt x="3613" y="19"/>
                    <a:pt x="3547"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80;p29">
              <a:extLst>
                <a:ext uri="{FF2B5EF4-FFF2-40B4-BE49-F238E27FC236}">
                  <a16:creationId xmlns:a16="http://schemas.microsoft.com/office/drawing/2014/main" id="{04EA4665-1FB7-3206-E3C5-B77AE7C4AEA7}"/>
                </a:ext>
              </a:extLst>
            </p:cNvPr>
            <p:cNvSpPr/>
            <p:nvPr/>
          </p:nvSpPr>
          <p:spPr>
            <a:xfrm>
              <a:off x="2344900" y="3923725"/>
              <a:ext cx="275050" cy="454575"/>
            </a:xfrm>
            <a:custGeom>
              <a:avLst/>
              <a:gdLst/>
              <a:ahLst/>
              <a:cxnLst/>
              <a:rect l="l" t="t" r="r" b="b"/>
              <a:pathLst>
                <a:path w="11002" h="18183" extrusionOk="0">
                  <a:moveTo>
                    <a:pt x="2534" y="0"/>
                  </a:moveTo>
                  <a:lnTo>
                    <a:pt x="0" y="1233"/>
                  </a:lnTo>
                  <a:cubicBezTo>
                    <a:pt x="0" y="1233"/>
                    <a:pt x="8110" y="18183"/>
                    <a:pt x="9501" y="18183"/>
                  </a:cubicBezTo>
                  <a:cubicBezTo>
                    <a:pt x="9524" y="18183"/>
                    <a:pt x="9545" y="18178"/>
                    <a:pt x="9564" y="18169"/>
                  </a:cubicBezTo>
                  <a:cubicBezTo>
                    <a:pt x="11002" y="17461"/>
                    <a:pt x="2534" y="0"/>
                    <a:pt x="2534"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81;p29">
              <a:extLst>
                <a:ext uri="{FF2B5EF4-FFF2-40B4-BE49-F238E27FC236}">
                  <a16:creationId xmlns:a16="http://schemas.microsoft.com/office/drawing/2014/main" id="{2BDD4678-16C3-B611-00E2-0A15EB8DAA74}"/>
                </a:ext>
              </a:extLst>
            </p:cNvPr>
            <p:cNvSpPr/>
            <p:nvPr/>
          </p:nvSpPr>
          <p:spPr>
            <a:xfrm>
              <a:off x="2364850" y="3977025"/>
              <a:ext cx="40450" cy="26025"/>
            </a:xfrm>
            <a:custGeom>
              <a:avLst/>
              <a:gdLst/>
              <a:ahLst/>
              <a:cxnLst/>
              <a:rect l="l" t="t" r="r" b="b"/>
              <a:pathLst>
                <a:path w="1618" h="1041" extrusionOk="0">
                  <a:moveTo>
                    <a:pt x="1451" y="1"/>
                  </a:moveTo>
                  <a:cubicBezTo>
                    <a:pt x="1409" y="1"/>
                    <a:pt x="1353" y="18"/>
                    <a:pt x="1279" y="59"/>
                  </a:cubicBezTo>
                  <a:cubicBezTo>
                    <a:pt x="868" y="310"/>
                    <a:pt x="435" y="539"/>
                    <a:pt x="1" y="721"/>
                  </a:cubicBezTo>
                  <a:cubicBezTo>
                    <a:pt x="47" y="835"/>
                    <a:pt x="92" y="927"/>
                    <a:pt x="138" y="1041"/>
                  </a:cubicBezTo>
                  <a:cubicBezTo>
                    <a:pt x="572" y="858"/>
                    <a:pt x="960" y="630"/>
                    <a:pt x="1348" y="402"/>
                  </a:cubicBezTo>
                  <a:cubicBezTo>
                    <a:pt x="1548" y="274"/>
                    <a:pt x="1618" y="1"/>
                    <a:pt x="1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82;p29">
              <a:extLst>
                <a:ext uri="{FF2B5EF4-FFF2-40B4-BE49-F238E27FC236}">
                  <a16:creationId xmlns:a16="http://schemas.microsoft.com/office/drawing/2014/main" id="{D76C8F36-71A7-C8B0-F196-7784A8D92887}"/>
                </a:ext>
              </a:extLst>
            </p:cNvPr>
            <p:cNvSpPr/>
            <p:nvPr/>
          </p:nvSpPr>
          <p:spPr>
            <a:xfrm>
              <a:off x="2403000" y="3997900"/>
              <a:ext cx="44050" cy="24225"/>
            </a:xfrm>
            <a:custGeom>
              <a:avLst/>
              <a:gdLst/>
              <a:ahLst/>
              <a:cxnLst/>
              <a:rect l="l" t="t" r="r" b="b"/>
              <a:pathLst>
                <a:path w="1762" h="969" extrusionOk="0">
                  <a:moveTo>
                    <a:pt x="1625" y="0"/>
                  </a:moveTo>
                  <a:cubicBezTo>
                    <a:pt x="1214" y="183"/>
                    <a:pt x="803" y="365"/>
                    <a:pt x="392" y="525"/>
                  </a:cubicBezTo>
                  <a:cubicBezTo>
                    <a:pt x="196" y="604"/>
                    <a:pt x="0" y="968"/>
                    <a:pt x="195" y="968"/>
                  </a:cubicBezTo>
                  <a:cubicBezTo>
                    <a:pt x="227" y="968"/>
                    <a:pt x="269" y="959"/>
                    <a:pt x="324" y="936"/>
                  </a:cubicBezTo>
                  <a:cubicBezTo>
                    <a:pt x="803" y="754"/>
                    <a:pt x="1282" y="525"/>
                    <a:pt x="1762" y="297"/>
                  </a:cubicBezTo>
                  <a:cubicBezTo>
                    <a:pt x="1716" y="183"/>
                    <a:pt x="1670" y="92"/>
                    <a:pt x="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83;p29">
              <a:extLst>
                <a:ext uri="{FF2B5EF4-FFF2-40B4-BE49-F238E27FC236}">
                  <a16:creationId xmlns:a16="http://schemas.microsoft.com/office/drawing/2014/main" id="{091E4B9B-7273-A045-35D9-89FE115B4E9E}"/>
                </a:ext>
              </a:extLst>
            </p:cNvPr>
            <p:cNvSpPr/>
            <p:nvPr/>
          </p:nvSpPr>
          <p:spPr>
            <a:xfrm>
              <a:off x="2399675" y="4048075"/>
              <a:ext cx="41275" cy="25750"/>
            </a:xfrm>
            <a:custGeom>
              <a:avLst/>
              <a:gdLst/>
              <a:ahLst/>
              <a:cxnLst/>
              <a:rect l="l" t="t" r="r" b="b"/>
              <a:pathLst>
                <a:path w="1651" h="1030" extrusionOk="0">
                  <a:moveTo>
                    <a:pt x="1504" y="0"/>
                  </a:moveTo>
                  <a:cubicBezTo>
                    <a:pt x="1463" y="0"/>
                    <a:pt x="1404" y="21"/>
                    <a:pt x="1324" y="70"/>
                  </a:cubicBezTo>
                  <a:cubicBezTo>
                    <a:pt x="890" y="321"/>
                    <a:pt x="457" y="527"/>
                    <a:pt x="0" y="732"/>
                  </a:cubicBezTo>
                  <a:cubicBezTo>
                    <a:pt x="69" y="824"/>
                    <a:pt x="114" y="938"/>
                    <a:pt x="160" y="1029"/>
                  </a:cubicBezTo>
                  <a:cubicBezTo>
                    <a:pt x="571" y="846"/>
                    <a:pt x="982" y="641"/>
                    <a:pt x="1370" y="390"/>
                  </a:cubicBezTo>
                  <a:cubicBezTo>
                    <a:pt x="1566" y="265"/>
                    <a:pt x="165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84;p29">
              <a:extLst>
                <a:ext uri="{FF2B5EF4-FFF2-40B4-BE49-F238E27FC236}">
                  <a16:creationId xmlns:a16="http://schemas.microsoft.com/office/drawing/2014/main" id="{2C9DD7C0-7BB9-1304-C3BB-BFEB2717E0CF}"/>
                </a:ext>
              </a:extLst>
            </p:cNvPr>
            <p:cNvSpPr/>
            <p:nvPr/>
          </p:nvSpPr>
          <p:spPr>
            <a:xfrm>
              <a:off x="2438525" y="4069800"/>
              <a:ext cx="41625" cy="23075"/>
            </a:xfrm>
            <a:custGeom>
              <a:avLst/>
              <a:gdLst/>
              <a:ahLst/>
              <a:cxnLst/>
              <a:rect l="l" t="t" r="r" b="b"/>
              <a:pathLst>
                <a:path w="1665" h="923" extrusionOk="0">
                  <a:moveTo>
                    <a:pt x="1528" y="0"/>
                  </a:moveTo>
                  <a:cubicBezTo>
                    <a:pt x="1162" y="183"/>
                    <a:pt x="774" y="343"/>
                    <a:pt x="386" y="502"/>
                  </a:cubicBezTo>
                  <a:cubicBezTo>
                    <a:pt x="210" y="561"/>
                    <a:pt x="0" y="923"/>
                    <a:pt x="190" y="923"/>
                  </a:cubicBezTo>
                  <a:cubicBezTo>
                    <a:pt x="221" y="923"/>
                    <a:pt x="263" y="913"/>
                    <a:pt x="318" y="890"/>
                  </a:cubicBezTo>
                  <a:cubicBezTo>
                    <a:pt x="774" y="731"/>
                    <a:pt x="1231" y="525"/>
                    <a:pt x="1665" y="297"/>
                  </a:cubicBezTo>
                  <a:cubicBezTo>
                    <a:pt x="1619" y="183"/>
                    <a:pt x="1573" y="92"/>
                    <a:pt x="15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85;p29">
              <a:extLst>
                <a:ext uri="{FF2B5EF4-FFF2-40B4-BE49-F238E27FC236}">
                  <a16:creationId xmlns:a16="http://schemas.microsoft.com/office/drawing/2014/main" id="{8FFF792E-41C7-80F1-FF24-03D478829F99}"/>
                </a:ext>
              </a:extLst>
            </p:cNvPr>
            <p:cNvSpPr/>
            <p:nvPr/>
          </p:nvSpPr>
          <p:spPr>
            <a:xfrm>
              <a:off x="2448750" y="4145150"/>
              <a:ext cx="39250" cy="25100"/>
            </a:xfrm>
            <a:custGeom>
              <a:avLst/>
              <a:gdLst/>
              <a:ahLst/>
              <a:cxnLst/>
              <a:rect l="l" t="t" r="r" b="b"/>
              <a:pathLst>
                <a:path w="1570" h="1004" extrusionOk="0">
                  <a:moveTo>
                    <a:pt x="1410" y="0"/>
                  </a:moveTo>
                  <a:cubicBezTo>
                    <a:pt x="1368" y="0"/>
                    <a:pt x="1309" y="20"/>
                    <a:pt x="1233" y="68"/>
                  </a:cubicBezTo>
                  <a:cubicBezTo>
                    <a:pt x="845" y="319"/>
                    <a:pt x="434" y="524"/>
                    <a:pt x="0" y="707"/>
                  </a:cubicBezTo>
                  <a:cubicBezTo>
                    <a:pt x="46" y="798"/>
                    <a:pt x="114" y="912"/>
                    <a:pt x="160" y="1004"/>
                  </a:cubicBezTo>
                  <a:cubicBezTo>
                    <a:pt x="548" y="821"/>
                    <a:pt x="936" y="615"/>
                    <a:pt x="1301" y="410"/>
                  </a:cubicBezTo>
                  <a:cubicBezTo>
                    <a:pt x="1500" y="284"/>
                    <a:pt x="1570" y="0"/>
                    <a:pt x="14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86;p29">
              <a:extLst>
                <a:ext uri="{FF2B5EF4-FFF2-40B4-BE49-F238E27FC236}">
                  <a16:creationId xmlns:a16="http://schemas.microsoft.com/office/drawing/2014/main" id="{8EDF6124-2093-8338-CA8E-B8B7E739EECE}"/>
                </a:ext>
              </a:extLst>
            </p:cNvPr>
            <p:cNvSpPr/>
            <p:nvPr/>
          </p:nvSpPr>
          <p:spPr>
            <a:xfrm>
              <a:off x="2485150" y="4168525"/>
              <a:ext cx="38375" cy="21750"/>
            </a:xfrm>
            <a:custGeom>
              <a:avLst/>
              <a:gdLst/>
              <a:ahLst/>
              <a:cxnLst/>
              <a:rect l="l" t="t" r="r" b="b"/>
              <a:pathLst>
                <a:path w="1535" h="870" extrusionOk="0">
                  <a:moveTo>
                    <a:pt x="1397" y="0"/>
                  </a:moveTo>
                  <a:cubicBezTo>
                    <a:pt x="1078" y="160"/>
                    <a:pt x="735" y="297"/>
                    <a:pt x="393" y="434"/>
                  </a:cubicBezTo>
                  <a:cubicBezTo>
                    <a:pt x="214" y="513"/>
                    <a:pt x="0" y="870"/>
                    <a:pt x="205" y="870"/>
                  </a:cubicBezTo>
                  <a:cubicBezTo>
                    <a:pt x="235" y="870"/>
                    <a:pt x="275" y="862"/>
                    <a:pt x="325" y="845"/>
                  </a:cubicBezTo>
                  <a:cubicBezTo>
                    <a:pt x="735" y="685"/>
                    <a:pt x="1146" y="502"/>
                    <a:pt x="1534" y="320"/>
                  </a:cubicBezTo>
                  <a:cubicBezTo>
                    <a:pt x="1489" y="205"/>
                    <a:pt x="1443" y="114"/>
                    <a:pt x="1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87;p29">
              <a:extLst>
                <a:ext uri="{FF2B5EF4-FFF2-40B4-BE49-F238E27FC236}">
                  <a16:creationId xmlns:a16="http://schemas.microsoft.com/office/drawing/2014/main" id="{4867E5FC-CE98-CCEE-4C9E-F415840417BF}"/>
                </a:ext>
              </a:extLst>
            </p:cNvPr>
            <p:cNvSpPr/>
            <p:nvPr/>
          </p:nvSpPr>
          <p:spPr>
            <a:xfrm>
              <a:off x="2503525" y="4249575"/>
              <a:ext cx="34700" cy="22825"/>
            </a:xfrm>
            <a:custGeom>
              <a:avLst/>
              <a:gdLst/>
              <a:ahLst/>
              <a:cxnLst/>
              <a:rect l="l" t="t" r="r" b="b"/>
              <a:pathLst>
                <a:path w="1388" h="913" extrusionOk="0">
                  <a:moveTo>
                    <a:pt x="1228" y="0"/>
                  </a:moveTo>
                  <a:cubicBezTo>
                    <a:pt x="1186" y="0"/>
                    <a:pt x="1127" y="20"/>
                    <a:pt x="1050" y="68"/>
                  </a:cubicBezTo>
                  <a:cubicBezTo>
                    <a:pt x="708" y="273"/>
                    <a:pt x="366" y="456"/>
                    <a:pt x="0" y="616"/>
                  </a:cubicBezTo>
                  <a:cubicBezTo>
                    <a:pt x="69" y="730"/>
                    <a:pt x="115" y="821"/>
                    <a:pt x="160" y="912"/>
                  </a:cubicBezTo>
                  <a:cubicBezTo>
                    <a:pt x="503" y="752"/>
                    <a:pt x="822" y="593"/>
                    <a:pt x="1119" y="387"/>
                  </a:cubicBezTo>
                  <a:cubicBezTo>
                    <a:pt x="1317" y="279"/>
                    <a:pt x="1387" y="0"/>
                    <a:pt x="1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88;p29">
              <a:extLst>
                <a:ext uri="{FF2B5EF4-FFF2-40B4-BE49-F238E27FC236}">
                  <a16:creationId xmlns:a16="http://schemas.microsoft.com/office/drawing/2014/main" id="{9A1655C7-52D6-1B92-67C1-A3DE74FBA662}"/>
                </a:ext>
              </a:extLst>
            </p:cNvPr>
            <p:cNvSpPr/>
            <p:nvPr/>
          </p:nvSpPr>
          <p:spPr>
            <a:xfrm>
              <a:off x="2535375" y="4276375"/>
              <a:ext cx="30950" cy="18350"/>
            </a:xfrm>
            <a:custGeom>
              <a:avLst/>
              <a:gdLst/>
              <a:ahLst/>
              <a:cxnLst/>
              <a:rect l="l" t="t" r="r" b="b"/>
              <a:pathLst>
                <a:path w="1238" h="734" extrusionOk="0">
                  <a:moveTo>
                    <a:pt x="1123" y="0"/>
                  </a:moveTo>
                  <a:cubicBezTo>
                    <a:pt x="895" y="91"/>
                    <a:pt x="644" y="205"/>
                    <a:pt x="416" y="297"/>
                  </a:cubicBezTo>
                  <a:cubicBezTo>
                    <a:pt x="217" y="376"/>
                    <a:pt x="0" y="733"/>
                    <a:pt x="205" y="733"/>
                  </a:cubicBezTo>
                  <a:cubicBezTo>
                    <a:pt x="235" y="733"/>
                    <a:pt x="274" y="725"/>
                    <a:pt x="324" y="708"/>
                  </a:cubicBezTo>
                  <a:cubicBezTo>
                    <a:pt x="644" y="593"/>
                    <a:pt x="941" y="457"/>
                    <a:pt x="1237" y="320"/>
                  </a:cubicBezTo>
                  <a:cubicBezTo>
                    <a:pt x="1214" y="205"/>
                    <a:pt x="1169" y="114"/>
                    <a:pt x="1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89;p29">
              <a:extLst>
                <a:ext uri="{FF2B5EF4-FFF2-40B4-BE49-F238E27FC236}">
                  <a16:creationId xmlns:a16="http://schemas.microsoft.com/office/drawing/2014/main" id="{8B4DEACC-9A76-69A7-8968-C83F76E71A48}"/>
                </a:ext>
              </a:extLst>
            </p:cNvPr>
            <p:cNvSpPr/>
            <p:nvPr/>
          </p:nvSpPr>
          <p:spPr>
            <a:xfrm>
              <a:off x="2266150" y="3516200"/>
              <a:ext cx="58350" cy="247275"/>
            </a:xfrm>
            <a:custGeom>
              <a:avLst/>
              <a:gdLst/>
              <a:ahLst/>
              <a:cxnLst/>
              <a:rect l="l" t="t" r="r" b="b"/>
              <a:pathLst>
                <a:path w="2334" h="9891" extrusionOk="0">
                  <a:moveTo>
                    <a:pt x="2258" y="1"/>
                  </a:moveTo>
                  <a:cubicBezTo>
                    <a:pt x="2176" y="1"/>
                    <a:pt x="2017" y="82"/>
                    <a:pt x="1963" y="164"/>
                  </a:cubicBezTo>
                  <a:cubicBezTo>
                    <a:pt x="1050" y="1510"/>
                    <a:pt x="0" y="3154"/>
                    <a:pt x="91" y="4843"/>
                  </a:cubicBezTo>
                  <a:cubicBezTo>
                    <a:pt x="183" y="6532"/>
                    <a:pt x="822" y="8267"/>
                    <a:pt x="1415" y="9841"/>
                  </a:cubicBezTo>
                  <a:cubicBezTo>
                    <a:pt x="1425" y="9876"/>
                    <a:pt x="1451" y="9890"/>
                    <a:pt x="1484" y="9890"/>
                  </a:cubicBezTo>
                  <a:cubicBezTo>
                    <a:pt x="1606" y="9890"/>
                    <a:pt x="1834" y="9698"/>
                    <a:pt x="1781" y="9590"/>
                  </a:cubicBezTo>
                  <a:cubicBezTo>
                    <a:pt x="1278" y="8244"/>
                    <a:pt x="868" y="6851"/>
                    <a:pt x="594" y="5436"/>
                  </a:cubicBezTo>
                  <a:cubicBezTo>
                    <a:pt x="206" y="3473"/>
                    <a:pt x="1187" y="1738"/>
                    <a:pt x="2260" y="141"/>
                  </a:cubicBezTo>
                  <a:cubicBezTo>
                    <a:pt x="2334" y="39"/>
                    <a:pt x="2314" y="1"/>
                    <a:pt x="2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90;p29">
              <a:extLst>
                <a:ext uri="{FF2B5EF4-FFF2-40B4-BE49-F238E27FC236}">
                  <a16:creationId xmlns:a16="http://schemas.microsoft.com/office/drawing/2014/main" id="{919B6A6D-BFB8-6733-F1C8-A14ADC2CC6C2}"/>
                </a:ext>
              </a:extLst>
            </p:cNvPr>
            <p:cNvSpPr/>
            <p:nvPr/>
          </p:nvSpPr>
          <p:spPr>
            <a:xfrm>
              <a:off x="2121525" y="3632125"/>
              <a:ext cx="177500" cy="138000"/>
            </a:xfrm>
            <a:custGeom>
              <a:avLst/>
              <a:gdLst/>
              <a:ahLst/>
              <a:cxnLst/>
              <a:rect l="l" t="t" r="r" b="b"/>
              <a:pathLst>
                <a:path w="7100" h="5520" extrusionOk="0">
                  <a:moveTo>
                    <a:pt x="2475" y="0"/>
                  </a:moveTo>
                  <a:cubicBezTo>
                    <a:pt x="1768" y="23"/>
                    <a:pt x="1037" y="183"/>
                    <a:pt x="353" y="388"/>
                  </a:cubicBezTo>
                  <a:cubicBezTo>
                    <a:pt x="231" y="429"/>
                    <a:pt x="1" y="722"/>
                    <a:pt x="112" y="722"/>
                  </a:cubicBezTo>
                  <a:cubicBezTo>
                    <a:pt x="126" y="722"/>
                    <a:pt x="145" y="718"/>
                    <a:pt x="170" y="708"/>
                  </a:cubicBezTo>
                  <a:cubicBezTo>
                    <a:pt x="855" y="525"/>
                    <a:pt x="1540" y="388"/>
                    <a:pt x="2247" y="343"/>
                  </a:cubicBezTo>
                  <a:cubicBezTo>
                    <a:pt x="2291" y="341"/>
                    <a:pt x="2334" y="340"/>
                    <a:pt x="2376" y="340"/>
                  </a:cubicBezTo>
                  <a:cubicBezTo>
                    <a:pt x="3282" y="340"/>
                    <a:pt x="3616" y="809"/>
                    <a:pt x="4096" y="1530"/>
                  </a:cubicBezTo>
                  <a:cubicBezTo>
                    <a:pt x="4986" y="2831"/>
                    <a:pt x="5831" y="4154"/>
                    <a:pt x="6675" y="5501"/>
                  </a:cubicBezTo>
                  <a:cubicBezTo>
                    <a:pt x="6685" y="5514"/>
                    <a:pt x="6700" y="5519"/>
                    <a:pt x="6719" y="5519"/>
                  </a:cubicBezTo>
                  <a:cubicBezTo>
                    <a:pt x="6836" y="5519"/>
                    <a:pt x="7100" y="5300"/>
                    <a:pt x="7041" y="5182"/>
                  </a:cubicBezTo>
                  <a:cubicBezTo>
                    <a:pt x="6128" y="3744"/>
                    <a:pt x="5215" y="2306"/>
                    <a:pt x="4256" y="913"/>
                  </a:cubicBezTo>
                  <a:cubicBezTo>
                    <a:pt x="3754" y="206"/>
                    <a:pt x="3366" y="0"/>
                    <a:pt x="2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91;p29">
              <a:extLst>
                <a:ext uri="{FF2B5EF4-FFF2-40B4-BE49-F238E27FC236}">
                  <a16:creationId xmlns:a16="http://schemas.microsoft.com/office/drawing/2014/main" id="{C70B12BB-8EC9-7F21-579A-D09725929329}"/>
                </a:ext>
              </a:extLst>
            </p:cNvPr>
            <p:cNvSpPr/>
            <p:nvPr/>
          </p:nvSpPr>
          <p:spPr>
            <a:xfrm>
              <a:off x="2239900" y="3751425"/>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92;p29">
              <a:extLst>
                <a:ext uri="{FF2B5EF4-FFF2-40B4-BE49-F238E27FC236}">
                  <a16:creationId xmlns:a16="http://schemas.microsoft.com/office/drawing/2014/main" id="{C6D5F920-020E-68E7-475F-7C865E44FC1E}"/>
                </a:ext>
              </a:extLst>
            </p:cNvPr>
            <p:cNvSpPr/>
            <p:nvPr/>
          </p:nvSpPr>
          <p:spPr>
            <a:xfrm>
              <a:off x="2321500" y="3712050"/>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93;p29">
              <a:extLst>
                <a:ext uri="{FF2B5EF4-FFF2-40B4-BE49-F238E27FC236}">
                  <a16:creationId xmlns:a16="http://schemas.microsoft.com/office/drawing/2014/main" id="{61132E25-1FD0-5414-18FA-0E5730F7E58F}"/>
                </a:ext>
              </a:extLst>
            </p:cNvPr>
            <p:cNvSpPr/>
            <p:nvPr/>
          </p:nvSpPr>
          <p:spPr>
            <a:xfrm>
              <a:off x="2266700" y="3792425"/>
              <a:ext cx="173800" cy="170575"/>
            </a:xfrm>
            <a:custGeom>
              <a:avLst/>
              <a:gdLst/>
              <a:ahLst/>
              <a:cxnLst/>
              <a:rect l="l" t="t" r="r" b="b"/>
              <a:pathLst>
                <a:path w="6952" h="6823" extrusionOk="0">
                  <a:moveTo>
                    <a:pt x="2993" y="0"/>
                  </a:moveTo>
                  <a:cubicBezTo>
                    <a:pt x="2817" y="0"/>
                    <a:pt x="2634" y="16"/>
                    <a:pt x="2443" y="48"/>
                  </a:cubicBezTo>
                  <a:cubicBezTo>
                    <a:pt x="2443" y="48"/>
                    <a:pt x="1" y="687"/>
                    <a:pt x="412" y="3677"/>
                  </a:cubicBezTo>
                  <a:cubicBezTo>
                    <a:pt x="709" y="5728"/>
                    <a:pt x="2348" y="6823"/>
                    <a:pt x="3813" y="6823"/>
                  </a:cubicBezTo>
                  <a:cubicBezTo>
                    <a:pt x="4484" y="6823"/>
                    <a:pt x="5118" y="6593"/>
                    <a:pt x="5570" y="6119"/>
                  </a:cubicBezTo>
                  <a:cubicBezTo>
                    <a:pt x="6952" y="4673"/>
                    <a:pt x="6067" y="0"/>
                    <a:pt x="2993"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4;p29">
              <a:extLst>
                <a:ext uri="{FF2B5EF4-FFF2-40B4-BE49-F238E27FC236}">
                  <a16:creationId xmlns:a16="http://schemas.microsoft.com/office/drawing/2014/main" id="{326F2A3D-B11F-D295-2053-ABC60D932C8A}"/>
                </a:ext>
              </a:extLst>
            </p:cNvPr>
            <p:cNvSpPr/>
            <p:nvPr/>
          </p:nvSpPr>
          <p:spPr>
            <a:xfrm>
              <a:off x="2247300" y="3736300"/>
              <a:ext cx="143275" cy="77825"/>
            </a:xfrm>
            <a:custGeom>
              <a:avLst/>
              <a:gdLst/>
              <a:ahLst/>
              <a:cxnLst/>
              <a:rect l="l" t="t" r="r" b="b"/>
              <a:pathLst>
                <a:path w="5731" h="3113" extrusionOk="0">
                  <a:moveTo>
                    <a:pt x="3547" y="0"/>
                  </a:moveTo>
                  <a:cubicBezTo>
                    <a:pt x="3279" y="0"/>
                    <a:pt x="2984" y="32"/>
                    <a:pt x="2671" y="102"/>
                  </a:cubicBezTo>
                  <a:cubicBezTo>
                    <a:pt x="2671" y="102"/>
                    <a:pt x="1" y="809"/>
                    <a:pt x="47" y="2224"/>
                  </a:cubicBezTo>
                  <a:cubicBezTo>
                    <a:pt x="56" y="2849"/>
                    <a:pt x="558" y="3112"/>
                    <a:pt x="1256" y="3112"/>
                  </a:cubicBezTo>
                  <a:cubicBezTo>
                    <a:pt x="2165" y="3112"/>
                    <a:pt x="3408" y="2667"/>
                    <a:pt x="4338" y="1996"/>
                  </a:cubicBezTo>
                  <a:cubicBezTo>
                    <a:pt x="5731" y="990"/>
                    <a:pt x="5041" y="0"/>
                    <a:pt x="354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95;p29">
              <a:extLst>
                <a:ext uri="{FF2B5EF4-FFF2-40B4-BE49-F238E27FC236}">
                  <a16:creationId xmlns:a16="http://schemas.microsoft.com/office/drawing/2014/main" id="{C97F4B5D-0233-B97D-6769-3A6C0FAE5664}"/>
                </a:ext>
              </a:extLst>
            </p:cNvPr>
            <p:cNvSpPr/>
            <p:nvPr/>
          </p:nvSpPr>
          <p:spPr>
            <a:xfrm>
              <a:off x="2361425" y="3717650"/>
              <a:ext cx="406325" cy="179600"/>
            </a:xfrm>
            <a:custGeom>
              <a:avLst/>
              <a:gdLst/>
              <a:ahLst/>
              <a:cxnLst/>
              <a:rect l="l" t="t" r="r" b="b"/>
              <a:pathLst>
                <a:path w="16253" h="7184" extrusionOk="0">
                  <a:moveTo>
                    <a:pt x="11021" y="1"/>
                  </a:moveTo>
                  <a:cubicBezTo>
                    <a:pt x="7106" y="1"/>
                    <a:pt x="1" y="4682"/>
                    <a:pt x="1" y="4682"/>
                  </a:cubicBezTo>
                  <a:cubicBezTo>
                    <a:pt x="1203" y="6236"/>
                    <a:pt x="4564" y="7183"/>
                    <a:pt x="7921" y="7183"/>
                  </a:cubicBezTo>
                  <a:cubicBezTo>
                    <a:pt x="9347" y="7183"/>
                    <a:pt x="10771" y="7013"/>
                    <a:pt x="12030" y="6645"/>
                  </a:cubicBezTo>
                  <a:cubicBezTo>
                    <a:pt x="16253" y="5435"/>
                    <a:pt x="15613" y="1464"/>
                    <a:pt x="12190" y="186"/>
                  </a:cubicBezTo>
                  <a:cubicBezTo>
                    <a:pt x="11849" y="58"/>
                    <a:pt x="11454" y="1"/>
                    <a:pt x="11021"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96;p29">
              <a:extLst>
                <a:ext uri="{FF2B5EF4-FFF2-40B4-BE49-F238E27FC236}">
                  <a16:creationId xmlns:a16="http://schemas.microsoft.com/office/drawing/2014/main" id="{E1320084-2698-FB96-5304-97820FDC6E9D}"/>
                </a:ext>
              </a:extLst>
            </p:cNvPr>
            <p:cNvSpPr/>
            <p:nvPr/>
          </p:nvSpPr>
          <p:spPr>
            <a:xfrm>
              <a:off x="2679850" y="3728550"/>
              <a:ext cx="25125" cy="53675"/>
            </a:xfrm>
            <a:custGeom>
              <a:avLst/>
              <a:gdLst/>
              <a:ahLst/>
              <a:cxnLst/>
              <a:rect l="l" t="t" r="r" b="b"/>
              <a:pathLst>
                <a:path w="1005" h="2147" extrusionOk="0">
                  <a:moveTo>
                    <a:pt x="0" y="1"/>
                  </a:moveTo>
                  <a:cubicBezTo>
                    <a:pt x="229" y="389"/>
                    <a:pt x="411" y="800"/>
                    <a:pt x="548" y="1211"/>
                  </a:cubicBezTo>
                  <a:cubicBezTo>
                    <a:pt x="594" y="1416"/>
                    <a:pt x="640" y="1599"/>
                    <a:pt x="685" y="1781"/>
                  </a:cubicBezTo>
                  <a:cubicBezTo>
                    <a:pt x="799" y="1895"/>
                    <a:pt x="913" y="2009"/>
                    <a:pt x="1005" y="2146"/>
                  </a:cubicBezTo>
                  <a:cubicBezTo>
                    <a:pt x="982" y="1987"/>
                    <a:pt x="982" y="1850"/>
                    <a:pt x="959" y="1690"/>
                  </a:cubicBezTo>
                  <a:cubicBezTo>
                    <a:pt x="868" y="1233"/>
                    <a:pt x="731" y="754"/>
                    <a:pt x="503" y="297"/>
                  </a:cubicBezTo>
                  <a:cubicBezTo>
                    <a:pt x="343" y="183"/>
                    <a:pt x="183" y="9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97;p29">
              <a:extLst>
                <a:ext uri="{FF2B5EF4-FFF2-40B4-BE49-F238E27FC236}">
                  <a16:creationId xmlns:a16="http://schemas.microsoft.com/office/drawing/2014/main" id="{EE8C659C-F7D6-C502-804C-93364874912C}"/>
                </a:ext>
              </a:extLst>
            </p:cNvPr>
            <p:cNvSpPr/>
            <p:nvPr/>
          </p:nvSpPr>
          <p:spPr>
            <a:xfrm>
              <a:off x="2685550" y="3785050"/>
              <a:ext cx="21150" cy="75350"/>
            </a:xfrm>
            <a:custGeom>
              <a:avLst/>
              <a:gdLst/>
              <a:ahLst/>
              <a:cxnLst/>
              <a:rect l="l" t="t" r="r" b="b"/>
              <a:pathLst>
                <a:path w="846" h="3014" extrusionOk="0">
                  <a:moveTo>
                    <a:pt x="777" y="0"/>
                  </a:moveTo>
                  <a:lnTo>
                    <a:pt x="777" y="0"/>
                  </a:lnTo>
                  <a:cubicBezTo>
                    <a:pt x="745" y="65"/>
                    <a:pt x="667" y="130"/>
                    <a:pt x="608" y="130"/>
                  </a:cubicBezTo>
                  <a:cubicBezTo>
                    <a:pt x="583" y="130"/>
                    <a:pt x="562" y="119"/>
                    <a:pt x="549" y="92"/>
                  </a:cubicBezTo>
                  <a:lnTo>
                    <a:pt x="526" y="92"/>
                  </a:lnTo>
                  <a:cubicBezTo>
                    <a:pt x="594" y="1028"/>
                    <a:pt x="389" y="1941"/>
                    <a:pt x="1" y="2785"/>
                  </a:cubicBezTo>
                  <a:cubicBezTo>
                    <a:pt x="24" y="2876"/>
                    <a:pt x="46" y="2945"/>
                    <a:pt x="92" y="3013"/>
                  </a:cubicBezTo>
                  <a:cubicBezTo>
                    <a:pt x="571" y="2078"/>
                    <a:pt x="845" y="1073"/>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98;p29">
              <a:extLst>
                <a:ext uri="{FF2B5EF4-FFF2-40B4-BE49-F238E27FC236}">
                  <a16:creationId xmlns:a16="http://schemas.microsoft.com/office/drawing/2014/main" id="{A411BAB4-34CB-E857-E1F1-D443D3FB2F44}"/>
                </a:ext>
              </a:extLst>
            </p:cNvPr>
            <p:cNvSpPr/>
            <p:nvPr/>
          </p:nvSpPr>
          <p:spPr>
            <a:xfrm>
              <a:off x="2670150" y="3863800"/>
              <a:ext cx="14300" cy="17700"/>
            </a:xfrm>
            <a:custGeom>
              <a:avLst/>
              <a:gdLst/>
              <a:ahLst/>
              <a:cxnLst/>
              <a:rect l="l" t="t" r="r" b="b"/>
              <a:pathLst>
                <a:path w="572" h="708" extrusionOk="0">
                  <a:moveTo>
                    <a:pt x="434" y="0"/>
                  </a:moveTo>
                  <a:cubicBezTo>
                    <a:pt x="297" y="251"/>
                    <a:pt x="160" y="480"/>
                    <a:pt x="0" y="708"/>
                  </a:cubicBezTo>
                  <a:cubicBezTo>
                    <a:pt x="69" y="685"/>
                    <a:pt x="160" y="662"/>
                    <a:pt x="229" y="617"/>
                  </a:cubicBezTo>
                  <a:cubicBezTo>
                    <a:pt x="343" y="457"/>
                    <a:pt x="457" y="274"/>
                    <a:pt x="571" y="92"/>
                  </a:cubicBezTo>
                  <a:lnTo>
                    <a:pt x="571" y="92"/>
                  </a:lnTo>
                  <a:cubicBezTo>
                    <a:pt x="559" y="98"/>
                    <a:pt x="545" y="101"/>
                    <a:pt x="531" y="101"/>
                  </a:cubicBezTo>
                  <a:cubicBezTo>
                    <a:pt x="492" y="101"/>
                    <a:pt x="451" y="79"/>
                    <a:pt x="434" y="46"/>
                  </a:cubicBezTo>
                  <a:cubicBezTo>
                    <a:pt x="434" y="23"/>
                    <a:pt x="434" y="23"/>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99;p29">
              <a:extLst>
                <a:ext uri="{FF2B5EF4-FFF2-40B4-BE49-F238E27FC236}">
                  <a16:creationId xmlns:a16="http://schemas.microsoft.com/office/drawing/2014/main" id="{FD911858-42D2-6953-610E-AE2547D86637}"/>
                </a:ext>
              </a:extLst>
            </p:cNvPr>
            <p:cNvSpPr/>
            <p:nvPr/>
          </p:nvSpPr>
          <p:spPr>
            <a:xfrm>
              <a:off x="2570300" y="3718275"/>
              <a:ext cx="54225" cy="37700"/>
            </a:xfrm>
            <a:custGeom>
              <a:avLst/>
              <a:gdLst/>
              <a:ahLst/>
              <a:cxnLst/>
              <a:rect l="l" t="t" r="r" b="b"/>
              <a:pathLst>
                <a:path w="2169" h="1508" extrusionOk="0">
                  <a:moveTo>
                    <a:pt x="2168" y="1"/>
                  </a:moveTo>
                  <a:lnTo>
                    <a:pt x="2168" y="1"/>
                  </a:lnTo>
                  <a:cubicBezTo>
                    <a:pt x="2100" y="24"/>
                    <a:pt x="2009" y="24"/>
                    <a:pt x="1940" y="24"/>
                  </a:cubicBezTo>
                  <a:cubicBezTo>
                    <a:pt x="1370" y="594"/>
                    <a:pt x="708" y="1051"/>
                    <a:pt x="0" y="1439"/>
                  </a:cubicBezTo>
                  <a:cubicBezTo>
                    <a:pt x="69" y="1462"/>
                    <a:pt x="137" y="1485"/>
                    <a:pt x="205" y="1507"/>
                  </a:cubicBezTo>
                  <a:cubicBezTo>
                    <a:pt x="411" y="1393"/>
                    <a:pt x="616" y="1256"/>
                    <a:pt x="822" y="1142"/>
                  </a:cubicBezTo>
                  <a:cubicBezTo>
                    <a:pt x="708" y="1097"/>
                    <a:pt x="822" y="891"/>
                    <a:pt x="959" y="868"/>
                  </a:cubicBezTo>
                  <a:cubicBezTo>
                    <a:pt x="1027" y="868"/>
                    <a:pt x="1118" y="868"/>
                    <a:pt x="1210" y="845"/>
                  </a:cubicBezTo>
                  <a:cubicBezTo>
                    <a:pt x="1552" y="594"/>
                    <a:pt x="1872" y="320"/>
                    <a:pt x="2168" y="1"/>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00;p29">
              <a:extLst>
                <a:ext uri="{FF2B5EF4-FFF2-40B4-BE49-F238E27FC236}">
                  <a16:creationId xmlns:a16="http://schemas.microsoft.com/office/drawing/2014/main" id="{66E03DA1-B4B3-54AA-8E3D-1EEB9E06773E}"/>
                </a:ext>
              </a:extLst>
            </p:cNvPr>
            <p:cNvSpPr/>
            <p:nvPr/>
          </p:nvSpPr>
          <p:spPr>
            <a:xfrm>
              <a:off x="2432775" y="3755950"/>
              <a:ext cx="134125" cy="35975"/>
            </a:xfrm>
            <a:custGeom>
              <a:avLst/>
              <a:gdLst/>
              <a:ahLst/>
              <a:cxnLst/>
              <a:rect l="l" t="t" r="r" b="b"/>
              <a:pathLst>
                <a:path w="5365" h="1439" extrusionOk="0">
                  <a:moveTo>
                    <a:pt x="5341" y="0"/>
                  </a:moveTo>
                  <a:cubicBezTo>
                    <a:pt x="3835" y="776"/>
                    <a:pt x="2123" y="1142"/>
                    <a:pt x="434" y="1210"/>
                  </a:cubicBezTo>
                  <a:cubicBezTo>
                    <a:pt x="297" y="1279"/>
                    <a:pt x="160" y="1370"/>
                    <a:pt x="0" y="1438"/>
                  </a:cubicBezTo>
                  <a:cubicBezTo>
                    <a:pt x="1826" y="1416"/>
                    <a:pt x="3721" y="1005"/>
                    <a:pt x="5364" y="183"/>
                  </a:cubicBezTo>
                  <a:cubicBezTo>
                    <a:pt x="5296" y="137"/>
                    <a:pt x="5296" y="69"/>
                    <a:pt x="5341"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01;p29">
              <a:extLst>
                <a:ext uri="{FF2B5EF4-FFF2-40B4-BE49-F238E27FC236}">
                  <a16:creationId xmlns:a16="http://schemas.microsoft.com/office/drawing/2014/main" id="{219C2488-F171-66C6-99B2-82E58259D3CD}"/>
                </a:ext>
              </a:extLst>
            </p:cNvPr>
            <p:cNvSpPr/>
            <p:nvPr/>
          </p:nvSpPr>
          <p:spPr>
            <a:xfrm>
              <a:off x="2588550" y="3738800"/>
              <a:ext cx="117000" cy="49500"/>
            </a:xfrm>
            <a:custGeom>
              <a:avLst/>
              <a:gdLst/>
              <a:ahLst/>
              <a:cxnLst/>
              <a:rect l="l" t="t" r="r" b="b"/>
              <a:pathLst>
                <a:path w="4680" h="1980" extrusionOk="0">
                  <a:moveTo>
                    <a:pt x="966" y="1"/>
                  </a:moveTo>
                  <a:cubicBezTo>
                    <a:pt x="803" y="1"/>
                    <a:pt x="641" y="9"/>
                    <a:pt x="480" y="24"/>
                  </a:cubicBezTo>
                  <a:cubicBezTo>
                    <a:pt x="388" y="47"/>
                    <a:pt x="297" y="47"/>
                    <a:pt x="229" y="47"/>
                  </a:cubicBezTo>
                  <a:cubicBezTo>
                    <a:pt x="115" y="70"/>
                    <a:pt x="0" y="276"/>
                    <a:pt x="92" y="321"/>
                  </a:cubicBezTo>
                  <a:lnTo>
                    <a:pt x="137" y="321"/>
                  </a:lnTo>
                  <a:cubicBezTo>
                    <a:pt x="385" y="282"/>
                    <a:pt x="637" y="262"/>
                    <a:pt x="890" y="262"/>
                  </a:cubicBezTo>
                  <a:cubicBezTo>
                    <a:pt x="2240" y="262"/>
                    <a:pt x="3598" y="826"/>
                    <a:pt x="4406" y="1942"/>
                  </a:cubicBezTo>
                  <a:lnTo>
                    <a:pt x="4429" y="1942"/>
                  </a:lnTo>
                  <a:cubicBezTo>
                    <a:pt x="4442" y="1969"/>
                    <a:pt x="4463" y="1980"/>
                    <a:pt x="4488" y="1980"/>
                  </a:cubicBezTo>
                  <a:cubicBezTo>
                    <a:pt x="4547" y="1980"/>
                    <a:pt x="4625" y="1915"/>
                    <a:pt x="4657" y="1850"/>
                  </a:cubicBezTo>
                  <a:cubicBezTo>
                    <a:pt x="4680" y="1828"/>
                    <a:pt x="4680" y="1782"/>
                    <a:pt x="4657" y="1736"/>
                  </a:cubicBezTo>
                  <a:cubicBezTo>
                    <a:pt x="4565" y="1599"/>
                    <a:pt x="4451" y="1485"/>
                    <a:pt x="4337" y="1371"/>
                  </a:cubicBezTo>
                  <a:cubicBezTo>
                    <a:pt x="3469" y="463"/>
                    <a:pt x="2209" y="1"/>
                    <a:pt x="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02;p29">
              <a:extLst>
                <a:ext uri="{FF2B5EF4-FFF2-40B4-BE49-F238E27FC236}">
                  <a16:creationId xmlns:a16="http://schemas.microsoft.com/office/drawing/2014/main" id="{06500DF8-FFB0-FEB3-9AD5-6A2D7B19307D}"/>
                </a:ext>
              </a:extLst>
            </p:cNvPr>
            <p:cNvSpPr/>
            <p:nvPr/>
          </p:nvSpPr>
          <p:spPr>
            <a:xfrm>
              <a:off x="2671300" y="3835275"/>
              <a:ext cx="17700" cy="31050"/>
            </a:xfrm>
            <a:custGeom>
              <a:avLst/>
              <a:gdLst/>
              <a:ahLst/>
              <a:cxnLst/>
              <a:rect l="l" t="t" r="r" b="b"/>
              <a:pathLst>
                <a:path w="708" h="1242" extrusionOk="0">
                  <a:moveTo>
                    <a:pt x="160" y="0"/>
                  </a:moveTo>
                  <a:cubicBezTo>
                    <a:pt x="160" y="23"/>
                    <a:pt x="160" y="23"/>
                    <a:pt x="160" y="23"/>
                  </a:cubicBezTo>
                  <a:cubicBezTo>
                    <a:pt x="114" y="160"/>
                    <a:pt x="69" y="274"/>
                    <a:pt x="0" y="388"/>
                  </a:cubicBezTo>
                  <a:cubicBezTo>
                    <a:pt x="160" y="639"/>
                    <a:pt x="274" y="890"/>
                    <a:pt x="388" y="1141"/>
                  </a:cubicBezTo>
                  <a:cubicBezTo>
                    <a:pt x="388" y="1164"/>
                    <a:pt x="388" y="1164"/>
                    <a:pt x="388" y="1187"/>
                  </a:cubicBezTo>
                  <a:cubicBezTo>
                    <a:pt x="405" y="1220"/>
                    <a:pt x="446" y="1242"/>
                    <a:pt x="485" y="1242"/>
                  </a:cubicBezTo>
                  <a:cubicBezTo>
                    <a:pt x="499" y="1242"/>
                    <a:pt x="513" y="1239"/>
                    <a:pt x="525" y="1233"/>
                  </a:cubicBezTo>
                  <a:cubicBezTo>
                    <a:pt x="616" y="1210"/>
                    <a:pt x="708" y="1119"/>
                    <a:pt x="662" y="1027"/>
                  </a:cubicBezTo>
                  <a:cubicBezTo>
                    <a:pt x="662" y="1027"/>
                    <a:pt x="662" y="1004"/>
                    <a:pt x="662" y="1004"/>
                  </a:cubicBezTo>
                  <a:cubicBezTo>
                    <a:pt x="616" y="936"/>
                    <a:pt x="594" y="867"/>
                    <a:pt x="571" y="776"/>
                  </a:cubicBezTo>
                  <a:cubicBezTo>
                    <a:pt x="434" y="525"/>
                    <a:pt x="320" y="251"/>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03;p29">
              <a:extLst>
                <a:ext uri="{FF2B5EF4-FFF2-40B4-BE49-F238E27FC236}">
                  <a16:creationId xmlns:a16="http://schemas.microsoft.com/office/drawing/2014/main" id="{16FDA8C9-14F3-E50A-E698-5859D6077B07}"/>
                </a:ext>
              </a:extLst>
            </p:cNvPr>
            <p:cNvSpPr/>
            <p:nvPr/>
          </p:nvSpPr>
          <p:spPr>
            <a:xfrm>
              <a:off x="2565150" y="3754075"/>
              <a:ext cx="109025" cy="85200"/>
            </a:xfrm>
            <a:custGeom>
              <a:avLst/>
              <a:gdLst/>
              <a:ahLst/>
              <a:cxnLst/>
              <a:rect l="l" t="t" r="r" b="b"/>
              <a:pathLst>
                <a:path w="4361" h="3408" extrusionOk="0">
                  <a:moveTo>
                    <a:pt x="170" y="1"/>
                  </a:moveTo>
                  <a:cubicBezTo>
                    <a:pt x="121" y="1"/>
                    <a:pt x="84" y="38"/>
                    <a:pt x="46" y="75"/>
                  </a:cubicBezTo>
                  <a:cubicBezTo>
                    <a:pt x="1" y="144"/>
                    <a:pt x="1" y="212"/>
                    <a:pt x="69" y="258"/>
                  </a:cubicBezTo>
                  <a:lnTo>
                    <a:pt x="92" y="258"/>
                  </a:lnTo>
                  <a:cubicBezTo>
                    <a:pt x="1165" y="600"/>
                    <a:pt x="2146" y="1194"/>
                    <a:pt x="2968" y="1970"/>
                  </a:cubicBezTo>
                  <a:cubicBezTo>
                    <a:pt x="3014" y="1924"/>
                    <a:pt x="3082" y="1901"/>
                    <a:pt x="3128" y="1856"/>
                  </a:cubicBezTo>
                  <a:cubicBezTo>
                    <a:pt x="3175" y="1821"/>
                    <a:pt x="3205" y="1807"/>
                    <a:pt x="3222" y="1807"/>
                  </a:cubicBezTo>
                  <a:cubicBezTo>
                    <a:pt x="3274" y="1807"/>
                    <a:pt x="3218" y="1925"/>
                    <a:pt x="3150" y="1993"/>
                  </a:cubicBezTo>
                  <a:cubicBezTo>
                    <a:pt x="3105" y="2016"/>
                    <a:pt x="3082" y="2038"/>
                    <a:pt x="3036" y="2061"/>
                  </a:cubicBezTo>
                  <a:cubicBezTo>
                    <a:pt x="3447" y="2449"/>
                    <a:pt x="3812" y="2906"/>
                    <a:pt x="4132" y="3408"/>
                  </a:cubicBezTo>
                  <a:cubicBezTo>
                    <a:pt x="4132" y="3385"/>
                    <a:pt x="4155" y="3362"/>
                    <a:pt x="4155" y="3339"/>
                  </a:cubicBezTo>
                  <a:cubicBezTo>
                    <a:pt x="4175" y="3278"/>
                    <a:pt x="4268" y="3199"/>
                    <a:pt x="4337" y="3199"/>
                  </a:cubicBezTo>
                  <a:cubicBezTo>
                    <a:pt x="4345" y="3199"/>
                    <a:pt x="4353" y="3200"/>
                    <a:pt x="4360" y="3202"/>
                  </a:cubicBezTo>
                  <a:cubicBezTo>
                    <a:pt x="3470" y="1742"/>
                    <a:pt x="2032" y="623"/>
                    <a:pt x="411" y="75"/>
                  </a:cubicBezTo>
                  <a:cubicBezTo>
                    <a:pt x="343" y="53"/>
                    <a:pt x="275" y="30"/>
                    <a:pt x="206" y="7"/>
                  </a:cubicBezTo>
                  <a:cubicBezTo>
                    <a:pt x="193" y="3"/>
                    <a:pt x="182" y="1"/>
                    <a:pt x="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04;p29">
              <a:extLst>
                <a:ext uri="{FF2B5EF4-FFF2-40B4-BE49-F238E27FC236}">
                  <a16:creationId xmlns:a16="http://schemas.microsoft.com/office/drawing/2014/main" id="{21A7AD68-0F17-16D9-5E64-8AC8B9277061}"/>
                </a:ext>
              </a:extLst>
            </p:cNvPr>
            <p:cNvSpPr/>
            <p:nvPr/>
          </p:nvSpPr>
          <p:spPr>
            <a:xfrm>
              <a:off x="2416225" y="3827275"/>
              <a:ext cx="190600" cy="48525"/>
            </a:xfrm>
            <a:custGeom>
              <a:avLst/>
              <a:gdLst/>
              <a:ahLst/>
              <a:cxnLst/>
              <a:rect l="l" t="t" r="r" b="b"/>
              <a:pathLst>
                <a:path w="7624" h="1941" extrusionOk="0">
                  <a:moveTo>
                    <a:pt x="7624" y="1"/>
                  </a:moveTo>
                  <a:lnTo>
                    <a:pt x="7624" y="1"/>
                  </a:lnTo>
                  <a:cubicBezTo>
                    <a:pt x="7396" y="69"/>
                    <a:pt x="7167" y="137"/>
                    <a:pt x="6939" y="183"/>
                  </a:cubicBezTo>
                  <a:cubicBezTo>
                    <a:pt x="4794" y="1187"/>
                    <a:pt x="2351" y="1644"/>
                    <a:pt x="0" y="1781"/>
                  </a:cubicBezTo>
                  <a:cubicBezTo>
                    <a:pt x="137" y="1827"/>
                    <a:pt x="297" y="1895"/>
                    <a:pt x="457" y="1941"/>
                  </a:cubicBezTo>
                  <a:cubicBezTo>
                    <a:pt x="2945" y="1758"/>
                    <a:pt x="5478" y="1165"/>
                    <a:pt x="7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05;p29">
              <a:extLst>
                <a:ext uri="{FF2B5EF4-FFF2-40B4-BE49-F238E27FC236}">
                  <a16:creationId xmlns:a16="http://schemas.microsoft.com/office/drawing/2014/main" id="{20F8407E-2A89-E8DE-111E-4CDFD21E6B1F}"/>
                </a:ext>
              </a:extLst>
            </p:cNvPr>
            <p:cNvSpPr/>
            <p:nvPr/>
          </p:nvSpPr>
          <p:spPr>
            <a:xfrm>
              <a:off x="2614225" y="3799225"/>
              <a:ext cx="32775" cy="23500"/>
            </a:xfrm>
            <a:custGeom>
              <a:avLst/>
              <a:gdLst/>
              <a:ahLst/>
              <a:cxnLst/>
              <a:rect l="l" t="t" r="r" b="b"/>
              <a:pathLst>
                <a:path w="1311" h="940" extrusionOk="0">
                  <a:moveTo>
                    <a:pt x="1259" y="1"/>
                  </a:moveTo>
                  <a:cubicBezTo>
                    <a:pt x="1242" y="1"/>
                    <a:pt x="1212" y="15"/>
                    <a:pt x="1165" y="50"/>
                  </a:cubicBezTo>
                  <a:cubicBezTo>
                    <a:pt x="1119" y="95"/>
                    <a:pt x="1051" y="118"/>
                    <a:pt x="1005" y="164"/>
                  </a:cubicBezTo>
                  <a:cubicBezTo>
                    <a:pt x="685" y="392"/>
                    <a:pt x="343" y="620"/>
                    <a:pt x="1" y="803"/>
                  </a:cubicBezTo>
                  <a:cubicBezTo>
                    <a:pt x="46" y="826"/>
                    <a:pt x="46" y="894"/>
                    <a:pt x="23" y="940"/>
                  </a:cubicBezTo>
                  <a:cubicBezTo>
                    <a:pt x="389" y="735"/>
                    <a:pt x="731" y="506"/>
                    <a:pt x="1073" y="255"/>
                  </a:cubicBezTo>
                  <a:cubicBezTo>
                    <a:pt x="1119" y="232"/>
                    <a:pt x="1142" y="210"/>
                    <a:pt x="1187" y="187"/>
                  </a:cubicBezTo>
                  <a:cubicBezTo>
                    <a:pt x="1255" y="119"/>
                    <a:pt x="1311" y="1"/>
                    <a:pt x="1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06;p29">
              <a:extLst>
                <a:ext uri="{FF2B5EF4-FFF2-40B4-BE49-F238E27FC236}">
                  <a16:creationId xmlns:a16="http://schemas.microsoft.com/office/drawing/2014/main" id="{11E7C2BF-4580-9FC1-B328-9628EC806607}"/>
                </a:ext>
              </a:extLst>
            </p:cNvPr>
            <p:cNvSpPr/>
            <p:nvPr/>
          </p:nvSpPr>
          <p:spPr>
            <a:xfrm>
              <a:off x="2403675" y="3803875"/>
              <a:ext cx="211725" cy="36675"/>
            </a:xfrm>
            <a:custGeom>
              <a:avLst/>
              <a:gdLst/>
              <a:ahLst/>
              <a:cxnLst/>
              <a:rect l="l" t="t" r="r" b="b"/>
              <a:pathLst>
                <a:path w="8469" h="1467" extrusionOk="0">
                  <a:moveTo>
                    <a:pt x="320" y="1"/>
                  </a:moveTo>
                  <a:cubicBezTo>
                    <a:pt x="205" y="69"/>
                    <a:pt x="114" y="115"/>
                    <a:pt x="0" y="183"/>
                  </a:cubicBezTo>
                  <a:cubicBezTo>
                    <a:pt x="1414" y="1067"/>
                    <a:pt x="3076" y="1466"/>
                    <a:pt x="4739" y="1466"/>
                  </a:cubicBezTo>
                  <a:cubicBezTo>
                    <a:pt x="5653" y="1466"/>
                    <a:pt x="6567" y="1346"/>
                    <a:pt x="7441" y="1119"/>
                  </a:cubicBezTo>
                  <a:cubicBezTo>
                    <a:pt x="7669" y="1073"/>
                    <a:pt x="7898" y="1005"/>
                    <a:pt x="8126" y="937"/>
                  </a:cubicBezTo>
                  <a:cubicBezTo>
                    <a:pt x="8194" y="914"/>
                    <a:pt x="8263" y="891"/>
                    <a:pt x="8331" y="868"/>
                  </a:cubicBezTo>
                  <a:cubicBezTo>
                    <a:pt x="8377" y="845"/>
                    <a:pt x="8423" y="800"/>
                    <a:pt x="8445" y="754"/>
                  </a:cubicBezTo>
                  <a:cubicBezTo>
                    <a:pt x="8468" y="708"/>
                    <a:pt x="8468" y="640"/>
                    <a:pt x="8423" y="617"/>
                  </a:cubicBezTo>
                  <a:cubicBezTo>
                    <a:pt x="8400" y="617"/>
                    <a:pt x="8377" y="617"/>
                    <a:pt x="8354" y="640"/>
                  </a:cubicBezTo>
                  <a:cubicBezTo>
                    <a:pt x="7279" y="1014"/>
                    <a:pt x="6103" y="1215"/>
                    <a:pt x="4926" y="1215"/>
                  </a:cubicBezTo>
                  <a:cubicBezTo>
                    <a:pt x="3305" y="1215"/>
                    <a:pt x="1682" y="834"/>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07;p29">
              <a:extLst>
                <a:ext uri="{FF2B5EF4-FFF2-40B4-BE49-F238E27FC236}">
                  <a16:creationId xmlns:a16="http://schemas.microsoft.com/office/drawing/2014/main" id="{6F05D344-B568-1C0D-1D3B-E55A94213CAF}"/>
                </a:ext>
              </a:extLst>
            </p:cNvPr>
            <p:cNvSpPr/>
            <p:nvPr/>
          </p:nvSpPr>
          <p:spPr>
            <a:xfrm>
              <a:off x="2614800" y="3834025"/>
              <a:ext cx="60500" cy="59475"/>
            </a:xfrm>
            <a:custGeom>
              <a:avLst/>
              <a:gdLst/>
              <a:ahLst/>
              <a:cxnLst/>
              <a:rect l="l" t="t" r="r" b="b"/>
              <a:pathLst>
                <a:path w="2420" h="2379" extrusionOk="0">
                  <a:moveTo>
                    <a:pt x="2351" y="1"/>
                  </a:moveTo>
                  <a:cubicBezTo>
                    <a:pt x="2282" y="1"/>
                    <a:pt x="2189" y="80"/>
                    <a:pt x="2169" y="141"/>
                  </a:cubicBezTo>
                  <a:cubicBezTo>
                    <a:pt x="2169" y="164"/>
                    <a:pt x="2146" y="187"/>
                    <a:pt x="2146" y="210"/>
                  </a:cubicBezTo>
                  <a:cubicBezTo>
                    <a:pt x="1804" y="1169"/>
                    <a:pt x="982" y="1853"/>
                    <a:pt x="0" y="2378"/>
                  </a:cubicBezTo>
                  <a:cubicBezTo>
                    <a:pt x="160" y="2355"/>
                    <a:pt x="320" y="2333"/>
                    <a:pt x="480" y="2310"/>
                  </a:cubicBezTo>
                  <a:cubicBezTo>
                    <a:pt x="1256" y="1830"/>
                    <a:pt x="1918" y="1214"/>
                    <a:pt x="2283" y="438"/>
                  </a:cubicBezTo>
                  <a:cubicBezTo>
                    <a:pt x="2329" y="324"/>
                    <a:pt x="2374" y="210"/>
                    <a:pt x="2420" y="73"/>
                  </a:cubicBezTo>
                  <a:cubicBezTo>
                    <a:pt x="2420" y="73"/>
                    <a:pt x="2420" y="73"/>
                    <a:pt x="2420" y="50"/>
                  </a:cubicBezTo>
                  <a:cubicBezTo>
                    <a:pt x="2420" y="27"/>
                    <a:pt x="2420" y="4"/>
                    <a:pt x="2374" y="4"/>
                  </a:cubicBezTo>
                  <a:cubicBezTo>
                    <a:pt x="2367" y="2"/>
                    <a:pt x="2359" y="1"/>
                    <a:pt x="2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08;p29">
              <a:extLst>
                <a:ext uri="{FF2B5EF4-FFF2-40B4-BE49-F238E27FC236}">
                  <a16:creationId xmlns:a16="http://schemas.microsoft.com/office/drawing/2014/main" id="{87418700-53B3-3719-A765-5CB8D72F3F15}"/>
                </a:ext>
              </a:extLst>
            </p:cNvPr>
            <p:cNvSpPr/>
            <p:nvPr/>
          </p:nvSpPr>
          <p:spPr>
            <a:xfrm>
              <a:off x="2358575" y="3507525"/>
              <a:ext cx="358600" cy="335175"/>
            </a:xfrm>
            <a:custGeom>
              <a:avLst/>
              <a:gdLst/>
              <a:ahLst/>
              <a:cxnLst/>
              <a:rect l="l" t="t" r="r" b="b"/>
              <a:pathLst>
                <a:path w="14344" h="13407" extrusionOk="0">
                  <a:moveTo>
                    <a:pt x="7656" y="1"/>
                  </a:moveTo>
                  <a:cubicBezTo>
                    <a:pt x="7009" y="1"/>
                    <a:pt x="6317" y="131"/>
                    <a:pt x="5593" y="419"/>
                  </a:cubicBezTo>
                  <a:cubicBezTo>
                    <a:pt x="1" y="2656"/>
                    <a:pt x="115" y="13087"/>
                    <a:pt x="115" y="13087"/>
                  </a:cubicBezTo>
                  <a:lnTo>
                    <a:pt x="526" y="13407"/>
                  </a:lnTo>
                  <a:cubicBezTo>
                    <a:pt x="526" y="13407"/>
                    <a:pt x="6209" y="12950"/>
                    <a:pt x="10546" y="9207"/>
                  </a:cubicBezTo>
                  <a:cubicBezTo>
                    <a:pt x="14344" y="5946"/>
                    <a:pt x="12027" y="1"/>
                    <a:pt x="7656"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09;p29">
              <a:extLst>
                <a:ext uri="{FF2B5EF4-FFF2-40B4-BE49-F238E27FC236}">
                  <a16:creationId xmlns:a16="http://schemas.microsoft.com/office/drawing/2014/main" id="{8AD0E258-A1AF-0BCF-67B0-67A406643564}"/>
                </a:ext>
              </a:extLst>
            </p:cNvPr>
            <p:cNvSpPr/>
            <p:nvPr/>
          </p:nvSpPr>
          <p:spPr>
            <a:xfrm>
              <a:off x="2022000" y="3854675"/>
              <a:ext cx="314925" cy="289975"/>
            </a:xfrm>
            <a:custGeom>
              <a:avLst/>
              <a:gdLst/>
              <a:ahLst/>
              <a:cxnLst/>
              <a:rect l="l" t="t" r="r" b="b"/>
              <a:pathLst>
                <a:path w="12597" h="11599" extrusionOk="0">
                  <a:moveTo>
                    <a:pt x="11912" y="0"/>
                  </a:moveTo>
                  <a:cubicBezTo>
                    <a:pt x="11911" y="0"/>
                    <a:pt x="1960" y="3264"/>
                    <a:pt x="841" y="6756"/>
                  </a:cubicBezTo>
                  <a:cubicBezTo>
                    <a:pt x="0" y="9314"/>
                    <a:pt x="1255" y="11599"/>
                    <a:pt x="3409" y="11599"/>
                  </a:cubicBezTo>
                  <a:cubicBezTo>
                    <a:pt x="4176" y="11599"/>
                    <a:pt x="5058" y="11309"/>
                    <a:pt x="6000" y="10637"/>
                  </a:cubicBezTo>
                  <a:cubicBezTo>
                    <a:pt x="9561" y="8103"/>
                    <a:pt x="12596" y="2716"/>
                    <a:pt x="11912"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10;p29">
              <a:extLst>
                <a:ext uri="{FF2B5EF4-FFF2-40B4-BE49-F238E27FC236}">
                  <a16:creationId xmlns:a16="http://schemas.microsoft.com/office/drawing/2014/main" id="{54A264A6-7255-F042-9707-34DECCE3CF07}"/>
                </a:ext>
              </a:extLst>
            </p:cNvPr>
            <p:cNvSpPr/>
            <p:nvPr/>
          </p:nvSpPr>
          <p:spPr>
            <a:xfrm>
              <a:off x="2067550" y="4089200"/>
              <a:ext cx="69650" cy="36550"/>
            </a:xfrm>
            <a:custGeom>
              <a:avLst/>
              <a:gdLst/>
              <a:ahLst/>
              <a:cxnLst/>
              <a:rect l="l" t="t" r="r" b="b"/>
              <a:pathLst>
                <a:path w="2786" h="1462" extrusionOk="0">
                  <a:moveTo>
                    <a:pt x="229" y="0"/>
                  </a:moveTo>
                  <a:cubicBezTo>
                    <a:pt x="229" y="0"/>
                    <a:pt x="229" y="23"/>
                    <a:pt x="229" y="23"/>
                  </a:cubicBezTo>
                  <a:cubicBezTo>
                    <a:pt x="247" y="94"/>
                    <a:pt x="167" y="152"/>
                    <a:pt x="77" y="152"/>
                  </a:cubicBezTo>
                  <a:cubicBezTo>
                    <a:pt x="52" y="152"/>
                    <a:pt x="26" y="147"/>
                    <a:pt x="1" y="137"/>
                  </a:cubicBezTo>
                  <a:lnTo>
                    <a:pt x="1" y="137"/>
                  </a:lnTo>
                  <a:cubicBezTo>
                    <a:pt x="823" y="868"/>
                    <a:pt x="1758" y="1279"/>
                    <a:pt x="2786" y="1461"/>
                  </a:cubicBezTo>
                  <a:cubicBezTo>
                    <a:pt x="2740" y="1393"/>
                    <a:pt x="2717" y="1324"/>
                    <a:pt x="2671" y="1256"/>
                  </a:cubicBezTo>
                  <a:cubicBezTo>
                    <a:pt x="1758" y="1050"/>
                    <a:pt x="914" y="639"/>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11;p29">
              <a:extLst>
                <a:ext uri="{FF2B5EF4-FFF2-40B4-BE49-F238E27FC236}">
                  <a16:creationId xmlns:a16="http://schemas.microsoft.com/office/drawing/2014/main" id="{30E840D1-2EA7-58E6-C753-C98096085BC8}"/>
                </a:ext>
              </a:extLst>
            </p:cNvPr>
            <p:cNvSpPr/>
            <p:nvPr/>
          </p:nvSpPr>
          <p:spPr>
            <a:xfrm>
              <a:off x="2036750" y="4037850"/>
              <a:ext cx="28550" cy="53075"/>
            </a:xfrm>
            <a:custGeom>
              <a:avLst/>
              <a:gdLst/>
              <a:ahLst/>
              <a:cxnLst/>
              <a:rect l="l" t="t" r="r" b="b"/>
              <a:pathLst>
                <a:path w="1142" h="2123" extrusionOk="0">
                  <a:moveTo>
                    <a:pt x="92" y="0"/>
                  </a:moveTo>
                  <a:cubicBezTo>
                    <a:pt x="46" y="205"/>
                    <a:pt x="23" y="388"/>
                    <a:pt x="0" y="594"/>
                  </a:cubicBezTo>
                  <a:cubicBezTo>
                    <a:pt x="229" y="1027"/>
                    <a:pt x="503" y="1438"/>
                    <a:pt x="822" y="1803"/>
                  </a:cubicBezTo>
                  <a:cubicBezTo>
                    <a:pt x="936" y="1917"/>
                    <a:pt x="1028" y="2032"/>
                    <a:pt x="1142" y="2123"/>
                  </a:cubicBezTo>
                  <a:cubicBezTo>
                    <a:pt x="1096" y="1963"/>
                    <a:pt x="1073" y="1803"/>
                    <a:pt x="1050" y="1643"/>
                  </a:cubicBezTo>
                  <a:cubicBezTo>
                    <a:pt x="936" y="1484"/>
                    <a:pt x="822" y="1347"/>
                    <a:pt x="708" y="1187"/>
                  </a:cubicBezTo>
                  <a:cubicBezTo>
                    <a:pt x="480" y="822"/>
                    <a:pt x="251" y="411"/>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12;p29">
              <a:extLst>
                <a:ext uri="{FF2B5EF4-FFF2-40B4-BE49-F238E27FC236}">
                  <a16:creationId xmlns:a16="http://schemas.microsoft.com/office/drawing/2014/main" id="{50E747F1-7A01-C0BF-16C9-829FBFED9691}"/>
                </a:ext>
              </a:extLst>
            </p:cNvPr>
            <p:cNvSpPr/>
            <p:nvPr/>
          </p:nvSpPr>
          <p:spPr>
            <a:xfrm>
              <a:off x="2131475" y="3883775"/>
              <a:ext cx="110725" cy="85625"/>
            </a:xfrm>
            <a:custGeom>
              <a:avLst/>
              <a:gdLst/>
              <a:ahLst/>
              <a:cxnLst/>
              <a:rect l="l" t="t" r="r" b="b"/>
              <a:pathLst>
                <a:path w="4429" h="3425" extrusionOk="0">
                  <a:moveTo>
                    <a:pt x="4428" y="0"/>
                  </a:moveTo>
                  <a:lnTo>
                    <a:pt x="4428" y="0"/>
                  </a:lnTo>
                  <a:cubicBezTo>
                    <a:pt x="4292" y="69"/>
                    <a:pt x="4132" y="137"/>
                    <a:pt x="3972" y="206"/>
                  </a:cubicBezTo>
                  <a:cubicBezTo>
                    <a:pt x="2899" y="1484"/>
                    <a:pt x="1530" y="2602"/>
                    <a:pt x="0" y="3287"/>
                  </a:cubicBezTo>
                  <a:cubicBezTo>
                    <a:pt x="69" y="3310"/>
                    <a:pt x="137" y="3333"/>
                    <a:pt x="114" y="3424"/>
                  </a:cubicBezTo>
                  <a:cubicBezTo>
                    <a:pt x="1781" y="2648"/>
                    <a:pt x="3287" y="1415"/>
                    <a:pt x="4428"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13;p29">
              <a:extLst>
                <a:ext uri="{FF2B5EF4-FFF2-40B4-BE49-F238E27FC236}">
                  <a16:creationId xmlns:a16="http://schemas.microsoft.com/office/drawing/2014/main" id="{7C39DD20-7AF0-AA0B-920D-2B7B5BE246CD}"/>
                </a:ext>
              </a:extLst>
            </p:cNvPr>
            <p:cNvSpPr/>
            <p:nvPr/>
          </p:nvSpPr>
          <p:spPr>
            <a:xfrm>
              <a:off x="2065850" y="3968225"/>
              <a:ext cx="61075" cy="20000"/>
            </a:xfrm>
            <a:custGeom>
              <a:avLst/>
              <a:gdLst/>
              <a:ahLst/>
              <a:cxnLst/>
              <a:rect l="l" t="t" r="r" b="b"/>
              <a:pathLst>
                <a:path w="2443" h="800" extrusionOk="0">
                  <a:moveTo>
                    <a:pt x="1497" y="346"/>
                  </a:moveTo>
                  <a:lnTo>
                    <a:pt x="1497" y="346"/>
                  </a:lnTo>
                  <a:cubicBezTo>
                    <a:pt x="1489" y="348"/>
                    <a:pt x="1482" y="350"/>
                    <a:pt x="1475" y="352"/>
                  </a:cubicBezTo>
                  <a:lnTo>
                    <a:pt x="1475" y="352"/>
                  </a:lnTo>
                  <a:cubicBezTo>
                    <a:pt x="1482" y="350"/>
                    <a:pt x="1490" y="348"/>
                    <a:pt x="1497" y="346"/>
                  </a:cubicBezTo>
                  <a:close/>
                  <a:moveTo>
                    <a:pt x="2443" y="0"/>
                  </a:moveTo>
                  <a:lnTo>
                    <a:pt x="2443" y="0"/>
                  </a:lnTo>
                  <a:cubicBezTo>
                    <a:pt x="2135" y="135"/>
                    <a:pt x="1818" y="250"/>
                    <a:pt x="1497" y="346"/>
                  </a:cubicBezTo>
                  <a:lnTo>
                    <a:pt x="1497" y="346"/>
                  </a:lnTo>
                  <a:cubicBezTo>
                    <a:pt x="1517" y="341"/>
                    <a:pt x="1538" y="339"/>
                    <a:pt x="1559" y="339"/>
                  </a:cubicBezTo>
                  <a:cubicBezTo>
                    <a:pt x="1645" y="339"/>
                    <a:pt x="1726" y="378"/>
                    <a:pt x="1712" y="434"/>
                  </a:cubicBezTo>
                  <a:cubicBezTo>
                    <a:pt x="1941" y="366"/>
                    <a:pt x="2146" y="297"/>
                    <a:pt x="2374" y="206"/>
                  </a:cubicBezTo>
                  <a:cubicBezTo>
                    <a:pt x="2397" y="137"/>
                    <a:pt x="2420" y="69"/>
                    <a:pt x="2443" y="0"/>
                  </a:cubicBezTo>
                  <a:close/>
                  <a:moveTo>
                    <a:pt x="1475" y="352"/>
                  </a:moveTo>
                  <a:lnTo>
                    <a:pt x="1475" y="352"/>
                  </a:lnTo>
                  <a:cubicBezTo>
                    <a:pt x="1042" y="480"/>
                    <a:pt x="601" y="575"/>
                    <a:pt x="160" y="639"/>
                  </a:cubicBezTo>
                  <a:cubicBezTo>
                    <a:pt x="92" y="685"/>
                    <a:pt x="46" y="754"/>
                    <a:pt x="0" y="799"/>
                  </a:cubicBezTo>
                  <a:cubicBezTo>
                    <a:pt x="411" y="754"/>
                    <a:pt x="822" y="685"/>
                    <a:pt x="1233" y="571"/>
                  </a:cubicBezTo>
                  <a:cubicBezTo>
                    <a:pt x="1301" y="503"/>
                    <a:pt x="1370" y="457"/>
                    <a:pt x="1416" y="388"/>
                  </a:cubicBezTo>
                  <a:cubicBezTo>
                    <a:pt x="1432" y="372"/>
                    <a:pt x="1452" y="360"/>
                    <a:pt x="1475" y="352"/>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14;p29">
              <a:extLst>
                <a:ext uri="{FF2B5EF4-FFF2-40B4-BE49-F238E27FC236}">
                  <a16:creationId xmlns:a16="http://schemas.microsoft.com/office/drawing/2014/main" id="{442F1832-3E61-A3A1-D666-B8E6EFBB37BC}"/>
                </a:ext>
              </a:extLst>
            </p:cNvPr>
            <p:cNvSpPr/>
            <p:nvPr/>
          </p:nvSpPr>
          <p:spPr>
            <a:xfrm>
              <a:off x="2058425" y="3976675"/>
              <a:ext cx="50600" cy="116325"/>
            </a:xfrm>
            <a:custGeom>
              <a:avLst/>
              <a:gdLst/>
              <a:ahLst/>
              <a:cxnLst/>
              <a:rect l="l" t="t" r="r" b="b"/>
              <a:pathLst>
                <a:path w="2024" h="4653" extrusionOk="0">
                  <a:moveTo>
                    <a:pt x="1856" y="1"/>
                  </a:moveTo>
                  <a:cubicBezTo>
                    <a:pt x="1802" y="1"/>
                    <a:pt x="1748" y="16"/>
                    <a:pt x="1713" y="50"/>
                  </a:cubicBezTo>
                  <a:cubicBezTo>
                    <a:pt x="1667" y="119"/>
                    <a:pt x="1598" y="165"/>
                    <a:pt x="1530" y="233"/>
                  </a:cubicBezTo>
                  <a:cubicBezTo>
                    <a:pt x="571" y="1237"/>
                    <a:pt x="1" y="2675"/>
                    <a:pt x="183" y="4090"/>
                  </a:cubicBezTo>
                  <a:cubicBezTo>
                    <a:pt x="206" y="4250"/>
                    <a:pt x="229" y="4410"/>
                    <a:pt x="275" y="4570"/>
                  </a:cubicBezTo>
                  <a:cubicBezTo>
                    <a:pt x="297" y="4615"/>
                    <a:pt x="320" y="4638"/>
                    <a:pt x="366" y="4638"/>
                  </a:cubicBezTo>
                  <a:cubicBezTo>
                    <a:pt x="391" y="4648"/>
                    <a:pt x="417" y="4653"/>
                    <a:pt x="442" y="4653"/>
                  </a:cubicBezTo>
                  <a:cubicBezTo>
                    <a:pt x="532" y="4653"/>
                    <a:pt x="612" y="4595"/>
                    <a:pt x="594" y="4524"/>
                  </a:cubicBezTo>
                  <a:cubicBezTo>
                    <a:pt x="594" y="4524"/>
                    <a:pt x="594" y="4501"/>
                    <a:pt x="594" y="4501"/>
                  </a:cubicBezTo>
                  <a:cubicBezTo>
                    <a:pt x="161" y="2926"/>
                    <a:pt x="822" y="1237"/>
                    <a:pt x="1964" y="142"/>
                  </a:cubicBezTo>
                  <a:cubicBezTo>
                    <a:pt x="1987" y="142"/>
                    <a:pt x="2009" y="119"/>
                    <a:pt x="2009" y="96"/>
                  </a:cubicBezTo>
                  <a:cubicBezTo>
                    <a:pt x="2023" y="40"/>
                    <a:pt x="1942" y="1"/>
                    <a:pt x="18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15;p29">
              <a:extLst>
                <a:ext uri="{FF2B5EF4-FFF2-40B4-BE49-F238E27FC236}">
                  <a16:creationId xmlns:a16="http://schemas.microsoft.com/office/drawing/2014/main" id="{A5CC940F-2269-E458-59BA-A13A486D2887}"/>
                </a:ext>
              </a:extLst>
            </p:cNvPr>
            <p:cNvSpPr/>
            <p:nvPr/>
          </p:nvSpPr>
          <p:spPr>
            <a:xfrm>
              <a:off x="2112675" y="3965950"/>
              <a:ext cx="22250" cy="132975"/>
            </a:xfrm>
            <a:custGeom>
              <a:avLst/>
              <a:gdLst/>
              <a:ahLst/>
              <a:cxnLst/>
              <a:rect l="l" t="t" r="r" b="b"/>
              <a:pathLst>
                <a:path w="890" h="5319" extrusionOk="0">
                  <a:moveTo>
                    <a:pt x="752" y="0"/>
                  </a:moveTo>
                  <a:cubicBezTo>
                    <a:pt x="684" y="0"/>
                    <a:pt x="615" y="23"/>
                    <a:pt x="570" y="91"/>
                  </a:cubicBezTo>
                  <a:cubicBezTo>
                    <a:pt x="547" y="160"/>
                    <a:pt x="524" y="228"/>
                    <a:pt x="501" y="297"/>
                  </a:cubicBezTo>
                  <a:cubicBezTo>
                    <a:pt x="130" y="1337"/>
                    <a:pt x="0" y="2475"/>
                    <a:pt x="112" y="3583"/>
                  </a:cubicBezTo>
                  <a:lnTo>
                    <a:pt x="112" y="3583"/>
                  </a:lnTo>
                  <a:cubicBezTo>
                    <a:pt x="115" y="3568"/>
                    <a:pt x="141" y="3552"/>
                    <a:pt x="205" y="3538"/>
                  </a:cubicBezTo>
                  <a:cubicBezTo>
                    <a:pt x="273" y="3515"/>
                    <a:pt x="342" y="3492"/>
                    <a:pt x="410" y="3470"/>
                  </a:cubicBezTo>
                  <a:cubicBezTo>
                    <a:pt x="319" y="2351"/>
                    <a:pt x="456" y="1187"/>
                    <a:pt x="866" y="160"/>
                  </a:cubicBezTo>
                  <a:cubicBezTo>
                    <a:pt x="866" y="137"/>
                    <a:pt x="866" y="137"/>
                    <a:pt x="866" y="137"/>
                  </a:cubicBezTo>
                  <a:cubicBezTo>
                    <a:pt x="889" y="46"/>
                    <a:pt x="821" y="0"/>
                    <a:pt x="752" y="0"/>
                  </a:cubicBezTo>
                  <a:close/>
                  <a:moveTo>
                    <a:pt x="112" y="3583"/>
                  </a:moveTo>
                  <a:cubicBezTo>
                    <a:pt x="112" y="3585"/>
                    <a:pt x="112" y="3587"/>
                    <a:pt x="113" y="3589"/>
                  </a:cubicBezTo>
                  <a:lnTo>
                    <a:pt x="113" y="3589"/>
                  </a:lnTo>
                  <a:cubicBezTo>
                    <a:pt x="113" y="3587"/>
                    <a:pt x="113" y="3585"/>
                    <a:pt x="112" y="3583"/>
                  </a:cubicBezTo>
                  <a:close/>
                  <a:moveTo>
                    <a:pt x="433" y="3584"/>
                  </a:moveTo>
                  <a:cubicBezTo>
                    <a:pt x="387" y="3584"/>
                    <a:pt x="342" y="3606"/>
                    <a:pt x="319" y="3606"/>
                  </a:cubicBezTo>
                  <a:cubicBezTo>
                    <a:pt x="287" y="3617"/>
                    <a:pt x="253" y="3622"/>
                    <a:pt x="221" y="3622"/>
                  </a:cubicBezTo>
                  <a:cubicBezTo>
                    <a:pt x="166" y="3622"/>
                    <a:pt x="120" y="3608"/>
                    <a:pt x="113" y="3589"/>
                  </a:cubicBezTo>
                  <a:lnTo>
                    <a:pt x="113" y="3589"/>
                  </a:lnTo>
                  <a:cubicBezTo>
                    <a:pt x="174" y="4180"/>
                    <a:pt x="303" y="4763"/>
                    <a:pt x="501" y="5318"/>
                  </a:cubicBezTo>
                  <a:cubicBezTo>
                    <a:pt x="520" y="5281"/>
                    <a:pt x="615" y="5244"/>
                    <a:pt x="686" y="5244"/>
                  </a:cubicBezTo>
                  <a:cubicBezTo>
                    <a:pt x="702" y="5244"/>
                    <a:pt x="717" y="5246"/>
                    <a:pt x="730" y="5250"/>
                  </a:cubicBezTo>
                  <a:cubicBezTo>
                    <a:pt x="775" y="5250"/>
                    <a:pt x="798" y="5250"/>
                    <a:pt x="821" y="5273"/>
                  </a:cubicBezTo>
                  <a:cubicBezTo>
                    <a:pt x="615" y="4725"/>
                    <a:pt x="501" y="4154"/>
                    <a:pt x="433" y="35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16;p29">
              <a:extLst>
                <a:ext uri="{FF2B5EF4-FFF2-40B4-BE49-F238E27FC236}">
                  <a16:creationId xmlns:a16="http://schemas.microsoft.com/office/drawing/2014/main" id="{0ABA743F-3964-A996-4144-2102677240DE}"/>
                </a:ext>
              </a:extLst>
            </p:cNvPr>
            <p:cNvSpPr/>
            <p:nvPr/>
          </p:nvSpPr>
          <p:spPr>
            <a:xfrm>
              <a:off x="2125775" y="4100600"/>
              <a:ext cx="19975" cy="27575"/>
            </a:xfrm>
            <a:custGeom>
              <a:avLst/>
              <a:gdLst/>
              <a:ahLst/>
              <a:cxnLst/>
              <a:rect l="l" t="t" r="r" b="b"/>
              <a:pathLst>
                <a:path w="799" h="1103" extrusionOk="0">
                  <a:moveTo>
                    <a:pt x="0" y="1"/>
                  </a:moveTo>
                  <a:cubicBezTo>
                    <a:pt x="0" y="1"/>
                    <a:pt x="0" y="9"/>
                    <a:pt x="5" y="16"/>
                  </a:cubicBezTo>
                  <a:lnTo>
                    <a:pt x="5" y="16"/>
                  </a:lnTo>
                  <a:cubicBezTo>
                    <a:pt x="3" y="11"/>
                    <a:pt x="2" y="6"/>
                    <a:pt x="0" y="1"/>
                  </a:cubicBezTo>
                  <a:close/>
                  <a:moveTo>
                    <a:pt x="5" y="16"/>
                  </a:moveTo>
                  <a:cubicBezTo>
                    <a:pt x="96" y="285"/>
                    <a:pt x="208" y="553"/>
                    <a:pt x="342" y="800"/>
                  </a:cubicBezTo>
                  <a:cubicBezTo>
                    <a:pt x="388" y="868"/>
                    <a:pt x="411" y="937"/>
                    <a:pt x="457" y="1005"/>
                  </a:cubicBezTo>
                  <a:cubicBezTo>
                    <a:pt x="457" y="1028"/>
                    <a:pt x="479" y="1028"/>
                    <a:pt x="479" y="1051"/>
                  </a:cubicBezTo>
                  <a:cubicBezTo>
                    <a:pt x="502" y="1085"/>
                    <a:pt x="548" y="1102"/>
                    <a:pt x="596" y="1102"/>
                  </a:cubicBezTo>
                  <a:cubicBezTo>
                    <a:pt x="645" y="1102"/>
                    <a:pt x="696" y="1085"/>
                    <a:pt x="731" y="1051"/>
                  </a:cubicBezTo>
                  <a:cubicBezTo>
                    <a:pt x="776" y="1028"/>
                    <a:pt x="799" y="982"/>
                    <a:pt x="753" y="937"/>
                  </a:cubicBezTo>
                  <a:cubicBezTo>
                    <a:pt x="753" y="914"/>
                    <a:pt x="753" y="891"/>
                    <a:pt x="753" y="891"/>
                  </a:cubicBezTo>
                  <a:cubicBezTo>
                    <a:pt x="616" y="640"/>
                    <a:pt x="479" y="389"/>
                    <a:pt x="388" y="115"/>
                  </a:cubicBezTo>
                  <a:cubicBezTo>
                    <a:pt x="251" y="92"/>
                    <a:pt x="137" y="69"/>
                    <a:pt x="23" y="24"/>
                  </a:cubicBezTo>
                  <a:cubicBezTo>
                    <a:pt x="14" y="24"/>
                    <a:pt x="8" y="20"/>
                    <a:pt x="5" y="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7;p29">
              <a:extLst>
                <a:ext uri="{FF2B5EF4-FFF2-40B4-BE49-F238E27FC236}">
                  <a16:creationId xmlns:a16="http://schemas.microsoft.com/office/drawing/2014/main" id="{270FC1DF-7027-7F3C-A311-A64C83586870}"/>
                </a:ext>
              </a:extLst>
            </p:cNvPr>
            <p:cNvSpPr/>
            <p:nvPr/>
          </p:nvSpPr>
          <p:spPr>
            <a:xfrm>
              <a:off x="2161725" y="3920300"/>
              <a:ext cx="153525" cy="121550"/>
            </a:xfrm>
            <a:custGeom>
              <a:avLst/>
              <a:gdLst/>
              <a:ahLst/>
              <a:cxnLst/>
              <a:rect l="l" t="t" r="r" b="b"/>
              <a:pathLst>
                <a:path w="6141" h="4862" extrusionOk="0">
                  <a:moveTo>
                    <a:pt x="6140" y="0"/>
                  </a:moveTo>
                  <a:lnTo>
                    <a:pt x="6140" y="0"/>
                  </a:lnTo>
                  <a:cubicBezTo>
                    <a:pt x="4565" y="1758"/>
                    <a:pt x="2671" y="3401"/>
                    <a:pt x="571" y="4451"/>
                  </a:cubicBezTo>
                  <a:cubicBezTo>
                    <a:pt x="388" y="4611"/>
                    <a:pt x="183" y="4748"/>
                    <a:pt x="0" y="4862"/>
                  </a:cubicBezTo>
                  <a:cubicBezTo>
                    <a:pt x="2237" y="3903"/>
                    <a:pt x="4291" y="2283"/>
                    <a:pt x="5980" y="479"/>
                  </a:cubicBezTo>
                  <a:cubicBezTo>
                    <a:pt x="6049" y="320"/>
                    <a:pt x="6094" y="160"/>
                    <a:pt x="6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18;p29">
              <a:extLst>
                <a:ext uri="{FF2B5EF4-FFF2-40B4-BE49-F238E27FC236}">
                  <a16:creationId xmlns:a16="http://schemas.microsoft.com/office/drawing/2014/main" id="{FCF53EB6-5036-5756-A9EB-EFB4DCA9147E}"/>
                </a:ext>
              </a:extLst>
            </p:cNvPr>
            <p:cNvSpPr/>
            <p:nvPr/>
          </p:nvSpPr>
          <p:spPr>
            <a:xfrm>
              <a:off x="2113825" y="4042975"/>
              <a:ext cx="39350" cy="13525"/>
            </a:xfrm>
            <a:custGeom>
              <a:avLst/>
              <a:gdLst/>
              <a:ahLst/>
              <a:cxnLst/>
              <a:rect l="l" t="t" r="r" b="b"/>
              <a:pathLst>
                <a:path w="1574" h="541" extrusionOk="0">
                  <a:moveTo>
                    <a:pt x="1482" y="0"/>
                  </a:moveTo>
                  <a:cubicBezTo>
                    <a:pt x="1117" y="160"/>
                    <a:pt x="752" y="274"/>
                    <a:pt x="364" y="389"/>
                  </a:cubicBezTo>
                  <a:cubicBezTo>
                    <a:pt x="296" y="411"/>
                    <a:pt x="227" y="434"/>
                    <a:pt x="159" y="457"/>
                  </a:cubicBezTo>
                  <a:cubicBezTo>
                    <a:pt x="1" y="492"/>
                    <a:pt x="72" y="541"/>
                    <a:pt x="175" y="541"/>
                  </a:cubicBezTo>
                  <a:cubicBezTo>
                    <a:pt x="207" y="541"/>
                    <a:pt x="241" y="536"/>
                    <a:pt x="273" y="525"/>
                  </a:cubicBezTo>
                  <a:cubicBezTo>
                    <a:pt x="296" y="525"/>
                    <a:pt x="341" y="503"/>
                    <a:pt x="387" y="503"/>
                  </a:cubicBezTo>
                  <a:cubicBezTo>
                    <a:pt x="798" y="389"/>
                    <a:pt x="1186" y="252"/>
                    <a:pt x="1574" y="92"/>
                  </a:cubicBezTo>
                  <a:cubicBezTo>
                    <a:pt x="1528" y="92"/>
                    <a:pt x="1482" y="46"/>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19;p29">
              <a:extLst>
                <a:ext uri="{FF2B5EF4-FFF2-40B4-BE49-F238E27FC236}">
                  <a16:creationId xmlns:a16="http://schemas.microsoft.com/office/drawing/2014/main" id="{83366AEF-DB32-78B6-1521-9406D88D8E06}"/>
                </a:ext>
              </a:extLst>
            </p:cNvPr>
            <p:cNvSpPr/>
            <p:nvPr/>
          </p:nvSpPr>
          <p:spPr>
            <a:xfrm>
              <a:off x="2150875" y="3871225"/>
              <a:ext cx="122700" cy="174425"/>
            </a:xfrm>
            <a:custGeom>
              <a:avLst/>
              <a:gdLst/>
              <a:ahLst/>
              <a:cxnLst/>
              <a:rect l="l" t="t" r="r" b="b"/>
              <a:pathLst>
                <a:path w="4908" h="6977" extrusionOk="0">
                  <a:moveTo>
                    <a:pt x="4908" y="0"/>
                  </a:moveTo>
                  <a:lnTo>
                    <a:pt x="4908" y="0"/>
                  </a:lnTo>
                  <a:cubicBezTo>
                    <a:pt x="4794" y="46"/>
                    <a:pt x="4680" y="91"/>
                    <a:pt x="4565" y="137"/>
                  </a:cubicBezTo>
                  <a:cubicBezTo>
                    <a:pt x="4223" y="2899"/>
                    <a:pt x="2351" y="5387"/>
                    <a:pt x="69" y="6825"/>
                  </a:cubicBezTo>
                  <a:cubicBezTo>
                    <a:pt x="23" y="6848"/>
                    <a:pt x="23" y="6848"/>
                    <a:pt x="0" y="6870"/>
                  </a:cubicBezTo>
                  <a:cubicBezTo>
                    <a:pt x="0" y="6916"/>
                    <a:pt x="46" y="6962"/>
                    <a:pt x="92" y="6962"/>
                  </a:cubicBezTo>
                  <a:cubicBezTo>
                    <a:pt x="120" y="6971"/>
                    <a:pt x="145" y="6977"/>
                    <a:pt x="167" y="6977"/>
                  </a:cubicBezTo>
                  <a:cubicBezTo>
                    <a:pt x="198" y="6977"/>
                    <a:pt x="225" y="6966"/>
                    <a:pt x="252" y="6939"/>
                  </a:cubicBezTo>
                  <a:cubicBezTo>
                    <a:pt x="320" y="6916"/>
                    <a:pt x="366" y="6870"/>
                    <a:pt x="434" y="6825"/>
                  </a:cubicBezTo>
                  <a:cubicBezTo>
                    <a:pt x="617" y="6711"/>
                    <a:pt x="822" y="6574"/>
                    <a:pt x="1005" y="6414"/>
                  </a:cubicBezTo>
                  <a:cubicBezTo>
                    <a:pt x="3036" y="4885"/>
                    <a:pt x="4611" y="2557"/>
                    <a:pt x="4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20;p29">
              <a:extLst>
                <a:ext uri="{FF2B5EF4-FFF2-40B4-BE49-F238E27FC236}">
                  <a16:creationId xmlns:a16="http://schemas.microsoft.com/office/drawing/2014/main" id="{D55462E0-E682-0F2C-10AB-179505784A94}"/>
                </a:ext>
              </a:extLst>
            </p:cNvPr>
            <p:cNvSpPr/>
            <p:nvPr/>
          </p:nvSpPr>
          <p:spPr>
            <a:xfrm>
              <a:off x="2124625" y="4089775"/>
              <a:ext cx="83900" cy="16300"/>
            </a:xfrm>
            <a:custGeom>
              <a:avLst/>
              <a:gdLst/>
              <a:ahLst/>
              <a:cxnLst/>
              <a:rect l="l" t="t" r="r" b="b"/>
              <a:pathLst>
                <a:path w="3356" h="652" extrusionOk="0">
                  <a:moveTo>
                    <a:pt x="3356" y="0"/>
                  </a:moveTo>
                  <a:cubicBezTo>
                    <a:pt x="2689" y="288"/>
                    <a:pt x="2003" y="475"/>
                    <a:pt x="1336" y="475"/>
                  </a:cubicBezTo>
                  <a:cubicBezTo>
                    <a:pt x="998" y="475"/>
                    <a:pt x="665" y="427"/>
                    <a:pt x="343" y="320"/>
                  </a:cubicBezTo>
                  <a:cubicBezTo>
                    <a:pt x="320" y="297"/>
                    <a:pt x="297" y="297"/>
                    <a:pt x="252" y="297"/>
                  </a:cubicBezTo>
                  <a:cubicBezTo>
                    <a:pt x="239" y="293"/>
                    <a:pt x="224" y="291"/>
                    <a:pt x="208" y="291"/>
                  </a:cubicBezTo>
                  <a:cubicBezTo>
                    <a:pt x="137" y="291"/>
                    <a:pt x="42" y="328"/>
                    <a:pt x="23" y="365"/>
                  </a:cubicBezTo>
                  <a:cubicBezTo>
                    <a:pt x="0" y="388"/>
                    <a:pt x="0" y="411"/>
                    <a:pt x="46" y="434"/>
                  </a:cubicBezTo>
                  <a:cubicBezTo>
                    <a:pt x="46" y="434"/>
                    <a:pt x="46" y="457"/>
                    <a:pt x="69" y="457"/>
                  </a:cubicBezTo>
                  <a:cubicBezTo>
                    <a:pt x="183" y="502"/>
                    <a:pt x="297" y="525"/>
                    <a:pt x="434" y="548"/>
                  </a:cubicBezTo>
                  <a:cubicBezTo>
                    <a:pt x="715" y="618"/>
                    <a:pt x="1005" y="651"/>
                    <a:pt x="1299" y="651"/>
                  </a:cubicBezTo>
                  <a:cubicBezTo>
                    <a:pt x="1863" y="651"/>
                    <a:pt x="2443" y="530"/>
                    <a:pt x="3013" y="320"/>
                  </a:cubicBezTo>
                  <a:cubicBezTo>
                    <a:pt x="3128" y="228"/>
                    <a:pt x="3242" y="114"/>
                    <a:pt x="3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21;p29">
              <a:extLst>
                <a:ext uri="{FF2B5EF4-FFF2-40B4-BE49-F238E27FC236}">
                  <a16:creationId xmlns:a16="http://schemas.microsoft.com/office/drawing/2014/main" id="{3951C88E-461B-DBF6-0927-8E0042BCCEA4}"/>
                </a:ext>
              </a:extLst>
            </p:cNvPr>
            <p:cNvSpPr/>
            <p:nvPr/>
          </p:nvSpPr>
          <p:spPr>
            <a:xfrm>
              <a:off x="1864550" y="3745575"/>
              <a:ext cx="455825" cy="255550"/>
            </a:xfrm>
            <a:custGeom>
              <a:avLst/>
              <a:gdLst/>
              <a:ahLst/>
              <a:cxnLst/>
              <a:rect l="l" t="t" r="r" b="b"/>
              <a:pathLst>
                <a:path w="18233" h="10222" extrusionOk="0">
                  <a:moveTo>
                    <a:pt x="8020" y="1"/>
                  </a:moveTo>
                  <a:cubicBezTo>
                    <a:pt x="6922" y="1"/>
                    <a:pt x="5852" y="227"/>
                    <a:pt x="4880" y="781"/>
                  </a:cubicBezTo>
                  <a:cubicBezTo>
                    <a:pt x="1" y="3572"/>
                    <a:pt x="2659" y="10221"/>
                    <a:pt x="7602" y="10221"/>
                  </a:cubicBezTo>
                  <a:cubicBezTo>
                    <a:pt x="7954" y="10221"/>
                    <a:pt x="8318" y="10187"/>
                    <a:pt x="8692" y="10116"/>
                  </a:cubicBezTo>
                  <a:cubicBezTo>
                    <a:pt x="14329" y="9043"/>
                    <a:pt x="18233" y="4866"/>
                    <a:pt x="18233" y="4866"/>
                  </a:cubicBezTo>
                  <a:lnTo>
                    <a:pt x="18210" y="4364"/>
                  </a:lnTo>
                  <a:cubicBezTo>
                    <a:pt x="18210" y="4364"/>
                    <a:pt x="12846" y="1"/>
                    <a:pt x="8020"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22;p29">
              <a:extLst>
                <a:ext uri="{FF2B5EF4-FFF2-40B4-BE49-F238E27FC236}">
                  <a16:creationId xmlns:a16="http://schemas.microsoft.com/office/drawing/2014/main" id="{A7BD240B-EBA2-EDFE-DBB8-38DBDA33A836}"/>
                </a:ext>
              </a:extLst>
            </p:cNvPr>
            <p:cNvSpPr/>
            <p:nvPr/>
          </p:nvSpPr>
          <p:spPr>
            <a:xfrm>
              <a:off x="2036750" y="3746250"/>
              <a:ext cx="158650" cy="76475"/>
            </a:xfrm>
            <a:custGeom>
              <a:avLst/>
              <a:gdLst/>
              <a:ahLst/>
              <a:cxnLst/>
              <a:rect l="l" t="t" r="r" b="b"/>
              <a:pathLst>
                <a:path w="6346" h="3059" extrusionOk="0">
                  <a:moveTo>
                    <a:pt x="503" y="0"/>
                  </a:moveTo>
                  <a:cubicBezTo>
                    <a:pt x="343" y="0"/>
                    <a:pt x="160" y="23"/>
                    <a:pt x="0" y="46"/>
                  </a:cubicBezTo>
                  <a:cubicBezTo>
                    <a:pt x="639" y="731"/>
                    <a:pt x="1324" y="1324"/>
                    <a:pt x="2100" y="1826"/>
                  </a:cubicBezTo>
                  <a:cubicBezTo>
                    <a:pt x="2146" y="1781"/>
                    <a:pt x="2192" y="1758"/>
                    <a:pt x="2237" y="1735"/>
                  </a:cubicBezTo>
                  <a:cubicBezTo>
                    <a:pt x="2282" y="1701"/>
                    <a:pt x="2339" y="1687"/>
                    <a:pt x="2394" y="1687"/>
                  </a:cubicBezTo>
                  <a:cubicBezTo>
                    <a:pt x="2563" y="1687"/>
                    <a:pt x="2723" y="1820"/>
                    <a:pt x="2534" y="1940"/>
                  </a:cubicBezTo>
                  <a:cubicBezTo>
                    <a:pt x="2488" y="1963"/>
                    <a:pt x="2443" y="1986"/>
                    <a:pt x="2420" y="2009"/>
                  </a:cubicBezTo>
                  <a:cubicBezTo>
                    <a:pt x="3310" y="2534"/>
                    <a:pt x="4292" y="2899"/>
                    <a:pt x="5319" y="3059"/>
                  </a:cubicBezTo>
                  <a:cubicBezTo>
                    <a:pt x="5661" y="3013"/>
                    <a:pt x="6003" y="2968"/>
                    <a:pt x="6346" y="2945"/>
                  </a:cubicBezTo>
                  <a:cubicBezTo>
                    <a:pt x="4040" y="2739"/>
                    <a:pt x="2055" y="1644"/>
                    <a:pt x="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23;p29">
              <a:extLst>
                <a:ext uri="{FF2B5EF4-FFF2-40B4-BE49-F238E27FC236}">
                  <a16:creationId xmlns:a16="http://schemas.microsoft.com/office/drawing/2014/main" id="{F240B85A-4153-7995-89C9-BFA33DE56029}"/>
                </a:ext>
              </a:extLst>
            </p:cNvPr>
            <p:cNvSpPr/>
            <p:nvPr/>
          </p:nvSpPr>
          <p:spPr>
            <a:xfrm>
              <a:off x="2243875" y="3815300"/>
              <a:ext cx="26275" cy="8575"/>
            </a:xfrm>
            <a:custGeom>
              <a:avLst/>
              <a:gdLst/>
              <a:ahLst/>
              <a:cxnLst/>
              <a:rect l="l" t="t" r="r" b="b"/>
              <a:pathLst>
                <a:path w="1051" h="343" extrusionOk="0">
                  <a:moveTo>
                    <a:pt x="800" y="0"/>
                  </a:moveTo>
                  <a:cubicBezTo>
                    <a:pt x="549" y="46"/>
                    <a:pt x="298" y="92"/>
                    <a:pt x="24" y="137"/>
                  </a:cubicBezTo>
                  <a:cubicBezTo>
                    <a:pt x="92" y="183"/>
                    <a:pt x="69" y="274"/>
                    <a:pt x="1" y="343"/>
                  </a:cubicBezTo>
                  <a:cubicBezTo>
                    <a:pt x="343" y="297"/>
                    <a:pt x="709" y="228"/>
                    <a:pt x="1051" y="160"/>
                  </a:cubicBezTo>
                  <a:cubicBezTo>
                    <a:pt x="960" y="114"/>
                    <a:pt x="868" y="46"/>
                    <a:pt x="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24;p29">
              <a:extLst>
                <a:ext uri="{FF2B5EF4-FFF2-40B4-BE49-F238E27FC236}">
                  <a16:creationId xmlns:a16="http://schemas.microsoft.com/office/drawing/2014/main" id="{47F2FD4F-A12F-2ABC-1365-F375C87210FB}"/>
                </a:ext>
              </a:extLst>
            </p:cNvPr>
            <p:cNvSpPr/>
            <p:nvPr/>
          </p:nvSpPr>
          <p:spPr>
            <a:xfrm>
              <a:off x="2218200" y="3825575"/>
              <a:ext cx="5175" cy="575"/>
            </a:xfrm>
            <a:custGeom>
              <a:avLst/>
              <a:gdLst/>
              <a:ahLst/>
              <a:cxnLst/>
              <a:rect l="l" t="t" r="r" b="b"/>
              <a:pathLst>
                <a:path w="207" h="23" extrusionOk="0">
                  <a:moveTo>
                    <a:pt x="206" y="0"/>
                  </a:moveTo>
                  <a:cubicBezTo>
                    <a:pt x="138" y="0"/>
                    <a:pt x="69" y="23"/>
                    <a:pt x="1" y="23"/>
                  </a:cubicBezTo>
                  <a:cubicBezTo>
                    <a:pt x="69" y="23"/>
                    <a:pt x="138" y="0"/>
                    <a:pt x="206"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25;p29">
              <a:extLst>
                <a:ext uri="{FF2B5EF4-FFF2-40B4-BE49-F238E27FC236}">
                  <a16:creationId xmlns:a16="http://schemas.microsoft.com/office/drawing/2014/main" id="{65B9D582-18FF-FB68-18C6-654994978F3D}"/>
                </a:ext>
              </a:extLst>
            </p:cNvPr>
            <p:cNvSpPr/>
            <p:nvPr/>
          </p:nvSpPr>
          <p:spPr>
            <a:xfrm>
              <a:off x="1950575" y="3927700"/>
              <a:ext cx="33125" cy="52525"/>
            </a:xfrm>
            <a:custGeom>
              <a:avLst/>
              <a:gdLst/>
              <a:ahLst/>
              <a:cxnLst/>
              <a:rect l="l" t="t" r="r" b="b"/>
              <a:pathLst>
                <a:path w="1325" h="2101" extrusionOk="0">
                  <a:moveTo>
                    <a:pt x="434" y="1"/>
                  </a:moveTo>
                  <a:cubicBezTo>
                    <a:pt x="412" y="46"/>
                    <a:pt x="366" y="69"/>
                    <a:pt x="320" y="115"/>
                  </a:cubicBezTo>
                  <a:cubicBezTo>
                    <a:pt x="269" y="166"/>
                    <a:pt x="166" y="192"/>
                    <a:pt x="80" y="192"/>
                  </a:cubicBezTo>
                  <a:cubicBezTo>
                    <a:pt x="51" y="192"/>
                    <a:pt x="24" y="189"/>
                    <a:pt x="1" y="183"/>
                  </a:cubicBezTo>
                  <a:lnTo>
                    <a:pt x="1" y="183"/>
                  </a:lnTo>
                  <a:cubicBezTo>
                    <a:pt x="138" y="594"/>
                    <a:pt x="297" y="1028"/>
                    <a:pt x="480" y="1439"/>
                  </a:cubicBezTo>
                  <a:cubicBezTo>
                    <a:pt x="731" y="1690"/>
                    <a:pt x="1028" y="1918"/>
                    <a:pt x="1325" y="2101"/>
                  </a:cubicBezTo>
                  <a:cubicBezTo>
                    <a:pt x="959" y="1439"/>
                    <a:pt x="663" y="73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26;p29">
              <a:extLst>
                <a:ext uri="{FF2B5EF4-FFF2-40B4-BE49-F238E27FC236}">
                  <a16:creationId xmlns:a16="http://schemas.microsoft.com/office/drawing/2014/main" id="{013B54AC-A40D-A319-2219-C27C0A96A932}"/>
                </a:ext>
              </a:extLst>
            </p:cNvPr>
            <p:cNvSpPr/>
            <p:nvPr/>
          </p:nvSpPr>
          <p:spPr>
            <a:xfrm>
              <a:off x="1934025" y="3786200"/>
              <a:ext cx="24575" cy="140950"/>
            </a:xfrm>
            <a:custGeom>
              <a:avLst/>
              <a:gdLst/>
              <a:ahLst/>
              <a:cxnLst/>
              <a:rect l="l" t="t" r="r" b="b"/>
              <a:pathLst>
                <a:path w="983" h="5638" extrusionOk="0">
                  <a:moveTo>
                    <a:pt x="959" y="0"/>
                  </a:moveTo>
                  <a:cubicBezTo>
                    <a:pt x="731" y="228"/>
                    <a:pt x="503" y="479"/>
                    <a:pt x="320" y="753"/>
                  </a:cubicBezTo>
                  <a:cubicBezTo>
                    <a:pt x="1" y="2374"/>
                    <a:pt x="138" y="4040"/>
                    <a:pt x="594" y="5638"/>
                  </a:cubicBezTo>
                  <a:lnTo>
                    <a:pt x="617" y="5638"/>
                  </a:lnTo>
                  <a:cubicBezTo>
                    <a:pt x="731" y="5501"/>
                    <a:pt x="868" y="5387"/>
                    <a:pt x="982" y="5273"/>
                  </a:cubicBezTo>
                  <a:cubicBezTo>
                    <a:pt x="686" y="4177"/>
                    <a:pt x="549" y="3059"/>
                    <a:pt x="617" y="1963"/>
                  </a:cubicBezTo>
                  <a:cubicBezTo>
                    <a:pt x="526" y="1917"/>
                    <a:pt x="412" y="1872"/>
                    <a:pt x="320" y="1826"/>
                  </a:cubicBezTo>
                  <a:cubicBezTo>
                    <a:pt x="109" y="1711"/>
                    <a:pt x="334" y="1531"/>
                    <a:pt x="519" y="1531"/>
                  </a:cubicBezTo>
                  <a:cubicBezTo>
                    <a:pt x="554" y="1531"/>
                    <a:pt x="588" y="1538"/>
                    <a:pt x="617" y="1552"/>
                  </a:cubicBezTo>
                  <a:cubicBezTo>
                    <a:pt x="617" y="1552"/>
                    <a:pt x="640" y="1575"/>
                    <a:pt x="663" y="1575"/>
                  </a:cubicBezTo>
                  <a:cubicBezTo>
                    <a:pt x="708" y="1050"/>
                    <a:pt x="823" y="525"/>
                    <a:pt x="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27;p29">
              <a:extLst>
                <a:ext uri="{FF2B5EF4-FFF2-40B4-BE49-F238E27FC236}">
                  <a16:creationId xmlns:a16="http://schemas.microsoft.com/office/drawing/2014/main" id="{2EBF6092-22BB-FEA8-7FBC-F052F4211098}"/>
                </a:ext>
              </a:extLst>
            </p:cNvPr>
            <p:cNvSpPr/>
            <p:nvPr/>
          </p:nvSpPr>
          <p:spPr>
            <a:xfrm>
              <a:off x="1936750" y="3788400"/>
              <a:ext cx="168100" cy="52400"/>
            </a:xfrm>
            <a:custGeom>
              <a:avLst/>
              <a:gdLst/>
              <a:ahLst/>
              <a:cxnLst/>
              <a:rect l="l" t="t" r="r" b="b"/>
              <a:pathLst>
                <a:path w="6724" h="2096" extrusionOk="0">
                  <a:moveTo>
                    <a:pt x="6394" y="1"/>
                  </a:moveTo>
                  <a:cubicBezTo>
                    <a:pt x="6339" y="1"/>
                    <a:pt x="6282" y="15"/>
                    <a:pt x="6237" y="49"/>
                  </a:cubicBezTo>
                  <a:cubicBezTo>
                    <a:pt x="6192" y="72"/>
                    <a:pt x="6146" y="95"/>
                    <a:pt x="6100" y="140"/>
                  </a:cubicBezTo>
                  <a:cubicBezTo>
                    <a:pt x="4950" y="890"/>
                    <a:pt x="3322" y="1772"/>
                    <a:pt x="1854" y="1772"/>
                  </a:cubicBezTo>
                  <a:cubicBezTo>
                    <a:pt x="1399" y="1772"/>
                    <a:pt x="959" y="1687"/>
                    <a:pt x="554" y="1487"/>
                  </a:cubicBezTo>
                  <a:cubicBezTo>
                    <a:pt x="531" y="1487"/>
                    <a:pt x="508" y="1464"/>
                    <a:pt x="508" y="1464"/>
                  </a:cubicBezTo>
                  <a:cubicBezTo>
                    <a:pt x="479" y="1450"/>
                    <a:pt x="445" y="1443"/>
                    <a:pt x="410" y="1443"/>
                  </a:cubicBezTo>
                  <a:cubicBezTo>
                    <a:pt x="225" y="1443"/>
                    <a:pt x="0" y="1623"/>
                    <a:pt x="211" y="1738"/>
                  </a:cubicBezTo>
                  <a:cubicBezTo>
                    <a:pt x="303" y="1784"/>
                    <a:pt x="417" y="1829"/>
                    <a:pt x="508" y="1875"/>
                  </a:cubicBezTo>
                  <a:cubicBezTo>
                    <a:pt x="906" y="2029"/>
                    <a:pt x="1329" y="2095"/>
                    <a:pt x="1762" y="2095"/>
                  </a:cubicBezTo>
                  <a:cubicBezTo>
                    <a:pt x="3391" y="2095"/>
                    <a:pt x="5176" y="1152"/>
                    <a:pt x="6420" y="323"/>
                  </a:cubicBezTo>
                  <a:cubicBezTo>
                    <a:pt x="6443" y="300"/>
                    <a:pt x="6488" y="277"/>
                    <a:pt x="6534" y="254"/>
                  </a:cubicBezTo>
                  <a:cubicBezTo>
                    <a:pt x="6723" y="134"/>
                    <a:pt x="6563" y="1"/>
                    <a:pt x="6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28;p29">
              <a:extLst>
                <a:ext uri="{FF2B5EF4-FFF2-40B4-BE49-F238E27FC236}">
                  <a16:creationId xmlns:a16="http://schemas.microsoft.com/office/drawing/2014/main" id="{C40DE1CE-E40B-4EEC-73D4-5FC15181A3BF}"/>
                </a:ext>
              </a:extLst>
            </p:cNvPr>
            <p:cNvSpPr/>
            <p:nvPr/>
          </p:nvSpPr>
          <p:spPr>
            <a:xfrm>
              <a:off x="1946575" y="3817575"/>
              <a:ext cx="299625" cy="114925"/>
            </a:xfrm>
            <a:custGeom>
              <a:avLst/>
              <a:gdLst/>
              <a:ahLst/>
              <a:cxnLst/>
              <a:rect l="l" t="t" r="r" b="b"/>
              <a:pathLst>
                <a:path w="11985" h="4597" extrusionOk="0">
                  <a:moveTo>
                    <a:pt x="11779" y="1"/>
                  </a:moveTo>
                  <a:cubicBezTo>
                    <a:pt x="11185" y="1"/>
                    <a:pt x="10569" y="23"/>
                    <a:pt x="9953" y="92"/>
                  </a:cubicBezTo>
                  <a:cubicBezTo>
                    <a:pt x="9610" y="115"/>
                    <a:pt x="9268" y="160"/>
                    <a:pt x="8926" y="206"/>
                  </a:cubicBezTo>
                  <a:cubicBezTo>
                    <a:pt x="5821" y="685"/>
                    <a:pt x="2763" y="1941"/>
                    <a:pt x="480" y="4018"/>
                  </a:cubicBezTo>
                  <a:cubicBezTo>
                    <a:pt x="366" y="4132"/>
                    <a:pt x="229" y="4246"/>
                    <a:pt x="115" y="4383"/>
                  </a:cubicBezTo>
                  <a:lnTo>
                    <a:pt x="92" y="4383"/>
                  </a:lnTo>
                  <a:cubicBezTo>
                    <a:pt x="1" y="4474"/>
                    <a:pt x="69" y="4543"/>
                    <a:pt x="161" y="4588"/>
                  </a:cubicBezTo>
                  <a:cubicBezTo>
                    <a:pt x="184" y="4594"/>
                    <a:pt x="211" y="4597"/>
                    <a:pt x="240" y="4597"/>
                  </a:cubicBezTo>
                  <a:cubicBezTo>
                    <a:pt x="326" y="4597"/>
                    <a:pt x="429" y="4571"/>
                    <a:pt x="480" y="4520"/>
                  </a:cubicBezTo>
                  <a:cubicBezTo>
                    <a:pt x="526" y="4474"/>
                    <a:pt x="572" y="4451"/>
                    <a:pt x="594" y="4406"/>
                  </a:cubicBezTo>
                  <a:cubicBezTo>
                    <a:pt x="3265" y="1827"/>
                    <a:pt x="7168" y="503"/>
                    <a:pt x="10866" y="343"/>
                  </a:cubicBezTo>
                  <a:cubicBezTo>
                    <a:pt x="10934" y="343"/>
                    <a:pt x="11003" y="320"/>
                    <a:pt x="11071" y="320"/>
                  </a:cubicBezTo>
                  <a:lnTo>
                    <a:pt x="11710" y="320"/>
                  </a:lnTo>
                  <a:cubicBezTo>
                    <a:pt x="11779" y="320"/>
                    <a:pt x="11847" y="297"/>
                    <a:pt x="11893" y="252"/>
                  </a:cubicBezTo>
                  <a:cubicBezTo>
                    <a:pt x="11961" y="183"/>
                    <a:pt x="11984" y="92"/>
                    <a:pt x="11916" y="46"/>
                  </a:cubicBezTo>
                  <a:cubicBezTo>
                    <a:pt x="11893" y="23"/>
                    <a:pt x="11847" y="1"/>
                    <a:pt x="11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29;p29">
              <a:extLst>
                <a:ext uri="{FF2B5EF4-FFF2-40B4-BE49-F238E27FC236}">
                  <a16:creationId xmlns:a16="http://schemas.microsoft.com/office/drawing/2014/main" id="{1AA2EB06-899C-DAFB-5E89-E6EBF5372CBF}"/>
                </a:ext>
              </a:extLst>
            </p:cNvPr>
            <p:cNvSpPr/>
            <p:nvPr/>
          </p:nvSpPr>
          <p:spPr>
            <a:xfrm>
              <a:off x="2001375" y="3826700"/>
              <a:ext cx="284775" cy="166650"/>
            </a:xfrm>
            <a:custGeom>
              <a:avLst/>
              <a:gdLst/>
              <a:ahLst/>
              <a:cxnLst/>
              <a:rect l="l" t="t" r="r" b="b"/>
              <a:pathLst>
                <a:path w="11391" h="6666" extrusionOk="0">
                  <a:moveTo>
                    <a:pt x="11207" y="1"/>
                  </a:moveTo>
                  <a:cubicBezTo>
                    <a:pt x="9541" y="526"/>
                    <a:pt x="7921" y="1188"/>
                    <a:pt x="6368" y="1941"/>
                  </a:cubicBezTo>
                  <a:cubicBezTo>
                    <a:pt x="4040" y="3082"/>
                    <a:pt x="1644" y="4474"/>
                    <a:pt x="0" y="6529"/>
                  </a:cubicBezTo>
                  <a:cubicBezTo>
                    <a:pt x="91" y="6574"/>
                    <a:pt x="206" y="6620"/>
                    <a:pt x="320" y="6666"/>
                  </a:cubicBezTo>
                  <a:cubicBezTo>
                    <a:pt x="2054" y="4406"/>
                    <a:pt x="4771" y="2877"/>
                    <a:pt x="7327" y="1735"/>
                  </a:cubicBezTo>
                  <a:cubicBezTo>
                    <a:pt x="8651" y="1119"/>
                    <a:pt x="9998" y="571"/>
                    <a:pt x="11390" y="138"/>
                  </a:cubicBezTo>
                  <a:cubicBezTo>
                    <a:pt x="11344" y="92"/>
                    <a:pt x="11276" y="46"/>
                    <a:pt x="1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30;p29">
              <a:extLst>
                <a:ext uri="{FF2B5EF4-FFF2-40B4-BE49-F238E27FC236}">
                  <a16:creationId xmlns:a16="http://schemas.microsoft.com/office/drawing/2014/main" id="{B9083B2F-989C-5938-FC30-89E407D65A5E}"/>
                </a:ext>
              </a:extLst>
            </p:cNvPr>
            <p:cNvSpPr/>
            <p:nvPr/>
          </p:nvSpPr>
          <p:spPr>
            <a:xfrm>
              <a:off x="2046450" y="3859225"/>
              <a:ext cx="273925" cy="142125"/>
            </a:xfrm>
            <a:custGeom>
              <a:avLst/>
              <a:gdLst/>
              <a:ahLst/>
              <a:cxnLst/>
              <a:rect l="l" t="t" r="r" b="b"/>
              <a:pathLst>
                <a:path w="10957" h="5685" extrusionOk="0">
                  <a:moveTo>
                    <a:pt x="10957" y="1"/>
                  </a:moveTo>
                  <a:cubicBezTo>
                    <a:pt x="7076" y="1051"/>
                    <a:pt x="2831" y="2785"/>
                    <a:pt x="0" y="5661"/>
                  </a:cubicBezTo>
                  <a:cubicBezTo>
                    <a:pt x="137" y="5684"/>
                    <a:pt x="274" y="5684"/>
                    <a:pt x="434" y="5684"/>
                  </a:cubicBezTo>
                  <a:cubicBezTo>
                    <a:pt x="3150" y="2922"/>
                    <a:pt x="7213" y="1233"/>
                    <a:pt x="10957" y="206"/>
                  </a:cubicBezTo>
                  <a:lnTo>
                    <a:pt x="10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31;p29">
              <a:extLst>
                <a:ext uri="{FF2B5EF4-FFF2-40B4-BE49-F238E27FC236}">
                  <a16:creationId xmlns:a16="http://schemas.microsoft.com/office/drawing/2014/main" id="{E7BD4A17-9E57-F4D9-7DF0-92CDD81746D1}"/>
                </a:ext>
              </a:extLst>
            </p:cNvPr>
            <p:cNvSpPr/>
            <p:nvPr/>
          </p:nvSpPr>
          <p:spPr>
            <a:xfrm>
              <a:off x="2364850" y="3753100"/>
              <a:ext cx="20000" cy="20550"/>
            </a:xfrm>
            <a:custGeom>
              <a:avLst/>
              <a:gdLst/>
              <a:ahLst/>
              <a:cxnLst/>
              <a:rect l="l" t="t" r="r" b="b"/>
              <a:pathLst>
                <a:path w="800" h="822" extrusionOk="0">
                  <a:moveTo>
                    <a:pt x="617" y="0"/>
                  </a:moveTo>
                  <a:cubicBezTo>
                    <a:pt x="435" y="183"/>
                    <a:pt x="229" y="343"/>
                    <a:pt x="47" y="525"/>
                  </a:cubicBezTo>
                  <a:cubicBezTo>
                    <a:pt x="24" y="617"/>
                    <a:pt x="24" y="708"/>
                    <a:pt x="1" y="822"/>
                  </a:cubicBezTo>
                  <a:cubicBezTo>
                    <a:pt x="275" y="594"/>
                    <a:pt x="549" y="343"/>
                    <a:pt x="800" y="114"/>
                  </a:cubicBezTo>
                  <a:lnTo>
                    <a:pt x="800" y="114"/>
                  </a:lnTo>
                  <a:cubicBezTo>
                    <a:pt x="784" y="118"/>
                    <a:pt x="768" y="120"/>
                    <a:pt x="753" y="120"/>
                  </a:cubicBezTo>
                  <a:cubicBezTo>
                    <a:pt x="680" y="120"/>
                    <a:pt x="617" y="76"/>
                    <a:pt x="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32;p29">
              <a:extLst>
                <a:ext uri="{FF2B5EF4-FFF2-40B4-BE49-F238E27FC236}">
                  <a16:creationId xmlns:a16="http://schemas.microsoft.com/office/drawing/2014/main" id="{19A6EAE5-9A0B-BC28-FDBB-F967598529DE}"/>
                </a:ext>
              </a:extLst>
            </p:cNvPr>
            <p:cNvSpPr/>
            <p:nvPr/>
          </p:nvSpPr>
          <p:spPr>
            <a:xfrm>
              <a:off x="2399100" y="3737125"/>
              <a:ext cx="3450" cy="4000"/>
            </a:xfrm>
            <a:custGeom>
              <a:avLst/>
              <a:gdLst/>
              <a:ahLst/>
              <a:cxnLst/>
              <a:rect l="l" t="t" r="r" b="b"/>
              <a:pathLst>
                <a:path w="138" h="160" extrusionOk="0">
                  <a:moveTo>
                    <a:pt x="137" y="0"/>
                  </a:moveTo>
                  <a:lnTo>
                    <a:pt x="137" y="0"/>
                  </a:lnTo>
                  <a:cubicBezTo>
                    <a:pt x="92" y="46"/>
                    <a:pt x="46" y="91"/>
                    <a:pt x="0" y="160"/>
                  </a:cubicBezTo>
                  <a:cubicBezTo>
                    <a:pt x="46" y="114"/>
                    <a:pt x="92" y="46"/>
                    <a:pt x="137"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33;p29">
              <a:extLst>
                <a:ext uri="{FF2B5EF4-FFF2-40B4-BE49-F238E27FC236}">
                  <a16:creationId xmlns:a16="http://schemas.microsoft.com/office/drawing/2014/main" id="{C650A867-C944-9458-631F-CE397916A9A2}"/>
                </a:ext>
              </a:extLst>
            </p:cNvPr>
            <p:cNvSpPr/>
            <p:nvPr/>
          </p:nvSpPr>
          <p:spPr>
            <a:xfrm>
              <a:off x="2411650" y="3545950"/>
              <a:ext cx="46825" cy="169500"/>
            </a:xfrm>
            <a:custGeom>
              <a:avLst/>
              <a:gdLst/>
              <a:ahLst/>
              <a:cxnLst/>
              <a:rect l="l" t="t" r="r" b="b"/>
              <a:pathLst>
                <a:path w="1873" h="6780" extrusionOk="0">
                  <a:moveTo>
                    <a:pt x="1690" y="1"/>
                  </a:moveTo>
                  <a:cubicBezTo>
                    <a:pt x="1576" y="115"/>
                    <a:pt x="1461" y="252"/>
                    <a:pt x="1324" y="366"/>
                  </a:cubicBezTo>
                  <a:cubicBezTo>
                    <a:pt x="1667" y="2626"/>
                    <a:pt x="1302" y="4840"/>
                    <a:pt x="1" y="6780"/>
                  </a:cubicBezTo>
                  <a:cubicBezTo>
                    <a:pt x="252" y="6529"/>
                    <a:pt x="480" y="6300"/>
                    <a:pt x="754" y="6049"/>
                  </a:cubicBezTo>
                  <a:cubicBezTo>
                    <a:pt x="1256" y="5136"/>
                    <a:pt x="1576" y="4132"/>
                    <a:pt x="1735" y="3128"/>
                  </a:cubicBezTo>
                  <a:cubicBezTo>
                    <a:pt x="1690" y="3128"/>
                    <a:pt x="1644" y="3151"/>
                    <a:pt x="1598" y="3151"/>
                  </a:cubicBezTo>
                  <a:cubicBezTo>
                    <a:pt x="1561" y="3165"/>
                    <a:pt x="1529" y="3171"/>
                    <a:pt x="1504" y="3171"/>
                  </a:cubicBezTo>
                  <a:cubicBezTo>
                    <a:pt x="1327" y="3171"/>
                    <a:pt x="1422" y="2868"/>
                    <a:pt x="1621" y="2808"/>
                  </a:cubicBezTo>
                  <a:cubicBezTo>
                    <a:pt x="1667" y="2785"/>
                    <a:pt x="1712" y="2763"/>
                    <a:pt x="1781" y="2740"/>
                  </a:cubicBezTo>
                  <a:cubicBezTo>
                    <a:pt x="1872" y="1850"/>
                    <a:pt x="1849" y="937"/>
                    <a:pt x="16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34;p29">
              <a:extLst>
                <a:ext uri="{FF2B5EF4-FFF2-40B4-BE49-F238E27FC236}">
                  <a16:creationId xmlns:a16="http://schemas.microsoft.com/office/drawing/2014/main" id="{A6C62D09-4F1A-A859-38C6-7B625FCAB9C1}"/>
                </a:ext>
              </a:extLst>
            </p:cNvPr>
            <p:cNvSpPr/>
            <p:nvPr/>
          </p:nvSpPr>
          <p:spPr>
            <a:xfrm>
              <a:off x="2533200" y="3507500"/>
              <a:ext cx="115850" cy="83550"/>
            </a:xfrm>
            <a:custGeom>
              <a:avLst/>
              <a:gdLst/>
              <a:ahLst/>
              <a:cxnLst/>
              <a:rect l="l" t="t" r="r" b="b"/>
              <a:pathLst>
                <a:path w="4634" h="3342" extrusionOk="0">
                  <a:moveTo>
                    <a:pt x="721" y="0"/>
                  </a:moveTo>
                  <a:cubicBezTo>
                    <a:pt x="480" y="0"/>
                    <a:pt x="234" y="22"/>
                    <a:pt x="0" y="55"/>
                  </a:cubicBezTo>
                  <a:cubicBezTo>
                    <a:pt x="503" y="260"/>
                    <a:pt x="959" y="489"/>
                    <a:pt x="1416" y="785"/>
                  </a:cubicBezTo>
                  <a:cubicBezTo>
                    <a:pt x="1416" y="763"/>
                    <a:pt x="1438" y="740"/>
                    <a:pt x="1438" y="740"/>
                  </a:cubicBezTo>
                  <a:cubicBezTo>
                    <a:pt x="1452" y="617"/>
                    <a:pt x="1614" y="518"/>
                    <a:pt x="1726" y="518"/>
                  </a:cubicBezTo>
                  <a:cubicBezTo>
                    <a:pt x="1801" y="518"/>
                    <a:pt x="1854" y="562"/>
                    <a:pt x="1826" y="671"/>
                  </a:cubicBezTo>
                  <a:cubicBezTo>
                    <a:pt x="1804" y="785"/>
                    <a:pt x="1781" y="900"/>
                    <a:pt x="1735" y="991"/>
                  </a:cubicBezTo>
                  <a:cubicBezTo>
                    <a:pt x="2648" y="1630"/>
                    <a:pt x="3447" y="2429"/>
                    <a:pt x="4109" y="3342"/>
                  </a:cubicBezTo>
                  <a:cubicBezTo>
                    <a:pt x="4292" y="3319"/>
                    <a:pt x="4451" y="3296"/>
                    <a:pt x="4634" y="3273"/>
                  </a:cubicBezTo>
                  <a:cubicBezTo>
                    <a:pt x="3675" y="1904"/>
                    <a:pt x="2443" y="763"/>
                    <a:pt x="982" y="9"/>
                  </a:cubicBezTo>
                  <a:cubicBezTo>
                    <a:pt x="896" y="3"/>
                    <a:pt x="809" y="0"/>
                    <a:pt x="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35;p29">
              <a:extLst>
                <a:ext uri="{FF2B5EF4-FFF2-40B4-BE49-F238E27FC236}">
                  <a16:creationId xmlns:a16="http://schemas.microsoft.com/office/drawing/2014/main" id="{009B0F82-8526-B333-1DE8-41FAEC0131EA}"/>
                </a:ext>
              </a:extLst>
            </p:cNvPr>
            <p:cNvSpPr/>
            <p:nvPr/>
          </p:nvSpPr>
          <p:spPr>
            <a:xfrm>
              <a:off x="2641625" y="3593325"/>
              <a:ext cx="28550" cy="55950"/>
            </a:xfrm>
            <a:custGeom>
              <a:avLst/>
              <a:gdLst/>
              <a:ahLst/>
              <a:cxnLst/>
              <a:rect l="l" t="t" r="r" b="b"/>
              <a:pathLst>
                <a:path w="1142" h="2238" extrusionOk="0">
                  <a:moveTo>
                    <a:pt x="411" y="0"/>
                  </a:moveTo>
                  <a:cubicBezTo>
                    <a:pt x="365" y="114"/>
                    <a:pt x="274" y="206"/>
                    <a:pt x="183" y="228"/>
                  </a:cubicBezTo>
                  <a:cubicBezTo>
                    <a:pt x="114" y="228"/>
                    <a:pt x="69" y="228"/>
                    <a:pt x="0" y="251"/>
                  </a:cubicBezTo>
                  <a:cubicBezTo>
                    <a:pt x="434" y="868"/>
                    <a:pt x="799" y="1552"/>
                    <a:pt x="1096" y="2237"/>
                  </a:cubicBezTo>
                  <a:cubicBezTo>
                    <a:pt x="1141" y="1895"/>
                    <a:pt x="1141" y="1529"/>
                    <a:pt x="1096" y="1164"/>
                  </a:cubicBezTo>
                  <a:cubicBezTo>
                    <a:pt x="890" y="776"/>
                    <a:pt x="662" y="388"/>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36;p29">
              <a:extLst>
                <a:ext uri="{FF2B5EF4-FFF2-40B4-BE49-F238E27FC236}">
                  <a16:creationId xmlns:a16="http://schemas.microsoft.com/office/drawing/2014/main" id="{A2CACAB7-2A18-7862-1C09-EBF09E3F72DA}"/>
                </a:ext>
              </a:extLst>
            </p:cNvPr>
            <p:cNvSpPr/>
            <p:nvPr/>
          </p:nvSpPr>
          <p:spPr>
            <a:xfrm>
              <a:off x="2444800" y="3520425"/>
              <a:ext cx="134750" cy="104825"/>
            </a:xfrm>
            <a:custGeom>
              <a:avLst/>
              <a:gdLst/>
              <a:ahLst/>
              <a:cxnLst/>
              <a:rect l="l" t="t" r="r" b="b"/>
              <a:pathLst>
                <a:path w="5390" h="4193" extrusionOk="0">
                  <a:moveTo>
                    <a:pt x="5262" y="1"/>
                  </a:moveTo>
                  <a:cubicBezTo>
                    <a:pt x="5150" y="1"/>
                    <a:pt x="4988" y="100"/>
                    <a:pt x="4974" y="223"/>
                  </a:cubicBezTo>
                  <a:cubicBezTo>
                    <a:pt x="4974" y="223"/>
                    <a:pt x="4952" y="246"/>
                    <a:pt x="4952" y="268"/>
                  </a:cubicBezTo>
                  <a:cubicBezTo>
                    <a:pt x="4541" y="2140"/>
                    <a:pt x="2144" y="3213"/>
                    <a:pt x="455" y="3761"/>
                  </a:cubicBezTo>
                  <a:cubicBezTo>
                    <a:pt x="386" y="3784"/>
                    <a:pt x="341" y="3806"/>
                    <a:pt x="295" y="3829"/>
                  </a:cubicBezTo>
                  <a:cubicBezTo>
                    <a:pt x="96" y="3889"/>
                    <a:pt x="1" y="4192"/>
                    <a:pt x="178" y="4192"/>
                  </a:cubicBezTo>
                  <a:cubicBezTo>
                    <a:pt x="203" y="4192"/>
                    <a:pt x="235" y="4186"/>
                    <a:pt x="272" y="4172"/>
                  </a:cubicBezTo>
                  <a:cubicBezTo>
                    <a:pt x="318" y="4172"/>
                    <a:pt x="364" y="4149"/>
                    <a:pt x="409" y="4149"/>
                  </a:cubicBezTo>
                  <a:cubicBezTo>
                    <a:pt x="2190" y="3555"/>
                    <a:pt x="4678" y="2414"/>
                    <a:pt x="5271" y="474"/>
                  </a:cubicBezTo>
                  <a:cubicBezTo>
                    <a:pt x="5317" y="383"/>
                    <a:pt x="5340" y="268"/>
                    <a:pt x="5362" y="154"/>
                  </a:cubicBezTo>
                  <a:cubicBezTo>
                    <a:pt x="5390" y="45"/>
                    <a:pt x="5337" y="1"/>
                    <a:pt x="5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37;p29">
              <a:extLst>
                <a:ext uri="{FF2B5EF4-FFF2-40B4-BE49-F238E27FC236}">
                  <a16:creationId xmlns:a16="http://schemas.microsoft.com/office/drawing/2014/main" id="{2C46B498-76E2-123D-C329-C9EF8F2D8D9E}"/>
                </a:ext>
              </a:extLst>
            </p:cNvPr>
            <p:cNvSpPr/>
            <p:nvPr/>
          </p:nvSpPr>
          <p:spPr>
            <a:xfrm>
              <a:off x="2380275" y="3589225"/>
              <a:ext cx="272650" cy="166750"/>
            </a:xfrm>
            <a:custGeom>
              <a:avLst/>
              <a:gdLst/>
              <a:ahLst/>
              <a:cxnLst/>
              <a:rect l="l" t="t" r="r" b="b"/>
              <a:pathLst>
                <a:path w="10906" h="6670" extrusionOk="0">
                  <a:moveTo>
                    <a:pt x="10791" y="1"/>
                  </a:moveTo>
                  <a:cubicBezTo>
                    <a:pt x="10779" y="1"/>
                    <a:pt x="10765" y="2"/>
                    <a:pt x="10751" y="4"/>
                  </a:cubicBezTo>
                  <a:cubicBezTo>
                    <a:pt x="10568" y="27"/>
                    <a:pt x="10409" y="50"/>
                    <a:pt x="10226" y="73"/>
                  </a:cubicBezTo>
                  <a:cubicBezTo>
                    <a:pt x="7190" y="552"/>
                    <a:pt x="4291" y="2196"/>
                    <a:pt x="2009" y="4318"/>
                  </a:cubicBezTo>
                  <a:cubicBezTo>
                    <a:pt x="1735" y="4547"/>
                    <a:pt x="1507" y="4798"/>
                    <a:pt x="1256" y="5049"/>
                  </a:cubicBezTo>
                  <a:cubicBezTo>
                    <a:pt x="822" y="5482"/>
                    <a:pt x="434" y="5939"/>
                    <a:pt x="46" y="6418"/>
                  </a:cubicBezTo>
                  <a:cubicBezTo>
                    <a:pt x="23" y="6464"/>
                    <a:pt x="0" y="6510"/>
                    <a:pt x="0" y="6555"/>
                  </a:cubicBezTo>
                  <a:cubicBezTo>
                    <a:pt x="0" y="6647"/>
                    <a:pt x="92" y="6669"/>
                    <a:pt x="183" y="6669"/>
                  </a:cubicBezTo>
                  <a:cubicBezTo>
                    <a:pt x="251" y="6647"/>
                    <a:pt x="297" y="6624"/>
                    <a:pt x="343" y="6555"/>
                  </a:cubicBezTo>
                  <a:cubicBezTo>
                    <a:pt x="480" y="6395"/>
                    <a:pt x="616" y="6236"/>
                    <a:pt x="753" y="6076"/>
                  </a:cubicBezTo>
                  <a:cubicBezTo>
                    <a:pt x="799" y="6007"/>
                    <a:pt x="845" y="5962"/>
                    <a:pt x="890" y="5916"/>
                  </a:cubicBezTo>
                  <a:cubicBezTo>
                    <a:pt x="3310" y="3131"/>
                    <a:pt x="6802" y="895"/>
                    <a:pt x="10454" y="415"/>
                  </a:cubicBezTo>
                  <a:cubicBezTo>
                    <a:pt x="10523" y="392"/>
                    <a:pt x="10568" y="392"/>
                    <a:pt x="10637" y="392"/>
                  </a:cubicBezTo>
                  <a:cubicBezTo>
                    <a:pt x="10728" y="370"/>
                    <a:pt x="10819" y="278"/>
                    <a:pt x="10865" y="164"/>
                  </a:cubicBezTo>
                  <a:cubicBezTo>
                    <a:pt x="10906" y="83"/>
                    <a:pt x="10892" y="1"/>
                    <a:pt x="10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438;p29">
              <a:extLst>
                <a:ext uri="{FF2B5EF4-FFF2-40B4-BE49-F238E27FC236}">
                  <a16:creationId xmlns:a16="http://schemas.microsoft.com/office/drawing/2014/main" id="{23EA3FAF-5008-C292-E5D6-BF41DE68B86D}"/>
                </a:ext>
              </a:extLst>
            </p:cNvPr>
            <p:cNvSpPr/>
            <p:nvPr/>
          </p:nvSpPr>
          <p:spPr>
            <a:xfrm>
              <a:off x="2363150" y="3669200"/>
              <a:ext cx="302450" cy="123875"/>
            </a:xfrm>
            <a:custGeom>
              <a:avLst/>
              <a:gdLst/>
              <a:ahLst/>
              <a:cxnLst/>
              <a:rect l="l" t="t" r="r" b="b"/>
              <a:pathLst>
                <a:path w="12098" h="4955" extrusionOk="0">
                  <a:moveTo>
                    <a:pt x="12098" y="1"/>
                  </a:moveTo>
                  <a:cubicBezTo>
                    <a:pt x="9473" y="1"/>
                    <a:pt x="6894" y="1028"/>
                    <a:pt x="4543" y="2147"/>
                  </a:cubicBezTo>
                  <a:cubicBezTo>
                    <a:pt x="2991" y="2877"/>
                    <a:pt x="1461" y="3744"/>
                    <a:pt x="23" y="4703"/>
                  </a:cubicBezTo>
                  <a:cubicBezTo>
                    <a:pt x="23" y="4794"/>
                    <a:pt x="0" y="4863"/>
                    <a:pt x="0" y="4954"/>
                  </a:cubicBezTo>
                  <a:cubicBezTo>
                    <a:pt x="1210" y="4132"/>
                    <a:pt x="2488" y="3402"/>
                    <a:pt x="3789" y="2740"/>
                  </a:cubicBezTo>
                  <a:cubicBezTo>
                    <a:pt x="6253" y="1474"/>
                    <a:pt x="9098" y="320"/>
                    <a:pt x="11924" y="320"/>
                  </a:cubicBezTo>
                  <a:cubicBezTo>
                    <a:pt x="11951" y="320"/>
                    <a:pt x="11979" y="320"/>
                    <a:pt x="12007" y="320"/>
                  </a:cubicBezTo>
                  <a:cubicBezTo>
                    <a:pt x="12052" y="229"/>
                    <a:pt x="12075" y="115"/>
                    <a:pt x="12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439;p29">
              <a:extLst>
                <a:ext uri="{FF2B5EF4-FFF2-40B4-BE49-F238E27FC236}">
                  <a16:creationId xmlns:a16="http://schemas.microsoft.com/office/drawing/2014/main" id="{A3D845D7-9ABF-2707-A42E-B0EBDEDC8F56}"/>
                </a:ext>
              </a:extLst>
            </p:cNvPr>
            <p:cNvSpPr/>
            <p:nvPr/>
          </p:nvSpPr>
          <p:spPr>
            <a:xfrm>
              <a:off x="2364850" y="3711450"/>
              <a:ext cx="281350" cy="129550"/>
            </a:xfrm>
            <a:custGeom>
              <a:avLst/>
              <a:gdLst/>
              <a:ahLst/>
              <a:cxnLst/>
              <a:rect l="l" t="t" r="r" b="b"/>
              <a:pathLst>
                <a:path w="11254" h="5182" extrusionOk="0">
                  <a:moveTo>
                    <a:pt x="11254" y="0"/>
                  </a:moveTo>
                  <a:cubicBezTo>
                    <a:pt x="7237" y="411"/>
                    <a:pt x="3242" y="2671"/>
                    <a:pt x="1" y="5044"/>
                  </a:cubicBezTo>
                  <a:lnTo>
                    <a:pt x="161" y="5181"/>
                  </a:lnTo>
                  <a:cubicBezTo>
                    <a:pt x="3288" y="2876"/>
                    <a:pt x="7145" y="753"/>
                    <a:pt x="11003" y="342"/>
                  </a:cubicBezTo>
                  <a:cubicBezTo>
                    <a:pt x="11094" y="228"/>
                    <a:pt x="11185" y="114"/>
                    <a:pt x="1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Title 1">
            <a:extLst>
              <a:ext uri="{FF2B5EF4-FFF2-40B4-BE49-F238E27FC236}">
                <a16:creationId xmlns:a16="http://schemas.microsoft.com/office/drawing/2014/main" id="{1588523F-19DB-D8BE-B521-3C8AC70D3481}"/>
              </a:ext>
            </a:extLst>
          </p:cNvPr>
          <p:cNvSpPr txBox="1">
            <a:spLocks/>
          </p:cNvSpPr>
          <p:nvPr/>
        </p:nvSpPr>
        <p:spPr>
          <a:xfrm>
            <a:off x="5250975" y="117564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a:solidFill>
                  <a:schemeClr val="accent2">
                    <a:lumMod val="20000"/>
                    <a:lumOff val="80000"/>
                  </a:schemeClr>
                </a:solidFill>
                <a:latin typeface="#9Slide07 HLT Fall For You" panose="02000506000000020003" pitchFamily="2" charset="0"/>
              </a:rPr>
              <a:t>Diệu Hiền</a:t>
            </a:r>
            <a:endParaRPr lang="en-US" sz="2000" b="0" dirty="0">
              <a:solidFill>
                <a:schemeClr val="accent2">
                  <a:lumMod val="20000"/>
                  <a:lumOff val="80000"/>
                </a:schemeClr>
              </a:solidFill>
              <a:latin typeface="#9Slide07 HLT Fall For You" panose="02000506000000020003" pitchFamily="2" charset="0"/>
            </a:endParaRPr>
          </a:p>
        </p:txBody>
      </p:sp>
      <p:grpSp>
        <p:nvGrpSpPr>
          <p:cNvPr id="170" name="Google Shape;1760;p40">
            <a:extLst>
              <a:ext uri="{FF2B5EF4-FFF2-40B4-BE49-F238E27FC236}">
                <a16:creationId xmlns:a16="http://schemas.microsoft.com/office/drawing/2014/main" id="{5EE05CBE-7851-491A-767A-144638FAF530}"/>
              </a:ext>
            </a:extLst>
          </p:cNvPr>
          <p:cNvGrpSpPr/>
          <p:nvPr/>
        </p:nvGrpSpPr>
        <p:grpSpPr>
          <a:xfrm flipH="1">
            <a:off x="246483" y="317513"/>
            <a:ext cx="8873023" cy="4374213"/>
            <a:chOff x="101302" y="165113"/>
            <a:chExt cx="8873023" cy="4374213"/>
          </a:xfrm>
        </p:grpSpPr>
        <p:sp>
          <p:nvSpPr>
            <p:cNvPr id="171" name="Google Shape;1761;p40">
              <a:extLst>
                <a:ext uri="{FF2B5EF4-FFF2-40B4-BE49-F238E27FC236}">
                  <a16:creationId xmlns:a16="http://schemas.microsoft.com/office/drawing/2014/main" id="{E4BC9AB6-72AA-12A4-5D8A-68369B148C75}"/>
                </a:ext>
              </a:extLst>
            </p:cNvPr>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62;p40">
              <a:extLst>
                <a:ext uri="{FF2B5EF4-FFF2-40B4-BE49-F238E27FC236}">
                  <a16:creationId xmlns:a16="http://schemas.microsoft.com/office/drawing/2014/main" id="{C3971C18-FB69-0F58-0C6F-D9F6951990FF}"/>
                </a:ext>
              </a:extLst>
            </p:cNvPr>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3;p40">
              <a:extLst>
                <a:ext uri="{FF2B5EF4-FFF2-40B4-BE49-F238E27FC236}">
                  <a16:creationId xmlns:a16="http://schemas.microsoft.com/office/drawing/2014/main" id="{495A46FF-B118-2C5B-8322-FAA5DF72793B}"/>
                </a:ext>
              </a:extLst>
            </p:cNvPr>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64;p40">
              <a:extLst>
                <a:ext uri="{FF2B5EF4-FFF2-40B4-BE49-F238E27FC236}">
                  <a16:creationId xmlns:a16="http://schemas.microsoft.com/office/drawing/2014/main" id="{67C0172E-CB05-315A-C8D2-F95D656E2FE4}"/>
                </a:ext>
              </a:extLst>
            </p:cNvPr>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65;p40">
              <a:extLst>
                <a:ext uri="{FF2B5EF4-FFF2-40B4-BE49-F238E27FC236}">
                  <a16:creationId xmlns:a16="http://schemas.microsoft.com/office/drawing/2014/main" id="{523A108C-DEE3-FDAA-1D0B-2C1F0398B364}"/>
                </a:ext>
              </a:extLst>
            </p:cNvPr>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66;p40">
              <a:extLst>
                <a:ext uri="{FF2B5EF4-FFF2-40B4-BE49-F238E27FC236}">
                  <a16:creationId xmlns:a16="http://schemas.microsoft.com/office/drawing/2014/main" id="{974E9F34-20DF-C637-B392-A7D26D2675D7}"/>
                </a:ext>
              </a:extLst>
            </p:cNvPr>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67;p40">
              <a:extLst>
                <a:ext uri="{FF2B5EF4-FFF2-40B4-BE49-F238E27FC236}">
                  <a16:creationId xmlns:a16="http://schemas.microsoft.com/office/drawing/2014/main" id="{D684475F-9512-12FE-AB73-B189486AAC39}"/>
                </a:ext>
              </a:extLst>
            </p:cNvPr>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768;p40">
              <a:extLst>
                <a:ext uri="{FF2B5EF4-FFF2-40B4-BE49-F238E27FC236}">
                  <a16:creationId xmlns:a16="http://schemas.microsoft.com/office/drawing/2014/main" id="{A23332AF-69CF-93AD-A4EE-4638DCCE662F}"/>
                </a:ext>
              </a:extLst>
            </p:cNvPr>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769;p40">
              <a:extLst>
                <a:ext uri="{FF2B5EF4-FFF2-40B4-BE49-F238E27FC236}">
                  <a16:creationId xmlns:a16="http://schemas.microsoft.com/office/drawing/2014/main" id="{942EB314-2C85-21A4-B991-8D83A0325073}"/>
                </a:ext>
              </a:extLst>
            </p:cNvPr>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arn(inVertical)">
                                      <p:cBhvr>
                                        <p:cTn id="7" dur="500"/>
                                        <p:tgtEl>
                                          <p:spTgt spid="16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26" presetClass="emph" presetSubtype="0" repeatCount="indefinite" fill="hold" nodeType="withEffect">
                                  <p:stCondLst>
                                    <p:cond delay="0"/>
                                  </p:stCondLst>
                                  <p:childTnLst>
                                    <p:animEffect transition="out" filter="fade">
                                      <p:cBhvr>
                                        <p:cTn id="13" dur="2000" tmFilter="0, 0; .2, .5; .8, .5; 1, 0"/>
                                        <p:tgtEl>
                                          <p:spTgt spid="170"/>
                                        </p:tgtEl>
                                      </p:cBhvr>
                                    </p:animEffect>
                                    <p:animScale>
                                      <p:cBhvr>
                                        <p:cTn id="14" dur="1000" autoRev="1" fill="hold"/>
                                        <p:tgtEl>
                                          <p:spTgt spid="170"/>
                                        </p:tgtEl>
                                      </p:cBhvr>
                                      <p:by x="105000" y="105000"/>
                                    </p:animScale>
                                  </p:childTnLst>
                                </p:cTn>
                              </p:par>
                              <p:par>
                                <p:cTn id="15" presetID="8" presetClass="emph" presetSubtype="0" repeatCount="indefinite" fill="hold" nodeType="withEffect">
                                  <p:stCondLst>
                                    <p:cond delay="0"/>
                                  </p:stCondLst>
                                  <p:childTnLst>
                                    <p:animRot by="21600000">
                                      <p:cBhvr>
                                        <p:cTn id="16" dur="3000" fill="hold"/>
                                        <p:tgtEl>
                                          <p:spTgt spid="17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33"/>
          <p:cNvSpPr txBox="1">
            <a:spLocks noGrp="1"/>
          </p:cNvSpPr>
          <p:nvPr>
            <p:ph type="title" idx="2"/>
          </p:nvPr>
        </p:nvSpPr>
        <p:spPr>
          <a:xfrm>
            <a:off x="720000" y="293914"/>
            <a:ext cx="7704000" cy="968829"/>
          </a:xfrm>
          <a:prstGeom prst="rect">
            <a:avLst/>
          </a:prstGeom>
          <a:solidFill>
            <a:schemeClr val="tx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4">
                    <a:lumMod val="75000"/>
                  </a:schemeClr>
                </a:solidFill>
                <a:latin typeface="UTM Avo" panose="02040603050506020204" pitchFamily="18" charset="0"/>
                <a:cs typeface="Arial" pitchFamily="34" charset="0"/>
              </a:rPr>
              <a:t>Trong đoạn văn trên, dấu ngoặc kép được dùng độc lập:</a:t>
            </a:r>
            <a:endParaRPr sz="2800">
              <a:solidFill>
                <a:schemeClr val="accent4">
                  <a:lumMod val="75000"/>
                </a:schemeClr>
              </a:solidFill>
            </a:endParaRPr>
          </a:p>
        </p:txBody>
      </p:sp>
      <p:sp>
        <p:nvSpPr>
          <p:cNvPr id="39" name="Content Placeholder 2">
            <a:extLst>
              <a:ext uri="{FF2B5EF4-FFF2-40B4-BE49-F238E27FC236}">
                <a16:creationId xmlns:a16="http://schemas.microsoft.com/office/drawing/2014/main" id="{4D0027E3-36C3-A04A-836F-D175EC5420D7}"/>
              </a:ext>
            </a:extLst>
          </p:cNvPr>
          <p:cNvSpPr>
            <a:spLocks noGrp="1"/>
          </p:cNvSpPr>
          <p:nvPr>
            <p:ph type="title"/>
          </p:nvPr>
        </p:nvSpPr>
        <p:spPr>
          <a:xfrm>
            <a:off x="720000" y="1689479"/>
            <a:ext cx="7702550" cy="1628472"/>
          </a:xfrm>
        </p:spPr>
        <p:txBody>
          <a:bodyPr rtlCol="0" anchor="ctr">
            <a:noAutofit/>
          </a:bodyPr>
          <a:lstStyle/>
          <a:p>
            <a:pPr>
              <a:lnSpc>
                <a:spcPct val="114000"/>
              </a:lnSpc>
              <a:defRPr/>
            </a:pPr>
            <a:r>
              <a:rPr lang="en-US" sz="2800" b="1">
                <a:solidFill>
                  <a:schemeClr val="bg2"/>
                </a:solidFill>
                <a:latin typeface="UTM Avo" panose="02040603050506020204" pitchFamily="18" charset="0"/>
                <a:cs typeface="Arial" panose="020B0604020202020204" pitchFamily="34" charset="0"/>
              </a:rPr>
              <a:t>Bác tự cho mình là </a:t>
            </a:r>
            <a:r>
              <a:rPr lang="en-US" sz="2800" b="1">
                <a:solidFill>
                  <a:srgbClr val="FFFF00"/>
                </a:solidFill>
                <a:latin typeface="UTM Avo" panose="02040603050506020204" pitchFamily="18" charset="0"/>
                <a:cs typeface="Arial" panose="020B0604020202020204" pitchFamily="34" charset="0"/>
              </a:rPr>
              <a:t>“người lính vâng lệnh quốc dân ra mặt trận”, </a:t>
            </a:r>
            <a:r>
              <a:rPr lang="en-US" sz="2800" b="1">
                <a:solidFill>
                  <a:schemeClr val="bg2"/>
                </a:solidFill>
                <a:latin typeface="UTM Avo" panose="02040603050506020204" pitchFamily="18" charset="0"/>
                <a:cs typeface="Arial" panose="020B0604020202020204" pitchFamily="34" charset="0"/>
              </a:rPr>
              <a:t>là </a:t>
            </a:r>
            <a:r>
              <a:rPr lang="en-US" sz="2800" b="1">
                <a:solidFill>
                  <a:srgbClr val="FFFF00"/>
                </a:solidFill>
                <a:latin typeface="UTM Avo" panose="02040603050506020204" pitchFamily="18" charset="0"/>
                <a:cs typeface="Arial" panose="020B0604020202020204" pitchFamily="34" charset="0"/>
              </a:rPr>
              <a:t>“đầy tớ trung thành của nhân dân”</a:t>
            </a:r>
            <a:r>
              <a:rPr lang="en-US" sz="2800" b="1">
                <a:solidFill>
                  <a:schemeClr val="bg2"/>
                </a:solidFill>
                <a:latin typeface="UTM Avo" panose="02040603050506020204" pitchFamily="18" charset="0"/>
                <a:cs typeface="Arial" panose="020B0604020202020204" pitchFamily="34" charset="0"/>
              </a:rPr>
              <a:t>.</a:t>
            </a:r>
            <a:r>
              <a:rPr lang="en-US" sz="2800" b="1">
                <a:solidFill>
                  <a:srgbClr val="FFFF00"/>
                </a:solidFill>
                <a:latin typeface="UTM Avo" panose="02040603050506020204" pitchFamily="18" charset="0"/>
                <a:cs typeface="Arial" panose="020B0604020202020204" pitchFamily="34" charset="0"/>
              </a:rPr>
              <a:t> </a:t>
            </a:r>
            <a:br>
              <a:rPr lang="en-US" sz="2800" b="1">
                <a:solidFill>
                  <a:schemeClr val="bg2"/>
                </a:solidFill>
                <a:latin typeface="UTM Avo" panose="02040603050506020204" pitchFamily="18" charset="0"/>
                <a:cs typeface="Arial" panose="020B0604020202020204" pitchFamily="34" charset="0"/>
              </a:rPr>
            </a:br>
            <a:endParaRPr lang="en-US" sz="2800" b="1" dirty="0">
              <a:solidFill>
                <a:schemeClr val="bg2"/>
              </a:solidFill>
              <a:latin typeface="UTM Avo" panose="02040603050506020204" pitchFamily="18" charset="0"/>
              <a:cs typeface="Arial" panose="020B0604020202020204" pitchFamily="34" charset="0"/>
            </a:endParaRPr>
          </a:p>
        </p:txBody>
      </p:sp>
      <p:sp>
        <p:nvSpPr>
          <p:cNvPr id="2" name="Arrow: Right 1">
            <a:extLst>
              <a:ext uri="{FF2B5EF4-FFF2-40B4-BE49-F238E27FC236}">
                <a16:creationId xmlns:a16="http://schemas.microsoft.com/office/drawing/2014/main" id="{14561423-726F-A7B1-063E-B290F7580638}"/>
              </a:ext>
            </a:extLst>
          </p:cNvPr>
          <p:cNvSpPr/>
          <p:nvPr/>
        </p:nvSpPr>
        <p:spPr>
          <a:xfrm>
            <a:off x="971867" y="3358319"/>
            <a:ext cx="783772" cy="613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1499;p33">
            <a:extLst>
              <a:ext uri="{FF2B5EF4-FFF2-40B4-BE49-F238E27FC236}">
                <a16:creationId xmlns:a16="http://schemas.microsoft.com/office/drawing/2014/main" id="{F036B2CE-F968-DAB1-056B-5CA9A58B3215}"/>
              </a:ext>
            </a:extLst>
          </p:cNvPr>
          <p:cNvSpPr txBox="1">
            <a:spLocks/>
          </p:cNvSpPr>
          <p:nvPr/>
        </p:nvSpPr>
        <p:spPr>
          <a:xfrm>
            <a:off x="1882816" y="3297389"/>
            <a:ext cx="1548766" cy="735845"/>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r>
              <a:rPr lang="en-US" sz="2800" b="1">
                <a:solidFill>
                  <a:schemeClr val="accent4">
                    <a:lumMod val="75000"/>
                  </a:schemeClr>
                </a:solidFill>
                <a:latin typeface="UTM Avo" panose="02040603050506020204" pitchFamily="18" charset="0"/>
                <a:cs typeface="Arial" pitchFamily="34" charset="0"/>
              </a:rPr>
              <a:t>Cụm từ</a:t>
            </a:r>
            <a:endParaRPr lang="vi-VN" sz="2800">
              <a:solidFill>
                <a:schemeClr val="accent4">
                  <a:lumMod val="75000"/>
                </a:schemeClr>
              </a:solidFill>
            </a:endParaRPr>
          </a:p>
        </p:txBody>
      </p:sp>
      <p:sp>
        <p:nvSpPr>
          <p:cNvPr id="42" name="Arrow: Right 41">
            <a:extLst>
              <a:ext uri="{FF2B5EF4-FFF2-40B4-BE49-F238E27FC236}">
                <a16:creationId xmlns:a16="http://schemas.microsoft.com/office/drawing/2014/main" id="{B49BD8AE-4BF2-AD8C-D695-73F2E483EF1A}"/>
              </a:ext>
            </a:extLst>
          </p:cNvPr>
          <p:cNvSpPr/>
          <p:nvPr/>
        </p:nvSpPr>
        <p:spPr>
          <a:xfrm>
            <a:off x="3632425" y="3358319"/>
            <a:ext cx="783772" cy="613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499;p33">
            <a:extLst>
              <a:ext uri="{FF2B5EF4-FFF2-40B4-BE49-F238E27FC236}">
                <a16:creationId xmlns:a16="http://schemas.microsoft.com/office/drawing/2014/main" id="{F808A8BA-6C03-55EA-A8E5-F9F62667DC29}"/>
              </a:ext>
            </a:extLst>
          </p:cNvPr>
          <p:cNvSpPr txBox="1">
            <a:spLocks/>
          </p:cNvSpPr>
          <p:nvPr/>
        </p:nvSpPr>
        <p:spPr>
          <a:xfrm>
            <a:off x="4617040" y="3180898"/>
            <a:ext cx="3520575" cy="968828"/>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r>
              <a:rPr lang="en-US" sz="2800" b="1">
                <a:solidFill>
                  <a:schemeClr val="accent4">
                    <a:lumMod val="75000"/>
                  </a:schemeClr>
                </a:solidFill>
                <a:latin typeface="UTM Avo" panose="02040603050506020204" pitchFamily="18" charset="0"/>
                <a:cs typeface="Arial" pitchFamily="34" charset="0"/>
              </a:rPr>
              <a:t>Dấu ngoặc kép dùng độc lập</a:t>
            </a:r>
            <a:endParaRPr lang="vi-VN" sz="280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99"/>
                                        </p:tgtEl>
                                        <p:attrNameLst>
                                          <p:attrName>style.visibility</p:attrName>
                                        </p:attrNameLst>
                                      </p:cBhvr>
                                      <p:to>
                                        <p:strVal val="visible"/>
                                      </p:to>
                                    </p:set>
                                    <p:animEffect transition="in" filter="barn(inVertical)">
                                      <p:cBhvr>
                                        <p:cTn id="7" dur="500"/>
                                        <p:tgtEl>
                                          <p:spTgt spid="14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fade">
                                      <p:cBhvr>
                                        <p:cTn id="12" dur="1000"/>
                                        <p:tgtEl>
                                          <p:spTgt spid="39">
                                            <p:txEl>
                                              <p:pRg st="0" end="0"/>
                                            </p:txEl>
                                          </p:spTgt>
                                        </p:tgtEl>
                                      </p:cBhvr>
                                    </p:animEffect>
                                    <p:anim calcmode="lin" valueType="num">
                                      <p:cBhvr>
                                        <p:cTn id="13"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 grpId="0" animBg="1"/>
      <p:bldP spid="2" grpId="0" animBg="1"/>
      <p:bldP spid="41"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33"/>
          <p:cNvSpPr txBox="1">
            <a:spLocks noGrp="1"/>
          </p:cNvSpPr>
          <p:nvPr>
            <p:ph type="title" idx="2"/>
          </p:nvPr>
        </p:nvSpPr>
        <p:spPr>
          <a:xfrm>
            <a:off x="720000" y="293914"/>
            <a:ext cx="7704000" cy="968829"/>
          </a:xfrm>
          <a:prstGeom prst="rect">
            <a:avLst/>
          </a:prstGeom>
          <a:solidFill>
            <a:schemeClr val="tx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4">
                    <a:lumMod val="75000"/>
                  </a:schemeClr>
                </a:solidFill>
                <a:latin typeface="UTM Avo" panose="02040603050506020204" pitchFamily="18" charset="0"/>
                <a:cs typeface="Arial" pitchFamily="34" charset="0"/>
              </a:rPr>
              <a:t>Trong đoạn văn trên, dấu ngoặc kép được phối hợp với dấu hai chấm:</a:t>
            </a:r>
            <a:endParaRPr sz="2800">
              <a:solidFill>
                <a:schemeClr val="accent4">
                  <a:lumMod val="75000"/>
                </a:schemeClr>
              </a:solidFill>
            </a:endParaRPr>
          </a:p>
        </p:txBody>
      </p:sp>
      <p:sp>
        <p:nvSpPr>
          <p:cNvPr id="39" name="Content Placeholder 2">
            <a:extLst>
              <a:ext uri="{FF2B5EF4-FFF2-40B4-BE49-F238E27FC236}">
                <a16:creationId xmlns:a16="http://schemas.microsoft.com/office/drawing/2014/main" id="{4D0027E3-36C3-A04A-836F-D175EC5420D7}"/>
              </a:ext>
            </a:extLst>
          </p:cNvPr>
          <p:cNvSpPr>
            <a:spLocks noGrp="1"/>
          </p:cNvSpPr>
          <p:nvPr>
            <p:ph type="title"/>
          </p:nvPr>
        </p:nvSpPr>
        <p:spPr>
          <a:xfrm>
            <a:off x="721450" y="1703167"/>
            <a:ext cx="7702550" cy="1628472"/>
          </a:xfrm>
        </p:spPr>
        <p:txBody>
          <a:bodyPr rtlCol="0" anchor="ctr">
            <a:noAutofit/>
          </a:bodyPr>
          <a:lstStyle/>
          <a:p>
            <a:pPr algn="just">
              <a:spcBef>
                <a:spcPts val="600"/>
              </a:spcBef>
              <a:spcAft>
                <a:spcPts val="600"/>
              </a:spcAft>
              <a:defRPr/>
            </a:pPr>
            <a:r>
              <a:rPr lang="en-US" sz="2600" b="1">
                <a:solidFill>
                  <a:schemeClr val="bg2"/>
                </a:solidFill>
                <a:latin typeface="UTM Avo" panose="02040603050506020204" pitchFamily="18" charset="0"/>
                <a:cs typeface="Arial" panose="020B0604020202020204" pitchFamily="34" charset="0"/>
              </a:rPr>
              <a:t>Bác nói: </a:t>
            </a:r>
            <a:r>
              <a:rPr lang="en-US" sz="2600" b="1">
                <a:solidFill>
                  <a:srgbClr val="FFFF00"/>
                </a:solidFill>
                <a:latin typeface="UTM Avo" panose="02040603050506020204" pitchFamily="18" charset="0"/>
                <a:cs typeface="Arial" panose="020B0604020202020204" pitchFamily="34" charset="0"/>
              </a:rPr>
              <a:t>‘‘Tôi chỉ có một sự ham muốn, ham muốn tột bậc, là làm sao cho nước ta hoàn toàn độc lập, dân ta được hoàn tự do, đồng bào ai cũng có cơm ăn, áo mặc, ai cũng được học hành.”</a:t>
            </a:r>
          </a:p>
        </p:txBody>
      </p:sp>
      <p:sp>
        <p:nvSpPr>
          <p:cNvPr id="2" name="Arrow: Right 1">
            <a:extLst>
              <a:ext uri="{FF2B5EF4-FFF2-40B4-BE49-F238E27FC236}">
                <a16:creationId xmlns:a16="http://schemas.microsoft.com/office/drawing/2014/main" id="{14561423-726F-A7B1-063E-B290F7580638}"/>
              </a:ext>
            </a:extLst>
          </p:cNvPr>
          <p:cNvSpPr/>
          <p:nvPr/>
        </p:nvSpPr>
        <p:spPr>
          <a:xfrm>
            <a:off x="974985" y="3840950"/>
            <a:ext cx="783772" cy="613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1499;p33">
            <a:extLst>
              <a:ext uri="{FF2B5EF4-FFF2-40B4-BE49-F238E27FC236}">
                <a16:creationId xmlns:a16="http://schemas.microsoft.com/office/drawing/2014/main" id="{F036B2CE-F968-DAB1-056B-5CA9A58B3215}"/>
              </a:ext>
            </a:extLst>
          </p:cNvPr>
          <p:cNvSpPr txBox="1">
            <a:spLocks/>
          </p:cNvSpPr>
          <p:nvPr/>
        </p:nvSpPr>
        <p:spPr>
          <a:xfrm>
            <a:off x="1850696" y="3592445"/>
            <a:ext cx="1699044" cy="1257221"/>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r>
              <a:rPr lang="en-US" sz="2800" b="1">
                <a:solidFill>
                  <a:schemeClr val="accent4">
                    <a:lumMod val="75000"/>
                  </a:schemeClr>
                </a:solidFill>
                <a:latin typeface="UTM Avo" panose="02040603050506020204" pitchFamily="18" charset="0"/>
                <a:cs typeface="Arial" pitchFamily="34" charset="0"/>
              </a:rPr>
              <a:t>Câu trọn vẹn</a:t>
            </a:r>
            <a:endParaRPr lang="vi-VN" sz="2800">
              <a:solidFill>
                <a:schemeClr val="accent4">
                  <a:lumMod val="75000"/>
                </a:schemeClr>
              </a:solidFill>
            </a:endParaRPr>
          </a:p>
        </p:txBody>
      </p:sp>
      <p:sp>
        <p:nvSpPr>
          <p:cNvPr id="42" name="Arrow: Right 41">
            <a:extLst>
              <a:ext uri="{FF2B5EF4-FFF2-40B4-BE49-F238E27FC236}">
                <a16:creationId xmlns:a16="http://schemas.microsoft.com/office/drawing/2014/main" id="{B49BD8AE-4BF2-AD8C-D695-73F2E483EF1A}"/>
              </a:ext>
            </a:extLst>
          </p:cNvPr>
          <p:cNvSpPr/>
          <p:nvPr/>
        </p:nvSpPr>
        <p:spPr>
          <a:xfrm>
            <a:off x="3788228" y="3826735"/>
            <a:ext cx="783772" cy="613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oogle Shape;1499;p33">
            <a:extLst>
              <a:ext uri="{FF2B5EF4-FFF2-40B4-BE49-F238E27FC236}">
                <a16:creationId xmlns:a16="http://schemas.microsoft.com/office/drawing/2014/main" id="{F808A8BA-6C03-55EA-A8E5-F9F62667DC29}"/>
              </a:ext>
            </a:extLst>
          </p:cNvPr>
          <p:cNvSpPr txBox="1">
            <a:spLocks/>
          </p:cNvSpPr>
          <p:nvPr/>
        </p:nvSpPr>
        <p:spPr>
          <a:xfrm>
            <a:off x="4648440" y="3592445"/>
            <a:ext cx="3520575" cy="1257220"/>
          </a:xfrm>
          <a:prstGeom prst="rect">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r>
              <a:rPr lang="en-US" sz="2800" b="1">
                <a:solidFill>
                  <a:schemeClr val="accent4">
                    <a:lumMod val="75000"/>
                  </a:schemeClr>
                </a:solidFill>
                <a:latin typeface="UTM Avo" panose="02040603050506020204" pitchFamily="18" charset="0"/>
                <a:cs typeface="Arial" pitchFamily="34" charset="0"/>
              </a:rPr>
              <a:t>Dấu ngoặc kép dùng phối hợp với dấu hai chấm</a:t>
            </a:r>
            <a:endParaRPr lang="vi-VN" sz="2800">
              <a:solidFill>
                <a:schemeClr val="accent4">
                  <a:lumMod val="75000"/>
                </a:schemeClr>
              </a:solidFill>
            </a:endParaRPr>
          </a:p>
        </p:txBody>
      </p:sp>
    </p:spTree>
    <p:extLst>
      <p:ext uri="{BB962C8B-B14F-4D97-AF65-F5344CB8AC3E}">
        <p14:creationId xmlns:p14="http://schemas.microsoft.com/office/powerpoint/2010/main" val="18136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99"/>
                                        </p:tgtEl>
                                        <p:attrNameLst>
                                          <p:attrName>style.visibility</p:attrName>
                                        </p:attrNameLst>
                                      </p:cBhvr>
                                      <p:to>
                                        <p:strVal val="visible"/>
                                      </p:to>
                                    </p:set>
                                    <p:animEffect transition="in" filter="barn(outVertical)">
                                      <p:cBhvr>
                                        <p:cTn id="7" dur="500"/>
                                        <p:tgtEl>
                                          <p:spTgt spid="14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fade">
                                      <p:cBhvr>
                                        <p:cTn id="12" dur="1000"/>
                                        <p:tgtEl>
                                          <p:spTgt spid="39">
                                            <p:txEl>
                                              <p:pRg st="0" end="0"/>
                                            </p:txEl>
                                          </p:spTgt>
                                        </p:tgtEl>
                                      </p:cBhvr>
                                    </p:animEffect>
                                    <p:anim calcmode="lin" valueType="num">
                                      <p:cBhvr>
                                        <p:cTn id="13"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 grpId="0" animBg="1"/>
      <p:bldP spid="2"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32"/>
          <p:cNvSpPr txBox="1">
            <a:spLocks noGrp="1"/>
          </p:cNvSpPr>
          <p:nvPr>
            <p:ph type="title"/>
          </p:nvPr>
        </p:nvSpPr>
        <p:spPr>
          <a:xfrm>
            <a:off x="2096317" y="302825"/>
            <a:ext cx="4797931" cy="7909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9Slide03 Impact" panose="02040603050506020204" pitchFamily="18" charset="0"/>
              </a:rPr>
              <a:t>Dấu ngoặc kép</a:t>
            </a:r>
            <a:endParaRPr>
              <a:latin typeface="#9Slide03 Impact" panose="02040603050506020204" pitchFamily="18" charset="0"/>
            </a:endParaRPr>
          </a:p>
        </p:txBody>
      </p:sp>
      <p:cxnSp>
        <p:nvCxnSpPr>
          <p:cNvPr id="4" name="Straight Connector 3">
            <a:extLst>
              <a:ext uri="{FF2B5EF4-FFF2-40B4-BE49-F238E27FC236}">
                <a16:creationId xmlns:a16="http://schemas.microsoft.com/office/drawing/2014/main" id="{E32C58F1-FB7F-A38C-70AB-A4D5FB68F1F1}"/>
              </a:ext>
            </a:extLst>
          </p:cNvPr>
          <p:cNvCxnSpPr>
            <a:cxnSpLocks/>
          </p:cNvCxnSpPr>
          <p:nvPr/>
        </p:nvCxnSpPr>
        <p:spPr>
          <a:xfrm>
            <a:off x="5674721" y="3193662"/>
            <a:ext cx="513993"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1BCEEF7-D80B-558C-DC92-8CF914573BCF}"/>
              </a:ext>
            </a:extLst>
          </p:cNvPr>
          <p:cNvCxnSpPr>
            <a:cxnSpLocks/>
          </p:cNvCxnSpPr>
          <p:nvPr/>
        </p:nvCxnSpPr>
        <p:spPr>
          <a:xfrm>
            <a:off x="5210885" y="1509724"/>
            <a:ext cx="54302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40CF5D9-88CA-BC4F-FAF9-DD5D442F5C0A}"/>
              </a:ext>
            </a:extLst>
          </p:cNvPr>
          <p:cNvCxnSpPr>
            <a:cxnSpLocks/>
            <a:stCxn id="18" idx="3"/>
          </p:cNvCxnSpPr>
          <p:nvPr/>
        </p:nvCxnSpPr>
        <p:spPr>
          <a:xfrm flipV="1">
            <a:off x="2434433" y="1773407"/>
            <a:ext cx="770692" cy="65411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B75812-DD57-ADFA-B354-31D3B7D63709}"/>
              </a:ext>
            </a:extLst>
          </p:cNvPr>
          <p:cNvCxnSpPr>
            <a:cxnSpLocks/>
            <a:stCxn id="18" idx="3"/>
            <a:endCxn id="17" idx="1"/>
          </p:cNvCxnSpPr>
          <p:nvPr/>
        </p:nvCxnSpPr>
        <p:spPr>
          <a:xfrm>
            <a:off x="2434433" y="2427522"/>
            <a:ext cx="849879" cy="76614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lowchart: Alternate Process 12">
            <a:extLst>
              <a:ext uri="{FF2B5EF4-FFF2-40B4-BE49-F238E27FC236}">
                <a16:creationId xmlns:a16="http://schemas.microsoft.com/office/drawing/2014/main" id="{09A5EE87-8B46-3178-AFB9-D1B374C9E22B}"/>
              </a:ext>
            </a:extLst>
          </p:cNvPr>
          <p:cNvSpPr/>
          <p:nvPr/>
        </p:nvSpPr>
        <p:spPr>
          <a:xfrm>
            <a:off x="5781306" y="1245906"/>
            <a:ext cx="2027334" cy="450448"/>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wrap="square" lIns="98399" tIns="49199" rIns="98399" bIns="49199">
            <a:spAutoFit/>
          </a:bodyPr>
          <a:lstStyle/>
          <a:p>
            <a:pPr>
              <a:defRPr/>
            </a:pPr>
            <a:r>
              <a:rPr lang="en-US" sz="2000" b="1" i="0" u="none" dirty="0" err="1">
                <a:latin typeface="UTM Avo" panose="02040603050506020204" pitchFamily="18" charset="0"/>
                <a:cs typeface="Arial" pitchFamily="34" charset="0"/>
              </a:rPr>
              <a:t>Dùng</a:t>
            </a:r>
            <a:r>
              <a:rPr lang="en-US" sz="2000" b="1" i="0" u="none" dirty="0">
                <a:latin typeface="UTM Avo" panose="02040603050506020204" pitchFamily="18" charset="0"/>
                <a:cs typeface="Arial" pitchFamily="34" charset="0"/>
              </a:rPr>
              <a:t> </a:t>
            </a:r>
            <a:r>
              <a:rPr lang="en-US" sz="2000" b="1" i="0" u="none" dirty="0" err="1">
                <a:latin typeface="UTM Avo" panose="02040603050506020204" pitchFamily="18" charset="0"/>
                <a:cs typeface="Arial" pitchFamily="34" charset="0"/>
              </a:rPr>
              <a:t>độc</a:t>
            </a:r>
            <a:r>
              <a:rPr lang="en-US" sz="2000" b="1" i="0" u="none" dirty="0">
                <a:latin typeface="UTM Avo" panose="02040603050506020204" pitchFamily="18" charset="0"/>
                <a:cs typeface="Arial" pitchFamily="34" charset="0"/>
              </a:rPr>
              <a:t> </a:t>
            </a:r>
            <a:r>
              <a:rPr lang="en-US" sz="2000" b="1" i="0" u="none" dirty="0" err="1">
                <a:latin typeface="UTM Avo" panose="02040603050506020204" pitchFamily="18" charset="0"/>
                <a:cs typeface="Arial" pitchFamily="34" charset="0"/>
              </a:rPr>
              <a:t>lập</a:t>
            </a:r>
            <a:endParaRPr lang="en-US" sz="2000" b="1" dirty="0">
              <a:latin typeface="UTM Avo" panose="02040603050506020204" pitchFamily="18" charset="0"/>
            </a:endParaRPr>
          </a:p>
        </p:txBody>
      </p:sp>
      <p:sp>
        <p:nvSpPr>
          <p:cNvPr id="14" name="Flowchart: Alternate Process 13">
            <a:extLst>
              <a:ext uri="{FF2B5EF4-FFF2-40B4-BE49-F238E27FC236}">
                <a16:creationId xmlns:a16="http://schemas.microsoft.com/office/drawing/2014/main" id="{17F17E68-7122-0F22-F47D-61184E445572}"/>
              </a:ext>
            </a:extLst>
          </p:cNvPr>
          <p:cNvSpPr/>
          <p:nvPr/>
        </p:nvSpPr>
        <p:spPr>
          <a:xfrm>
            <a:off x="6188714" y="2844072"/>
            <a:ext cx="2112971" cy="790967"/>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wrap="none" lIns="98399" tIns="49199" rIns="98399" bIns="49199">
            <a:spAutoFit/>
          </a:bodyPr>
          <a:lstStyle/>
          <a:p>
            <a:pPr algn="ctr">
              <a:defRPr/>
            </a:pPr>
            <a:r>
              <a:rPr lang="en-US" sz="2000" b="1" dirty="0" err="1">
                <a:latin typeface="UTM Avo" panose="02040603050506020204" pitchFamily="18" charset="0"/>
                <a:cs typeface="Arial" pitchFamily="34" charset="0"/>
              </a:rPr>
              <a:t>Phối</a:t>
            </a:r>
            <a:r>
              <a:rPr lang="en-US" sz="2000" b="1" dirty="0">
                <a:latin typeface="UTM Avo" panose="02040603050506020204" pitchFamily="18" charset="0"/>
                <a:cs typeface="Arial" pitchFamily="34" charset="0"/>
              </a:rPr>
              <a:t> </a:t>
            </a:r>
            <a:r>
              <a:rPr lang="en-US" sz="2000" b="1" dirty="0" err="1">
                <a:latin typeface="UTM Avo" panose="02040603050506020204" pitchFamily="18" charset="0"/>
                <a:cs typeface="Arial" pitchFamily="34" charset="0"/>
              </a:rPr>
              <a:t>hợp</a:t>
            </a:r>
            <a:endParaRPr lang="en-US" sz="2000" b="1" dirty="0">
              <a:latin typeface="UTM Avo" panose="02040603050506020204" pitchFamily="18" charset="0"/>
              <a:cs typeface="Arial" pitchFamily="34" charset="0"/>
            </a:endParaRPr>
          </a:p>
          <a:p>
            <a:pPr algn="ctr">
              <a:defRPr/>
            </a:pPr>
            <a:r>
              <a:rPr lang="en-US" sz="2000" b="1" dirty="0" err="1">
                <a:latin typeface="UTM Avo" panose="02040603050506020204" pitchFamily="18" charset="0"/>
                <a:cs typeface="Arial" pitchFamily="34" charset="0"/>
              </a:rPr>
              <a:t>dấu</a:t>
            </a:r>
            <a:r>
              <a:rPr lang="en-US" sz="2000" b="1" dirty="0">
                <a:latin typeface="UTM Avo" panose="02040603050506020204" pitchFamily="18" charset="0"/>
                <a:cs typeface="Arial" pitchFamily="34" charset="0"/>
              </a:rPr>
              <a:t> </a:t>
            </a:r>
            <a:r>
              <a:rPr lang="en-US" sz="2000" b="1" dirty="0" err="1">
                <a:latin typeface="UTM Avo" panose="02040603050506020204" pitchFamily="18" charset="0"/>
                <a:cs typeface="Arial" pitchFamily="34" charset="0"/>
              </a:rPr>
              <a:t>hai</a:t>
            </a:r>
            <a:r>
              <a:rPr lang="en-US" sz="2000" b="1" dirty="0">
                <a:latin typeface="UTM Avo" panose="02040603050506020204" pitchFamily="18" charset="0"/>
                <a:cs typeface="Arial" pitchFamily="34" charset="0"/>
              </a:rPr>
              <a:t> </a:t>
            </a:r>
            <a:r>
              <a:rPr lang="en-US" sz="2000" b="1" dirty="0" err="1">
                <a:latin typeface="UTM Avo" panose="02040603050506020204" pitchFamily="18" charset="0"/>
                <a:cs typeface="Arial" pitchFamily="34" charset="0"/>
              </a:rPr>
              <a:t>chấm</a:t>
            </a:r>
            <a:endParaRPr lang="en-US" sz="2000" b="1" dirty="0">
              <a:latin typeface="UTM Avo" panose="02040603050506020204" pitchFamily="18" charset="0"/>
            </a:endParaRPr>
          </a:p>
        </p:txBody>
      </p:sp>
      <p:sp>
        <p:nvSpPr>
          <p:cNvPr id="16" name="Flowchart: Alternate Process 15">
            <a:extLst>
              <a:ext uri="{FF2B5EF4-FFF2-40B4-BE49-F238E27FC236}">
                <a16:creationId xmlns:a16="http://schemas.microsoft.com/office/drawing/2014/main" id="{8B9989DB-7B8E-5243-093B-83BEF3F964BA}"/>
              </a:ext>
            </a:extLst>
          </p:cNvPr>
          <p:cNvSpPr/>
          <p:nvPr/>
        </p:nvSpPr>
        <p:spPr>
          <a:xfrm>
            <a:off x="3205125" y="1322959"/>
            <a:ext cx="1978364" cy="450448"/>
          </a:xfrm>
          <a:prstGeom prst="flowChartAlternateProcess">
            <a:avLst/>
          </a:prstGeom>
          <a:solidFill>
            <a:schemeClr val="bg2"/>
          </a:solidFill>
        </p:spPr>
        <p:txBody>
          <a:bodyPr wrap="square" lIns="98399" tIns="49199" rIns="98399" bIns="49199">
            <a:spAutoFit/>
          </a:bodyPr>
          <a:lstStyle/>
          <a:p>
            <a:pPr algn="ctr">
              <a:defRPr/>
            </a:pPr>
            <a:r>
              <a:rPr lang="en-US" sz="2000" b="1" dirty="0" err="1">
                <a:solidFill>
                  <a:srgbClr val="FF0066"/>
                </a:solidFill>
                <a:latin typeface="UTM Avo" panose="02040603050506020204" pitchFamily="18" charset="0"/>
                <a:cs typeface="Arial" pitchFamily="34" charset="0"/>
              </a:rPr>
              <a:t>Cụm</a:t>
            </a:r>
            <a:r>
              <a:rPr lang="en-US" sz="2000" b="1" dirty="0">
                <a:solidFill>
                  <a:srgbClr val="FF0066"/>
                </a:solidFill>
                <a:latin typeface="UTM Avo" panose="02040603050506020204" pitchFamily="18" charset="0"/>
                <a:cs typeface="Arial" pitchFamily="34" charset="0"/>
              </a:rPr>
              <a:t> </a:t>
            </a:r>
            <a:r>
              <a:rPr lang="en-US" sz="2000" b="1" dirty="0" err="1">
                <a:solidFill>
                  <a:srgbClr val="FF0066"/>
                </a:solidFill>
                <a:latin typeface="UTM Avo" panose="02040603050506020204" pitchFamily="18" charset="0"/>
                <a:cs typeface="Arial" pitchFamily="34" charset="0"/>
              </a:rPr>
              <a:t>từ</a:t>
            </a:r>
            <a:endParaRPr lang="en-US" sz="2000" b="1" dirty="0">
              <a:solidFill>
                <a:srgbClr val="FF0066"/>
              </a:solidFill>
              <a:latin typeface="UTM Avo" panose="02040603050506020204" pitchFamily="18" charset="0"/>
            </a:endParaRPr>
          </a:p>
        </p:txBody>
      </p:sp>
      <p:sp>
        <p:nvSpPr>
          <p:cNvPr id="17" name="Rounded Rectangle 12">
            <a:extLst>
              <a:ext uri="{FF2B5EF4-FFF2-40B4-BE49-F238E27FC236}">
                <a16:creationId xmlns:a16="http://schemas.microsoft.com/office/drawing/2014/main" id="{4777094D-338C-799A-680A-4EA1D181EB26}"/>
              </a:ext>
            </a:extLst>
          </p:cNvPr>
          <p:cNvSpPr/>
          <p:nvPr/>
        </p:nvSpPr>
        <p:spPr>
          <a:xfrm>
            <a:off x="3284312" y="2798179"/>
            <a:ext cx="2390409" cy="790967"/>
          </a:xfrm>
          <a:prstGeom prst="roundRect">
            <a:avLst/>
          </a:prstGeom>
          <a:solidFill>
            <a:schemeClr val="bg2"/>
          </a:solidFill>
        </p:spPr>
        <p:txBody>
          <a:bodyPr wrap="square" lIns="98399" tIns="49199" rIns="98399" bIns="49199">
            <a:spAutoFit/>
          </a:bodyPr>
          <a:lstStyle/>
          <a:p>
            <a:pPr algn="ctr">
              <a:defRPr/>
            </a:pPr>
            <a:r>
              <a:rPr lang="en-US" sz="2000" b="1" dirty="0" err="1">
                <a:solidFill>
                  <a:srgbClr val="FF0066"/>
                </a:solidFill>
                <a:latin typeface="UTM Avo" panose="02040603050506020204" pitchFamily="18" charset="0"/>
                <a:cs typeface="Arial" pitchFamily="34" charset="0"/>
              </a:rPr>
              <a:t>Câu</a:t>
            </a:r>
            <a:r>
              <a:rPr lang="en-US" sz="2000" b="1" dirty="0">
                <a:solidFill>
                  <a:srgbClr val="FF0066"/>
                </a:solidFill>
                <a:latin typeface="UTM Avo" panose="02040603050506020204" pitchFamily="18" charset="0"/>
                <a:cs typeface="Arial" pitchFamily="34" charset="0"/>
              </a:rPr>
              <a:t> </a:t>
            </a:r>
            <a:r>
              <a:rPr lang="en-US" sz="2000" b="1" dirty="0" err="1">
                <a:solidFill>
                  <a:srgbClr val="FF0066"/>
                </a:solidFill>
                <a:latin typeface="UTM Avo" panose="02040603050506020204" pitchFamily="18" charset="0"/>
                <a:cs typeface="Arial" pitchFamily="34" charset="0"/>
              </a:rPr>
              <a:t>trọn</a:t>
            </a:r>
            <a:r>
              <a:rPr lang="en-US" sz="2000" b="1" dirty="0">
                <a:solidFill>
                  <a:srgbClr val="FF0066"/>
                </a:solidFill>
                <a:latin typeface="UTM Avo" panose="02040603050506020204" pitchFamily="18" charset="0"/>
                <a:cs typeface="Arial" pitchFamily="34" charset="0"/>
              </a:rPr>
              <a:t> </a:t>
            </a:r>
            <a:r>
              <a:rPr lang="en-US" sz="2000" b="1" dirty="0" err="1">
                <a:solidFill>
                  <a:srgbClr val="FF0066"/>
                </a:solidFill>
                <a:latin typeface="UTM Avo" panose="02040603050506020204" pitchFamily="18" charset="0"/>
                <a:cs typeface="Arial" pitchFamily="34" charset="0"/>
              </a:rPr>
              <a:t>vẹn</a:t>
            </a:r>
            <a:endParaRPr lang="en-US" sz="2000" b="1" dirty="0">
              <a:solidFill>
                <a:srgbClr val="FF0066"/>
              </a:solidFill>
              <a:latin typeface="UTM Avo" panose="02040603050506020204" pitchFamily="18" charset="0"/>
              <a:cs typeface="Arial" pitchFamily="34" charset="0"/>
            </a:endParaRPr>
          </a:p>
          <a:p>
            <a:pPr algn="ctr">
              <a:defRPr/>
            </a:pPr>
            <a:r>
              <a:rPr lang="en-US" sz="2000" b="1">
                <a:solidFill>
                  <a:srgbClr val="FF0066"/>
                </a:solidFill>
                <a:latin typeface="UTM Avo" panose="02040603050506020204" pitchFamily="18" charset="0"/>
                <a:cs typeface="Arial" pitchFamily="34" charset="0"/>
              </a:rPr>
              <a:t>trong đoạn văn</a:t>
            </a:r>
            <a:endParaRPr lang="en-US" sz="2000" b="1" dirty="0">
              <a:solidFill>
                <a:srgbClr val="FF0066"/>
              </a:solidFill>
              <a:latin typeface="UTM Avo" panose="02040603050506020204" pitchFamily="18" charset="0"/>
            </a:endParaRPr>
          </a:p>
        </p:txBody>
      </p:sp>
      <p:sp>
        <p:nvSpPr>
          <p:cNvPr id="18" name="Rectangle 1">
            <a:extLst>
              <a:ext uri="{FF2B5EF4-FFF2-40B4-BE49-F238E27FC236}">
                <a16:creationId xmlns:a16="http://schemas.microsoft.com/office/drawing/2014/main" id="{6E92FD9E-E6E1-BB01-26B7-F03F1DC35C85}"/>
              </a:ext>
            </a:extLst>
          </p:cNvPr>
          <p:cNvSpPr>
            <a:spLocks noChangeArrowheads="1"/>
          </p:cNvSpPr>
          <p:nvPr/>
        </p:nvSpPr>
        <p:spPr bwMode="auto">
          <a:xfrm>
            <a:off x="417254" y="1916177"/>
            <a:ext cx="2017179" cy="102268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98399" tIns="49199" rIns="98399" bIns="49199" anchor="ctr">
            <a:spAutoFit/>
          </a:bodyPr>
          <a:lstStyle/>
          <a:p>
            <a:pPr algn="ctr">
              <a:defRPr/>
            </a:pPr>
            <a:r>
              <a:rPr kumimoji="1" lang="en-US" sz="2000" b="1" dirty="0" err="1">
                <a:solidFill>
                  <a:schemeClr val="bg2"/>
                </a:solidFill>
                <a:latin typeface="UTM Avo" panose="02040603050506020204" pitchFamily="18" charset="0"/>
              </a:rPr>
              <a:t>dẫn</a:t>
            </a:r>
            <a:r>
              <a:rPr kumimoji="1" lang="en-US" sz="2000" b="1" dirty="0">
                <a:solidFill>
                  <a:schemeClr val="bg2"/>
                </a:solidFill>
                <a:latin typeface="UTM Avo" panose="02040603050506020204" pitchFamily="18" charset="0"/>
              </a:rPr>
              <a:t> </a:t>
            </a:r>
            <a:r>
              <a:rPr kumimoji="1" lang="en-US" sz="2000" b="1" dirty="0" err="1">
                <a:solidFill>
                  <a:schemeClr val="bg2"/>
                </a:solidFill>
                <a:latin typeface="UTM Avo" panose="02040603050506020204" pitchFamily="18" charset="0"/>
              </a:rPr>
              <a:t>lời</a:t>
            </a:r>
            <a:r>
              <a:rPr kumimoji="1" lang="en-US" sz="2000" b="1" dirty="0">
                <a:solidFill>
                  <a:schemeClr val="bg2"/>
                </a:solidFill>
                <a:latin typeface="UTM Avo" panose="02040603050506020204" pitchFamily="18" charset="0"/>
              </a:rPr>
              <a:t> </a:t>
            </a:r>
            <a:r>
              <a:rPr kumimoji="1" lang="en-US" sz="2000" b="1" dirty="0" err="1">
                <a:solidFill>
                  <a:schemeClr val="bg2"/>
                </a:solidFill>
                <a:latin typeface="UTM Avo" panose="02040603050506020204" pitchFamily="18" charset="0"/>
              </a:rPr>
              <a:t>nói</a:t>
            </a:r>
            <a:r>
              <a:rPr kumimoji="1" lang="en-US" sz="2000" b="1" dirty="0">
                <a:solidFill>
                  <a:schemeClr val="bg2"/>
                </a:solidFill>
                <a:latin typeface="UTM Avo" panose="02040603050506020204" pitchFamily="18" charset="0"/>
              </a:rPr>
              <a:t> </a:t>
            </a:r>
            <a:r>
              <a:rPr kumimoji="1" lang="en-US" sz="2000" b="1" dirty="0" err="1">
                <a:solidFill>
                  <a:schemeClr val="bg2"/>
                </a:solidFill>
                <a:latin typeface="UTM Avo" panose="02040603050506020204" pitchFamily="18" charset="0"/>
              </a:rPr>
              <a:t>trực</a:t>
            </a:r>
            <a:r>
              <a:rPr kumimoji="1" lang="en-US" sz="2000" b="1" dirty="0">
                <a:solidFill>
                  <a:schemeClr val="bg2"/>
                </a:solidFill>
                <a:latin typeface="UTM Avo" panose="02040603050506020204" pitchFamily="18" charset="0"/>
              </a:rPr>
              <a:t> </a:t>
            </a:r>
            <a:r>
              <a:rPr kumimoji="1" lang="en-US" sz="2000" b="1" dirty="0" err="1">
                <a:solidFill>
                  <a:schemeClr val="bg2"/>
                </a:solidFill>
                <a:latin typeface="UTM Avo" panose="02040603050506020204" pitchFamily="18" charset="0"/>
              </a:rPr>
              <a:t>tiếp</a:t>
            </a:r>
            <a:r>
              <a:rPr kumimoji="1" lang="en-US" sz="2000" b="1" dirty="0">
                <a:solidFill>
                  <a:schemeClr val="bg2"/>
                </a:solidFill>
                <a:latin typeface="UTM Avo" panose="02040603050506020204" pitchFamily="18" charset="0"/>
              </a:rPr>
              <a:t> </a:t>
            </a:r>
            <a:r>
              <a:rPr kumimoji="1" lang="en-US" sz="2000" b="1" dirty="0" err="1">
                <a:solidFill>
                  <a:schemeClr val="bg2"/>
                </a:solidFill>
                <a:latin typeface="UTM Avo" panose="02040603050506020204" pitchFamily="18" charset="0"/>
              </a:rPr>
              <a:t>của</a:t>
            </a:r>
            <a:r>
              <a:rPr kumimoji="1" lang="en-US" sz="2000" b="1" dirty="0">
                <a:solidFill>
                  <a:schemeClr val="bg2"/>
                </a:solidFill>
                <a:latin typeface="UTM Avo" panose="02040603050506020204" pitchFamily="18" charset="0"/>
              </a:rPr>
              <a:t> </a:t>
            </a:r>
            <a:r>
              <a:rPr kumimoji="1" lang="en-US" sz="2000" b="1" dirty="0" err="1">
                <a:solidFill>
                  <a:schemeClr val="bg2"/>
                </a:solidFill>
                <a:latin typeface="UTM Avo" panose="02040603050506020204" pitchFamily="18" charset="0"/>
              </a:rPr>
              <a:t>nhân</a:t>
            </a:r>
            <a:r>
              <a:rPr kumimoji="1" lang="en-US" sz="2000" b="1" dirty="0">
                <a:solidFill>
                  <a:schemeClr val="bg2"/>
                </a:solidFill>
                <a:latin typeface="UTM Avo" panose="02040603050506020204" pitchFamily="18" charset="0"/>
              </a:rPr>
              <a:t> </a:t>
            </a:r>
            <a:r>
              <a:rPr kumimoji="1" lang="en-US" sz="2000" b="1" dirty="0" err="1">
                <a:solidFill>
                  <a:schemeClr val="bg2"/>
                </a:solidFill>
                <a:latin typeface="UTM Avo" panose="02040603050506020204" pitchFamily="18" charset="0"/>
              </a:rPr>
              <a:t>vật</a:t>
            </a:r>
            <a:endParaRPr kumimoji="1" lang="en-US" sz="2000" b="1" dirty="0">
              <a:solidFill>
                <a:schemeClr val="bg2"/>
              </a:solidFill>
              <a:latin typeface="UTM Avo" panose="02040603050506020204" pitchFamily="18" charset="0"/>
            </a:endParaRPr>
          </a:p>
        </p:txBody>
      </p:sp>
      <p:sp>
        <p:nvSpPr>
          <p:cNvPr id="35" name="TextBox 34">
            <a:extLst>
              <a:ext uri="{FF2B5EF4-FFF2-40B4-BE49-F238E27FC236}">
                <a16:creationId xmlns:a16="http://schemas.microsoft.com/office/drawing/2014/main" id="{A8CF7F4D-2237-0EEA-9377-DCD8BFD3E45A}"/>
              </a:ext>
            </a:extLst>
          </p:cNvPr>
          <p:cNvSpPr txBox="1"/>
          <p:nvPr/>
        </p:nvSpPr>
        <p:spPr>
          <a:xfrm>
            <a:off x="939419" y="3822419"/>
            <a:ext cx="7265161" cy="738664"/>
          </a:xfrm>
          <a:prstGeom prst="rect">
            <a:avLst/>
          </a:prstGeom>
          <a:noFill/>
        </p:spPr>
        <p:txBody>
          <a:bodyPr wrap="square">
            <a:spAutoFit/>
          </a:bodyPr>
          <a:lstStyle/>
          <a:p>
            <a:pPr algn="ctr"/>
            <a:r>
              <a:rPr lang="nl-NL" sz="1400" b="1">
                <a:solidFill>
                  <a:schemeClr val="bg2"/>
                </a:solidFill>
                <a:effectLst/>
                <a:latin typeface="UTM Avo" panose="02040603050506020204" pitchFamily="18" charset="0"/>
                <a:ea typeface="Times New Roman" panose="02020603050405020304" pitchFamily="18" charset="0"/>
              </a:rPr>
              <a:t>Dấu ngoặc kép được dùng độc lập khi lời dẫn trực tiếp chỉ là một từ hay cụm từ. Nó được dùng phối hợp với dấu hai chấm khi lời dẫn trực tiếp là một câu trọn vẹn hay một đoạn văn. </a:t>
            </a:r>
            <a:endParaRPr lang="en-US">
              <a:solidFill>
                <a:schemeClr val="bg2"/>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wipe(up)">
                                      <p:cBhvr>
                                        <p:cTn id="7" dur="500"/>
                                        <p:tgtEl>
                                          <p:spTgt spid="14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10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000"/>
                                        <p:tgtEl>
                                          <p:spTgt spid="4"/>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randombar(horizontal)">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3" grpId="0" animBg="1"/>
      <p:bldP spid="14" grpId="0" animBg="1"/>
      <p:bldP spid="16" grpId="0" animBg="1"/>
      <p:bldP spid="17" grpId="0" animBg="1"/>
      <p:bldP spid="18"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34"/>
          <p:cNvSpPr txBox="1">
            <a:spLocks noGrp="1"/>
          </p:cNvSpPr>
          <p:nvPr>
            <p:ph type="title"/>
          </p:nvPr>
        </p:nvSpPr>
        <p:spPr>
          <a:xfrm>
            <a:off x="965638" y="801888"/>
            <a:ext cx="7212723" cy="1431851"/>
          </a:xfrm>
          <a:prstGeom prst="rect">
            <a:avLst/>
          </a:prstGeom>
        </p:spPr>
        <p:txBody>
          <a:bodyPr spcFirstLastPara="1" wrap="square" lIns="91425" tIns="91425" rIns="91425" bIns="91425" anchor="ctr" anchorCtr="0">
            <a:noAutofit/>
          </a:bodyPr>
          <a:lstStyle/>
          <a:p>
            <a:pPr marL="139700" indent="0" algn="just">
              <a:spcBef>
                <a:spcPts val="1291"/>
              </a:spcBef>
              <a:buNone/>
              <a:defRPr/>
            </a:pPr>
            <a:r>
              <a:rPr lang="en-US" sz="2400" b="1">
                <a:solidFill>
                  <a:srgbClr val="7030A0"/>
                </a:solidFill>
                <a:latin typeface="UTM Avo" panose="02040603050506020204" pitchFamily="18" charset="0"/>
                <a:cs typeface="Arial" pitchFamily="34" charset="0"/>
              </a:rPr>
              <a:t>3. Trong khổ thơ sau, từ</a:t>
            </a:r>
            <a:r>
              <a:rPr lang="en-US" sz="2400" b="1">
                <a:solidFill>
                  <a:srgbClr val="FF0066"/>
                </a:solidFill>
                <a:latin typeface="UTM Avo" panose="02040603050506020204" pitchFamily="18" charset="0"/>
                <a:cs typeface="Arial" pitchFamily="34" charset="0"/>
              </a:rPr>
              <a:t> lầu </a:t>
            </a:r>
            <a:r>
              <a:rPr lang="en-US" sz="2400" b="1">
                <a:solidFill>
                  <a:srgbClr val="7030A0"/>
                </a:solidFill>
                <a:latin typeface="UTM Avo" panose="02040603050506020204" pitchFamily="18" charset="0"/>
                <a:cs typeface="Arial" pitchFamily="34" charset="0"/>
              </a:rPr>
              <a:t>được dùng với ý nghĩa gì? </a:t>
            </a:r>
            <a:r>
              <a:rPr lang="en-US" sz="2400" b="1">
                <a:solidFill>
                  <a:schemeClr val="accent4">
                    <a:lumMod val="75000"/>
                  </a:schemeClr>
                </a:solidFill>
                <a:latin typeface="UTM Avo" panose="02040603050506020204" pitchFamily="18" charset="0"/>
                <a:cs typeface="Arial" pitchFamily="34" charset="0"/>
              </a:rPr>
              <a:t>Dấu ngoặc kép trong trường hợp này được dùng làm gì?</a:t>
            </a:r>
            <a:endParaRPr lang="en-US" sz="2400" dirty="0">
              <a:solidFill>
                <a:schemeClr val="accent4">
                  <a:lumMod val="75000"/>
                </a:schemeClr>
              </a:solidFill>
              <a:latin typeface="UTM Avo" panose="02040603050506020204" pitchFamily="18" charset="0"/>
              <a:cs typeface="Arial" pitchFamily="34" charset="0"/>
            </a:endParaRPr>
          </a:p>
        </p:txBody>
      </p:sp>
      <p:grpSp>
        <p:nvGrpSpPr>
          <p:cNvPr id="1542" name="Google Shape;1542;p34"/>
          <p:cNvGrpSpPr/>
          <p:nvPr/>
        </p:nvGrpSpPr>
        <p:grpSpPr>
          <a:xfrm>
            <a:off x="906212" y="1598688"/>
            <a:ext cx="6892083" cy="2599363"/>
            <a:chOff x="906212" y="1598688"/>
            <a:chExt cx="6892083" cy="2599363"/>
          </a:xfrm>
        </p:grpSpPr>
        <p:sp>
          <p:nvSpPr>
            <p:cNvPr id="1543" name="Google Shape;1543;p34"/>
            <p:cNvSpPr/>
            <p:nvPr/>
          </p:nvSpPr>
          <p:spPr>
            <a:xfrm>
              <a:off x="7182002" y="208597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4"/>
            <p:cNvSpPr/>
            <p:nvPr/>
          </p:nvSpPr>
          <p:spPr>
            <a:xfrm>
              <a:off x="1402350" y="15986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4"/>
            <p:cNvSpPr/>
            <p:nvPr/>
          </p:nvSpPr>
          <p:spPr>
            <a:xfrm>
              <a:off x="906212" y="37541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a:off x="1402352" y="34241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a:off x="1633862" y="2250963"/>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4"/>
            <p:cNvSpPr/>
            <p:nvPr/>
          </p:nvSpPr>
          <p:spPr>
            <a:xfrm>
              <a:off x="7620996" y="3206325"/>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4"/>
            <p:cNvSpPr/>
            <p:nvPr/>
          </p:nvSpPr>
          <p:spPr>
            <a:xfrm>
              <a:off x="7110812" y="399495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34"/>
            <p:cNvGrpSpPr/>
            <p:nvPr/>
          </p:nvGrpSpPr>
          <p:grpSpPr>
            <a:xfrm>
              <a:off x="7349310" y="2211480"/>
              <a:ext cx="158998" cy="202543"/>
              <a:chOff x="2081700" y="1176750"/>
              <a:chExt cx="324022" cy="412931"/>
            </a:xfrm>
          </p:grpSpPr>
          <p:sp>
            <p:nvSpPr>
              <p:cNvPr id="1551" name="Google Shape;1551;p3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34"/>
            <p:cNvGrpSpPr/>
            <p:nvPr/>
          </p:nvGrpSpPr>
          <p:grpSpPr>
            <a:xfrm flipH="1">
              <a:off x="1542735" y="3544230"/>
              <a:ext cx="158998" cy="202543"/>
              <a:chOff x="2081700" y="1176750"/>
              <a:chExt cx="324022" cy="412931"/>
            </a:xfrm>
          </p:grpSpPr>
          <p:sp>
            <p:nvSpPr>
              <p:cNvPr id="1554" name="Google Shape;1554;p3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Text Placeholder 17">
            <a:extLst>
              <a:ext uri="{FF2B5EF4-FFF2-40B4-BE49-F238E27FC236}">
                <a16:creationId xmlns:a16="http://schemas.microsoft.com/office/drawing/2014/main" id="{99E1DBEF-E663-2B66-1955-BCED9744C6CC}"/>
              </a:ext>
            </a:extLst>
          </p:cNvPr>
          <p:cNvSpPr>
            <a:spLocks noGrp="1"/>
          </p:cNvSpPr>
          <p:nvPr>
            <p:ph type="body" idx="1"/>
          </p:nvPr>
        </p:nvSpPr>
        <p:spPr>
          <a:xfrm>
            <a:off x="2865048" y="2415480"/>
            <a:ext cx="4138890" cy="2185696"/>
          </a:xfrm>
          <a:prstGeom prst="rect">
            <a:avLst/>
          </a:prstGeom>
        </p:spPr>
        <p:txBody>
          <a:bodyPr wrap="square">
            <a:spAutoFit/>
          </a:bodyPr>
          <a:lstStyle/>
          <a:p>
            <a:pPr marL="139700" indent="0">
              <a:buClr>
                <a:schemeClr val="hlink"/>
              </a:buClr>
              <a:buNone/>
              <a:defRPr/>
            </a:pPr>
            <a:r>
              <a:rPr lang="en-US" sz="2400" b="1">
                <a:latin typeface="UTM Avo" panose="02040603050506020204" pitchFamily="18" charset="0"/>
                <a:cs typeface="Arial" pitchFamily="34" charset="0"/>
              </a:rPr>
              <a:t>Có </a:t>
            </a:r>
            <a:r>
              <a:rPr lang="en-US" sz="2400" b="1" dirty="0" err="1">
                <a:latin typeface="UTM Avo" panose="02040603050506020204" pitchFamily="18" charset="0"/>
                <a:cs typeface="Arial" pitchFamily="34" charset="0"/>
              </a:rPr>
              <a:t>bạn</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tắc</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kè</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hoa</a:t>
            </a:r>
            <a:endParaRPr lang="en-US" sz="2400" b="1" dirty="0">
              <a:latin typeface="UTM Avo" panose="02040603050506020204" pitchFamily="18" charset="0"/>
              <a:cs typeface="Arial" pitchFamily="34" charset="0"/>
            </a:endParaRPr>
          </a:p>
          <a:p>
            <a:pPr marL="139700" indent="0">
              <a:buClr>
                <a:schemeClr val="hlink"/>
              </a:buClr>
              <a:buNone/>
              <a:defRPr/>
            </a:pPr>
            <a:r>
              <a:rPr lang="en-US" sz="2400" b="1">
                <a:latin typeface="UTM Avo" panose="02040603050506020204" pitchFamily="18" charset="0"/>
                <a:cs typeface="Arial" pitchFamily="34" charset="0"/>
              </a:rPr>
              <a:t>Xây </a:t>
            </a:r>
            <a:r>
              <a:rPr lang="en-US" sz="2400" b="1" dirty="0">
                <a:solidFill>
                  <a:srgbClr val="FFFF00"/>
                </a:solidFill>
                <a:latin typeface="UTM Avo" panose="02040603050506020204" pitchFamily="18" charset="0"/>
                <a:cs typeface="Arial" pitchFamily="34" charset="0"/>
              </a:rPr>
              <a:t>“</a:t>
            </a:r>
            <a:r>
              <a:rPr lang="en-US" sz="2400" b="1" dirty="0" err="1">
                <a:solidFill>
                  <a:srgbClr val="FFFF00"/>
                </a:solidFill>
                <a:latin typeface="UTM Avo" panose="02040603050506020204" pitchFamily="18" charset="0"/>
                <a:cs typeface="Arial" pitchFamily="34" charset="0"/>
              </a:rPr>
              <a:t>lầu</a:t>
            </a:r>
            <a:r>
              <a:rPr lang="en-US" sz="2400" b="1" dirty="0">
                <a:solidFill>
                  <a:srgbClr val="FFFF00"/>
                </a:solidFill>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trên</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cây</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đa</a:t>
            </a:r>
            <a:endParaRPr lang="en-US" sz="2400" b="1" dirty="0">
              <a:latin typeface="UTM Avo" panose="02040603050506020204" pitchFamily="18" charset="0"/>
              <a:cs typeface="Arial" pitchFamily="34" charset="0"/>
            </a:endParaRPr>
          </a:p>
          <a:p>
            <a:pPr marL="139700" indent="0">
              <a:buClr>
                <a:schemeClr val="hlink"/>
              </a:buClr>
              <a:buNone/>
              <a:defRPr/>
            </a:pPr>
            <a:r>
              <a:rPr lang="en-US" sz="2400" b="1">
                <a:latin typeface="UTM Avo" panose="02040603050506020204" pitchFamily="18" charset="0"/>
                <a:cs typeface="Arial" pitchFamily="34" charset="0"/>
              </a:rPr>
              <a:t>Rét</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chơi</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trò</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đi</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trốn</a:t>
            </a:r>
            <a:endParaRPr lang="en-US" sz="2400" b="1" dirty="0">
              <a:latin typeface="UTM Avo" panose="02040603050506020204" pitchFamily="18" charset="0"/>
              <a:cs typeface="Arial" pitchFamily="34" charset="0"/>
            </a:endParaRPr>
          </a:p>
          <a:p>
            <a:pPr marL="139700" indent="0">
              <a:buClr>
                <a:schemeClr val="hlink"/>
              </a:buClr>
              <a:buNone/>
              <a:defRPr/>
            </a:pPr>
            <a:r>
              <a:rPr lang="en-US" sz="2400" b="1">
                <a:latin typeface="UTM Avo" panose="02040603050506020204" pitchFamily="18" charset="0"/>
                <a:cs typeface="Arial" pitchFamily="34" charset="0"/>
              </a:rPr>
              <a:t>Đợi </a:t>
            </a:r>
            <a:r>
              <a:rPr lang="en-US" sz="2400" b="1" dirty="0" err="1">
                <a:latin typeface="UTM Avo" panose="02040603050506020204" pitchFamily="18" charset="0"/>
                <a:cs typeface="Arial" pitchFamily="34" charset="0"/>
              </a:rPr>
              <a:t>ấm</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trời</a:t>
            </a:r>
            <a:r>
              <a:rPr lang="en-US" sz="2400" b="1" dirty="0">
                <a:latin typeface="UTM Avo" panose="02040603050506020204" pitchFamily="18" charset="0"/>
                <a:cs typeface="Arial" pitchFamily="34" charset="0"/>
              </a:rPr>
              <a:t> </a:t>
            </a:r>
            <a:r>
              <a:rPr lang="en-US" sz="2400" b="1" dirty="0" err="1">
                <a:latin typeface="UTM Avo" panose="02040603050506020204" pitchFamily="18" charset="0"/>
                <a:cs typeface="Arial" pitchFamily="34" charset="0"/>
              </a:rPr>
              <a:t>mới</a:t>
            </a:r>
            <a:r>
              <a:rPr lang="en-US" sz="2400" b="1" dirty="0">
                <a:latin typeface="UTM Avo" panose="02040603050506020204" pitchFamily="18" charset="0"/>
                <a:cs typeface="Arial" pitchFamily="34" charset="0"/>
              </a:rPr>
              <a:t> ra.</a:t>
            </a:r>
          </a:p>
          <a:p>
            <a:pPr lvl="4" algn="ctr">
              <a:buClr>
                <a:schemeClr val="hlink"/>
              </a:buClr>
              <a:defRPr/>
            </a:pPr>
            <a:r>
              <a:rPr lang="en-US" sz="1800" b="1" i="1">
                <a:latin typeface="UTM Androgyne" panose="02040603050506020204" pitchFamily="18" charset="0"/>
                <a:cs typeface="Arial" pitchFamily="34" charset="0"/>
              </a:rPr>
              <a:t>Phạm </a:t>
            </a:r>
            <a:r>
              <a:rPr lang="en-US" sz="1800" b="1" i="1" dirty="0" err="1">
                <a:latin typeface="UTM Androgyne" panose="02040603050506020204" pitchFamily="18" charset="0"/>
                <a:cs typeface="Arial" pitchFamily="34" charset="0"/>
              </a:rPr>
              <a:t>Đình</a:t>
            </a:r>
            <a:r>
              <a:rPr lang="en-US" sz="1800" b="1" i="1" dirty="0">
                <a:latin typeface="UTM Androgyne" panose="02040603050506020204" pitchFamily="18" charset="0"/>
                <a:cs typeface="Arial" pitchFamily="34" charset="0"/>
              </a:rPr>
              <a:t> </a:t>
            </a:r>
            <a:r>
              <a:rPr lang="en-US" sz="1800" b="1" i="1" dirty="0" err="1">
                <a:latin typeface="UTM Androgyne" panose="02040603050506020204" pitchFamily="18" charset="0"/>
                <a:cs typeface="Arial" pitchFamily="34" charset="0"/>
              </a:rPr>
              <a:t>Ân</a:t>
            </a:r>
            <a:endParaRPr lang="en-US" sz="1800" b="1" i="1" dirty="0">
              <a:solidFill>
                <a:srgbClr val="FF9933"/>
              </a:solidFill>
              <a:latin typeface="UTM Androgyne" panose="02040603050506020204" pitchFamily="18" charset="0"/>
              <a:cs typeface="Arial" pitchFamily="34" charset="0"/>
            </a:endParaRPr>
          </a:p>
        </p:txBody>
      </p:sp>
      <p:pic>
        <p:nvPicPr>
          <p:cNvPr id="1026" name="Picture 2" descr="green cartoon caterpillar reptile clip art">
            <a:extLst>
              <a:ext uri="{FF2B5EF4-FFF2-40B4-BE49-F238E27FC236}">
                <a16:creationId xmlns:a16="http://schemas.microsoft.com/office/drawing/2014/main" id="{A50E0D4D-C37C-4FF7-3688-A30001274B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111" l="5000" r="94778">
                        <a14:foregroundMark x1="8667" y1="67333" x2="8667" y2="67333"/>
                        <a14:foregroundMark x1="5111" y1="69556" x2="5111" y2="69556"/>
                        <a14:foregroundMark x1="91667" y1="59333" x2="91667" y2="59333"/>
                        <a14:foregroundMark x1="92778" y1="69778" x2="92778" y2="69778"/>
                        <a14:foregroundMark x1="78000" y1="33222" x2="78000" y2="33222"/>
                        <a14:foregroundMark x1="78000" y1="30778" x2="77111" y2="37556"/>
                        <a14:foregroundMark x1="75000" y1="32000" x2="77111" y2="36333"/>
                        <a14:foregroundMark x1="78000" y1="41889" x2="78000" y2="41889"/>
                        <a14:foregroundMark x1="94333" y1="58556" x2="94333" y2="58556"/>
                        <a14:foregroundMark x1="26444" y1="91667" x2="26444" y2="91667"/>
                        <a14:foregroundMark x1="24444" y1="92222" x2="24444" y2="92222"/>
                        <a14:foregroundMark x1="78667" y1="13333" x2="82222" y2="15333"/>
                        <a14:foregroundMark x1="81000" y1="19000" x2="81000" y2="19000"/>
                        <a14:foregroundMark x1="79444" y1="19333" x2="79444" y2="19333"/>
                        <a14:foregroundMark x1="77000" y1="19889" x2="77000" y2="19889"/>
                        <a14:foregroundMark x1="76000" y1="19778" x2="76000" y2="19778"/>
                        <a14:foregroundMark x1="94778" y1="72000" x2="94778" y2="72000"/>
                        <a14:foregroundMark x1="58111" y1="76667" x2="58111" y2="76667"/>
                        <a14:foregroundMark x1="78556" y1="37444" x2="77556" y2="43222"/>
                        <a14:foregroundMark x1="82667" y1="28778" x2="83889" y2="29222"/>
                      </a14:backgroundRemoval>
                    </a14:imgEffect>
                  </a14:imgLayer>
                </a14:imgProps>
              </a:ext>
              <a:ext uri="{28A0092B-C50C-407E-A947-70E740481C1C}">
                <a14:useLocalDpi xmlns:a14="http://schemas.microsoft.com/office/drawing/2010/main" val="0"/>
              </a:ext>
            </a:extLst>
          </a:blip>
          <a:srcRect/>
          <a:stretch>
            <a:fillRect/>
          </a:stretch>
        </p:blipFill>
        <p:spPr bwMode="auto">
          <a:xfrm>
            <a:off x="541014" y="2978444"/>
            <a:ext cx="2185696" cy="2185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540"/>
                                        </p:tgtEl>
                                        <p:attrNameLst>
                                          <p:attrName>style.visibility</p:attrName>
                                        </p:attrNameLst>
                                      </p:cBhvr>
                                      <p:to>
                                        <p:strVal val="visible"/>
                                      </p:to>
                                    </p:set>
                                    <p:animEffect transition="in" filter="barn(outHorizontal)">
                                      <p:cBhvr>
                                        <p:cTn id="7" dur="500"/>
                                        <p:tgtEl>
                                          <p:spTgt spid="15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bg/>
                                          </p:spTgt>
                                        </p:tgtEl>
                                        <p:attrNameLst>
                                          <p:attrName>style.visibility</p:attrName>
                                        </p:attrNameLst>
                                      </p:cBhvr>
                                      <p:to>
                                        <p:strVal val="visible"/>
                                      </p:to>
                                    </p:set>
                                    <p:animEffect transition="in" filter="wipe(down)">
                                      <p:cBhvr>
                                        <p:cTn id="12" dur="500"/>
                                        <p:tgtEl>
                                          <p:spTgt spid="18">
                                            <p:bg/>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wipe(down)">
                                      <p:cBhvr>
                                        <p:cTn id="20" dur="500"/>
                                        <p:tgtEl>
                                          <p:spTgt spid="18">
                                            <p:txEl>
                                              <p:pRg st="1" end="1"/>
                                            </p:tx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wipe(down)">
                                      <p:cBhvr>
                                        <p:cTn id="24" dur="500"/>
                                        <p:tgtEl>
                                          <p:spTgt spid="18">
                                            <p:txEl>
                                              <p:pRg st="2" end="2"/>
                                            </p:tx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wipe(down)">
                                      <p:cBhvr>
                                        <p:cTn id="28" dur="500"/>
                                        <p:tgtEl>
                                          <p:spTgt spid="18">
                                            <p:txEl>
                                              <p:pRg st="3" end="3"/>
                                            </p:tx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wipe(down)">
                                      <p:cBhvr>
                                        <p:cTn id="3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 grpId="0" animBg="1"/>
      <p:bldP spid="18"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35"/>
          <p:cNvSpPr txBox="1">
            <a:spLocks noGrp="1"/>
          </p:cNvSpPr>
          <p:nvPr>
            <p:ph type="title"/>
          </p:nvPr>
        </p:nvSpPr>
        <p:spPr>
          <a:xfrm>
            <a:off x="1013140" y="219926"/>
            <a:ext cx="6785495" cy="9995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7030A0"/>
                </a:solidFill>
                <a:latin typeface="UTM Avo" panose="02040603050506020204" pitchFamily="18" charset="0"/>
                <a:cs typeface="Arial" pitchFamily="34" charset="0"/>
              </a:rPr>
              <a:t>3. Trong khổ thơ, từ</a:t>
            </a:r>
            <a:r>
              <a:rPr lang="en-US" sz="2800" b="1">
                <a:solidFill>
                  <a:srgbClr val="FF0066"/>
                </a:solidFill>
                <a:latin typeface="UTM Avo" panose="02040603050506020204" pitchFamily="18" charset="0"/>
                <a:cs typeface="Arial" pitchFamily="34" charset="0"/>
              </a:rPr>
              <a:t> lầu </a:t>
            </a:r>
            <a:r>
              <a:rPr lang="en-US" sz="2800" b="1">
                <a:solidFill>
                  <a:srgbClr val="7030A0"/>
                </a:solidFill>
                <a:latin typeface="UTM Avo" panose="02040603050506020204" pitchFamily="18" charset="0"/>
                <a:cs typeface="Arial" pitchFamily="34" charset="0"/>
              </a:rPr>
              <a:t>được dùng với ý nghĩa gì?</a:t>
            </a:r>
            <a:endParaRPr sz="2800"/>
          </a:p>
        </p:txBody>
      </p:sp>
      <p:grpSp>
        <p:nvGrpSpPr>
          <p:cNvPr id="1567" name="Google Shape;1567;p35"/>
          <p:cNvGrpSpPr/>
          <p:nvPr/>
        </p:nvGrpSpPr>
        <p:grpSpPr>
          <a:xfrm flipH="1">
            <a:off x="8002047" y="326264"/>
            <a:ext cx="1017125" cy="1098791"/>
            <a:chOff x="448675" y="3185300"/>
            <a:chExt cx="412025" cy="445125"/>
          </a:xfrm>
        </p:grpSpPr>
        <p:sp>
          <p:nvSpPr>
            <p:cNvPr id="1568" name="Google Shape;1568;p35"/>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1621" y="4498"/>
                    <a:pt x="2968" y="5913"/>
                    <a:pt x="3493" y="6461"/>
                  </a:cubicBezTo>
                  <a:cubicBezTo>
                    <a:pt x="3630" y="6598"/>
                    <a:pt x="3721" y="6689"/>
                    <a:pt x="3721" y="6689"/>
                  </a:cubicBezTo>
                  <a:cubicBezTo>
                    <a:pt x="3771" y="6746"/>
                    <a:pt x="3797" y="6773"/>
                    <a:pt x="3825" y="6773"/>
                  </a:cubicBezTo>
                  <a:cubicBezTo>
                    <a:pt x="3896" y="6773"/>
                    <a:pt x="3975" y="6586"/>
                    <a:pt x="4520" y="6255"/>
                  </a:cubicBezTo>
                  <a:cubicBezTo>
                    <a:pt x="5123" y="5897"/>
                    <a:pt x="5860" y="5700"/>
                    <a:pt x="6626" y="5700"/>
                  </a:cubicBezTo>
                  <a:cubicBezTo>
                    <a:pt x="7078" y="5700"/>
                    <a:pt x="7540" y="5769"/>
                    <a:pt x="7989" y="5913"/>
                  </a:cubicBezTo>
                  <a:cubicBezTo>
                    <a:pt x="8332" y="6027"/>
                    <a:pt x="8697" y="6210"/>
                    <a:pt x="8788" y="6255"/>
                  </a:cubicBezTo>
                  <a:cubicBezTo>
                    <a:pt x="9815" y="6986"/>
                    <a:pt x="10432" y="8104"/>
                    <a:pt x="10591" y="9223"/>
                  </a:cubicBezTo>
                  <a:cubicBezTo>
                    <a:pt x="10728" y="10113"/>
                    <a:pt x="10546" y="10592"/>
                    <a:pt x="10455" y="10934"/>
                  </a:cubicBezTo>
                  <a:cubicBezTo>
                    <a:pt x="10432" y="11026"/>
                    <a:pt x="10477" y="11026"/>
                    <a:pt x="10569" y="11071"/>
                  </a:cubicBezTo>
                  <a:cubicBezTo>
                    <a:pt x="12646" y="11756"/>
                    <a:pt x="13878" y="12190"/>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2473" y="2233"/>
                    <a:pt x="4658" y="1552"/>
                    <a:pt x="6756" y="1552"/>
                  </a:cubicBezTo>
                  <a:cubicBezTo>
                    <a:pt x="7989" y="1552"/>
                    <a:pt x="9193" y="1788"/>
                    <a:pt x="10249" y="2261"/>
                  </a:cubicBezTo>
                  <a:cubicBezTo>
                    <a:pt x="13719" y="3813"/>
                    <a:pt x="15499" y="8515"/>
                    <a:pt x="14654" y="12213"/>
                  </a:cubicBezTo>
                  <a:cubicBezTo>
                    <a:pt x="14654" y="12304"/>
                    <a:pt x="14632" y="12372"/>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617575" y="3390175"/>
              <a:ext cx="231150" cy="34250"/>
            </a:xfrm>
            <a:custGeom>
              <a:avLst/>
              <a:gdLst/>
              <a:ahLst/>
              <a:cxnLst/>
              <a:rect l="l" t="t" r="r" b="b"/>
              <a:pathLst>
                <a:path w="9246" h="1370" extrusionOk="0">
                  <a:moveTo>
                    <a:pt x="9245" y="0"/>
                  </a:moveTo>
                  <a:cubicBezTo>
                    <a:pt x="8469" y="92"/>
                    <a:pt x="7693" y="137"/>
                    <a:pt x="6917" y="229"/>
                  </a:cubicBezTo>
                  <a:cubicBezTo>
                    <a:pt x="6141" y="320"/>
                    <a:pt x="5365" y="434"/>
                    <a:pt x="4589" y="548"/>
                  </a:cubicBezTo>
                  <a:cubicBezTo>
                    <a:pt x="3835" y="662"/>
                    <a:pt x="3059" y="776"/>
                    <a:pt x="2283" y="913"/>
                  </a:cubicBezTo>
                  <a:cubicBezTo>
                    <a:pt x="1895" y="982"/>
                    <a:pt x="1530" y="1073"/>
                    <a:pt x="1142" y="1142"/>
                  </a:cubicBezTo>
                  <a:cubicBezTo>
                    <a:pt x="754" y="1210"/>
                    <a:pt x="366" y="1324"/>
                    <a:pt x="1" y="1370"/>
                  </a:cubicBezTo>
                  <a:cubicBezTo>
                    <a:pt x="777" y="1370"/>
                    <a:pt x="1553" y="1279"/>
                    <a:pt x="2329" y="1187"/>
                  </a:cubicBezTo>
                  <a:cubicBezTo>
                    <a:pt x="3105" y="1096"/>
                    <a:pt x="3881" y="982"/>
                    <a:pt x="4657" y="891"/>
                  </a:cubicBezTo>
                  <a:cubicBezTo>
                    <a:pt x="5410" y="754"/>
                    <a:pt x="6186" y="639"/>
                    <a:pt x="6963" y="503"/>
                  </a:cubicBezTo>
                  <a:cubicBezTo>
                    <a:pt x="7716" y="366"/>
                    <a:pt x="8492" y="206"/>
                    <a:pt x="9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a:off x="548525" y="3200150"/>
              <a:ext cx="66225" cy="222575"/>
            </a:xfrm>
            <a:custGeom>
              <a:avLst/>
              <a:gdLst/>
              <a:ahLst/>
              <a:cxnLst/>
              <a:rect l="l" t="t" r="r" b="b"/>
              <a:pathLst>
                <a:path w="2649" h="8903" extrusionOk="0">
                  <a:moveTo>
                    <a:pt x="1" y="1"/>
                  </a:moveTo>
                  <a:cubicBezTo>
                    <a:pt x="321" y="1530"/>
                    <a:pt x="731" y="3014"/>
                    <a:pt x="1165" y="4497"/>
                  </a:cubicBezTo>
                  <a:cubicBezTo>
                    <a:pt x="1622" y="5981"/>
                    <a:pt x="2078" y="7464"/>
                    <a:pt x="2649" y="8902"/>
                  </a:cubicBezTo>
                  <a:cubicBezTo>
                    <a:pt x="2352" y="7396"/>
                    <a:pt x="1941" y="5912"/>
                    <a:pt x="1485" y="4406"/>
                  </a:cubicBezTo>
                  <a:cubicBezTo>
                    <a:pt x="1051" y="2922"/>
                    <a:pt x="572" y="143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5"/>
            <p:cNvSpPr/>
            <p:nvPr/>
          </p:nvSpPr>
          <p:spPr>
            <a:xfrm>
              <a:off x="618725" y="3330250"/>
              <a:ext cx="215150" cy="94175"/>
            </a:xfrm>
            <a:custGeom>
              <a:avLst/>
              <a:gdLst/>
              <a:ahLst/>
              <a:cxnLst/>
              <a:rect l="l" t="t" r="r" b="b"/>
              <a:pathLst>
                <a:path w="8606" h="3767" extrusionOk="0">
                  <a:moveTo>
                    <a:pt x="8606" y="1"/>
                  </a:moveTo>
                  <a:cubicBezTo>
                    <a:pt x="7875" y="252"/>
                    <a:pt x="7145" y="526"/>
                    <a:pt x="6414" y="822"/>
                  </a:cubicBezTo>
                  <a:cubicBezTo>
                    <a:pt x="5684" y="1119"/>
                    <a:pt x="4954" y="1416"/>
                    <a:pt x="4246" y="1735"/>
                  </a:cubicBezTo>
                  <a:cubicBezTo>
                    <a:pt x="2808" y="2352"/>
                    <a:pt x="1393" y="2991"/>
                    <a:pt x="0" y="3767"/>
                  </a:cubicBezTo>
                  <a:cubicBezTo>
                    <a:pt x="754" y="3493"/>
                    <a:pt x="1484" y="3242"/>
                    <a:pt x="2215" y="2945"/>
                  </a:cubicBezTo>
                  <a:cubicBezTo>
                    <a:pt x="2945" y="2648"/>
                    <a:pt x="3653" y="2352"/>
                    <a:pt x="4383" y="2032"/>
                  </a:cubicBezTo>
                  <a:cubicBezTo>
                    <a:pt x="5798" y="1393"/>
                    <a:pt x="7236" y="754"/>
                    <a:pt x="8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5"/>
            <p:cNvSpPr/>
            <p:nvPr/>
          </p:nvSpPr>
          <p:spPr>
            <a:xfrm>
              <a:off x="606750" y="3188175"/>
              <a:ext cx="11425" cy="233400"/>
            </a:xfrm>
            <a:custGeom>
              <a:avLst/>
              <a:gdLst/>
              <a:ahLst/>
              <a:cxnLst/>
              <a:rect l="l" t="t" r="r" b="b"/>
              <a:pathLst>
                <a:path w="457" h="9336" extrusionOk="0">
                  <a:moveTo>
                    <a:pt x="137" y="0"/>
                  </a:moveTo>
                  <a:cubicBezTo>
                    <a:pt x="0" y="1552"/>
                    <a:pt x="23" y="3127"/>
                    <a:pt x="69" y="4679"/>
                  </a:cubicBezTo>
                  <a:cubicBezTo>
                    <a:pt x="91" y="5455"/>
                    <a:pt x="114" y="6232"/>
                    <a:pt x="160" y="7008"/>
                  </a:cubicBezTo>
                  <a:cubicBezTo>
                    <a:pt x="206" y="7784"/>
                    <a:pt x="274" y="8560"/>
                    <a:pt x="343" y="9336"/>
                  </a:cubicBezTo>
                  <a:cubicBezTo>
                    <a:pt x="457" y="7784"/>
                    <a:pt x="434" y="6232"/>
                    <a:pt x="411" y="4657"/>
                  </a:cubicBezTo>
                  <a:cubicBezTo>
                    <a:pt x="365" y="3881"/>
                    <a:pt x="343" y="3104"/>
                    <a:pt x="297" y="2328"/>
                  </a:cubicBezTo>
                  <a:cubicBezTo>
                    <a:pt x="274" y="1552"/>
                    <a:pt x="206" y="776"/>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5"/>
            <p:cNvSpPr/>
            <p:nvPr/>
          </p:nvSpPr>
          <p:spPr>
            <a:xfrm>
              <a:off x="617575" y="3189300"/>
              <a:ext cx="46825" cy="232850"/>
            </a:xfrm>
            <a:custGeom>
              <a:avLst/>
              <a:gdLst/>
              <a:ahLst/>
              <a:cxnLst/>
              <a:rect l="l" t="t" r="r" b="b"/>
              <a:pathLst>
                <a:path w="1873" h="9314" extrusionOk="0">
                  <a:moveTo>
                    <a:pt x="1873" y="1"/>
                  </a:moveTo>
                  <a:cubicBezTo>
                    <a:pt x="1644" y="754"/>
                    <a:pt x="1462" y="1530"/>
                    <a:pt x="1279" y="2306"/>
                  </a:cubicBezTo>
                  <a:cubicBezTo>
                    <a:pt x="1074" y="3082"/>
                    <a:pt x="914" y="3858"/>
                    <a:pt x="754" y="4634"/>
                  </a:cubicBezTo>
                  <a:cubicBezTo>
                    <a:pt x="594" y="5410"/>
                    <a:pt x="457" y="6187"/>
                    <a:pt x="320" y="6963"/>
                  </a:cubicBezTo>
                  <a:cubicBezTo>
                    <a:pt x="206" y="7739"/>
                    <a:pt x="69" y="8538"/>
                    <a:pt x="1" y="9314"/>
                  </a:cubicBezTo>
                  <a:lnTo>
                    <a:pt x="298" y="8172"/>
                  </a:lnTo>
                  <a:lnTo>
                    <a:pt x="571" y="7008"/>
                  </a:lnTo>
                  <a:cubicBezTo>
                    <a:pt x="754" y="6232"/>
                    <a:pt x="914" y="5479"/>
                    <a:pt x="1096" y="4703"/>
                  </a:cubicBezTo>
                  <a:cubicBezTo>
                    <a:pt x="1233" y="3904"/>
                    <a:pt x="1393" y="3128"/>
                    <a:pt x="1530" y="2352"/>
                  </a:cubicBezTo>
                  <a:cubicBezTo>
                    <a:pt x="1667" y="1576"/>
                    <a:pt x="1781" y="800"/>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p:nvPr/>
          </p:nvSpPr>
          <p:spPr>
            <a:xfrm>
              <a:off x="616450" y="3281175"/>
              <a:ext cx="192325" cy="142700"/>
            </a:xfrm>
            <a:custGeom>
              <a:avLst/>
              <a:gdLst/>
              <a:ahLst/>
              <a:cxnLst/>
              <a:rect l="l" t="t" r="r" b="b"/>
              <a:pathLst>
                <a:path w="7693" h="5708" extrusionOk="0">
                  <a:moveTo>
                    <a:pt x="7692" y="1"/>
                  </a:moveTo>
                  <a:cubicBezTo>
                    <a:pt x="7030" y="434"/>
                    <a:pt x="6368" y="891"/>
                    <a:pt x="5707" y="1347"/>
                  </a:cubicBezTo>
                  <a:cubicBezTo>
                    <a:pt x="5045" y="1781"/>
                    <a:pt x="4405" y="2260"/>
                    <a:pt x="3744" y="2740"/>
                  </a:cubicBezTo>
                  <a:cubicBezTo>
                    <a:pt x="3104" y="3219"/>
                    <a:pt x="2465" y="3676"/>
                    <a:pt x="1849" y="4178"/>
                  </a:cubicBezTo>
                  <a:cubicBezTo>
                    <a:pt x="1233" y="4680"/>
                    <a:pt x="571" y="5159"/>
                    <a:pt x="0" y="5707"/>
                  </a:cubicBezTo>
                  <a:cubicBezTo>
                    <a:pt x="320" y="5479"/>
                    <a:pt x="685" y="5296"/>
                    <a:pt x="1004" y="5068"/>
                  </a:cubicBezTo>
                  <a:lnTo>
                    <a:pt x="2009" y="4406"/>
                  </a:lnTo>
                  <a:cubicBezTo>
                    <a:pt x="2671" y="3950"/>
                    <a:pt x="3310" y="3470"/>
                    <a:pt x="3949" y="3014"/>
                  </a:cubicBezTo>
                  <a:cubicBezTo>
                    <a:pt x="4588" y="2534"/>
                    <a:pt x="5227" y="2055"/>
                    <a:pt x="5866" y="1553"/>
                  </a:cubicBezTo>
                  <a:cubicBezTo>
                    <a:pt x="6483" y="1051"/>
                    <a:pt x="7099" y="549"/>
                    <a:pt x="76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5"/>
            <p:cNvSpPr/>
            <p:nvPr/>
          </p:nvSpPr>
          <p:spPr>
            <a:xfrm>
              <a:off x="616450" y="3241800"/>
              <a:ext cx="154650" cy="182075"/>
            </a:xfrm>
            <a:custGeom>
              <a:avLst/>
              <a:gdLst/>
              <a:ahLst/>
              <a:cxnLst/>
              <a:rect l="l" t="t" r="r" b="b"/>
              <a:pathLst>
                <a:path w="6186" h="7283" extrusionOk="0">
                  <a:moveTo>
                    <a:pt x="6186" y="1"/>
                  </a:moveTo>
                  <a:cubicBezTo>
                    <a:pt x="5615" y="571"/>
                    <a:pt x="5067" y="1142"/>
                    <a:pt x="4542" y="1736"/>
                  </a:cubicBezTo>
                  <a:cubicBezTo>
                    <a:pt x="3995" y="2329"/>
                    <a:pt x="3492" y="2922"/>
                    <a:pt x="2967" y="3539"/>
                  </a:cubicBezTo>
                  <a:cubicBezTo>
                    <a:pt x="2442" y="4155"/>
                    <a:pt x="1940" y="4748"/>
                    <a:pt x="1438" y="5388"/>
                  </a:cubicBezTo>
                  <a:cubicBezTo>
                    <a:pt x="959" y="6004"/>
                    <a:pt x="457" y="6643"/>
                    <a:pt x="0" y="7282"/>
                  </a:cubicBezTo>
                  <a:cubicBezTo>
                    <a:pt x="571" y="6734"/>
                    <a:pt x="1119" y="6141"/>
                    <a:pt x="1644" y="5547"/>
                  </a:cubicBezTo>
                  <a:cubicBezTo>
                    <a:pt x="2191" y="4954"/>
                    <a:pt x="2694" y="4360"/>
                    <a:pt x="3219" y="3744"/>
                  </a:cubicBezTo>
                  <a:cubicBezTo>
                    <a:pt x="3744" y="3151"/>
                    <a:pt x="4246" y="2534"/>
                    <a:pt x="4748" y="1895"/>
                  </a:cubicBezTo>
                  <a:cubicBezTo>
                    <a:pt x="5227" y="1279"/>
                    <a:pt x="5729" y="663"/>
                    <a:pt x="6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5"/>
            <p:cNvSpPr/>
            <p:nvPr/>
          </p:nvSpPr>
          <p:spPr>
            <a:xfrm>
              <a:off x="620425" y="3207000"/>
              <a:ext cx="95900" cy="209450"/>
            </a:xfrm>
            <a:custGeom>
              <a:avLst/>
              <a:gdLst/>
              <a:ahLst/>
              <a:cxnLst/>
              <a:rect l="l" t="t" r="r" b="b"/>
              <a:pathLst>
                <a:path w="3836" h="8378" extrusionOk="0">
                  <a:moveTo>
                    <a:pt x="3836" y="0"/>
                  </a:moveTo>
                  <a:cubicBezTo>
                    <a:pt x="3082" y="1347"/>
                    <a:pt x="2420" y="2717"/>
                    <a:pt x="1759" y="4109"/>
                  </a:cubicBezTo>
                  <a:cubicBezTo>
                    <a:pt x="1119" y="5524"/>
                    <a:pt x="526" y="6939"/>
                    <a:pt x="1" y="8377"/>
                  </a:cubicBezTo>
                  <a:cubicBezTo>
                    <a:pt x="754" y="7031"/>
                    <a:pt x="1439" y="5661"/>
                    <a:pt x="2078" y="4269"/>
                  </a:cubicBezTo>
                  <a:cubicBezTo>
                    <a:pt x="2717" y="2854"/>
                    <a:pt x="3311" y="1461"/>
                    <a:pt x="3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5"/>
            <p:cNvSpPr/>
            <p:nvPr/>
          </p:nvSpPr>
          <p:spPr>
            <a:xfrm>
              <a:off x="494900" y="3221275"/>
              <a:ext cx="118725" cy="200875"/>
            </a:xfrm>
            <a:custGeom>
              <a:avLst/>
              <a:gdLst/>
              <a:ahLst/>
              <a:cxnLst/>
              <a:rect l="l" t="t" r="r" b="b"/>
              <a:pathLst>
                <a:path w="4749" h="8035" extrusionOk="0">
                  <a:moveTo>
                    <a:pt x="0" y="0"/>
                  </a:moveTo>
                  <a:lnTo>
                    <a:pt x="0" y="0"/>
                  </a:lnTo>
                  <a:cubicBezTo>
                    <a:pt x="662" y="1415"/>
                    <a:pt x="1438" y="2762"/>
                    <a:pt x="2237" y="4109"/>
                  </a:cubicBezTo>
                  <a:cubicBezTo>
                    <a:pt x="3013" y="5433"/>
                    <a:pt x="3835" y="6756"/>
                    <a:pt x="4748" y="8035"/>
                  </a:cubicBezTo>
                  <a:cubicBezTo>
                    <a:pt x="4086" y="6619"/>
                    <a:pt x="3310" y="5273"/>
                    <a:pt x="2511" y="3926"/>
                  </a:cubicBezTo>
                  <a:cubicBezTo>
                    <a:pt x="2123" y="3264"/>
                    <a:pt x="1712" y="2602"/>
                    <a:pt x="1301" y="1940"/>
                  </a:cubicBezTo>
                  <a:cubicBezTo>
                    <a:pt x="891" y="1301"/>
                    <a:pt x="434" y="63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5"/>
            <p:cNvSpPr/>
            <p:nvPr/>
          </p:nvSpPr>
          <p:spPr>
            <a:xfrm>
              <a:off x="619875" y="3426125"/>
              <a:ext cx="231125" cy="22850"/>
            </a:xfrm>
            <a:custGeom>
              <a:avLst/>
              <a:gdLst/>
              <a:ahLst/>
              <a:cxnLst/>
              <a:rect l="l" t="t" r="r" b="b"/>
              <a:pathLst>
                <a:path w="9245" h="914" extrusionOk="0">
                  <a:moveTo>
                    <a:pt x="0" y="0"/>
                  </a:moveTo>
                  <a:cubicBezTo>
                    <a:pt x="1529" y="274"/>
                    <a:pt x="3059" y="480"/>
                    <a:pt x="4611" y="617"/>
                  </a:cubicBezTo>
                  <a:cubicBezTo>
                    <a:pt x="6140" y="776"/>
                    <a:pt x="7692" y="891"/>
                    <a:pt x="9244" y="913"/>
                  </a:cubicBezTo>
                  <a:cubicBezTo>
                    <a:pt x="7715" y="639"/>
                    <a:pt x="6163" y="457"/>
                    <a:pt x="4634" y="297"/>
                  </a:cubicBezTo>
                  <a:cubicBezTo>
                    <a:pt x="3082" y="137"/>
                    <a:pt x="1529" y="2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5"/>
            <p:cNvSpPr/>
            <p:nvPr/>
          </p:nvSpPr>
          <p:spPr>
            <a:xfrm>
              <a:off x="520575" y="3431825"/>
              <a:ext cx="90750" cy="142675"/>
            </a:xfrm>
            <a:custGeom>
              <a:avLst/>
              <a:gdLst/>
              <a:ahLst/>
              <a:cxnLst/>
              <a:rect l="l" t="t" r="r" b="b"/>
              <a:pathLst>
                <a:path w="3630" h="5707" extrusionOk="0">
                  <a:moveTo>
                    <a:pt x="3630" y="1"/>
                  </a:moveTo>
                  <a:cubicBezTo>
                    <a:pt x="3287" y="457"/>
                    <a:pt x="2922" y="891"/>
                    <a:pt x="2603" y="1347"/>
                  </a:cubicBezTo>
                  <a:cubicBezTo>
                    <a:pt x="2283" y="1804"/>
                    <a:pt x="1964" y="2283"/>
                    <a:pt x="1667" y="2762"/>
                  </a:cubicBezTo>
                  <a:cubicBezTo>
                    <a:pt x="1073" y="3698"/>
                    <a:pt x="480" y="4680"/>
                    <a:pt x="1" y="5707"/>
                  </a:cubicBezTo>
                  <a:cubicBezTo>
                    <a:pt x="708" y="4817"/>
                    <a:pt x="1347" y="3881"/>
                    <a:pt x="1941" y="2945"/>
                  </a:cubicBezTo>
                  <a:cubicBezTo>
                    <a:pt x="2260" y="2466"/>
                    <a:pt x="2557" y="1986"/>
                    <a:pt x="2831" y="1484"/>
                  </a:cubicBezTo>
                  <a:cubicBezTo>
                    <a:pt x="3105" y="1005"/>
                    <a:pt x="3401" y="526"/>
                    <a:pt x="363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5"/>
            <p:cNvSpPr/>
            <p:nvPr/>
          </p:nvSpPr>
          <p:spPr>
            <a:xfrm>
              <a:off x="537700" y="3504450"/>
              <a:ext cx="18275" cy="18375"/>
            </a:xfrm>
            <a:custGeom>
              <a:avLst/>
              <a:gdLst/>
              <a:ahLst/>
              <a:cxnLst/>
              <a:rect l="l" t="t" r="r" b="b"/>
              <a:pathLst>
                <a:path w="731" h="735" extrusionOk="0">
                  <a:moveTo>
                    <a:pt x="425" y="0"/>
                  </a:moveTo>
                  <a:cubicBezTo>
                    <a:pt x="388" y="0"/>
                    <a:pt x="354" y="6"/>
                    <a:pt x="320" y="17"/>
                  </a:cubicBezTo>
                  <a:cubicBezTo>
                    <a:pt x="229" y="40"/>
                    <a:pt x="160" y="86"/>
                    <a:pt x="114" y="154"/>
                  </a:cubicBezTo>
                  <a:cubicBezTo>
                    <a:pt x="46" y="223"/>
                    <a:pt x="0" y="337"/>
                    <a:pt x="23" y="428"/>
                  </a:cubicBezTo>
                  <a:cubicBezTo>
                    <a:pt x="62" y="623"/>
                    <a:pt x="234" y="735"/>
                    <a:pt x="383" y="735"/>
                  </a:cubicBezTo>
                  <a:cubicBezTo>
                    <a:pt x="409" y="735"/>
                    <a:pt x="433" y="732"/>
                    <a:pt x="457" y="725"/>
                  </a:cubicBezTo>
                  <a:cubicBezTo>
                    <a:pt x="617" y="679"/>
                    <a:pt x="731" y="519"/>
                    <a:pt x="708" y="382"/>
                  </a:cubicBezTo>
                  <a:lnTo>
                    <a:pt x="708" y="382"/>
                  </a:lnTo>
                  <a:cubicBezTo>
                    <a:pt x="632" y="443"/>
                    <a:pt x="556" y="464"/>
                    <a:pt x="500" y="464"/>
                  </a:cubicBezTo>
                  <a:cubicBezTo>
                    <a:pt x="472" y="464"/>
                    <a:pt x="449" y="459"/>
                    <a:pt x="434" y="451"/>
                  </a:cubicBezTo>
                  <a:cubicBezTo>
                    <a:pt x="365" y="428"/>
                    <a:pt x="365" y="405"/>
                    <a:pt x="365" y="382"/>
                  </a:cubicBezTo>
                  <a:cubicBezTo>
                    <a:pt x="343" y="382"/>
                    <a:pt x="365" y="314"/>
                    <a:pt x="434" y="268"/>
                  </a:cubicBezTo>
                  <a:cubicBezTo>
                    <a:pt x="473" y="229"/>
                    <a:pt x="530" y="173"/>
                    <a:pt x="633" y="173"/>
                  </a:cubicBezTo>
                  <a:cubicBezTo>
                    <a:pt x="649" y="173"/>
                    <a:pt x="666" y="174"/>
                    <a:pt x="685" y="177"/>
                  </a:cubicBezTo>
                  <a:cubicBezTo>
                    <a:pt x="685" y="109"/>
                    <a:pt x="617" y="63"/>
                    <a:pt x="548" y="17"/>
                  </a:cubicBezTo>
                  <a:cubicBezTo>
                    <a:pt x="502" y="6"/>
                    <a:pt x="462" y="0"/>
                    <a:pt x="42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5"/>
            <p:cNvSpPr/>
            <p:nvPr/>
          </p:nvSpPr>
          <p:spPr>
            <a:xfrm>
              <a:off x="554250" y="3515700"/>
              <a:ext cx="19425" cy="18500"/>
            </a:xfrm>
            <a:custGeom>
              <a:avLst/>
              <a:gdLst/>
              <a:ahLst/>
              <a:cxnLst/>
              <a:rect l="l" t="t" r="r" b="b"/>
              <a:pathLst>
                <a:path w="777" h="740" extrusionOk="0">
                  <a:moveTo>
                    <a:pt x="457" y="1"/>
                  </a:moveTo>
                  <a:cubicBezTo>
                    <a:pt x="525" y="115"/>
                    <a:pt x="502" y="229"/>
                    <a:pt x="480" y="298"/>
                  </a:cubicBezTo>
                  <a:cubicBezTo>
                    <a:pt x="461" y="354"/>
                    <a:pt x="427" y="395"/>
                    <a:pt x="402" y="395"/>
                  </a:cubicBezTo>
                  <a:cubicBezTo>
                    <a:pt x="397" y="395"/>
                    <a:pt x="392" y="393"/>
                    <a:pt x="388" y="389"/>
                  </a:cubicBezTo>
                  <a:cubicBezTo>
                    <a:pt x="388" y="398"/>
                    <a:pt x="380" y="404"/>
                    <a:pt x="368" y="404"/>
                  </a:cubicBezTo>
                  <a:cubicBezTo>
                    <a:pt x="350" y="404"/>
                    <a:pt x="324" y="393"/>
                    <a:pt x="297" y="366"/>
                  </a:cubicBezTo>
                  <a:cubicBezTo>
                    <a:pt x="251" y="298"/>
                    <a:pt x="228" y="206"/>
                    <a:pt x="251" y="69"/>
                  </a:cubicBezTo>
                  <a:lnTo>
                    <a:pt x="251" y="69"/>
                  </a:lnTo>
                  <a:cubicBezTo>
                    <a:pt x="114" y="115"/>
                    <a:pt x="0" y="252"/>
                    <a:pt x="46" y="435"/>
                  </a:cubicBezTo>
                  <a:cubicBezTo>
                    <a:pt x="66" y="596"/>
                    <a:pt x="211" y="739"/>
                    <a:pt x="401" y="739"/>
                  </a:cubicBezTo>
                  <a:cubicBezTo>
                    <a:pt x="427" y="739"/>
                    <a:pt x="453" y="737"/>
                    <a:pt x="480" y="731"/>
                  </a:cubicBezTo>
                  <a:cubicBezTo>
                    <a:pt x="708" y="663"/>
                    <a:pt x="776" y="435"/>
                    <a:pt x="753" y="298"/>
                  </a:cubicBezTo>
                  <a:cubicBezTo>
                    <a:pt x="731" y="138"/>
                    <a:pt x="594" y="1"/>
                    <a:pt x="457"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5"/>
            <p:cNvSpPr/>
            <p:nvPr/>
          </p:nvSpPr>
          <p:spPr>
            <a:xfrm>
              <a:off x="523425" y="3463400"/>
              <a:ext cx="35400" cy="36200"/>
            </a:xfrm>
            <a:custGeom>
              <a:avLst/>
              <a:gdLst/>
              <a:ahLst/>
              <a:cxnLst/>
              <a:rect l="l" t="t" r="r" b="b"/>
              <a:pathLst>
                <a:path w="1416" h="1448" extrusionOk="0">
                  <a:moveTo>
                    <a:pt x="982" y="541"/>
                  </a:moveTo>
                  <a:cubicBezTo>
                    <a:pt x="868" y="541"/>
                    <a:pt x="754" y="564"/>
                    <a:pt x="663" y="678"/>
                  </a:cubicBezTo>
                  <a:cubicBezTo>
                    <a:pt x="617" y="746"/>
                    <a:pt x="617" y="838"/>
                    <a:pt x="617" y="906"/>
                  </a:cubicBezTo>
                  <a:cubicBezTo>
                    <a:pt x="571" y="792"/>
                    <a:pt x="594" y="723"/>
                    <a:pt x="640" y="632"/>
                  </a:cubicBezTo>
                  <a:cubicBezTo>
                    <a:pt x="685" y="564"/>
                    <a:pt x="777" y="541"/>
                    <a:pt x="891" y="541"/>
                  </a:cubicBezTo>
                  <a:close/>
                  <a:moveTo>
                    <a:pt x="736" y="0"/>
                  </a:moveTo>
                  <a:cubicBezTo>
                    <a:pt x="492" y="0"/>
                    <a:pt x="230" y="150"/>
                    <a:pt x="115" y="381"/>
                  </a:cubicBezTo>
                  <a:cubicBezTo>
                    <a:pt x="46" y="518"/>
                    <a:pt x="1" y="678"/>
                    <a:pt x="23" y="815"/>
                  </a:cubicBezTo>
                  <a:cubicBezTo>
                    <a:pt x="46" y="975"/>
                    <a:pt x="115" y="1111"/>
                    <a:pt x="206" y="1226"/>
                  </a:cubicBezTo>
                  <a:cubicBezTo>
                    <a:pt x="352" y="1371"/>
                    <a:pt x="554" y="1448"/>
                    <a:pt x="741" y="1448"/>
                  </a:cubicBezTo>
                  <a:cubicBezTo>
                    <a:pt x="818" y="1448"/>
                    <a:pt x="893" y="1435"/>
                    <a:pt x="959" y="1408"/>
                  </a:cubicBezTo>
                  <a:cubicBezTo>
                    <a:pt x="731" y="1363"/>
                    <a:pt x="548" y="1248"/>
                    <a:pt x="457" y="1089"/>
                  </a:cubicBezTo>
                  <a:lnTo>
                    <a:pt x="457" y="1089"/>
                  </a:lnTo>
                  <a:cubicBezTo>
                    <a:pt x="565" y="1178"/>
                    <a:pt x="687" y="1240"/>
                    <a:pt x="811" y="1240"/>
                  </a:cubicBezTo>
                  <a:cubicBezTo>
                    <a:pt x="845" y="1240"/>
                    <a:pt x="880" y="1235"/>
                    <a:pt x="914" y="1226"/>
                  </a:cubicBezTo>
                  <a:cubicBezTo>
                    <a:pt x="891" y="1203"/>
                    <a:pt x="868" y="1180"/>
                    <a:pt x="822" y="1157"/>
                  </a:cubicBezTo>
                  <a:lnTo>
                    <a:pt x="822" y="1157"/>
                  </a:lnTo>
                  <a:cubicBezTo>
                    <a:pt x="893" y="1185"/>
                    <a:pt x="963" y="1205"/>
                    <a:pt x="1034" y="1205"/>
                  </a:cubicBezTo>
                  <a:cubicBezTo>
                    <a:pt x="1078" y="1205"/>
                    <a:pt x="1121" y="1197"/>
                    <a:pt x="1165" y="1180"/>
                  </a:cubicBezTo>
                  <a:cubicBezTo>
                    <a:pt x="1073" y="1089"/>
                    <a:pt x="1005" y="997"/>
                    <a:pt x="982" y="952"/>
                  </a:cubicBezTo>
                  <a:cubicBezTo>
                    <a:pt x="959" y="906"/>
                    <a:pt x="959" y="883"/>
                    <a:pt x="959" y="860"/>
                  </a:cubicBezTo>
                  <a:cubicBezTo>
                    <a:pt x="959" y="860"/>
                    <a:pt x="969" y="850"/>
                    <a:pt x="990" y="850"/>
                  </a:cubicBezTo>
                  <a:cubicBezTo>
                    <a:pt x="1000" y="850"/>
                    <a:pt x="1013" y="853"/>
                    <a:pt x="1028" y="860"/>
                  </a:cubicBezTo>
                  <a:cubicBezTo>
                    <a:pt x="1096" y="860"/>
                    <a:pt x="1210" y="883"/>
                    <a:pt x="1302" y="929"/>
                  </a:cubicBezTo>
                  <a:cubicBezTo>
                    <a:pt x="1302" y="792"/>
                    <a:pt x="1256" y="701"/>
                    <a:pt x="1142" y="609"/>
                  </a:cubicBezTo>
                  <a:cubicBezTo>
                    <a:pt x="1096" y="586"/>
                    <a:pt x="1051" y="564"/>
                    <a:pt x="982" y="541"/>
                  </a:cubicBezTo>
                  <a:lnTo>
                    <a:pt x="982" y="541"/>
                  </a:lnTo>
                  <a:cubicBezTo>
                    <a:pt x="1096" y="564"/>
                    <a:pt x="1210" y="609"/>
                    <a:pt x="1302" y="678"/>
                  </a:cubicBezTo>
                  <a:cubicBezTo>
                    <a:pt x="1302" y="495"/>
                    <a:pt x="1142" y="358"/>
                    <a:pt x="959" y="290"/>
                  </a:cubicBezTo>
                  <a:lnTo>
                    <a:pt x="959" y="290"/>
                  </a:lnTo>
                  <a:cubicBezTo>
                    <a:pt x="1119" y="313"/>
                    <a:pt x="1279" y="404"/>
                    <a:pt x="1416" y="564"/>
                  </a:cubicBezTo>
                  <a:cubicBezTo>
                    <a:pt x="1393" y="313"/>
                    <a:pt x="1165" y="61"/>
                    <a:pt x="868" y="16"/>
                  </a:cubicBezTo>
                  <a:cubicBezTo>
                    <a:pt x="825" y="5"/>
                    <a:pt x="781" y="0"/>
                    <a:pt x="736"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5"/>
            <p:cNvSpPr/>
            <p:nvPr/>
          </p:nvSpPr>
          <p:spPr>
            <a:xfrm>
              <a:off x="547400" y="34849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5"/>
            <p:cNvSpPr/>
            <p:nvPr/>
          </p:nvSpPr>
          <p:spPr>
            <a:xfrm>
              <a:off x="578200" y="3498100"/>
              <a:ext cx="37125" cy="36100"/>
            </a:xfrm>
            <a:custGeom>
              <a:avLst/>
              <a:gdLst/>
              <a:ahLst/>
              <a:cxnLst/>
              <a:rect l="l" t="t" r="r" b="b"/>
              <a:pathLst>
                <a:path w="1485" h="1444" extrusionOk="0">
                  <a:moveTo>
                    <a:pt x="787" y="453"/>
                  </a:moveTo>
                  <a:cubicBezTo>
                    <a:pt x="793" y="459"/>
                    <a:pt x="800" y="465"/>
                    <a:pt x="800" y="477"/>
                  </a:cubicBezTo>
                  <a:cubicBezTo>
                    <a:pt x="868" y="591"/>
                    <a:pt x="868" y="705"/>
                    <a:pt x="823" y="773"/>
                  </a:cubicBezTo>
                  <a:cubicBezTo>
                    <a:pt x="800" y="819"/>
                    <a:pt x="708" y="865"/>
                    <a:pt x="617" y="888"/>
                  </a:cubicBezTo>
                  <a:cubicBezTo>
                    <a:pt x="686" y="842"/>
                    <a:pt x="754" y="796"/>
                    <a:pt x="777" y="728"/>
                  </a:cubicBezTo>
                  <a:cubicBezTo>
                    <a:pt x="840" y="623"/>
                    <a:pt x="826" y="537"/>
                    <a:pt x="787" y="453"/>
                  </a:cubicBezTo>
                  <a:close/>
                  <a:moveTo>
                    <a:pt x="724" y="0"/>
                  </a:moveTo>
                  <a:cubicBezTo>
                    <a:pt x="672" y="0"/>
                    <a:pt x="620" y="7"/>
                    <a:pt x="572" y="20"/>
                  </a:cubicBezTo>
                  <a:cubicBezTo>
                    <a:pt x="754" y="66"/>
                    <a:pt x="891" y="180"/>
                    <a:pt x="982" y="294"/>
                  </a:cubicBezTo>
                  <a:cubicBezTo>
                    <a:pt x="871" y="199"/>
                    <a:pt x="748" y="159"/>
                    <a:pt x="630" y="159"/>
                  </a:cubicBezTo>
                  <a:cubicBezTo>
                    <a:pt x="579" y="159"/>
                    <a:pt x="529" y="166"/>
                    <a:pt x="480" y="180"/>
                  </a:cubicBezTo>
                  <a:cubicBezTo>
                    <a:pt x="572" y="226"/>
                    <a:pt x="640" y="294"/>
                    <a:pt x="708" y="340"/>
                  </a:cubicBezTo>
                  <a:cubicBezTo>
                    <a:pt x="686" y="340"/>
                    <a:pt x="663" y="317"/>
                    <a:pt x="640" y="294"/>
                  </a:cubicBezTo>
                  <a:cubicBezTo>
                    <a:pt x="577" y="256"/>
                    <a:pt x="507" y="239"/>
                    <a:pt x="438" y="239"/>
                  </a:cubicBezTo>
                  <a:cubicBezTo>
                    <a:pt x="382" y="239"/>
                    <a:pt x="326" y="251"/>
                    <a:pt x="275" y="271"/>
                  </a:cubicBezTo>
                  <a:cubicBezTo>
                    <a:pt x="366" y="363"/>
                    <a:pt x="435" y="431"/>
                    <a:pt x="457" y="500"/>
                  </a:cubicBezTo>
                  <a:cubicBezTo>
                    <a:pt x="480" y="545"/>
                    <a:pt x="480" y="568"/>
                    <a:pt x="480" y="591"/>
                  </a:cubicBezTo>
                  <a:lnTo>
                    <a:pt x="435" y="591"/>
                  </a:lnTo>
                  <a:cubicBezTo>
                    <a:pt x="343" y="591"/>
                    <a:pt x="252" y="568"/>
                    <a:pt x="138" y="545"/>
                  </a:cubicBezTo>
                  <a:lnTo>
                    <a:pt x="138" y="545"/>
                  </a:lnTo>
                  <a:cubicBezTo>
                    <a:pt x="161" y="659"/>
                    <a:pt x="206" y="751"/>
                    <a:pt x="320" y="842"/>
                  </a:cubicBezTo>
                  <a:cubicBezTo>
                    <a:pt x="275" y="819"/>
                    <a:pt x="206" y="773"/>
                    <a:pt x="161" y="751"/>
                  </a:cubicBezTo>
                  <a:lnTo>
                    <a:pt x="161" y="751"/>
                  </a:lnTo>
                  <a:cubicBezTo>
                    <a:pt x="183" y="910"/>
                    <a:pt x="298" y="1070"/>
                    <a:pt x="480" y="1139"/>
                  </a:cubicBezTo>
                  <a:cubicBezTo>
                    <a:pt x="320" y="1116"/>
                    <a:pt x="138" y="1002"/>
                    <a:pt x="1" y="819"/>
                  </a:cubicBezTo>
                  <a:lnTo>
                    <a:pt x="1" y="819"/>
                  </a:lnTo>
                  <a:cubicBezTo>
                    <a:pt x="1" y="1070"/>
                    <a:pt x="206" y="1321"/>
                    <a:pt x="480" y="1413"/>
                  </a:cubicBezTo>
                  <a:cubicBezTo>
                    <a:pt x="549" y="1434"/>
                    <a:pt x="619" y="1444"/>
                    <a:pt x="688" y="1444"/>
                  </a:cubicBezTo>
                  <a:cubicBezTo>
                    <a:pt x="917" y="1444"/>
                    <a:pt x="1139" y="1332"/>
                    <a:pt x="1279" y="1139"/>
                  </a:cubicBezTo>
                  <a:cubicBezTo>
                    <a:pt x="1485" y="888"/>
                    <a:pt x="1462" y="522"/>
                    <a:pt x="1279" y="294"/>
                  </a:cubicBezTo>
                  <a:cubicBezTo>
                    <a:pt x="1169" y="110"/>
                    <a:pt x="940" y="0"/>
                    <a:pt x="724"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5"/>
            <p:cNvSpPr/>
            <p:nvPr/>
          </p:nvSpPr>
          <p:spPr>
            <a:xfrm>
              <a:off x="590200" y="35128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5"/>
            <p:cNvSpPr/>
            <p:nvPr/>
          </p:nvSpPr>
          <p:spPr>
            <a:xfrm>
              <a:off x="542250" y="3474975"/>
              <a:ext cx="54250" cy="47075"/>
            </a:xfrm>
            <a:custGeom>
              <a:avLst/>
              <a:gdLst/>
              <a:ahLst/>
              <a:cxnLst/>
              <a:rect l="l" t="t" r="r" b="b"/>
              <a:pathLst>
                <a:path w="2170" h="1883" extrusionOk="0">
                  <a:moveTo>
                    <a:pt x="731" y="0"/>
                  </a:moveTo>
                  <a:cubicBezTo>
                    <a:pt x="695" y="0"/>
                    <a:pt x="658" y="12"/>
                    <a:pt x="617" y="32"/>
                  </a:cubicBezTo>
                  <a:cubicBezTo>
                    <a:pt x="480" y="78"/>
                    <a:pt x="389" y="215"/>
                    <a:pt x="412" y="375"/>
                  </a:cubicBezTo>
                  <a:cubicBezTo>
                    <a:pt x="457" y="557"/>
                    <a:pt x="480" y="580"/>
                    <a:pt x="320" y="603"/>
                  </a:cubicBezTo>
                  <a:cubicBezTo>
                    <a:pt x="183" y="603"/>
                    <a:pt x="69" y="694"/>
                    <a:pt x="24" y="831"/>
                  </a:cubicBezTo>
                  <a:cubicBezTo>
                    <a:pt x="24" y="831"/>
                    <a:pt x="24" y="831"/>
                    <a:pt x="24" y="854"/>
                  </a:cubicBezTo>
                  <a:cubicBezTo>
                    <a:pt x="1" y="968"/>
                    <a:pt x="115" y="1082"/>
                    <a:pt x="206" y="1128"/>
                  </a:cubicBezTo>
                  <a:cubicBezTo>
                    <a:pt x="343" y="1196"/>
                    <a:pt x="457" y="1151"/>
                    <a:pt x="457" y="1310"/>
                  </a:cubicBezTo>
                  <a:cubicBezTo>
                    <a:pt x="457" y="1333"/>
                    <a:pt x="457" y="1356"/>
                    <a:pt x="457" y="1379"/>
                  </a:cubicBezTo>
                  <a:cubicBezTo>
                    <a:pt x="424" y="1582"/>
                    <a:pt x="591" y="1735"/>
                    <a:pt x="773" y="1735"/>
                  </a:cubicBezTo>
                  <a:cubicBezTo>
                    <a:pt x="836" y="1735"/>
                    <a:pt x="901" y="1717"/>
                    <a:pt x="960" y="1676"/>
                  </a:cubicBezTo>
                  <a:cubicBezTo>
                    <a:pt x="988" y="1647"/>
                    <a:pt x="1033" y="1628"/>
                    <a:pt x="1070" y="1628"/>
                  </a:cubicBezTo>
                  <a:cubicBezTo>
                    <a:pt x="1092" y="1628"/>
                    <a:pt x="1111" y="1635"/>
                    <a:pt x="1119" y="1653"/>
                  </a:cubicBezTo>
                  <a:cubicBezTo>
                    <a:pt x="1211" y="1767"/>
                    <a:pt x="1279" y="1858"/>
                    <a:pt x="1416" y="1881"/>
                  </a:cubicBezTo>
                  <a:cubicBezTo>
                    <a:pt x="1427" y="1882"/>
                    <a:pt x="1437" y="1883"/>
                    <a:pt x="1447" y="1883"/>
                  </a:cubicBezTo>
                  <a:cubicBezTo>
                    <a:pt x="1655" y="1883"/>
                    <a:pt x="1756" y="1669"/>
                    <a:pt x="1713" y="1539"/>
                  </a:cubicBezTo>
                  <a:cubicBezTo>
                    <a:pt x="1690" y="1493"/>
                    <a:pt x="1690" y="1447"/>
                    <a:pt x="1667" y="1379"/>
                  </a:cubicBezTo>
                  <a:cubicBezTo>
                    <a:pt x="1667" y="1333"/>
                    <a:pt x="1690" y="1333"/>
                    <a:pt x="1895" y="1265"/>
                  </a:cubicBezTo>
                  <a:cubicBezTo>
                    <a:pt x="2101" y="1219"/>
                    <a:pt x="2169" y="877"/>
                    <a:pt x="1987" y="763"/>
                  </a:cubicBezTo>
                  <a:cubicBezTo>
                    <a:pt x="1936" y="729"/>
                    <a:pt x="1886" y="720"/>
                    <a:pt x="1840" y="720"/>
                  </a:cubicBezTo>
                  <a:cubicBezTo>
                    <a:pt x="1789" y="720"/>
                    <a:pt x="1744" y="731"/>
                    <a:pt x="1711" y="731"/>
                  </a:cubicBezTo>
                  <a:cubicBezTo>
                    <a:pt x="1693" y="731"/>
                    <a:pt x="1677" y="727"/>
                    <a:pt x="1667" y="717"/>
                  </a:cubicBezTo>
                  <a:cubicBezTo>
                    <a:pt x="1644" y="694"/>
                    <a:pt x="1621" y="671"/>
                    <a:pt x="1621" y="648"/>
                  </a:cubicBezTo>
                  <a:cubicBezTo>
                    <a:pt x="1621" y="626"/>
                    <a:pt x="1644" y="512"/>
                    <a:pt x="1644" y="443"/>
                  </a:cubicBezTo>
                  <a:cubicBezTo>
                    <a:pt x="1661" y="289"/>
                    <a:pt x="1537" y="173"/>
                    <a:pt x="1397" y="173"/>
                  </a:cubicBezTo>
                  <a:cubicBezTo>
                    <a:pt x="1350" y="173"/>
                    <a:pt x="1302" y="186"/>
                    <a:pt x="1256" y="215"/>
                  </a:cubicBezTo>
                  <a:cubicBezTo>
                    <a:pt x="1211" y="238"/>
                    <a:pt x="1119" y="306"/>
                    <a:pt x="1074" y="329"/>
                  </a:cubicBezTo>
                  <a:cubicBezTo>
                    <a:pt x="1067" y="330"/>
                    <a:pt x="1060" y="331"/>
                    <a:pt x="1054" y="331"/>
                  </a:cubicBezTo>
                  <a:cubicBezTo>
                    <a:pt x="946" y="331"/>
                    <a:pt x="1020" y="142"/>
                    <a:pt x="868" y="55"/>
                  </a:cubicBezTo>
                  <a:cubicBezTo>
                    <a:pt x="818" y="17"/>
                    <a:pt x="775" y="0"/>
                    <a:pt x="731"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5"/>
            <p:cNvSpPr/>
            <p:nvPr/>
          </p:nvSpPr>
          <p:spPr>
            <a:xfrm>
              <a:off x="550825" y="3494875"/>
              <a:ext cx="33125" cy="6600"/>
            </a:xfrm>
            <a:custGeom>
              <a:avLst/>
              <a:gdLst/>
              <a:ahLst/>
              <a:cxnLst/>
              <a:rect l="l" t="t" r="r" b="b"/>
              <a:pathLst>
                <a:path w="1325" h="264" extrusionOk="0">
                  <a:moveTo>
                    <a:pt x="993" y="1"/>
                  </a:moveTo>
                  <a:cubicBezTo>
                    <a:pt x="885" y="1"/>
                    <a:pt x="776" y="12"/>
                    <a:pt x="662" y="35"/>
                  </a:cubicBezTo>
                  <a:cubicBezTo>
                    <a:pt x="548" y="35"/>
                    <a:pt x="434" y="58"/>
                    <a:pt x="320" y="104"/>
                  </a:cubicBezTo>
                  <a:cubicBezTo>
                    <a:pt x="229" y="126"/>
                    <a:pt x="114" y="172"/>
                    <a:pt x="0" y="218"/>
                  </a:cubicBezTo>
                  <a:cubicBezTo>
                    <a:pt x="114" y="263"/>
                    <a:pt x="229" y="263"/>
                    <a:pt x="343" y="263"/>
                  </a:cubicBezTo>
                  <a:cubicBezTo>
                    <a:pt x="457" y="263"/>
                    <a:pt x="571" y="263"/>
                    <a:pt x="685" y="240"/>
                  </a:cubicBezTo>
                  <a:cubicBezTo>
                    <a:pt x="913" y="218"/>
                    <a:pt x="1119" y="149"/>
                    <a:pt x="1324" y="35"/>
                  </a:cubicBezTo>
                  <a:cubicBezTo>
                    <a:pt x="1210" y="12"/>
                    <a:pt x="1102" y="1"/>
                    <a:pt x="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5"/>
            <p:cNvSpPr/>
            <p:nvPr/>
          </p:nvSpPr>
          <p:spPr>
            <a:xfrm>
              <a:off x="557100" y="3502025"/>
              <a:ext cx="28550" cy="7100"/>
            </a:xfrm>
            <a:custGeom>
              <a:avLst/>
              <a:gdLst/>
              <a:ahLst/>
              <a:cxnLst/>
              <a:rect l="l" t="t" r="r" b="b"/>
              <a:pathLst>
                <a:path w="1142" h="284" extrusionOk="0">
                  <a:moveTo>
                    <a:pt x="845" y="0"/>
                  </a:moveTo>
                  <a:cubicBezTo>
                    <a:pt x="754" y="0"/>
                    <a:pt x="639" y="23"/>
                    <a:pt x="548" y="23"/>
                  </a:cubicBezTo>
                  <a:cubicBezTo>
                    <a:pt x="457" y="46"/>
                    <a:pt x="366" y="69"/>
                    <a:pt x="274" y="114"/>
                  </a:cubicBezTo>
                  <a:cubicBezTo>
                    <a:pt x="183" y="137"/>
                    <a:pt x="92" y="183"/>
                    <a:pt x="0" y="251"/>
                  </a:cubicBezTo>
                  <a:cubicBezTo>
                    <a:pt x="92" y="274"/>
                    <a:pt x="206" y="274"/>
                    <a:pt x="297" y="274"/>
                  </a:cubicBezTo>
                  <a:cubicBezTo>
                    <a:pt x="324" y="281"/>
                    <a:pt x="353" y="283"/>
                    <a:pt x="382" y="283"/>
                  </a:cubicBezTo>
                  <a:cubicBezTo>
                    <a:pt x="453" y="283"/>
                    <a:pt x="529" y="267"/>
                    <a:pt x="594" y="251"/>
                  </a:cubicBezTo>
                  <a:cubicBezTo>
                    <a:pt x="685" y="228"/>
                    <a:pt x="776" y="206"/>
                    <a:pt x="868" y="183"/>
                  </a:cubicBezTo>
                  <a:cubicBezTo>
                    <a:pt x="959" y="137"/>
                    <a:pt x="1073" y="114"/>
                    <a:pt x="1142" y="46"/>
                  </a:cubicBezTo>
                  <a:cubicBezTo>
                    <a:pt x="1050" y="23"/>
                    <a:pt x="936" y="0"/>
                    <a:pt x="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5"/>
            <p:cNvSpPr/>
            <p:nvPr/>
          </p:nvSpPr>
          <p:spPr>
            <a:xfrm>
              <a:off x="549100" y="3486050"/>
              <a:ext cx="31425" cy="6850"/>
            </a:xfrm>
            <a:custGeom>
              <a:avLst/>
              <a:gdLst/>
              <a:ahLst/>
              <a:cxnLst/>
              <a:rect l="l" t="t" r="r" b="b"/>
              <a:pathLst>
                <a:path w="1257" h="274" extrusionOk="0">
                  <a:moveTo>
                    <a:pt x="937" y="0"/>
                  </a:moveTo>
                  <a:cubicBezTo>
                    <a:pt x="823" y="0"/>
                    <a:pt x="708" y="0"/>
                    <a:pt x="617" y="23"/>
                  </a:cubicBezTo>
                  <a:cubicBezTo>
                    <a:pt x="503" y="46"/>
                    <a:pt x="412" y="69"/>
                    <a:pt x="298" y="91"/>
                  </a:cubicBezTo>
                  <a:cubicBezTo>
                    <a:pt x="206" y="137"/>
                    <a:pt x="115" y="183"/>
                    <a:pt x="1" y="251"/>
                  </a:cubicBezTo>
                  <a:cubicBezTo>
                    <a:pt x="115" y="274"/>
                    <a:pt x="229" y="274"/>
                    <a:pt x="343" y="274"/>
                  </a:cubicBezTo>
                  <a:cubicBezTo>
                    <a:pt x="434" y="274"/>
                    <a:pt x="549" y="251"/>
                    <a:pt x="640" y="251"/>
                  </a:cubicBezTo>
                  <a:cubicBezTo>
                    <a:pt x="754" y="228"/>
                    <a:pt x="845" y="205"/>
                    <a:pt x="959" y="160"/>
                  </a:cubicBezTo>
                  <a:cubicBezTo>
                    <a:pt x="1051" y="137"/>
                    <a:pt x="1165" y="91"/>
                    <a:pt x="1256" y="23"/>
                  </a:cubicBezTo>
                  <a:cubicBezTo>
                    <a:pt x="1142" y="0"/>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5"/>
            <p:cNvSpPr/>
            <p:nvPr/>
          </p:nvSpPr>
          <p:spPr>
            <a:xfrm>
              <a:off x="565075" y="3484325"/>
              <a:ext cx="11450" cy="31975"/>
            </a:xfrm>
            <a:custGeom>
              <a:avLst/>
              <a:gdLst/>
              <a:ahLst/>
              <a:cxnLst/>
              <a:rect l="l" t="t" r="r" b="b"/>
              <a:pathLst>
                <a:path w="458" h="1279" extrusionOk="0">
                  <a:moveTo>
                    <a:pt x="24" y="1"/>
                  </a:moveTo>
                  <a:cubicBezTo>
                    <a:pt x="1" y="252"/>
                    <a:pt x="69" y="457"/>
                    <a:pt x="138" y="685"/>
                  </a:cubicBezTo>
                  <a:cubicBezTo>
                    <a:pt x="161" y="777"/>
                    <a:pt x="206" y="891"/>
                    <a:pt x="252" y="982"/>
                  </a:cubicBezTo>
                  <a:cubicBezTo>
                    <a:pt x="298" y="1096"/>
                    <a:pt x="366" y="1187"/>
                    <a:pt x="457" y="1279"/>
                  </a:cubicBezTo>
                  <a:cubicBezTo>
                    <a:pt x="457" y="1165"/>
                    <a:pt x="435" y="1051"/>
                    <a:pt x="412" y="936"/>
                  </a:cubicBezTo>
                  <a:cubicBezTo>
                    <a:pt x="412" y="822"/>
                    <a:pt x="389" y="708"/>
                    <a:pt x="343" y="617"/>
                  </a:cubicBezTo>
                  <a:cubicBezTo>
                    <a:pt x="275" y="389"/>
                    <a:pt x="161" y="183"/>
                    <a:pt x="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5"/>
            <p:cNvSpPr/>
            <p:nvPr/>
          </p:nvSpPr>
          <p:spPr>
            <a:xfrm>
              <a:off x="558225" y="3484900"/>
              <a:ext cx="8600" cy="29700"/>
            </a:xfrm>
            <a:custGeom>
              <a:avLst/>
              <a:gdLst/>
              <a:ahLst/>
              <a:cxnLst/>
              <a:rect l="l" t="t" r="r" b="b"/>
              <a:pathLst>
                <a:path w="344" h="1188" extrusionOk="0">
                  <a:moveTo>
                    <a:pt x="1" y="0"/>
                  </a:moveTo>
                  <a:cubicBezTo>
                    <a:pt x="1" y="115"/>
                    <a:pt x="1" y="229"/>
                    <a:pt x="1" y="320"/>
                  </a:cubicBezTo>
                  <a:cubicBezTo>
                    <a:pt x="24" y="434"/>
                    <a:pt x="47" y="525"/>
                    <a:pt x="69" y="617"/>
                  </a:cubicBezTo>
                  <a:cubicBezTo>
                    <a:pt x="92" y="708"/>
                    <a:pt x="115" y="822"/>
                    <a:pt x="161" y="913"/>
                  </a:cubicBezTo>
                  <a:cubicBezTo>
                    <a:pt x="206" y="1005"/>
                    <a:pt x="252" y="1096"/>
                    <a:pt x="321" y="1187"/>
                  </a:cubicBezTo>
                  <a:cubicBezTo>
                    <a:pt x="343" y="1073"/>
                    <a:pt x="343" y="959"/>
                    <a:pt x="343" y="868"/>
                  </a:cubicBezTo>
                  <a:cubicBezTo>
                    <a:pt x="321" y="754"/>
                    <a:pt x="298" y="662"/>
                    <a:pt x="275" y="571"/>
                  </a:cubicBezTo>
                  <a:cubicBezTo>
                    <a:pt x="252" y="457"/>
                    <a:pt x="229" y="366"/>
                    <a:pt x="184" y="274"/>
                  </a:cubicBezTo>
                  <a:cubicBezTo>
                    <a:pt x="138" y="183"/>
                    <a:pt x="92" y="9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5"/>
            <p:cNvSpPr/>
            <p:nvPr/>
          </p:nvSpPr>
          <p:spPr>
            <a:xfrm>
              <a:off x="573075" y="3482625"/>
              <a:ext cx="9150" cy="28550"/>
            </a:xfrm>
            <a:custGeom>
              <a:avLst/>
              <a:gdLst/>
              <a:ahLst/>
              <a:cxnLst/>
              <a:rect l="l" t="t" r="r" b="b"/>
              <a:pathLst>
                <a:path w="366" h="1142" extrusionOk="0">
                  <a:moveTo>
                    <a:pt x="23" y="0"/>
                  </a:moveTo>
                  <a:cubicBezTo>
                    <a:pt x="0" y="114"/>
                    <a:pt x="23" y="206"/>
                    <a:pt x="23" y="297"/>
                  </a:cubicBezTo>
                  <a:cubicBezTo>
                    <a:pt x="23" y="411"/>
                    <a:pt x="46" y="502"/>
                    <a:pt x="69" y="594"/>
                  </a:cubicBezTo>
                  <a:cubicBezTo>
                    <a:pt x="92" y="685"/>
                    <a:pt x="137" y="776"/>
                    <a:pt x="183" y="867"/>
                  </a:cubicBezTo>
                  <a:cubicBezTo>
                    <a:pt x="229" y="959"/>
                    <a:pt x="274" y="1050"/>
                    <a:pt x="343" y="1141"/>
                  </a:cubicBezTo>
                  <a:cubicBezTo>
                    <a:pt x="366" y="1027"/>
                    <a:pt x="366" y="936"/>
                    <a:pt x="343" y="822"/>
                  </a:cubicBezTo>
                  <a:cubicBezTo>
                    <a:pt x="343" y="730"/>
                    <a:pt x="320" y="639"/>
                    <a:pt x="297" y="548"/>
                  </a:cubicBezTo>
                  <a:cubicBezTo>
                    <a:pt x="274" y="434"/>
                    <a:pt x="229" y="342"/>
                    <a:pt x="183" y="251"/>
                  </a:cubicBezTo>
                  <a:cubicBezTo>
                    <a:pt x="137" y="160"/>
                    <a:pt x="92" y="91"/>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5"/>
            <p:cNvSpPr/>
            <p:nvPr/>
          </p:nvSpPr>
          <p:spPr>
            <a:xfrm>
              <a:off x="577300" y="3416625"/>
              <a:ext cx="61425" cy="47250"/>
            </a:xfrm>
            <a:custGeom>
              <a:avLst/>
              <a:gdLst/>
              <a:ahLst/>
              <a:cxnLst/>
              <a:rect l="l" t="t" r="r" b="b"/>
              <a:pathLst>
                <a:path w="2457" h="1890" extrusionOk="0">
                  <a:moveTo>
                    <a:pt x="234" y="1"/>
                  </a:moveTo>
                  <a:cubicBezTo>
                    <a:pt x="176" y="1"/>
                    <a:pt x="163" y="22"/>
                    <a:pt x="151" y="84"/>
                  </a:cubicBezTo>
                  <a:cubicBezTo>
                    <a:pt x="83" y="198"/>
                    <a:pt x="60" y="335"/>
                    <a:pt x="60" y="449"/>
                  </a:cubicBezTo>
                  <a:cubicBezTo>
                    <a:pt x="0" y="1204"/>
                    <a:pt x="632" y="1889"/>
                    <a:pt x="1428" y="1889"/>
                  </a:cubicBezTo>
                  <a:cubicBezTo>
                    <a:pt x="1547" y="1889"/>
                    <a:pt x="1670" y="1874"/>
                    <a:pt x="1794" y="1841"/>
                  </a:cubicBezTo>
                  <a:cubicBezTo>
                    <a:pt x="2000" y="1773"/>
                    <a:pt x="2205" y="1659"/>
                    <a:pt x="2365" y="1499"/>
                  </a:cubicBezTo>
                  <a:cubicBezTo>
                    <a:pt x="2456" y="1408"/>
                    <a:pt x="2456" y="1453"/>
                    <a:pt x="1772" y="472"/>
                  </a:cubicBezTo>
                  <a:cubicBezTo>
                    <a:pt x="1772" y="449"/>
                    <a:pt x="1772" y="449"/>
                    <a:pt x="1749" y="449"/>
                  </a:cubicBezTo>
                  <a:cubicBezTo>
                    <a:pt x="1726" y="380"/>
                    <a:pt x="1680" y="335"/>
                    <a:pt x="1635" y="266"/>
                  </a:cubicBezTo>
                  <a:cubicBezTo>
                    <a:pt x="1589" y="221"/>
                    <a:pt x="1657" y="243"/>
                    <a:pt x="516" y="38"/>
                  </a:cubicBezTo>
                  <a:cubicBezTo>
                    <a:pt x="368" y="17"/>
                    <a:pt x="284" y="1"/>
                    <a:pt x="234"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5"/>
            <p:cNvSpPr/>
            <p:nvPr/>
          </p:nvSpPr>
          <p:spPr>
            <a:xfrm>
              <a:off x="584475" y="3420975"/>
              <a:ext cx="46825" cy="37375"/>
            </a:xfrm>
            <a:custGeom>
              <a:avLst/>
              <a:gdLst/>
              <a:ahLst/>
              <a:cxnLst/>
              <a:rect l="l" t="t" r="r" b="b"/>
              <a:pathLst>
                <a:path w="1873" h="1495" extrusionOk="0">
                  <a:moveTo>
                    <a:pt x="138" y="1"/>
                  </a:moveTo>
                  <a:cubicBezTo>
                    <a:pt x="24" y="206"/>
                    <a:pt x="1" y="480"/>
                    <a:pt x="69" y="731"/>
                  </a:cubicBezTo>
                  <a:cubicBezTo>
                    <a:pt x="138" y="960"/>
                    <a:pt x="298" y="1188"/>
                    <a:pt x="503" y="1325"/>
                  </a:cubicBezTo>
                  <a:cubicBezTo>
                    <a:pt x="617" y="1393"/>
                    <a:pt x="754" y="1439"/>
                    <a:pt x="868" y="1462"/>
                  </a:cubicBezTo>
                  <a:cubicBezTo>
                    <a:pt x="965" y="1478"/>
                    <a:pt x="1051" y="1494"/>
                    <a:pt x="1141" y="1494"/>
                  </a:cubicBezTo>
                  <a:cubicBezTo>
                    <a:pt x="1178" y="1494"/>
                    <a:pt x="1216" y="1491"/>
                    <a:pt x="1256" y="1485"/>
                  </a:cubicBezTo>
                  <a:cubicBezTo>
                    <a:pt x="1507" y="1439"/>
                    <a:pt x="1736" y="1302"/>
                    <a:pt x="1873" y="1119"/>
                  </a:cubicBezTo>
                  <a:lnTo>
                    <a:pt x="1873" y="1119"/>
                  </a:lnTo>
                  <a:cubicBezTo>
                    <a:pt x="1685" y="1176"/>
                    <a:pt x="1512" y="1217"/>
                    <a:pt x="1343" y="1217"/>
                  </a:cubicBezTo>
                  <a:cubicBezTo>
                    <a:pt x="1306" y="1217"/>
                    <a:pt x="1270" y="1215"/>
                    <a:pt x="1234" y="1211"/>
                  </a:cubicBezTo>
                  <a:cubicBezTo>
                    <a:pt x="1028" y="1188"/>
                    <a:pt x="845" y="1142"/>
                    <a:pt x="686" y="1051"/>
                  </a:cubicBezTo>
                  <a:cubicBezTo>
                    <a:pt x="526" y="937"/>
                    <a:pt x="412" y="800"/>
                    <a:pt x="321" y="617"/>
                  </a:cubicBezTo>
                  <a:cubicBezTo>
                    <a:pt x="206" y="435"/>
                    <a:pt x="161" y="252"/>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5"/>
            <p:cNvSpPr/>
            <p:nvPr/>
          </p:nvSpPr>
          <p:spPr>
            <a:xfrm>
              <a:off x="471500" y="3549450"/>
              <a:ext cx="70225" cy="77475"/>
            </a:xfrm>
            <a:custGeom>
              <a:avLst/>
              <a:gdLst/>
              <a:ahLst/>
              <a:cxnLst/>
              <a:rect l="l" t="t" r="r" b="b"/>
              <a:pathLst>
                <a:path w="2809" h="3099" extrusionOk="0">
                  <a:moveTo>
                    <a:pt x="2267" y="0"/>
                  </a:moveTo>
                  <a:cubicBezTo>
                    <a:pt x="2174" y="0"/>
                    <a:pt x="2078" y="28"/>
                    <a:pt x="1986" y="89"/>
                  </a:cubicBezTo>
                  <a:cubicBezTo>
                    <a:pt x="1690" y="249"/>
                    <a:pt x="1416" y="705"/>
                    <a:pt x="891" y="1070"/>
                  </a:cubicBezTo>
                  <a:cubicBezTo>
                    <a:pt x="571" y="1299"/>
                    <a:pt x="343" y="1367"/>
                    <a:pt x="206" y="1413"/>
                  </a:cubicBezTo>
                  <a:cubicBezTo>
                    <a:pt x="92" y="1458"/>
                    <a:pt x="23" y="1481"/>
                    <a:pt x="23" y="1595"/>
                  </a:cubicBezTo>
                  <a:cubicBezTo>
                    <a:pt x="1" y="1755"/>
                    <a:pt x="69" y="1915"/>
                    <a:pt x="138" y="2075"/>
                  </a:cubicBezTo>
                  <a:cubicBezTo>
                    <a:pt x="463" y="2780"/>
                    <a:pt x="1246" y="3098"/>
                    <a:pt x="1796" y="3098"/>
                  </a:cubicBezTo>
                  <a:cubicBezTo>
                    <a:pt x="1941" y="3098"/>
                    <a:pt x="2069" y="3076"/>
                    <a:pt x="2169" y="3033"/>
                  </a:cubicBezTo>
                  <a:cubicBezTo>
                    <a:pt x="2306" y="2988"/>
                    <a:pt x="2352" y="2942"/>
                    <a:pt x="2329" y="2782"/>
                  </a:cubicBezTo>
                  <a:cubicBezTo>
                    <a:pt x="2215" y="1687"/>
                    <a:pt x="2671" y="1162"/>
                    <a:pt x="2762" y="660"/>
                  </a:cubicBezTo>
                  <a:cubicBezTo>
                    <a:pt x="2808" y="523"/>
                    <a:pt x="2785" y="386"/>
                    <a:pt x="2717" y="294"/>
                  </a:cubicBezTo>
                  <a:cubicBezTo>
                    <a:pt x="2625" y="112"/>
                    <a:pt x="2453" y="0"/>
                    <a:pt x="226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5"/>
            <p:cNvSpPr/>
            <p:nvPr/>
          </p:nvSpPr>
          <p:spPr>
            <a:xfrm>
              <a:off x="471500" y="3547100"/>
              <a:ext cx="70225" cy="83325"/>
            </a:xfrm>
            <a:custGeom>
              <a:avLst/>
              <a:gdLst/>
              <a:ahLst/>
              <a:cxnLst/>
              <a:rect l="l" t="t" r="r" b="b"/>
              <a:pathLst>
                <a:path w="2809" h="3333" fill="none" extrusionOk="0">
                  <a:moveTo>
                    <a:pt x="2169" y="3127"/>
                  </a:moveTo>
                  <a:cubicBezTo>
                    <a:pt x="1690" y="3333"/>
                    <a:pt x="548" y="3059"/>
                    <a:pt x="138" y="2169"/>
                  </a:cubicBezTo>
                  <a:cubicBezTo>
                    <a:pt x="69" y="2009"/>
                    <a:pt x="1" y="1849"/>
                    <a:pt x="23" y="1689"/>
                  </a:cubicBezTo>
                  <a:cubicBezTo>
                    <a:pt x="23" y="1575"/>
                    <a:pt x="92" y="1552"/>
                    <a:pt x="206" y="1507"/>
                  </a:cubicBezTo>
                  <a:cubicBezTo>
                    <a:pt x="343" y="1461"/>
                    <a:pt x="571" y="1393"/>
                    <a:pt x="891" y="1164"/>
                  </a:cubicBezTo>
                  <a:cubicBezTo>
                    <a:pt x="1416" y="799"/>
                    <a:pt x="1690" y="343"/>
                    <a:pt x="1986" y="183"/>
                  </a:cubicBezTo>
                  <a:cubicBezTo>
                    <a:pt x="2260" y="0"/>
                    <a:pt x="2580" y="114"/>
                    <a:pt x="2717" y="388"/>
                  </a:cubicBezTo>
                  <a:cubicBezTo>
                    <a:pt x="2785" y="480"/>
                    <a:pt x="2808" y="617"/>
                    <a:pt x="2762" y="754"/>
                  </a:cubicBezTo>
                  <a:cubicBezTo>
                    <a:pt x="2671" y="1256"/>
                    <a:pt x="2215" y="1781"/>
                    <a:pt x="2329" y="2876"/>
                  </a:cubicBezTo>
                  <a:cubicBezTo>
                    <a:pt x="2352" y="3036"/>
                    <a:pt x="2306" y="3082"/>
                    <a:pt x="2169" y="3127"/>
                  </a:cubicBezTo>
                  <a:close/>
                </a:path>
              </a:pathLst>
            </a:custGeom>
            <a:no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5"/>
            <p:cNvSpPr/>
            <p:nvPr/>
          </p:nvSpPr>
          <p:spPr>
            <a:xfrm>
              <a:off x="511450" y="3576775"/>
              <a:ext cx="13150" cy="41675"/>
            </a:xfrm>
            <a:custGeom>
              <a:avLst/>
              <a:gdLst/>
              <a:ahLst/>
              <a:cxnLst/>
              <a:rect l="l" t="t" r="r" b="b"/>
              <a:pathLst>
                <a:path w="526" h="1667" extrusionOk="0">
                  <a:moveTo>
                    <a:pt x="525" y="0"/>
                  </a:moveTo>
                  <a:lnTo>
                    <a:pt x="525" y="0"/>
                  </a:lnTo>
                  <a:cubicBezTo>
                    <a:pt x="251" y="183"/>
                    <a:pt x="114" y="480"/>
                    <a:pt x="46" y="776"/>
                  </a:cubicBezTo>
                  <a:cubicBezTo>
                    <a:pt x="0" y="1073"/>
                    <a:pt x="0" y="1370"/>
                    <a:pt x="114" y="1666"/>
                  </a:cubicBezTo>
                  <a:cubicBezTo>
                    <a:pt x="206" y="1530"/>
                    <a:pt x="251" y="1393"/>
                    <a:pt x="274" y="1256"/>
                  </a:cubicBezTo>
                  <a:cubicBezTo>
                    <a:pt x="320" y="1119"/>
                    <a:pt x="343" y="982"/>
                    <a:pt x="388" y="845"/>
                  </a:cubicBezTo>
                  <a:cubicBezTo>
                    <a:pt x="434" y="571"/>
                    <a:pt x="502" y="32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5"/>
            <p:cNvSpPr/>
            <p:nvPr/>
          </p:nvSpPr>
          <p:spPr>
            <a:xfrm>
              <a:off x="482925" y="3572200"/>
              <a:ext cx="34250" cy="26275"/>
            </a:xfrm>
            <a:custGeom>
              <a:avLst/>
              <a:gdLst/>
              <a:ahLst/>
              <a:cxnLst/>
              <a:rect l="l" t="t" r="r" b="b"/>
              <a:pathLst>
                <a:path w="1370" h="1051" extrusionOk="0">
                  <a:moveTo>
                    <a:pt x="1370" y="1"/>
                  </a:moveTo>
                  <a:lnTo>
                    <a:pt x="1370" y="1"/>
                  </a:lnTo>
                  <a:cubicBezTo>
                    <a:pt x="1073" y="138"/>
                    <a:pt x="867" y="297"/>
                    <a:pt x="639" y="457"/>
                  </a:cubicBezTo>
                  <a:cubicBezTo>
                    <a:pt x="434" y="640"/>
                    <a:pt x="205" y="800"/>
                    <a:pt x="0" y="1051"/>
                  </a:cubicBezTo>
                  <a:cubicBezTo>
                    <a:pt x="320" y="1051"/>
                    <a:pt x="616" y="914"/>
                    <a:pt x="845" y="731"/>
                  </a:cubicBezTo>
                  <a:cubicBezTo>
                    <a:pt x="1096" y="548"/>
                    <a:pt x="1278" y="297"/>
                    <a:pt x="1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5"/>
            <p:cNvSpPr/>
            <p:nvPr/>
          </p:nvSpPr>
          <p:spPr>
            <a:xfrm>
              <a:off x="514300" y="3561350"/>
              <a:ext cx="21125" cy="14250"/>
            </a:xfrm>
            <a:custGeom>
              <a:avLst/>
              <a:gdLst/>
              <a:ahLst/>
              <a:cxnLst/>
              <a:rect l="l" t="t" r="r" b="b"/>
              <a:pathLst>
                <a:path w="845" h="570" extrusionOk="0">
                  <a:moveTo>
                    <a:pt x="0" y="1"/>
                  </a:moveTo>
                  <a:cubicBezTo>
                    <a:pt x="23" y="206"/>
                    <a:pt x="137" y="366"/>
                    <a:pt x="297" y="457"/>
                  </a:cubicBezTo>
                  <a:cubicBezTo>
                    <a:pt x="404" y="518"/>
                    <a:pt x="520" y="569"/>
                    <a:pt x="647" y="569"/>
                  </a:cubicBezTo>
                  <a:cubicBezTo>
                    <a:pt x="711" y="569"/>
                    <a:pt x="777" y="556"/>
                    <a:pt x="845" y="526"/>
                  </a:cubicBezTo>
                  <a:cubicBezTo>
                    <a:pt x="731" y="343"/>
                    <a:pt x="594" y="252"/>
                    <a:pt x="480" y="184"/>
                  </a:cubicBezTo>
                  <a:cubicBezTo>
                    <a:pt x="343" y="92"/>
                    <a:pt x="206" y="2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1" name="Google Shape;1601;p35"/>
          <p:cNvSpPr/>
          <p:nvPr/>
        </p:nvSpPr>
        <p:spPr>
          <a:xfrm>
            <a:off x="8670887" y="1205294"/>
            <a:ext cx="348300" cy="348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Nhà cảnh quan thành phố, nhà, xây dựng, Hoạt hình png | PNGEgg">
            <a:extLst>
              <a:ext uri="{FF2B5EF4-FFF2-40B4-BE49-F238E27FC236}">
                <a16:creationId xmlns:a16="http://schemas.microsoft.com/office/drawing/2014/main" id="{280D1F77-55CC-519C-ACB8-2F9AEF38D67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0" b="93750" l="7333" r="90000">
                        <a14:foregroundMark x1="36222" y1="922" x2="36222" y2="922"/>
                        <a14:foregroundMark x1="7444" y1="45082" x2="7444" y2="45082"/>
                        <a14:foregroundMark x1="35556" y1="88934" x2="35556" y2="88934"/>
                        <a14:foregroundMark x1="35556" y1="84426" x2="73444" y2="93750"/>
                        <a14:foregroundMark x1="73444" y1="93750" x2="7344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0" y="1416415"/>
            <a:ext cx="3164233" cy="343109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green cartoon caterpillar reptile clip art">
            <a:extLst>
              <a:ext uri="{FF2B5EF4-FFF2-40B4-BE49-F238E27FC236}">
                <a16:creationId xmlns:a16="http://schemas.microsoft.com/office/drawing/2014/main" id="{352FDA9F-B93C-2251-D0D9-634D68CE1ED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111" l="5000" r="94778">
                        <a14:foregroundMark x1="8667" y1="67333" x2="8667" y2="67333"/>
                        <a14:foregroundMark x1="5111" y1="69556" x2="5111" y2="69556"/>
                        <a14:foregroundMark x1="91667" y1="59333" x2="91667" y2="59333"/>
                        <a14:foregroundMark x1="92778" y1="69778" x2="92778" y2="69778"/>
                        <a14:foregroundMark x1="78000" y1="33222" x2="78000" y2="33222"/>
                        <a14:foregroundMark x1="78000" y1="30778" x2="77111" y2="37556"/>
                        <a14:foregroundMark x1="75000" y1="32000" x2="77111" y2="36333"/>
                        <a14:foregroundMark x1="78000" y1="41889" x2="78000" y2="41889"/>
                        <a14:foregroundMark x1="94333" y1="58556" x2="94333" y2="58556"/>
                        <a14:foregroundMark x1="26444" y1="91667" x2="26444" y2="91667"/>
                        <a14:foregroundMark x1="24444" y1="92222" x2="24444" y2="92222"/>
                        <a14:foregroundMark x1="78667" y1="13333" x2="82222" y2="15333"/>
                        <a14:foregroundMark x1="81000" y1="19000" x2="81000" y2="19000"/>
                        <a14:foregroundMark x1="79444" y1="19333" x2="79444" y2="19333"/>
                        <a14:foregroundMark x1="77000" y1="19889" x2="77000" y2="19889"/>
                        <a14:foregroundMark x1="76000" y1="19778" x2="76000" y2="19778"/>
                        <a14:foregroundMark x1="94778" y1="72000" x2="94778" y2="72000"/>
                        <a14:foregroundMark x1="58111" y1="76667" x2="58111" y2="76667"/>
                        <a14:foregroundMark x1="78556" y1="37444" x2="77556" y2="43222"/>
                        <a14:foregroundMark x1="82667" y1="28778" x2="83889" y2="292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69251" y="3200591"/>
            <a:ext cx="1750293" cy="1806521"/>
          </a:xfrm>
          <a:prstGeom prst="rect">
            <a:avLst/>
          </a:prstGeom>
          <a:noFill/>
          <a:extLst>
            <a:ext uri="{909E8E84-426E-40DD-AFC4-6F175D3DCCD1}">
              <a14:hiddenFill xmlns:a14="http://schemas.microsoft.com/office/drawing/2010/main">
                <a:solidFill>
                  <a:srgbClr val="FFFFFF"/>
                </a:solidFill>
              </a14:hiddenFill>
            </a:ext>
          </a:extLst>
        </p:spPr>
      </p:pic>
      <p:sp>
        <p:nvSpPr>
          <p:cNvPr id="58" name="Text Placeholder 17">
            <a:extLst>
              <a:ext uri="{FF2B5EF4-FFF2-40B4-BE49-F238E27FC236}">
                <a16:creationId xmlns:a16="http://schemas.microsoft.com/office/drawing/2014/main" id="{8C5E4988-8B91-FA0D-2D93-0B4428ED3B49}"/>
              </a:ext>
            </a:extLst>
          </p:cNvPr>
          <p:cNvSpPr txBox="1">
            <a:spLocks/>
          </p:cNvSpPr>
          <p:nvPr/>
        </p:nvSpPr>
        <p:spPr>
          <a:xfrm>
            <a:off x="3801195" y="3334426"/>
            <a:ext cx="4267072" cy="1538853"/>
          </a:xfrm>
          <a:prstGeom prst="rect">
            <a:avLst/>
          </a:prstGeom>
          <a:noFill/>
          <a:ln w="38100" cap="flat" cmpd="sng">
            <a:noFill/>
            <a:prstDash val="solid"/>
            <a:round/>
            <a:headEnd type="none" w="sm" len="sm"/>
            <a:tailEnd type="none" w="sm" len="sm"/>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2pPr>
            <a:lvl3pPr marL="1371600" marR="0" lvl="2"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3pPr>
            <a:lvl4pPr marL="1828800" marR="0" lvl="3"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4pPr>
            <a:lvl5pPr marL="2286000" marR="0" lvl="4"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5pPr>
            <a:lvl6pPr marL="2743200" marR="0" lvl="5"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6pPr>
            <a:lvl7pPr marL="3200400" marR="0" lvl="6"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7pPr>
            <a:lvl8pPr marL="3657600" marR="0" lvl="7"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8pPr>
            <a:lvl9pPr marL="4114800" marR="0" lvl="8" indent="-317500" algn="ctr" rtl="0">
              <a:lnSpc>
                <a:spcPct val="100000"/>
              </a:lnSpc>
              <a:spcBef>
                <a:spcPts val="1600"/>
              </a:spcBef>
              <a:spcAft>
                <a:spcPts val="1600"/>
              </a:spcAft>
              <a:buClr>
                <a:schemeClr val="dk2"/>
              </a:buClr>
              <a:buSzPts val="1400"/>
              <a:buFont typeface="Baloo 2"/>
              <a:buNone/>
              <a:defRPr sz="1400" b="0" i="0" u="none" strike="noStrike" cap="none">
                <a:solidFill>
                  <a:schemeClr val="dk2"/>
                </a:solidFill>
                <a:latin typeface="Baloo 2"/>
                <a:ea typeface="Baloo 2"/>
                <a:cs typeface="Baloo 2"/>
                <a:sym typeface="Baloo 2"/>
              </a:defRPr>
            </a:lvl9pPr>
          </a:lstStyle>
          <a:p>
            <a:r>
              <a:rPr lang="nl-NL" b="1" i="1">
                <a:solidFill>
                  <a:srgbClr val="92D050"/>
                </a:solidFill>
                <a:latin typeface="UTM Avo" panose="02040603050506020204" pitchFamily="18" charset="0"/>
              </a:rPr>
              <a:t>Tác giả gọi cái tổ của tắc kè bằng từ “lầu” để đề cao giá trị của cái tổ đó. Lầu” chỉ ngôi nhà tầng cao, to, sang trọng, đẹp đẽ. </a:t>
            </a:r>
            <a:r>
              <a:rPr lang="en-US" b="1">
                <a:solidFill>
                  <a:srgbClr val="92D050"/>
                </a:solidFill>
                <a:latin typeface="UTM Avo" panose="02040603050506020204" pitchFamily="18" charset="0"/>
              </a:rPr>
              <a:t> </a:t>
            </a:r>
            <a:r>
              <a:rPr lang="nl-NL" b="1" i="1">
                <a:solidFill>
                  <a:srgbClr val="92D050"/>
                </a:solidFill>
                <a:latin typeface="UTM Avo" panose="02040603050506020204" pitchFamily="18" charset="0"/>
              </a:rPr>
              <a:t>Từ “lầu” nói các tổ của tắc kè rất đẹp và quý. </a:t>
            </a:r>
            <a:endParaRPr lang="en-US" b="1">
              <a:solidFill>
                <a:srgbClr val="92D050"/>
              </a:solidFill>
              <a:latin typeface="UTM Avo" panose="02040603050506020204" pitchFamily="18" charset="0"/>
            </a:endParaRPr>
          </a:p>
          <a:p>
            <a:pPr marL="139700" indent="0">
              <a:buClr>
                <a:schemeClr val="hlink"/>
              </a:buClr>
              <a:defRPr/>
            </a:pPr>
            <a:endParaRPr lang="en-US" sz="1800" b="1" i="1" dirty="0">
              <a:solidFill>
                <a:srgbClr val="92D050"/>
              </a:solidFill>
              <a:latin typeface="UTM Avo" panose="02040603050506020204" pitchFamily="18" charset="0"/>
              <a:cs typeface="Arial" pitchFamily="34" charset="0"/>
            </a:endParaRPr>
          </a:p>
        </p:txBody>
      </p:sp>
      <p:sp>
        <p:nvSpPr>
          <p:cNvPr id="60" name="Text Placeholder 17">
            <a:extLst>
              <a:ext uri="{FF2B5EF4-FFF2-40B4-BE49-F238E27FC236}">
                <a16:creationId xmlns:a16="http://schemas.microsoft.com/office/drawing/2014/main" id="{AE04D42F-6F44-9B26-05E3-90C4B7091E86}"/>
              </a:ext>
            </a:extLst>
          </p:cNvPr>
          <p:cNvSpPr txBox="1">
            <a:spLocks/>
          </p:cNvSpPr>
          <p:nvPr/>
        </p:nvSpPr>
        <p:spPr>
          <a:xfrm>
            <a:off x="3239814" y="1757888"/>
            <a:ext cx="4828453" cy="1292631"/>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2pPr>
            <a:lvl3pPr marL="1371600" marR="0" lvl="2"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3pPr>
            <a:lvl4pPr marL="1828800" marR="0" lvl="3"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4pPr>
            <a:lvl5pPr marL="2286000" marR="0" lvl="4"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5pPr>
            <a:lvl6pPr marL="2743200" marR="0" lvl="5"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6pPr>
            <a:lvl7pPr marL="3200400" marR="0" lvl="6"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7pPr>
            <a:lvl8pPr marL="3657600" marR="0" lvl="7" indent="-317500" algn="ctr" rtl="0">
              <a:lnSpc>
                <a:spcPct val="100000"/>
              </a:lnSpc>
              <a:spcBef>
                <a:spcPts val="1600"/>
              </a:spcBef>
              <a:spcAft>
                <a:spcPts val="0"/>
              </a:spcAft>
              <a:buClr>
                <a:schemeClr val="dk2"/>
              </a:buClr>
              <a:buSzPts val="1400"/>
              <a:buFont typeface="Baloo 2"/>
              <a:buNone/>
              <a:defRPr sz="1400" b="0" i="0" u="none" strike="noStrike" cap="none">
                <a:solidFill>
                  <a:schemeClr val="dk2"/>
                </a:solidFill>
                <a:latin typeface="Baloo 2"/>
                <a:ea typeface="Baloo 2"/>
                <a:cs typeface="Baloo 2"/>
                <a:sym typeface="Baloo 2"/>
              </a:defRPr>
            </a:lvl8pPr>
            <a:lvl9pPr marL="4114800" marR="0" lvl="8" indent="-317500" algn="ctr" rtl="0">
              <a:lnSpc>
                <a:spcPct val="100000"/>
              </a:lnSpc>
              <a:spcBef>
                <a:spcPts val="1600"/>
              </a:spcBef>
              <a:spcAft>
                <a:spcPts val="1600"/>
              </a:spcAft>
              <a:buClr>
                <a:schemeClr val="dk2"/>
              </a:buClr>
              <a:buSzPts val="1400"/>
              <a:buFont typeface="Baloo 2"/>
              <a:buNone/>
              <a:defRPr sz="1400" b="0" i="0" u="none" strike="noStrike" cap="none">
                <a:solidFill>
                  <a:schemeClr val="dk2"/>
                </a:solidFill>
                <a:latin typeface="Baloo 2"/>
                <a:ea typeface="Baloo 2"/>
                <a:cs typeface="Baloo 2"/>
                <a:sym typeface="Baloo 2"/>
              </a:defRPr>
            </a:lvl9pPr>
          </a:lstStyle>
          <a:p>
            <a:pPr marL="139700" indent="0">
              <a:buClr>
                <a:schemeClr val="hlink"/>
              </a:buClr>
              <a:defRPr/>
            </a:pPr>
            <a:r>
              <a:rPr lang="en-US" sz="2400" b="1">
                <a:latin typeface="UTM Avo" panose="02040603050506020204" pitchFamily="18" charset="0"/>
                <a:cs typeface="Arial" pitchFamily="34" charset="0"/>
              </a:rPr>
              <a:t>Từ </a:t>
            </a:r>
            <a:r>
              <a:rPr lang="en-US" sz="2400" b="1">
                <a:solidFill>
                  <a:srgbClr val="FFFF00"/>
                </a:solidFill>
                <a:latin typeface="UTM Avo" panose="02040603050506020204" pitchFamily="18" charset="0"/>
                <a:cs typeface="Arial" pitchFamily="34" charset="0"/>
              </a:rPr>
              <a:t>lầu</a:t>
            </a:r>
            <a:r>
              <a:rPr lang="en-US" sz="2400" b="1">
                <a:latin typeface="UTM Avo" panose="02040603050506020204" pitchFamily="18" charset="0"/>
                <a:cs typeface="Arial" pitchFamily="34" charset="0"/>
              </a:rPr>
              <a:t> được hiểu là tắc kè làm tổ, đây là chỗ ở, nơi trú ngụ của tắc kè trên cây đa. </a:t>
            </a:r>
            <a:endParaRPr lang="en-US" sz="1800" b="1" i="1" dirty="0">
              <a:solidFill>
                <a:srgbClr val="FF9933"/>
              </a:solidFill>
              <a:latin typeface="UTM Androgyne" panose="02040603050506020204"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34"/>
          <p:cNvSpPr txBox="1">
            <a:spLocks noGrp="1"/>
          </p:cNvSpPr>
          <p:nvPr>
            <p:ph type="title"/>
          </p:nvPr>
        </p:nvSpPr>
        <p:spPr>
          <a:xfrm>
            <a:off x="1007762" y="681050"/>
            <a:ext cx="7212723" cy="1025174"/>
          </a:xfrm>
          <a:prstGeom prst="rect">
            <a:avLst/>
          </a:prstGeom>
        </p:spPr>
        <p:txBody>
          <a:bodyPr spcFirstLastPara="1" wrap="square" lIns="91425" tIns="91425" rIns="91425" bIns="91425" anchor="ctr" anchorCtr="0">
            <a:noAutofit/>
          </a:bodyPr>
          <a:lstStyle/>
          <a:p>
            <a:pPr marL="139700" indent="0" algn="just">
              <a:spcBef>
                <a:spcPts val="1291"/>
              </a:spcBef>
              <a:buNone/>
              <a:defRPr/>
            </a:pPr>
            <a:r>
              <a:rPr lang="en-US" sz="2400" b="1">
                <a:solidFill>
                  <a:srgbClr val="7030A0"/>
                </a:solidFill>
                <a:latin typeface="UTM Avo" panose="02040603050506020204" pitchFamily="18" charset="0"/>
                <a:cs typeface="Arial" pitchFamily="34" charset="0"/>
              </a:rPr>
              <a:t>3. </a:t>
            </a:r>
            <a:r>
              <a:rPr lang="en-US" sz="2400" b="1">
                <a:solidFill>
                  <a:schemeClr val="accent4">
                    <a:lumMod val="75000"/>
                  </a:schemeClr>
                </a:solidFill>
                <a:latin typeface="UTM Avo" panose="02040603050506020204" pitchFamily="18" charset="0"/>
                <a:cs typeface="Arial" pitchFamily="34" charset="0"/>
              </a:rPr>
              <a:t>Dấu ngoặc kép trong trường hợp này được dùng làm gì?</a:t>
            </a:r>
            <a:endParaRPr lang="en-US" sz="2400" dirty="0">
              <a:solidFill>
                <a:schemeClr val="accent4">
                  <a:lumMod val="75000"/>
                </a:schemeClr>
              </a:solidFill>
              <a:latin typeface="UTM Avo" panose="02040603050506020204" pitchFamily="18" charset="0"/>
              <a:cs typeface="Arial" pitchFamily="34" charset="0"/>
            </a:endParaRPr>
          </a:p>
        </p:txBody>
      </p:sp>
      <p:grpSp>
        <p:nvGrpSpPr>
          <p:cNvPr id="1542" name="Google Shape;1542;p34"/>
          <p:cNvGrpSpPr/>
          <p:nvPr/>
        </p:nvGrpSpPr>
        <p:grpSpPr>
          <a:xfrm>
            <a:off x="906212" y="1598688"/>
            <a:ext cx="6892083" cy="2599363"/>
            <a:chOff x="906212" y="1598688"/>
            <a:chExt cx="6892083" cy="2599363"/>
          </a:xfrm>
        </p:grpSpPr>
        <p:sp>
          <p:nvSpPr>
            <p:cNvPr id="1543" name="Google Shape;1543;p34"/>
            <p:cNvSpPr/>
            <p:nvPr/>
          </p:nvSpPr>
          <p:spPr>
            <a:xfrm>
              <a:off x="7182002" y="208597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4"/>
            <p:cNvSpPr/>
            <p:nvPr/>
          </p:nvSpPr>
          <p:spPr>
            <a:xfrm>
              <a:off x="1402350" y="15986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4"/>
            <p:cNvSpPr/>
            <p:nvPr/>
          </p:nvSpPr>
          <p:spPr>
            <a:xfrm>
              <a:off x="906212" y="37541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a:off x="1402352" y="34241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a:off x="1633862" y="2250963"/>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4"/>
            <p:cNvSpPr/>
            <p:nvPr/>
          </p:nvSpPr>
          <p:spPr>
            <a:xfrm>
              <a:off x="7620996" y="3206325"/>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4"/>
            <p:cNvSpPr/>
            <p:nvPr/>
          </p:nvSpPr>
          <p:spPr>
            <a:xfrm>
              <a:off x="7110812" y="3994950"/>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34"/>
            <p:cNvGrpSpPr/>
            <p:nvPr/>
          </p:nvGrpSpPr>
          <p:grpSpPr>
            <a:xfrm>
              <a:off x="7349310" y="2211480"/>
              <a:ext cx="158998" cy="202543"/>
              <a:chOff x="2081700" y="1176750"/>
              <a:chExt cx="324022" cy="412931"/>
            </a:xfrm>
          </p:grpSpPr>
          <p:sp>
            <p:nvSpPr>
              <p:cNvPr id="1551" name="Google Shape;1551;p3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34"/>
            <p:cNvGrpSpPr/>
            <p:nvPr/>
          </p:nvGrpSpPr>
          <p:grpSpPr>
            <a:xfrm flipH="1">
              <a:off x="1542735" y="3544230"/>
              <a:ext cx="158998" cy="202543"/>
              <a:chOff x="2081700" y="1176750"/>
              <a:chExt cx="324022" cy="412931"/>
            </a:xfrm>
          </p:grpSpPr>
          <p:sp>
            <p:nvSpPr>
              <p:cNvPr id="1554" name="Google Shape;1554;p34"/>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4"/>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Text Placeholder 17">
            <a:extLst>
              <a:ext uri="{FF2B5EF4-FFF2-40B4-BE49-F238E27FC236}">
                <a16:creationId xmlns:a16="http://schemas.microsoft.com/office/drawing/2014/main" id="{99E1DBEF-E663-2B66-1955-BCED9744C6CC}"/>
              </a:ext>
            </a:extLst>
          </p:cNvPr>
          <p:cNvSpPr>
            <a:spLocks noGrp="1"/>
          </p:cNvSpPr>
          <p:nvPr>
            <p:ph type="body" idx="1"/>
          </p:nvPr>
        </p:nvSpPr>
        <p:spPr>
          <a:xfrm>
            <a:off x="1109312" y="2056648"/>
            <a:ext cx="2314294" cy="861744"/>
          </a:xfrm>
          <a:prstGeom prst="rect">
            <a:avLst/>
          </a:prstGeom>
        </p:spPr>
        <p:txBody>
          <a:bodyPr wrap="square">
            <a:spAutoFit/>
          </a:bodyPr>
          <a:lstStyle/>
          <a:p>
            <a:pPr marL="139700" indent="0">
              <a:buClr>
                <a:schemeClr val="hlink"/>
              </a:buClr>
              <a:buNone/>
              <a:defRPr/>
            </a:pPr>
            <a:r>
              <a:rPr lang="en-US" sz="4400" b="1">
                <a:latin typeface="UTM Avo" panose="02040603050506020204" pitchFamily="18" charset="0"/>
                <a:cs typeface="Arial" pitchFamily="34" charset="0"/>
              </a:rPr>
              <a:t> </a:t>
            </a:r>
            <a:r>
              <a:rPr lang="en-US" sz="4400" b="1" dirty="0">
                <a:solidFill>
                  <a:srgbClr val="00B0F0"/>
                </a:solidFill>
                <a:latin typeface="UTM Avo" panose="02040603050506020204" pitchFamily="18" charset="0"/>
                <a:cs typeface="Arial" pitchFamily="34" charset="0"/>
              </a:rPr>
              <a:t>“</a:t>
            </a:r>
            <a:r>
              <a:rPr lang="en-US" sz="4400" b="1" err="1">
                <a:solidFill>
                  <a:srgbClr val="00B050"/>
                </a:solidFill>
                <a:latin typeface="UTM Avo" panose="02040603050506020204" pitchFamily="18" charset="0"/>
                <a:cs typeface="Arial" pitchFamily="34" charset="0"/>
              </a:rPr>
              <a:t>lầu</a:t>
            </a:r>
            <a:r>
              <a:rPr lang="en-US" sz="4400" b="1">
                <a:solidFill>
                  <a:srgbClr val="00B0F0"/>
                </a:solidFill>
                <a:latin typeface="UTM Avo" panose="02040603050506020204" pitchFamily="18" charset="0"/>
                <a:cs typeface="Arial" pitchFamily="34" charset="0"/>
              </a:rPr>
              <a:t>”</a:t>
            </a:r>
            <a:endParaRPr lang="en-US" sz="4400" b="1" dirty="0">
              <a:solidFill>
                <a:srgbClr val="00B0F0"/>
              </a:solidFill>
              <a:latin typeface="UTM Avo" panose="02040603050506020204" pitchFamily="18" charset="0"/>
              <a:cs typeface="Arial" pitchFamily="34" charset="0"/>
            </a:endParaRPr>
          </a:p>
        </p:txBody>
      </p:sp>
      <p:pic>
        <p:nvPicPr>
          <p:cNvPr id="1026" name="Picture 2" descr="green cartoon caterpillar reptile clip art">
            <a:extLst>
              <a:ext uri="{FF2B5EF4-FFF2-40B4-BE49-F238E27FC236}">
                <a16:creationId xmlns:a16="http://schemas.microsoft.com/office/drawing/2014/main" id="{A50E0D4D-C37C-4FF7-3688-A30001274B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111" l="5000" r="94778">
                        <a14:foregroundMark x1="8667" y1="67333" x2="8667" y2="67333"/>
                        <a14:foregroundMark x1="5111" y1="69556" x2="5111" y2="69556"/>
                        <a14:foregroundMark x1="91667" y1="59333" x2="91667" y2="59333"/>
                        <a14:foregroundMark x1="92778" y1="69778" x2="92778" y2="69778"/>
                        <a14:foregroundMark x1="78000" y1="33222" x2="78000" y2="33222"/>
                        <a14:foregroundMark x1="78000" y1="30778" x2="77111" y2="37556"/>
                        <a14:foregroundMark x1="75000" y1="32000" x2="77111" y2="36333"/>
                        <a14:foregroundMark x1="78000" y1="41889" x2="78000" y2="41889"/>
                        <a14:foregroundMark x1="94333" y1="58556" x2="94333" y2="58556"/>
                        <a14:foregroundMark x1="26444" y1="91667" x2="26444" y2="91667"/>
                        <a14:foregroundMark x1="24444" y1="92222" x2="24444" y2="92222"/>
                        <a14:foregroundMark x1="78667" y1="13333" x2="82222" y2="15333"/>
                        <a14:foregroundMark x1="81000" y1="19000" x2="81000" y2="19000"/>
                        <a14:foregroundMark x1="79444" y1="19333" x2="79444" y2="19333"/>
                        <a14:foregroundMark x1="77000" y1="19889" x2="77000" y2="19889"/>
                        <a14:foregroundMark x1="76000" y1="19778" x2="76000" y2="19778"/>
                        <a14:foregroundMark x1="94778" y1="72000" x2="94778" y2="72000"/>
                        <a14:foregroundMark x1="58111" y1="76667" x2="58111" y2="76667"/>
                        <a14:foregroundMark x1="78556" y1="37444" x2="77556" y2="43222"/>
                        <a14:foregroundMark x1="82667" y1="28778" x2="83889" y2="29222"/>
                      </a14:backgroundRemoval>
                    </a14:imgEffect>
                  </a14:imgLayer>
                </a14:imgProps>
              </a:ext>
              <a:ext uri="{28A0092B-C50C-407E-A947-70E740481C1C}">
                <a14:useLocalDpi xmlns:a14="http://schemas.microsoft.com/office/drawing/2010/main" val="0"/>
              </a:ext>
            </a:extLst>
          </a:blip>
          <a:srcRect/>
          <a:stretch>
            <a:fillRect/>
          </a:stretch>
        </p:blipFill>
        <p:spPr bwMode="auto">
          <a:xfrm>
            <a:off x="541014" y="2978444"/>
            <a:ext cx="2185696" cy="218569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B929E9D-2BE7-5D0D-BD35-7B1203895325}"/>
              </a:ext>
            </a:extLst>
          </p:cNvPr>
          <p:cNvSpPr/>
          <p:nvPr/>
        </p:nvSpPr>
        <p:spPr>
          <a:xfrm>
            <a:off x="3582519" y="2475684"/>
            <a:ext cx="4163313" cy="1815882"/>
          </a:xfrm>
          <a:prstGeom prst="rect">
            <a:avLst/>
          </a:prstGeom>
        </p:spPr>
        <p:txBody>
          <a:bodyPr wrap="square">
            <a:spAutoFit/>
          </a:bodyPr>
          <a:lstStyle/>
          <a:p>
            <a:pPr algn="ctr">
              <a:defRPr/>
            </a:pPr>
            <a:r>
              <a:rPr kumimoji="1" lang="en-US" sz="2800" b="1" dirty="0" err="1">
                <a:solidFill>
                  <a:schemeClr val="bg2"/>
                </a:solidFill>
                <a:latin typeface="UTM Avo" panose="02040603050506020204" pitchFamily="18" charset="0"/>
                <a:cs typeface="Times New Roman" pitchFamily="18" charset="0"/>
              </a:rPr>
              <a:t>Dấu</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ngoặc</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kép</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đánh</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dấu</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từ</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lầu</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là</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từ</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được</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dùng</a:t>
            </a:r>
            <a:r>
              <a:rPr kumimoji="1" lang="en-US" sz="2800" b="1" dirty="0">
                <a:solidFill>
                  <a:schemeClr val="bg2"/>
                </a:solidFill>
                <a:latin typeface="UTM Avo" panose="02040603050506020204" pitchFamily="18" charset="0"/>
                <a:cs typeface="Times New Roman" pitchFamily="18" charset="0"/>
              </a:rPr>
              <a:t> </a:t>
            </a:r>
            <a:r>
              <a:rPr kumimoji="1" lang="en-US" sz="2800" b="1" dirty="0" err="1">
                <a:solidFill>
                  <a:schemeClr val="bg2"/>
                </a:solidFill>
                <a:latin typeface="UTM Avo" panose="02040603050506020204" pitchFamily="18" charset="0"/>
                <a:cs typeface="Times New Roman" pitchFamily="18" charset="0"/>
              </a:rPr>
              <a:t>với</a:t>
            </a:r>
            <a:r>
              <a:rPr kumimoji="1" lang="en-US" sz="2800" b="1" dirty="0">
                <a:solidFill>
                  <a:schemeClr val="bg2"/>
                </a:solidFill>
                <a:latin typeface="UTM Avo" panose="02040603050506020204" pitchFamily="18" charset="0"/>
                <a:cs typeface="Times New Roman" pitchFamily="18" charset="0"/>
              </a:rPr>
              <a:t> ý </a:t>
            </a:r>
            <a:r>
              <a:rPr kumimoji="1" lang="en-US" sz="2800" b="1" err="1">
                <a:solidFill>
                  <a:schemeClr val="bg2"/>
                </a:solidFill>
                <a:latin typeface="UTM Avo" panose="02040603050506020204" pitchFamily="18" charset="0"/>
                <a:cs typeface="Times New Roman" pitchFamily="18" charset="0"/>
              </a:rPr>
              <a:t>nghĩa</a:t>
            </a:r>
            <a:r>
              <a:rPr kumimoji="1" lang="en-US" sz="2800" b="1">
                <a:solidFill>
                  <a:schemeClr val="bg2"/>
                </a:solidFill>
                <a:latin typeface="UTM Avo" panose="02040603050506020204" pitchFamily="18" charset="0"/>
                <a:cs typeface="Times New Roman" pitchFamily="18" charset="0"/>
              </a:rPr>
              <a:t> </a:t>
            </a:r>
          </a:p>
          <a:p>
            <a:pPr algn="ctr">
              <a:defRPr/>
            </a:pPr>
            <a:r>
              <a:rPr kumimoji="1" lang="en-US" sz="2800" b="1">
                <a:solidFill>
                  <a:srgbClr val="FFFF00"/>
                </a:solidFill>
                <a:latin typeface="UTM Avo" panose="02040603050506020204" pitchFamily="18" charset="0"/>
                <a:cs typeface="Times New Roman" pitchFamily="18" charset="0"/>
              </a:rPr>
              <a:t>đặc </a:t>
            </a:r>
            <a:r>
              <a:rPr kumimoji="1" lang="en-US" sz="2800" b="1" dirty="0" err="1">
                <a:solidFill>
                  <a:srgbClr val="FFFF00"/>
                </a:solidFill>
                <a:latin typeface="UTM Avo" panose="02040603050506020204" pitchFamily="18" charset="0"/>
                <a:cs typeface="Times New Roman" pitchFamily="18" charset="0"/>
              </a:rPr>
              <a:t>biệt</a:t>
            </a:r>
            <a:r>
              <a:rPr kumimoji="1" lang="en-US" sz="2800" b="1" dirty="0">
                <a:solidFill>
                  <a:schemeClr val="bg2"/>
                </a:solidFill>
                <a:latin typeface="UTM Avo" panose="02040603050506020204" pitchFamily="18" charset="0"/>
                <a:cs typeface="Times New Roman" pitchFamily="18" charset="0"/>
              </a:rPr>
              <a:t>.</a:t>
            </a:r>
          </a:p>
        </p:txBody>
      </p:sp>
    </p:spTree>
    <p:extLst>
      <p:ext uri="{BB962C8B-B14F-4D97-AF65-F5344CB8AC3E}">
        <p14:creationId xmlns:p14="http://schemas.microsoft.com/office/powerpoint/2010/main" val="40595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32"/>
          <p:cNvSpPr txBox="1">
            <a:spLocks noGrp="1"/>
          </p:cNvSpPr>
          <p:nvPr>
            <p:ph type="title"/>
          </p:nvPr>
        </p:nvSpPr>
        <p:spPr>
          <a:xfrm>
            <a:off x="2096317" y="302825"/>
            <a:ext cx="4797931" cy="7909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9Slide03 Impact" panose="02040603050506020204" pitchFamily="18" charset="0"/>
              </a:rPr>
              <a:t>Dấu ngoặc kép</a:t>
            </a:r>
            <a:endParaRPr>
              <a:latin typeface="#9Slide03 Impact" panose="02040603050506020204" pitchFamily="18" charset="0"/>
            </a:endParaRPr>
          </a:p>
        </p:txBody>
      </p:sp>
      <p:cxnSp>
        <p:nvCxnSpPr>
          <p:cNvPr id="5" name="Straight Connector 4">
            <a:extLst>
              <a:ext uri="{FF2B5EF4-FFF2-40B4-BE49-F238E27FC236}">
                <a16:creationId xmlns:a16="http://schemas.microsoft.com/office/drawing/2014/main" id="{61BCEEF7-D80B-558C-DC92-8CF914573BCF}"/>
              </a:ext>
            </a:extLst>
          </p:cNvPr>
          <p:cNvCxnSpPr>
            <a:cxnSpLocks/>
            <a:stCxn id="18" idx="0"/>
            <a:endCxn id="1493" idx="2"/>
          </p:cNvCxnSpPr>
          <p:nvPr/>
        </p:nvCxnSpPr>
        <p:spPr>
          <a:xfrm flipV="1">
            <a:off x="2420007" y="1093784"/>
            <a:ext cx="2075276" cy="158245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
            <a:extLst>
              <a:ext uri="{FF2B5EF4-FFF2-40B4-BE49-F238E27FC236}">
                <a16:creationId xmlns:a16="http://schemas.microsoft.com/office/drawing/2014/main" id="{6E92FD9E-E6E1-BB01-26B7-F03F1DC35C85}"/>
              </a:ext>
            </a:extLst>
          </p:cNvPr>
          <p:cNvSpPr>
            <a:spLocks noChangeArrowheads="1"/>
          </p:cNvSpPr>
          <p:nvPr/>
        </p:nvSpPr>
        <p:spPr bwMode="auto">
          <a:xfrm>
            <a:off x="772510" y="2676240"/>
            <a:ext cx="3294993" cy="157668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98399" tIns="49199" rIns="98399" bIns="49199" anchor="ctr">
            <a:spAutoFit/>
          </a:bodyPr>
          <a:lstStyle/>
          <a:p>
            <a:pPr algn="ctr">
              <a:defRPr/>
            </a:pPr>
            <a:r>
              <a:rPr kumimoji="1" lang="en-US" sz="3200" b="1" dirty="0" err="1">
                <a:solidFill>
                  <a:schemeClr val="bg2"/>
                </a:solidFill>
                <a:latin typeface="UTM Avo" panose="02040603050506020204" pitchFamily="18" charset="0"/>
              </a:rPr>
              <a:t>dẫn</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lời</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nói</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trực</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tiếp</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của</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nhân</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vật</a:t>
            </a:r>
            <a:endParaRPr kumimoji="1" lang="en-US" sz="3200" b="1" dirty="0">
              <a:solidFill>
                <a:schemeClr val="bg2"/>
              </a:solidFill>
              <a:latin typeface="UTM Avo" panose="02040603050506020204" pitchFamily="18" charset="0"/>
            </a:endParaRPr>
          </a:p>
        </p:txBody>
      </p:sp>
      <p:cxnSp>
        <p:nvCxnSpPr>
          <p:cNvPr id="15" name="Straight Connector 14">
            <a:extLst>
              <a:ext uri="{FF2B5EF4-FFF2-40B4-BE49-F238E27FC236}">
                <a16:creationId xmlns:a16="http://schemas.microsoft.com/office/drawing/2014/main" id="{8A19FC60-98E5-B2C1-7020-D10631E37D22}"/>
              </a:ext>
            </a:extLst>
          </p:cNvPr>
          <p:cNvCxnSpPr>
            <a:cxnSpLocks/>
            <a:stCxn id="12" idx="0"/>
            <a:endCxn id="1493" idx="2"/>
          </p:cNvCxnSpPr>
          <p:nvPr/>
        </p:nvCxnSpPr>
        <p:spPr>
          <a:xfrm flipH="1" flipV="1">
            <a:off x="4495283" y="1093784"/>
            <a:ext cx="2009201" cy="158245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
            <a:extLst>
              <a:ext uri="{FF2B5EF4-FFF2-40B4-BE49-F238E27FC236}">
                <a16:creationId xmlns:a16="http://schemas.microsoft.com/office/drawing/2014/main" id="{85B16FA7-4E8D-1111-4800-D7DCCD684D60}"/>
              </a:ext>
            </a:extLst>
          </p:cNvPr>
          <p:cNvSpPr>
            <a:spLocks noChangeArrowheads="1"/>
          </p:cNvSpPr>
          <p:nvPr/>
        </p:nvSpPr>
        <p:spPr bwMode="auto">
          <a:xfrm>
            <a:off x="4734372" y="2676240"/>
            <a:ext cx="3540224" cy="157668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98399" tIns="49199" rIns="98399" bIns="49199" anchor="ctr">
            <a:spAutoFit/>
          </a:bodyPr>
          <a:lstStyle/>
          <a:p>
            <a:pPr algn="ctr">
              <a:defRPr/>
            </a:pPr>
            <a:r>
              <a:rPr kumimoji="1" lang="en-US" sz="3200" b="1">
                <a:solidFill>
                  <a:schemeClr val="bg2"/>
                </a:solidFill>
                <a:latin typeface="UTM Avo" panose="02040603050506020204" pitchFamily="18" charset="0"/>
              </a:rPr>
              <a:t>Đánh dấu từ được dùng với nghĩa đặc biệt</a:t>
            </a:r>
            <a:endParaRPr kumimoji="1" lang="en-US" sz="3200" b="1" dirty="0">
              <a:solidFill>
                <a:schemeClr val="bg2"/>
              </a:solidFill>
              <a:latin typeface="UTM Avo" panose="02040603050506020204" pitchFamily="18" charset="0"/>
            </a:endParaRPr>
          </a:p>
        </p:txBody>
      </p:sp>
    </p:spTree>
    <p:extLst>
      <p:ext uri="{BB962C8B-B14F-4D97-AF65-F5344CB8AC3E}">
        <p14:creationId xmlns:p14="http://schemas.microsoft.com/office/powerpoint/2010/main" val="422197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36"/>
          <p:cNvSpPr txBox="1">
            <a:spLocks noGrp="1"/>
          </p:cNvSpPr>
          <p:nvPr>
            <p:ph type="title"/>
          </p:nvPr>
        </p:nvSpPr>
        <p:spPr>
          <a:xfrm>
            <a:off x="2037936" y="740532"/>
            <a:ext cx="5069587" cy="661071"/>
          </a:xfrm>
          <a:prstGeom prst="rect">
            <a:avLst/>
          </a:prstGeom>
        </p:spPr>
        <p:txBody>
          <a:bodyPr spcFirstLastPara="1" wrap="square" lIns="274300" tIns="91425" rIns="274300" bIns="91425" anchor="ctr" anchorCtr="0">
            <a:noAutofit/>
          </a:bodyPr>
          <a:lstStyle/>
          <a:p>
            <a:pPr marL="0" lvl="0" indent="0" algn="ctr" rtl="0">
              <a:spcBef>
                <a:spcPts val="0"/>
              </a:spcBef>
              <a:spcAft>
                <a:spcPts val="0"/>
              </a:spcAft>
              <a:buNone/>
            </a:pPr>
            <a:r>
              <a:rPr lang="en">
                <a:latin typeface="#9Slide03 Impact" panose="02040603050506020204" pitchFamily="18" charset="0"/>
              </a:rPr>
              <a:t>Dấu ngoặc kép</a:t>
            </a:r>
            <a:endParaRPr>
              <a:latin typeface="#9Slide03 Impact" panose="02040603050506020204" pitchFamily="18" charset="0"/>
            </a:endParaRPr>
          </a:p>
        </p:txBody>
      </p:sp>
      <p:sp>
        <p:nvSpPr>
          <p:cNvPr id="1607" name="Google Shape;1607;p36"/>
          <p:cNvSpPr txBox="1">
            <a:spLocks noGrp="1"/>
          </p:cNvSpPr>
          <p:nvPr>
            <p:ph type="subTitle" idx="1"/>
          </p:nvPr>
        </p:nvSpPr>
        <p:spPr>
          <a:xfrm>
            <a:off x="1049072" y="1704157"/>
            <a:ext cx="7439488" cy="3120275"/>
          </a:xfrm>
          <a:prstGeom prst="rect">
            <a:avLst/>
          </a:prstGeom>
          <a:noFill/>
          <a:ln>
            <a:noFill/>
          </a:ln>
        </p:spPr>
        <p:txBody>
          <a:bodyPr spcFirstLastPara="1" wrap="square" lIns="91425" tIns="91425" rIns="91425" bIns="91425" anchor="ctr" anchorCtr="0">
            <a:noAutofit/>
          </a:bodyPr>
          <a:lstStyle/>
          <a:p>
            <a:pPr algn="l"/>
            <a:r>
              <a:rPr lang="en-US" sz="2400" b="1" i="0">
                <a:solidFill>
                  <a:schemeClr val="bg2"/>
                </a:solidFill>
                <a:effectLst/>
                <a:latin typeface="Cambria" panose="02040503050406030204" pitchFamily="18" charset="0"/>
                <a:ea typeface="Cambria" panose="02040503050406030204" pitchFamily="18" charset="0"/>
              </a:rPr>
              <a:t>1. D</a:t>
            </a:r>
            <a:r>
              <a:rPr lang="vi-VN" sz="2400" b="1" i="0">
                <a:solidFill>
                  <a:schemeClr val="bg2"/>
                </a:solidFill>
                <a:effectLst/>
                <a:latin typeface="Cambria" panose="02040503050406030204" pitchFamily="18" charset="0"/>
                <a:ea typeface="Cambria" panose="02040503050406030204" pitchFamily="18" charset="0"/>
              </a:rPr>
              <a:t>ấu ngoặc kép thường được dùng để </a:t>
            </a:r>
            <a:r>
              <a:rPr lang="vi-VN" sz="2400" b="1" i="0">
                <a:solidFill>
                  <a:srgbClr val="FF6699"/>
                </a:solidFill>
                <a:effectLst/>
                <a:latin typeface="Cambria" panose="02040503050406030204" pitchFamily="18" charset="0"/>
                <a:ea typeface="Cambria" panose="02040503050406030204" pitchFamily="18" charset="0"/>
              </a:rPr>
              <a:t>dẫn lời nói trực tiếp của nhân vật</a:t>
            </a:r>
            <a:r>
              <a:rPr lang="vi-VN" sz="2400" b="1" i="0">
                <a:solidFill>
                  <a:srgbClr val="FFFF00"/>
                </a:solidFill>
                <a:effectLst/>
                <a:latin typeface="Cambria" panose="02040503050406030204" pitchFamily="18" charset="0"/>
                <a:ea typeface="Cambria" panose="02040503050406030204" pitchFamily="18" charset="0"/>
              </a:rPr>
              <a:t> </a:t>
            </a:r>
            <a:r>
              <a:rPr lang="vi-VN" sz="2400" b="1" i="0">
                <a:solidFill>
                  <a:schemeClr val="bg2"/>
                </a:solidFill>
                <a:effectLst/>
                <a:latin typeface="Cambria" panose="02040503050406030204" pitchFamily="18" charset="0"/>
                <a:ea typeface="Cambria" panose="02040503050406030204" pitchFamily="18" charset="0"/>
              </a:rPr>
              <a:t>hoặc của người nào đó.</a:t>
            </a:r>
          </a:p>
          <a:p>
            <a:pPr algn="l"/>
            <a:r>
              <a:rPr lang="en-US" sz="2400" b="1" i="0">
                <a:solidFill>
                  <a:schemeClr val="bg2"/>
                </a:solidFill>
                <a:effectLst/>
                <a:latin typeface="Cambria" panose="02040503050406030204" pitchFamily="18" charset="0"/>
                <a:ea typeface="Cambria" panose="02040503050406030204" pitchFamily="18" charset="0"/>
              </a:rPr>
              <a:t>	</a:t>
            </a:r>
            <a:r>
              <a:rPr lang="vi-VN" sz="2400" b="1" i="0">
                <a:solidFill>
                  <a:srgbClr val="FF6699"/>
                </a:solidFill>
                <a:effectLst/>
                <a:latin typeface="Cambria" panose="02040503050406030204" pitchFamily="18" charset="0"/>
                <a:ea typeface="Cambria" panose="02040503050406030204" pitchFamily="18" charset="0"/>
              </a:rPr>
              <a:t>Nếu lời nói trực tiếp là một câu trọn vẹn hay một đoạn văn thì trước dấu ngoặc kép ta thường phải thêm dấu hai chấm.</a:t>
            </a:r>
          </a:p>
          <a:p>
            <a:pPr algn="l"/>
            <a:r>
              <a:rPr lang="vi-VN" sz="2400" b="1" i="0">
                <a:solidFill>
                  <a:schemeClr val="bg2"/>
                </a:solidFill>
                <a:effectLst/>
                <a:latin typeface="Cambria" panose="02040503050406030204" pitchFamily="18" charset="0"/>
                <a:ea typeface="Cambria" panose="02040503050406030204" pitchFamily="18" charset="0"/>
              </a:rPr>
              <a:t>2. Dấu ngoặc kép còn được dùng để đánh dấu những từ ngữ được dùng với </a:t>
            </a:r>
            <a:r>
              <a:rPr lang="vi-VN" sz="2400" b="1" i="0">
                <a:solidFill>
                  <a:srgbClr val="FF6699"/>
                </a:solidFill>
                <a:effectLst/>
                <a:latin typeface="Cambria" panose="02040503050406030204" pitchFamily="18" charset="0"/>
                <a:ea typeface="Cambria" panose="02040503050406030204" pitchFamily="18" charset="0"/>
              </a:rPr>
              <a:t>ý nghĩa đặc biệt.</a:t>
            </a:r>
          </a:p>
          <a:p>
            <a:pPr marL="0" lvl="0" indent="0" algn="ctr" rtl="0">
              <a:spcBef>
                <a:spcPts val="0"/>
              </a:spcBef>
              <a:spcAft>
                <a:spcPts val="0"/>
              </a:spcAft>
              <a:buNone/>
            </a:pPr>
            <a:endParaRPr sz="2400" b="1">
              <a:latin typeface="Cambria" panose="02040503050406030204" pitchFamily="18" charset="0"/>
              <a:ea typeface="Cambria" panose="02040503050406030204" pitchFamily="18" charset="0"/>
            </a:endParaRPr>
          </a:p>
        </p:txBody>
      </p:sp>
      <p:grpSp>
        <p:nvGrpSpPr>
          <p:cNvPr id="1609" name="Google Shape;1609;p36"/>
          <p:cNvGrpSpPr/>
          <p:nvPr/>
        </p:nvGrpSpPr>
        <p:grpSpPr>
          <a:xfrm>
            <a:off x="7997877" y="193302"/>
            <a:ext cx="929375" cy="882999"/>
            <a:chOff x="4309700" y="539400"/>
            <a:chExt cx="929375" cy="882999"/>
          </a:xfrm>
        </p:grpSpPr>
        <p:sp>
          <p:nvSpPr>
            <p:cNvPr id="1610" name="Google Shape;1610;p36"/>
            <p:cNvSpPr/>
            <p:nvPr/>
          </p:nvSpPr>
          <p:spPr>
            <a:xfrm>
              <a:off x="4622417" y="539400"/>
              <a:ext cx="363943" cy="231999"/>
            </a:xfrm>
            <a:custGeom>
              <a:avLst/>
              <a:gdLst/>
              <a:ahLst/>
              <a:cxnLst/>
              <a:rect l="l" t="t" r="r" b="b"/>
              <a:pathLst>
                <a:path w="7133" h="4547" extrusionOk="0">
                  <a:moveTo>
                    <a:pt x="4123" y="1"/>
                  </a:moveTo>
                  <a:lnTo>
                    <a:pt x="3872" y="2054"/>
                  </a:lnTo>
                  <a:lnTo>
                    <a:pt x="1" y="3637"/>
                  </a:lnTo>
                  <a:lnTo>
                    <a:pt x="48" y="3747"/>
                  </a:lnTo>
                  <a:lnTo>
                    <a:pt x="3919" y="2164"/>
                  </a:lnTo>
                  <a:lnTo>
                    <a:pt x="7054" y="4547"/>
                  </a:lnTo>
                  <a:lnTo>
                    <a:pt x="7132" y="4453"/>
                  </a:lnTo>
                  <a:lnTo>
                    <a:pt x="3998" y="2070"/>
                  </a:lnTo>
                  <a:lnTo>
                    <a:pt x="4233" y="17"/>
                  </a:lnTo>
                  <a:lnTo>
                    <a:pt x="412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4576037" y="696958"/>
              <a:ext cx="448692" cy="191998"/>
            </a:xfrm>
            <a:custGeom>
              <a:avLst/>
              <a:gdLst/>
              <a:ahLst/>
              <a:cxnLst/>
              <a:rect l="l" t="t" r="r" b="b"/>
              <a:pathLst>
                <a:path w="8794" h="3763" extrusionOk="0">
                  <a:moveTo>
                    <a:pt x="63" y="1302"/>
                  </a:moveTo>
                  <a:lnTo>
                    <a:pt x="1" y="1788"/>
                  </a:lnTo>
                  <a:cubicBezTo>
                    <a:pt x="1" y="1788"/>
                    <a:pt x="48" y="1756"/>
                    <a:pt x="142" y="1741"/>
                  </a:cubicBezTo>
                  <a:lnTo>
                    <a:pt x="142" y="1741"/>
                  </a:lnTo>
                  <a:cubicBezTo>
                    <a:pt x="518" y="2540"/>
                    <a:pt x="2148" y="3292"/>
                    <a:pt x="4170" y="3528"/>
                  </a:cubicBezTo>
                  <a:lnTo>
                    <a:pt x="4170" y="3528"/>
                  </a:lnTo>
                  <a:cubicBezTo>
                    <a:pt x="6208" y="3763"/>
                    <a:pt x="7963" y="3402"/>
                    <a:pt x="8512" y="2697"/>
                  </a:cubicBezTo>
                  <a:lnTo>
                    <a:pt x="8512" y="2697"/>
                  </a:lnTo>
                  <a:cubicBezTo>
                    <a:pt x="8590" y="2744"/>
                    <a:pt x="8637" y="2775"/>
                    <a:pt x="8637" y="2775"/>
                  </a:cubicBezTo>
                  <a:lnTo>
                    <a:pt x="8637" y="2775"/>
                  </a:lnTo>
                  <a:lnTo>
                    <a:pt x="8684" y="2305"/>
                  </a:lnTo>
                  <a:cubicBezTo>
                    <a:pt x="8794" y="1349"/>
                    <a:pt x="6960" y="346"/>
                    <a:pt x="4577" y="79"/>
                  </a:cubicBezTo>
                  <a:lnTo>
                    <a:pt x="4577" y="79"/>
                  </a:lnTo>
                  <a:cubicBezTo>
                    <a:pt x="4154" y="32"/>
                    <a:pt x="3762" y="1"/>
                    <a:pt x="3371" y="1"/>
                  </a:cubicBezTo>
                  <a:lnTo>
                    <a:pt x="3371" y="1"/>
                  </a:lnTo>
                  <a:cubicBezTo>
                    <a:pt x="1552" y="1"/>
                    <a:pt x="157" y="518"/>
                    <a:pt x="63" y="1302"/>
                  </a:cubicBezTo>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4309700" y="716194"/>
              <a:ext cx="929375" cy="604617"/>
            </a:xfrm>
            <a:custGeom>
              <a:avLst/>
              <a:gdLst/>
              <a:ahLst/>
              <a:cxnLst/>
              <a:rect l="l" t="t" r="r" b="b"/>
              <a:pathLst>
                <a:path w="18215" h="11850" extrusionOk="0">
                  <a:moveTo>
                    <a:pt x="5299" y="815"/>
                  </a:moveTo>
                  <a:cubicBezTo>
                    <a:pt x="5299" y="815"/>
                    <a:pt x="1" y="4577"/>
                    <a:pt x="4139" y="10862"/>
                  </a:cubicBezTo>
                  <a:lnTo>
                    <a:pt x="4139" y="10862"/>
                  </a:lnTo>
                  <a:lnTo>
                    <a:pt x="8449" y="11348"/>
                  </a:lnTo>
                  <a:lnTo>
                    <a:pt x="12760" y="11850"/>
                  </a:lnTo>
                  <a:cubicBezTo>
                    <a:pt x="18215" y="6677"/>
                    <a:pt x="13920" y="1803"/>
                    <a:pt x="13920" y="1803"/>
                  </a:cubicBezTo>
                  <a:lnTo>
                    <a:pt x="13920" y="1803"/>
                  </a:lnTo>
                  <a:cubicBezTo>
                    <a:pt x="12995" y="1003"/>
                    <a:pt x="11522" y="298"/>
                    <a:pt x="9970" y="78"/>
                  </a:cubicBezTo>
                  <a:lnTo>
                    <a:pt x="9970" y="78"/>
                  </a:lnTo>
                  <a:cubicBezTo>
                    <a:pt x="9609" y="31"/>
                    <a:pt x="9233" y="0"/>
                    <a:pt x="8873" y="0"/>
                  </a:cubicBezTo>
                  <a:lnTo>
                    <a:pt x="8873" y="0"/>
                  </a:lnTo>
                  <a:cubicBezTo>
                    <a:pt x="7525" y="0"/>
                    <a:pt x="6224" y="314"/>
                    <a:pt x="5299" y="815"/>
                  </a:cubicBezTo>
                </a:path>
              </a:pathLst>
            </a:custGeom>
            <a:solidFill>
              <a:srgbClr val="E64D9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4309700" y="716194"/>
              <a:ext cx="929375" cy="604617"/>
            </a:xfrm>
            <a:custGeom>
              <a:avLst/>
              <a:gdLst/>
              <a:ahLst/>
              <a:cxnLst/>
              <a:rect l="l" t="t" r="r" b="b"/>
              <a:pathLst>
                <a:path w="18215" h="11850" extrusionOk="0">
                  <a:moveTo>
                    <a:pt x="8120" y="47"/>
                  </a:moveTo>
                  <a:cubicBezTo>
                    <a:pt x="7054" y="125"/>
                    <a:pt x="6051" y="408"/>
                    <a:pt x="5299" y="815"/>
                  </a:cubicBezTo>
                  <a:lnTo>
                    <a:pt x="5299" y="815"/>
                  </a:lnTo>
                  <a:cubicBezTo>
                    <a:pt x="5299" y="815"/>
                    <a:pt x="1" y="4577"/>
                    <a:pt x="4139" y="10862"/>
                  </a:cubicBezTo>
                  <a:lnTo>
                    <a:pt x="4139" y="10862"/>
                  </a:lnTo>
                  <a:lnTo>
                    <a:pt x="12760" y="11850"/>
                  </a:lnTo>
                  <a:cubicBezTo>
                    <a:pt x="18215" y="6677"/>
                    <a:pt x="13920" y="1803"/>
                    <a:pt x="13920" y="1803"/>
                  </a:cubicBezTo>
                  <a:lnTo>
                    <a:pt x="13920" y="1803"/>
                  </a:lnTo>
                  <a:cubicBezTo>
                    <a:pt x="12995" y="1003"/>
                    <a:pt x="11522" y="298"/>
                    <a:pt x="9970" y="78"/>
                  </a:cubicBezTo>
                  <a:lnTo>
                    <a:pt x="9970" y="78"/>
                  </a:lnTo>
                  <a:cubicBezTo>
                    <a:pt x="9609" y="31"/>
                    <a:pt x="9233" y="0"/>
                    <a:pt x="8873" y="0"/>
                  </a:cubicBezTo>
                  <a:lnTo>
                    <a:pt x="8873" y="0"/>
                  </a:lnTo>
                  <a:cubicBezTo>
                    <a:pt x="8622" y="0"/>
                    <a:pt x="8371" y="16"/>
                    <a:pt x="8120" y="47"/>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4440879" y="764563"/>
              <a:ext cx="659058" cy="488285"/>
            </a:xfrm>
            <a:custGeom>
              <a:avLst/>
              <a:gdLst/>
              <a:ahLst/>
              <a:cxnLst/>
              <a:rect l="l" t="t" r="r" b="b"/>
              <a:pathLst>
                <a:path w="12917" h="9570" extrusionOk="0">
                  <a:moveTo>
                    <a:pt x="5183" y="0"/>
                  </a:moveTo>
                  <a:cubicBezTo>
                    <a:pt x="3943" y="0"/>
                    <a:pt x="2898" y="192"/>
                    <a:pt x="2085" y="431"/>
                  </a:cubicBezTo>
                  <a:cubicBezTo>
                    <a:pt x="2038" y="478"/>
                    <a:pt x="1976" y="541"/>
                    <a:pt x="1913" y="604"/>
                  </a:cubicBezTo>
                  <a:cubicBezTo>
                    <a:pt x="2757" y="346"/>
                    <a:pt x="3871" y="119"/>
                    <a:pt x="5213" y="119"/>
                  </a:cubicBezTo>
                  <a:cubicBezTo>
                    <a:pt x="5988" y="119"/>
                    <a:pt x="6840" y="195"/>
                    <a:pt x="7759" y="384"/>
                  </a:cubicBezTo>
                  <a:cubicBezTo>
                    <a:pt x="10048" y="870"/>
                    <a:pt x="11427" y="1623"/>
                    <a:pt x="12242" y="2265"/>
                  </a:cubicBezTo>
                  <a:cubicBezTo>
                    <a:pt x="12195" y="2171"/>
                    <a:pt x="12148" y="2093"/>
                    <a:pt x="12101" y="1999"/>
                  </a:cubicBezTo>
                  <a:cubicBezTo>
                    <a:pt x="11255" y="1387"/>
                    <a:pt x="9907" y="729"/>
                    <a:pt x="7791" y="275"/>
                  </a:cubicBezTo>
                  <a:cubicBezTo>
                    <a:pt x="6849" y="79"/>
                    <a:pt x="5976" y="0"/>
                    <a:pt x="5183" y="0"/>
                  </a:cubicBezTo>
                  <a:close/>
                  <a:moveTo>
                    <a:pt x="5014" y="1467"/>
                  </a:moveTo>
                  <a:cubicBezTo>
                    <a:pt x="3009" y="1467"/>
                    <a:pt x="1509" y="1974"/>
                    <a:pt x="690" y="2344"/>
                  </a:cubicBezTo>
                  <a:cubicBezTo>
                    <a:pt x="659" y="2391"/>
                    <a:pt x="628" y="2453"/>
                    <a:pt x="612" y="2516"/>
                  </a:cubicBezTo>
                  <a:cubicBezTo>
                    <a:pt x="1378" y="2150"/>
                    <a:pt x="2927" y="1584"/>
                    <a:pt x="5035" y="1584"/>
                  </a:cubicBezTo>
                  <a:cubicBezTo>
                    <a:pt x="5818" y="1584"/>
                    <a:pt x="6677" y="1662"/>
                    <a:pt x="7603" y="1858"/>
                  </a:cubicBezTo>
                  <a:cubicBezTo>
                    <a:pt x="11020" y="2579"/>
                    <a:pt x="12430" y="3927"/>
                    <a:pt x="12916" y="4554"/>
                  </a:cubicBezTo>
                  <a:cubicBezTo>
                    <a:pt x="12901" y="4475"/>
                    <a:pt x="12901" y="4397"/>
                    <a:pt x="12885" y="4319"/>
                  </a:cubicBezTo>
                  <a:cubicBezTo>
                    <a:pt x="12289" y="3613"/>
                    <a:pt x="10847" y="2422"/>
                    <a:pt x="7634" y="1748"/>
                  </a:cubicBezTo>
                  <a:cubicBezTo>
                    <a:pt x="6688" y="1547"/>
                    <a:pt x="5811" y="1467"/>
                    <a:pt x="5014" y="1467"/>
                  </a:cubicBezTo>
                  <a:close/>
                  <a:moveTo>
                    <a:pt x="4868" y="2945"/>
                  </a:moveTo>
                  <a:cubicBezTo>
                    <a:pt x="2443" y="2945"/>
                    <a:pt x="748" y="3678"/>
                    <a:pt x="110" y="4021"/>
                  </a:cubicBezTo>
                  <a:cubicBezTo>
                    <a:pt x="95" y="4068"/>
                    <a:pt x="95" y="4115"/>
                    <a:pt x="79" y="4162"/>
                  </a:cubicBezTo>
                  <a:cubicBezTo>
                    <a:pt x="630" y="3875"/>
                    <a:pt x="2351" y="3057"/>
                    <a:pt x="4880" y="3057"/>
                  </a:cubicBezTo>
                  <a:cubicBezTo>
                    <a:pt x="5661" y="3057"/>
                    <a:pt x="6520" y="3135"/>
                    <a:pt x="7446" y="3331"/>
                  </a:cubicBezTo>
                  <a:cubicBezTo>
                    <a:pt x="11239" y="4131"/>
                    <a:pt x="12556" y="5698"/>
                    <a:pt x="12885" y="6200"/>
                  </a:cubicBezTo>
                  <a:cubicBezTo>
                    <a:pt x="12901" y="6137"/>
                    <a:pt x="12901" y="6074"/>
                    <a:pt x="12916" y="6011"/>
                  </a:cubicBezTo>
                  <a:cubicBezTo>
                    <a:pt x="12462" y="5384"/>
                    <a:pt x="11082" y="3974"/>
                    <a:pt x="7477" y="3221"/>
                  </a:cubicBezTo>
                  <a:cubicBezTo>
                    <a:pt x="6537" y="3024"/>
                    <a:pt x="5663" y="2945"/>
                    <a:pt x="4868" y="2945"/>
                  </a:cubicBezTo>
                  <a:close/>
                  <a:moveTo>
                    <a:pt x="4707" y="4414"/>
                  </a:moveTo>
                  <a:cubicBezTo>
                    <a:pt x="2339" y="4414"/>
                    <a:pt x="669" y="5123"/>
                    <a:pt x="1" y="5463"/>
                  </a:cubicBezTo>
                  <a:cubicBezTo>
                    <a:pt x="1" y="5510"/>
                    <a:pt x="1" y="5557"/>
                    <a:pt x="1" y="5604"/>
                  </a:cubicBezTo>
                  <a:cubicBezTo>
                    <a:pt x="616" y="5273"/>
                    <a:pt x="2294" y="4530"/>
                    <a:pt x="4712" y="4530"/>
                  </a:cubicBezTo>
                  <a:cubicBezTo>
                    <a:pt x="5497" y="4530"/>
                    <a:pt x="6359" y="4609"/>
                    <a:pt x="7289" y="4804"/>
                  </a:cubicBezTo>
                  <a:cubicBezTo>
                    <a:pt x="10643" y="5510"/>
                    <a:pt x="12054" y="6811"/>
                    <a:pt x="12571" y="7453"/>
                  </a:cubicBezTo>
                  <a:cubicBezTo>
                    <a:pt x="12587" y="7406"/>
                    <a:pt x="12603" y="7359"/>
                    <a:pt x="12618" y="7312"/>
                  </a:cubicBezTo>
                  <a:cubicBezTo>
                    <a:pt x="12054" y="6623"/>
                    <a:pt x="10628" y="5384"/>
                    <a:pt x="7320" y="4695"/>
                  </a:cubicBezTo>
                  <a:cubicBezTo>
                    <a:pt x="6378" y="4494"/>
                    <a:pt x="5503" y="4414"/>
                    <a:pt x="4707" y="4414"/>
                  </a:cubicBezTo>
                  <a:close/>
                  <a:moveTo>
                    <a:pt x="4552" y="5886"/>
                  </a:moveTo>
                  <a:cubicBezTo>
                    <a:pt x="2506" y="5886"/>
                    <a:pt x="986" y="6418"/>
                    <a:pt x="173" y="6779"/>
                  </a:cubicBezTo>
                  <a:cubicBezTo>
                    <a:pt x="173" y="6826"/>
                    <a:pt x="189" y="6858"/>
                    <a:pt x="204" y="6905"/>
                  </a:cubicBezTo>
                  <a:cubicBezTo>
                    <a:pt x="988" y="6542"/>
                    <a:pt x="2511" y="6006"/>
                    <a:pt x="4566" y="6006"/>
                  </a:cubicBezTo>
                  <a:cubicBezTo>
                    <a:pt x="5348" y="6006"/>
                    <a:pt x="6207" y="6083"/>
                    <a:pt x="7132" y="6278"/>
                  </a:cubicBezTo>
                  <a:cubicBezTo>
                    <a:pt x="9922" y="6858"/>
                    <a:pt x="11364" y="7861"/>
                    <a:pt x="12070" y="8551"/>
                  </a:cubicBezTo>
                  <a:cubicBezTo>
                    <a:pt x="12085" y="8504"/>
                    <a:pt x="12117" y="8472"/>
                    <a:pt x="12132" y="8425"/>
                  </a:cubicBezTo>
                  <a:cubicBezTo>
                    <a:pt x="11411" y="7720"/>
                    <a:pt x="9954" y="6748"/>
                    <a:pt x="7164" y="6168"/>
                  </a:cubicBezTo>
                  <a:cubicBezTo>
                    <a:pt x="6221" y="5966"/>
                    <a:pt x="5347" y="5886"/>
                    <a:pt x="4552" y="5886"/>
                  </a:cubicBezTo>
                  <a:close/>
                  <a:moveTo>
                    <a:pt x="4429" y="7358"/>
                  </a:moveTo>
                  <a:cubicBezTo>
                    <a:pt x="2761" y="7358"/>
                    <a:pt x="1438" y="7703"/>
                    <a:pt x="565" y="8033"/>
                  </a:cubicBezTo>
                  <a:cubicBezTo>
                    <a:pt x="581" y="8065"/>
                    <a:pt x="596" y="8096"/>
                    <a:pt x="612" y="8143"/>
                  </a:cubicBezTo>
                  <a:cubicBezTo>
                    <a:pt x="1469" y="7815"/>
                    <a:pt x="2761" y="7473"/>
                    <a:pt x="4397" y="7473"/>
                  </a:cubicBezTo>
                  <a:cubicBezTo>
                    <a:pt x="5185" y="7473"/>
                    <a:pt x="6054" y="7552"/>
                    <a:pt x="6991" y="7751"/>
                  </a:cubicBezTo>
                  <a:cubicBezTo>
                    <a:pt x="9201" y="8221"/>
                    <a:pt x="10581" y="8943"/>
                    <a:pt x="11396" y="9569"/>
                  </a:cubicBezTo>
                  <a:cubicBezTo>
                    <a:pt x="11427" y="9538"/>
                    <a:pt x="11443" y="9507"/>
                    <a:pt x="11474" y="9460"/>
                  </a:cubicBezTo>
                  <a:cubicBezTo>
                    <a:pt x="10643" y="8833"/>
                    <a:pt x="9264" y="8112"/>
                    <a:pt x="7007" y="7626"/>
                  </a:cubicBezTo>
                  <a:cubicBezTo>
                    <a:pt x="6078" y="7435"/>
                    <a:pt x="5215" y="7358"/>
                    <a:pt x="4429" y="73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4517668" y="1204023"/>
              <a:ext cx="448692" cy="191181"/>
            </a:xfrm>
            <a:custGeom>
              <a:avLst/>
              <a:gdLst/>
              <a:ahLst/>
              <a:cxnLst/>
              <a:rect l="l" t="t" r="r" b="b"/>
              <a:pathLst>
                <a:path w="8794" h="3747" extrusionOk="0">
                  <a:moveTo>
                    <a:pt x="63" y="1301"/>
                  </a:moveTo>
                  <a:lnTo>
                    <a:pt x="0" y="1787"/>
                  </a:lnTo>
                  <a:cubicBezTo>
                    <a:pt x="0" y="1787"/>
                    <a:pt x="63" y="1772"/>
                    <a:pt x="157" y="1756"/>
                  </a:cubicBezTo>
                  <a:lnTo>
                    <a:pt x="157" y="1756"/>
                  </a:lnTo>
                  <a:cubicBezTo>
                    <a:pt x="565" y="2555"/>
                    <a:pt x="2179" y="3292"/>
                    <a:pt x="4170" y="3527"/>
                  </a:cubicBezTo>
                  <a:lnTo>
                    <a:pt x="4170" y="3527"/>
                  </a:lnTo>
                  <a:cubicBezTo>
                    <a:pt x="6176" y="3747"/>
                    <a:pt x="7932" y="3402"/>
                    <a:pt x="8496" y="2712"/>
                  </a:cubicBezTo>
                  <a:lnTo>
                    <a:pt x="8496" y="2712"/>
                  </a:lnTo>
                  <a:cubicBezTo>
                    <a:pt x="8574" y="2759"/>
                    <a:pt x="8637" y="2775"/>
                    <a:pt x="8637" y="2775"/>
                  </a:cubicBezTo>
                  <a:lnTo>
                    <a:pt x="8637" y="2775"/>
                  </a:lnTo>
                  <a:lnTo>
                    <a:pt x="8684" y="2289"/>
                  </a:lnTo>
                  <a:cubicBezTo>
                    <a:pt x="8794" y="1333"/>
                    <a:pt x="6960" y="345"/>
                    <a:pt x="4577" y="63"/>
                  </a:cubicBezTo>
                  <a:lnTo>
                    <a:pt x="4577" y="63"/>
                  </a:lnTo>
                  <a:cubicBezTo>
                    <a:pt x="4154" y="16"/>
                    <a:pt x="3746" y="0"/>
                    <a:pt x="3370" y="0"/>
                  </a:cubicBezTo>
                  <a:lnTo>
                    <a:pt x="3370" y="0"/>
                  </a:lnTo>
                  <a:cubicBezTo>
                    <a:pt x="1552" y="0"/>
                    <a:pt x="157" y="502"/>
                    <a:pt x="63" y="1301"/>
                  </a:cubicBezTo>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4512055" y="1228003"/>
              <a:ext cx="451906" cy="194396"/>
            </a:xfrm>
            <a:custGeom>
              <a:avLst/>
              <a:gdLst/>
              <a:ahLst/>
              <a:cxnLst/>
              <a:rect l="l" t="t" r="r" b="b"/>
              <a:pathLst>
                <a:path w="8857" h="3810" extrusionOk="0">
                  <a:moveTo>
                    <a:pt x="110" y="1317"/>
                  </a:moveTo>
                  <a:cubicBezTo>
                    <a:pt x="1" y="2258"/>
                    <a:pt x="1850" y="3261"/>
                    <a:pt x="4233" y="3543"/>
                  </a:cubicBezTo>
                  <a:lnTo>
                    <a:pt x="4233" y="3543"/>
                  </a:lnTo>
                  <a:cubicBezTo>
                    <a:pt x="6615" y="3809"/>
                    <a:pt x="8637" y="3261"/>
                    <a:pt x="8747" y="2305"/>
                  </a:cubicBezTo>
                  <a:lnTo>
                    <a:pt x="8747" y="2305"/>
                  </a:lnTo>
                  <a:cubicBezTo>
                    <a:pt x="8857" y="1349"/>
                    <a:pt x="7007" y="345"/>
                    <a:pt x="4625" y="79"/>
                  </a:cubicBezTo>
                  <a:lnTo>
                    <a:pt x="4625" y="79"/>
                  </a:lnTo>
                  <a:cubicBezTo>
                    <a:pt x="4217" y="32"/>
                    <a:pt x="3809" y="1"/>
                    <a:pt x="3418" y="1"/>
                  </a:cubicBezTo>
                  <a:lnTo>
                    <a:pt x="3418" y="1"/>
                  </a:lnTo>
                  <a:cubicBezTo>
                    <a:pt x="1599" y="1"/>
                    <a:pt x="204" y="518"/>
                    <a:pt x="110" y="1317"/>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36"/>
          <p:cNvGrpSpPr/>
          <p:nvPr/>
        </p:nvGrpSpPr>
        <p:grpSpPr>
          <a:xfrm>
            <a:off x="216748" y="423958"/>
            <a:ext cx="1134455" cy="998448"/>
            <a:chOff x="4824300" y="3623375"/>
            <a:chExt cx="470650" cy="414225"/>
          </a:xfrm>
        </p:grpSpPr>
        <p:sp>
          <p:nvSpPr>
            <p:cNvPr id="1618" name="Google Shape;1618;p36"/>
            <p:cNvSpPr/>
            <p:nvPr/>
          </p:nvSpPr>
          <p:spPr>
            <a:xfrm>
              <a:off x="4958725" y="3939600"/>
              <a:ext cx="227300" cy="98000"/>
            </a:xfrm>
            <a:custGeom>
              <a:avLst/>
              <a:gdLst/>
              <a:ahLst/>
              <a:cxnLst/>
              <a:rect l="l" t="t" r="r" b="b"/>
              <a:pathLst>
                <a:path w="9092" h="3920" extrusionOk="0">
                  <a:moveTo>
                    <a:pt x="4326" y="63"/>
                  </a:moveTo>
                  <a:cubicBezTo>
                    <a:pt x="2226" y="298"/>
                    <a:pt x="533" y="1066"/>
                    <a:pt x="141" y="1897"/>
                  </a:cubicBezTo>
                  <a:lnTo>
                    <a:pt x="141" y="1897"/>
                  </a:lnTo>
                  <a:cubicBezTo>
                    <a:pt x="47" y="1866"/>
                    <a:pt x="0" y="1850"/>
                    <a:pt x="0" y="1850"/>
                  </a:cubicBezTo>
                  <a:lnTo>
                    <a:pt x="0" y="1850"/>
                  </a:lnTo>
                  <a:lnTo>
                    <a:pt x="47" y="2336"/>
                  </a:lnTo>
                  <a:cubicBezTo>
                    <a:pt x="157" y="3324"/>
                    <a:pt x="2242" y="3919"/>
                    <a:pt x="4718" y="3637"/>
                  </a:cubicBezTo>
                  <a:lnTo>
                    <a:pt x="4718" y="3637"/>
                  </a:lnTo>
                  <a:cubicBezTo>
                    <a:pt x="7179" y="3371"/>
                    <a:pt x="9091" y="2352"/>
                    <a:pt x="8982" y="1364"/>
                  </a:cubicBezTo>
                  <a:lnTo>
                    <a:pt x="8982" y="1364"/>
                  </a:lnTo>
                  <a:lnTo>
                    <a:pt x="8919" y="878"/>
                  </a:lnTo>
                  <a:cubicBezTo>
                    <a:pt x="8919" y="878"/>
                    <a:pt x="8872" y="894"/>
                    <a:pt x="8794" y="957"/>
                  </a:cubicBezTo>
                  <a:lnTo>
                    <a:pt x="8794" y="957"/>
                  </a:lnTo>
                  <a:cubicBezTo>
                    <a:pt x="8339" y="361"/>
                    <a:pt x="7069" y="1"/>
                    <a:pt x="5502" y="1"/>
                  </a:cubicBezTo>
                  <a:lnTo>
                    <a:pt x="5502" y="1"/>
                  </a:lnTo>
                  <a:cubicBezTo>
                    <a:pt x="5126" y="1"/>
                    <a:pt x="4734" y="16"/>
                    <a:pt x="4326"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4824300" y="3717025"/>
              <a:ext cx="470650" cy="308425"/>
            </a:xfrm>
            <a:custGeom>
              <a:avLst/>
              <a:gdLst/>
              <a:ahLst/>
              <a:cxnLst/>
              <a:rect l="l" t="t" r="r" b="b"/>
              <a:pathLst>
                <a:path w="18826" h="12337" extrusionOk="0">
                  <a:moveTo>
                    <a:pt x="8763" y="487"/>
                  </a:moveTo>
                  <a:lnTo>
                    <a:pt x="4311" y="972"/>
                  </a:lnTo>
                  <a:cubicBezTo>
                    <a:pt x="1" y="7446"/>
                    <a:pt x="5440" y="11365"/>
                    <a:pt x="5440" y="11365"/>
                  </a:cubicBezTo>
                  <a:lnTo>
                    <a:pt x="5440" y="11365"/>
                  </a:lnTo>
                  <a:cubicBezTo>
                    <a:pt x="6569" y="11960"/>
                    <a:pt x="8214" y="12336"/>
                    <a:pt x="9829" y="12195"/>
                  </a:cubicBezTo>
                  <a:lnTo>
                    <a:pt x="9829" y="12195"/>
                  </a:lnTo>
                  <a:cubicBezTo>
                    <a:pt x="11584" y="12039"/>
                    <a:pt x="13324" y="11286"/>
                    <a:pt x="14374" y="10393"/>
                  </a:cubicBezTo>
                  <a:lnTo>
                    <a:pt x="14374" y="10393"/>
                  </a:lnTo>
                  <a:cubicBezTo>
                    <a:pt x="14374" y="10393"/>
                    <a:pt x="18826" y="5377"/>
                    <a:pt x="13230" y="1"/>
                  </a:cubicBezTo>
                  <a:lnTo>
                    <a:pt x="13230" y="1"/>
                  </a:lnTo>
                  <a:close/>
                </a:path>
              </a:pathLst>
            </a:custGeom>
            <a:solidFill>
              <a:srgbClr val="E64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4824300" y="3717025"/>
              <a:ext cx="470650" cy="306450"/>
            </a:xfrm>
            <a:custGeom>
              <a:avLst/>
              <a:gdLst/>
              <a:ahLst/>
              <a:cxnLst/>
              <a:rect l="l" t="t" r="r" b="b"/>
              <a:pathLst>
                <a:path w="18826" h="12258" extrusionOk="0">
                  <a:moveTo>
                    <a:pt x="4311" y="972"/>
                  </a:moveTo>
                  <a:cubicBezTo>
                    <a:pt x="1" y="7446"/>
                    <a:pt x="5440" y="11365"/>
                    <a:pt x="5440" y="11365"/>
                  </a:cubicBezTo>
                  <a:lnTo>
                    <a:pt x="5440" y="11365"/>
                  </a:lnTo>
                  <a:cubicBezTo>
                    <a:pt x="6051" y="11694"/>
                    <a:pt x="6819" y="11944"/>
                    <a:pt x="7650" y="12101"/>
                  </a:cubicBezTo>
                  <a:lnTo>
                    <a:pt x="7650" y="12101"/>
                  </a:lnTo>
                  <a:cubicBezTo>
                    <a:pt x="8340" y="12227"/>
                    <a:pt x="9092" y="12258"/>
                    <a:pt x="9829" y="12195"/>
                  </a:cubicBezTo>
                  <a:lnTo>
                    <a:pt x="9829" y="12195"/>
                  </a:lnTo>
                  <a:cubicBezTo>
                    <a:pt x="11584" y="12039"/>
                    <a:pt x="13324" y="11286"/>
                    <a:pt x="14374" y="10377"/>
                  </a:cubicBezTo>
                  <a:lnTo>
                    <a:pt x="14374" y="10377"/>
                  </a:lnTo>
                  <a:cubicBezTo>
                    <a:pt x="14374" y="10377"/>
                    <a:pt x="18826" y="5377"/>
                    <a:pt x="13230" y="1"/>
                  </a:cubicBezTo>
                  <a:lnTo>
                    <a:pt x="13230" y="1"/>
                  </a:ln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4890925" y="3756225"/>
              <a:ext cx="334675" cy="239150"/>
            </a:xfrm>
            <a:custGeom>
              <a:avLst/>
              <a:gdLst/>
              <a:ahLst/>
              <a:cxnLst/>
              <a:rect l="l" t="t" r="r" b="b"/>
              <a:pathLst>
                <a:path w="13387" h="9566" extrusionOk="0">
                  <a:moveTo>
                    <a:pt x="11929" y="0"/>
                  </a:moveTo>
                  <a:cubicBezTo>
                    <a:pt x="10753" y="768"/>
                    <a:pt x="8637" y="1803"/>
                    <a:pt x="5596" y="1850"/>
                  </a:cubicBezTo>
                  <a:cubicBezTo>
                    <a:pt x="5476" y="1852"/>
                    <a:pt x="5358" y="1853"/>
                    <a:pt x="5241" y="1853"/>
                  </a:cubicBezTo>
                  <a:cubicBezTo>
                    <a:pt x="3089" y="1853"/>
                    <a:pt x="1659" y="1450"/>
                    <a:pt x="737" y="1019"/>
                  </a:cubicBezTo>
                  <a:cubicBezTo>
                    <a:pt x="722" y="1066"/>
                    <a:pt x="690" y="1113"/>
                    <a:pt x="675" y="1144"/>
                  </a:cubicBezTo>
                  <a:cubicBezTo>
                    <a:pt x="1626" y="1582"/>
                    <a:pt x="3102" y="1977"/>
                    <a:pt x="5340" y="1977"/>
                  </a:cubicBezTo>
                  <a:cubicBezTo>
                    <a:pt x="5424" y="1977"/>
                    <a:pt x="5510" y="1976"/>
                    <a:pt x="5596" y="1975"/>
                  </a:cubicBezTo>
                  <a:cubicBezTo>
                    <a:pt x="8653" y="1928"/>
                    <a:pt x="10816" y="878"/>
                    <a:pt x="12007" y="94"/>
                  </a:cubicBezTo>
                  <a:cubicBezTo>
                    <a:pt x="11976" y="63"/>
                    <a:pt x="11960" y="31"/>
                    <a:pt x="11929" y="0"/>
                  </a:cubicBezTo>
                  <a:close/>
                  <a:moveTo>
                    <a:pt x="12634" y="1144"/>
                  </a:moveTo>
                  <a:cubicBezTo>
                    <a:pt x="11647" y="1897"/>
                    <a:pt x="9327" y="3307"/>
                    <a:pt x="5784" y="3370"/>
                  </a:cubicBezTo>
                  <a:cubicBezTo>
                    <a:pt x="5686" y="3372"/>
                    <a:pt x="5590" y="3372"/>
                    <a:pt x="5495" y="3372"/>
                  </a:cubicBezTo>
                  <a:cubicBezTo>
                    <a:pt x="2727" y="3372"/>
                    <a:pt x="1131" y="2725"/>
                    <a:pt x="283" y="2210"/>
                  </a:cubicBezTo>
                  <a:cubicBezTo>
                    <a:pt x="283" y="2257"/>
                    <a:pt x="267" y="2304"/>
                    <a:pt x="251" y="2351"/>
                  </a:cubicBezTo>
                  <a:cubicBezTo>
                    <a:pt x="1114" y="2866"/>
                    <a:pt x="2723" y="3498"/>
                    <a:pt x="5488" y="3498"/>
                  </a:cubicBezTo>
                  <a:cubicBezTo>
                    <a:pt x="5585" y="3498"/>
                    <a:pt x="5684" y="3497"/>
                    <a:pt x="5784" y="3495"/>
                  </a:cubicBezTo>
                  <a:cubicBezTo>
                    <a:pt x="9343" y="3433"/>
                    <a:pt x="11678" y="2022"/>
                    <a:pt x="12697" y="1254"/>
                  </a:cubicBezTo>
                  <a:cubicBezTo>
                    <a:pt x="12665" y="1223"/>
                    <a:pt x="12650" y="1191"/>
                    <a:pt x="12634" y="1144"/>
                  </a:cubicBezTo>
                  <a:close/>
                  <a:moveTo>
                    <a:pt x="13136" y="2414"/>
                  </a:moveTo>
                  <a:cubicBezTo>
                    <a:pt x="12415" y="3025"/>
                    <a:pt x="9969" y="4828"/>
                    <a:pt x="5957" y="4890"/>
                  </a:cubicBezTo>
                  <a:cubicBezTo>
                    <a:pt x="5849" y="4892"/>
                    <a:pt x="5743" y="4893"/>
                    <a:pt x="5639" y="4893"/>
                  </a:cubicBezTo>
                  <a:cubicBezTo>
                    <a:pt x="2326" y="4893"/>
                    <a:pt x="685" y="3949"/>
                    <a:pt x="32" y="3433"/>
                  </a:cubicBezTo>
                  <a:cubicBezTo>
                    <a:pt x="32" y="3480"/>
                    <a:pt x="32" y="3527"/>
                    <a:pt x="16" y="3589"/>
                  </a:cubicBezTo>
                  <a:cubicBezTo>
                    <a:pt x="735" y="4140"/>
                    <a:pt x="2392" y="5018"/>
                    <a:pt x="5699" y="5018"/>
                  </a:cubicBezTo>
                  <a:cubicBezTo>
                    <a:pt x="5784" y="5018"/>
                    <a:pt x="5870" y="5017"/>
                    <a:pt x="5957" y="5016"/>
                  </a:cubicBezTo>
                  <a:cubicBezTo>
                    <a:pt x="9922" y="4953"/>
                    <a:pt x="12368" y="3213"/>
                    <a:pt x="13167" y="2539"/>
                  </a:cubicBezTo>
                  <a:cubicBezTo>
                    <a:pt x="13151" y="2492"/>
                    <a:pt x="13151" y="2461"/>
                    <a:pt x="13136" y="2414"/>
                  </a:cubicBezTo>
                  <a:close/>
                  <a:moveTo>
                    <a:pt x="13386" y="3872"/>
                  </a:moveTo>
                  <a:cubicBezTo>
                    <a:pt x="12744" y="4436"/>
                    <a:pt x="10283" y="6332"/>
                    <a:pt x="6145" y="6411"/>
                  </a:cubicBezTo>
                  <a:cubicBezTo>
                    <a:pt x="6049" y="6412"/>
                    <a:pt x="5954" y="6413"/>
                    <a:pt x="5860" y="6413"/>
                  </a:cubicBezTo>
                  <a:cubicBezTo>
                    <a:pt x="2053" y="6413"/>
                    <a:pt x="444" y="5193"/>
                    <a:pt x="1" y="4765"/>
                  </a:cubicBezTo>
                  <a:lnTo>
                    <a:pt x="1" y="4765"/>
                  </a:lnTo>
                  <a:cubicBezTo>
                    <a:pt x="16" y="4828"/>
                    <a:pt x="16" y="4890"/>
                    <a:pt x="16" y="4953"/>
                  </a:cubicBezTo>
                  <a:cubicBezTo>
                    <a:pt x="596" y="5472"/>
                    <a:pt x="2243" y="6539"/>
                    <a:pt x="5839" y="6539"/>
                  </a:cubicBezTo>
                  <a:cubicBezTo>
                    <a:pt x="5939" y="6539"/>
                    <a:pt x="6041" y="6538"/>
                    <a:pt x="6145" y="6536"/>
                  </a:cubicBezTo>
                  <a:cubicBezTo>
                    <a:pt x="10173" y="6458"/>
                    <a:pt x="12634" y="4671"/>
                    <a:pt x="13386" y="4028"/>
                  </a:cubicBezTo>
                  <a:cubicBezTo>
                    <a:pt x="13386" y="3981"/>
                    <a:pt x="13386" y="3934"/>
                    <a:pt x="13386" y="3872"/>
                  </a:cubicBezTo>
                  <a:close/>
                  <a:moveTo>
                    <a:pt x="13230" y="5674"/>
                  </a:moveTo>
                  <a:lnTo>
                    <a:pt x="13230" y="5674"/>
                  </a:lnTo>
                  <a:cubicBezTo>
                    <a:pt x="12274" y="6411"/>
                    <a:pt x="9938" y="7869"/>
                    <a:pt x="6333" y="7931"/>
                  </a:cubicBezTo>
                  <a:cubicBezTo>
                    <a:pt x="6252" y="7932"/>
                    <a:pt x="6172" y="7933"/>
                    <a:pt x="6092" y="7933"/>
                  </a:cubicBezTo>
                  <a:cubicBezTo>
                    <a:pt x="2636" y="7933"/>
                    <a:pt x="974" y="6948"/>
                    <a:pt x="361" y="6427"/>
                  </a:cubicBezTo>
                  <a:lnTo>
                    <a:pt x="361" y="6427"/>
                  </a:lnTo>
                  <a:cubicBezTo>
                    <a:pt x="377" y="6505"/>
                    <a:pt x="408" y="6583"/>
                    <a:pt x="440" y="6662"/>
                  </a:cubicBezTo>
                  <a:cubicBezTo>
                    <a:pt x="1181" y="7207"/>
                    <a:pt x="2815" y="8044"/>
                    <a:pt x="5991" y="8044"/>
                  </a:cubicBezTo>
                  <a:cubicBezTo>
                    <a:pt x="6103" y="8044"/>
                    <a:pt x="6217" y="8043"/>
                    <a:pt x="6333" y="8041"/>
                  </a:cubicBezTo>
                  <a:cubicBezTo>
                    <a:pt x="9828" y="7994"/>
                    <a:pt x="12148" y="6630"/>
                    <a:pt x="13183" y="5862"/>
                  </a:cubicBezTo>
                  <a:cubicBezTo>
                    <a:pt x="13198" y="5800"/>
                    <a:pt x="13214" y="5737"/>
                    <a:pt x="13230" y="5674"/>
                  </a:cubicBezTo>
                  <a:close/>
                  <a:moveTo>
                    <a:pt x="12352" y="7900"/>
                  </a:moveTo>
                  <a:cubicBezTo>
                    <a:pt x="11114" y="8605"/>
                    <a:pt x="9154" y="9405"/>
                    <a:pt x="6505" y="9452"/>
                  </a:cubicBezTo>
                  <a:cubicBezTo>
                    <a:pt x="6424" y="9453"/>
                    <a:pt x="6343" y="9453"/>
                    <a:pt x="6263" y="9453"/>
                  </a:cubicBezTo>
                  <a:cubicBezTo>
                    <a:pt x="3986" y="9453"/>
                    <a:pt x="2492" y="9029"/>
                    <a:pt x="1568" y="8590"/>
                  </a:cubicBezTo>
                  <a:lnTo>
                    <a:pt x="1568" y="8590"/>
                  </a:lnTo>
                  <a:cubicBezTo>
                    <a:pt x="1631" y="8668"/>
                    <a:pt x="1693" y="8746"/>
                    <a:pt x="1756" y="8825"/>
                  </a:cubicBezTo>
                  <a:cubicBezTo>
                    <a:pt x="2687" y="9209"/>
                    <a:pt x="4092" y="9565"/>
                    <a:pt x="6129" y="9565"/>
                  </a:cubicBezTo>
                  <a:cubicBezTo>
                    <a:pt x="6252" y="9565"/>
                    <a:pt x="6378" y="9564"/>
                    <a:pt x="6505" y="9561"/>
                  </a:cubicBezTo>
                  <a:cubicBezTo>
                    <a:pt x="9045" y="9530"/>
                    <a:pt x="10957" y="8793"/>
                    <a:pt x="12211" y="8104"/>
                  </a:cubicBezTo>
                  <a:cubicBezTo>
                    <a:pt x="12258" y="8041"/>
                    <a:pt x="12305" y="7978"/>
                    <a:pt x="12352" y="79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4930500" y="3682925"/>
              <a:ext cx="227300" cy="97600"/>
            </a:xfrm>
            <a:custGeom>
              <a:avLst/>
              <a:gdLst/>
              <a:ahLst/>
              <a:cxnLst/>
              <a:rect l="l" t="t" r="r" b="b"/>
              <a:pathLst>
                <a:path w="9092" h="3904" extrusionOk="0">
                  <a:moveTo>
                    <a:pt x="4327" y="64"/>
                  </a:moveTo>
                  <a:cubicBezTo>
                    <a:pt x="2258" y="283"/>
                    <a:pt x="565" y="1051"/>
                    <a:pt x="157" y="1866"/>
                  </a:cubicBezTo>
                  <a:lnTo>
                    <a:pt x="157" y="1866"/>
                  </a:lnTo>
                  <a:cubicBezTo>
                    <a:pt x="63" y="1851"/>
                    <a:pt x="1" y="1835"/>
                    <a:pt x="1" y="1835"/>
                  </a:cubicBezTo>
                  <a:lnTo>
                    <a:pt x="1" y="1835"/>
                  </a:lnTo>
                  <a:lnTo>
                    <a:pt x="63" y="2336"/>
                  </a:lnTo>
                  <a:cubicBezTo>
                    <a:pt x="173" y="3324"/>
                    <a:pt x="2258" y="3904"/>
                    <a:pt x="4719" y="3637"/>
                  </a:cubicBezTo>
                  <a:lnTo>
                    <a:pt x="4719" y="3637"/>
                  </a:lnTo>
                  <a:cubicBezTo>
                    <a:pt x="7180" y="3371"/>
                    <a:pt x="9092" y="2352"/>
                    <a:pt x="8982" y="1365"/>
                  </a:cubicBezTo>
                  <a:lnTo>
                    <a:pt x="8982" y="1365"/>
                  </a:lnTo>
                  <a:lnTo>
                    <a:pt x="8935" y="863"/>
                  </a:lnTo>
                  <a:cubicBezTo>
                    <a:pt x="8935" y="863"/>
                    <a:pt x="8872" y="879"/>
                    <a:pt x="8778" y="910"/>
                  </a:cubicBezTo>
                  <a:lnTo>
                    <a:pt x="8778" y="910"/>
                  </a:lnTo>
                  <a:cubicBezTo>
                    <a:pt x="8308" y="346"/>
                    <a:pt x="7054" y="1"/>
                    <a:pt x="5502" y="1"/>
                  </a:cubicBezTo>
                  <a:lnTo>
                    <a:pt x="5502" y="1"/>
                  </a:lnTo>
                  <a:cubicBezTo>
                    <a:pt x="5126" y="1"/>
                    <a:pt x="4734" y="17"/>
                    <a:pt x="4327" y="64"/>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4927775" y="3670400"/>
              <a:ext cx="228475" cy="97600"/>
            </a:xfrm>
            <a:custGeom>
              <a:avLst/>
              <a:gdLst/>
              <a:ahLst/>
              <a:cxnLst/>
              <a:rect l="l" t="t" r="r" b="b"/>
              <a:pathLst>
                <a:path w="9139" h="3904" extrusionOk="0">
                  <a:moveTo>
                    <a:pt x="4373" y="63"/>
                  </a:moveTo>
                  <a:cubicBezTo>
                    <a:pt x="1912" y="330"/>
                    <a:pt x="0" y="1348"/>
                    <a:pt x="110" y="2336"/>
                  </a:cubicBezTo>
                  <a:lnTo>
                    <a:pt x="110" y="2336"/>
                  </a:lnTo>
                  <a:cubicBezTo>
                    <a:pt x="219" y="3323"/>
                    <a:pt x="2304" y="3903"/>
                    <a:pt x="4765" y="3637"/>
                  </a:cubicBezTo>
                  <a:lnTo>
                    <a:pt x="4765" y="3637"/>
                  </a:lnTo>
                  <a:cubicBezTo>
                    <a:pt x="7242" y="3370"/>
                    <a:pt x="9138" y="2352"/>
                    <a:pt x="9044" y="1364"/>
                  </a:cubicBezTo>
                  <a:lnTo>
                    <a:pt x="9044" y="1364"/>
                  </a:lnTo>
                  <a:cubicBezTo>
                    <a:pt x="8950" y="533"/>
                    <a:pt x="7477" y="0"/>
                    <a:pt x="5564" y="0"/>
                  </a:cubicBezTo>
                  <a:lnTo>
                    <a:pt x="5564" y="0"/>
                  </a:lnTo>
                  <a:cubicBezTo>
                    <a:pt x="5188" y="0"/>
                    <a:pt x="4781" y="16"/>
                    <a:pt x="4373"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4933650" y="3623375"/>
              <a:ext cx="218275" cy="119150"/>
            </a:xfrm>
            <a:custGeom>
              <a:avLst/>
              <a:gdLst/>
              <a:ahLst/>
              <a:cxnLst/>
              <a:rect l="l" t="t" r="r" b="b"/>
              <a:pathLst>
                <a:path w="8731" h="4766" extrusionOk="0">
                  <a:moveTo>
                    <a:pt x="3778" y="0"/>
                  </a:moveTo>
                  <a:lnTo>
                    <a:pt x="4013" y="2132"/>
                  </a:lnTo>
                  <a:lnTo>
                    <a:pt x="0" y="4656"/>
                  </a:lnTo>
                  <a:lnTo>
                    <a:pt x="63" y="4765"/>
                  </a:lnTo>
                  <a:lnTo>
                    <a:pt x="4091" y="2226"/>
                  </a:lnTo>
                  <a:lnTo>
                    <a:pt x="8699" y="3747"/>
                  </a:lnTo>
                  <a:lnTo>
                    <a:pt x="8731" y="3621"/>
                  </a:lnTo>
                  <a:lnTo>
                    <a:pt x="4138" y="2117"/>
                  </a:lnTo>
                  <a:lnTo>
                    <a:pt x="390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36"/>
          <p:cNvSpPr/>
          <p:nvPr/>
        </p:nvSpPr>
        <p:spPr>
          <a:xfrm rot="-5400000">
            <a:off x="979599" y="-3004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36"/>
          <p:cNvGrpSpPr/>
          <p:nvPr/>
        </p:nvGrpSpPr>
        <p:grpSpPr>
          <a:xfrm>
            <a:off x="5339466" y="247413"/>
            <a:ext cx="3149094" cy="1657775"/>
            <a:chOff x="4572002" y="2196800"/>
            <a:chExt cx="3149094" cy="1657775"/>
          </a:xfrm>
        </p:grpSpPr>
        <p:sp>
          <p:nvSpPr>
            <p:cNvPr id="1627" name="Google Shape;1627;p36"/>
            <p:cNvSpPr/>
            <p:nvPr/>
          </p:nvSpPr>
          <p:spPr>
            <a:xfrm>
              <a:off x="4572002" y="21968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7543796" y="3197625"/>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6543450" y="3340975"/>
              <a:ext cx="513600" cy="5136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0" name="Google Shape;1630;p36"/>
          <p:cNvSpPr/>
          <p:nvPr/>
        </p:nvSpPr>
        <p:spPr>
          <a:xfrm rot="899978">
            <a:off x="7822618" y="1147469"/>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6"/>
          <p:cNvGrpSpPr/>
          <p:nvPr/>
        </p:nvGrpSpPr>
        <p:grpSpPr>
          <a:xfrm>
            <a:off x="7477357" y="1497995"/>
            <a:ext cx="158998" cy="202543"/>
            <a:chOff x="2081700" y="1176750"/>
            <a:chExt cx="324022" cy="412931"/>
          </a:xfrm>
        </p:grpSpPr>
        <p:sp>
          <p:nvSpPr>
            <p:cNvPr id="1632" name="Google Shape;1632;p36"/>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305;p29">
            <a:extLst>
              <a:ext uri="{FF2B5EF4-FFF2-40B4-BE49-F238E27FC236}">
                <a16:creationId xmlns:a16="http://schemas.microsoft.com/office/drawing/2014/main" id="{3051A2A6-0A5F-19DB-FADE-75369C2FF7CA}"/>
              </a:ext>
            </a:extLst>
          </p:cNvPr>
          <p:cNvSpPr txBox="1">
            <a:spLocks/>
          </p:cNvSpPr>
          <p:nvPr/>
        </p:nvSpPr>
        <p:spPr>
          <a:xfrm>
            <a:off x="-165855" y="2492994"/>
            <a:ext cx="1642590" cy="771300"/>
          </a:xfrm>
          <a:prstGeom prst="rect">
            <a:avLst/>
          </a:prstGeom>
          <a:noFill/>
          <a:ln w="3810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r>
              <a:rPr lang="en-US" sz="6000">
                <a:solidFill>
                  <a:srgbClr val="FFFF00"/>
                </a:solidFill>
                <a:latin typeface="#9Slide07 SVNBillo" panose="00000400000000000000" pitchFamily="2"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06"/>
                                        </p:tgtEl>
                                        <p:attrNameLst>
                                          <p:attrName>style.visibility</p:attrName>
                                        </p:attrNameLst>
                                      </p:cBhvr>
                                      <p:to>
                                        <p:strVal val="visible"/>
                                      </p:to>
                                    </p:set>
                                    <p:animEffect transition="in" filter="barn(inVertical)">
                                      <p:cBhvr>
                                        <p:cTn id="11" dur="500"/>
                                        <p:tgtEl>
                                          <p:spTgt spid="160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607">
                                            <p:txEl>
                                              <p:pRg st="0" end="0"/>
                                            </p:txEl>
                                          </p:spTgt>
                                        </p:tgtEl>
                                        <p:attrNameLst>
                                          <p:attrName>style.visibility</p:attrName>
                                        </p:attrNameLst>
                                      </p:cBhvr>
                                      <p:to>
                                        <p:strVal val="visible"/>
                                      </p:to>
                                    </p:set>
                                    <p:animEffect transition="in" filter="randombar(horizontal)">
                                      <p:cBhvr>
                                        <p:cTn id="16" dur="500"/>
                                        <p:tgtEl>
                                          <p:spTgt spid="16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607">
                                            <p:txEl>
                                              <p:pRg st="1" end="1"/>
                                            </p:txEl>
                                          </p:spTgt>
                                        </p:tgtEl>
                                        <p:attrNameLst>
                                          <p:attrName>style.visibility</p:attrName>
                                        </p:attrNameLst>
                                      </p:cBhvr>
                                      <p:to>
                                        <p:strVal val="visible"/>
                                      </p:to>
                                    </p:set>
                                    <p:animEffect transition="in" filter="randombar(horizontal)">
                                      <p:cBhvr>
                                        <p:cTn id="21" dur="500"/>
                                        <p:tgtEl>
                                          <p:spTgt spid="160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607">
                                            <p:txEl>
                                              <p:pRg st="2" end="2"/>
                                            </p:txEl>
                                          </p:spTgt>
                                        </p:tgtEl>
                                        <p:attrNameLst>
                                          <p:attrName>style.visibility</p:attrName>
                                        </p:attrNameLst>
                                      </p:cBhvr>
                                      <p:to>
                                        <p:strVal val="visible"/>
                                      </p:to>
                                    </p:set>
                                    <p:animEffect transition="in" filter="randombar(horizontal)">
                                      <p:cBhvr>
                                        <p:cTn id="26" dur="500"/>
                                        <p:tgtEl>
                                          <p:spTgt spid="16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6" grpId="0" animBg="1"/>
      <p:bldP spid="1607" grpId="0" build="p"/>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29"/>
          <p:cNvSpPr txBox="1">
            <a:spLocks noGrp="1"/>
          </p:cNvSpPr>
          <p:nvPr>
            <p:ph type="title"/>
          </p:nvPr>
        </p:nvSpPr>
        <p:spPr>
          <a:xfrm>
            <a:off x="2038188" y="2686288"/>
            <a:ext cx="5067600" cy="77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9Slide07 SVNBillo" panose="00000400000000000000" pitchFamily="2" charset="0"/>
              </a:rPr>
              <a:t>Luyện tập</a:t>
            </a:r>
            <a:endParaRPr>
              <a:latin typeface="#9Slide07 SVNBillo" panose="00000400000000000000" pitchFamily="2" charset="0"/>
            </a:endParaRPr>
          </a:p>
        </p:txBody>
      </p:sp>
      <p:sp>
        <p:nvSpPr>
          <p:cNvPr id="1307" name="Google Shape;1307;p29"/>
          <p:cNvSpPr/>
          <p:nvPr/>
        </p:nvSpPr>
        <p:spPr>
          <a:xfrm rot="-4500215">
            <a:off x="1024258" y="3978673"/>
            <a:ext cx="664326" cy="664326"/>
          </a:xfrm>
          <a:prstGeom prst="ellipse">
            <a:avLst/>
          </a:prstGeom>
          <a:gradFill>
            <a:gsLst>
              <a:gs pos="0">
                <a:srgbClr val="FFFFFF">
                  <a:alpha val="77254"/>
                </a:srgbClr>
              </a:gs>
              <a:gs pos="43000">
                <a:srgbClr val="FFC457">
                  <a:alpha val="20784"/>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9"/>
          <p:cNvSpPr txBox="1">
            <a:spLocks noGrp="1"/>
          </p:cNvSpPr>
          <p:nvPr>
            <p:ph type="title" idx="2"/>
          </p:nvPr>
        </p:nvSpPr>
        <p:spPr>
          <a:xfrm>
            <a:off x="4012927" y="1453078"/>
            <a:ext cx="1230300" cy="9533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latin typeface="SVN-Internation" panose="02040603050506020204" pitchFamily="18" charset="0"/>
              </a:rPr>
              <a:t>02</a:t>
            </a:r>
            <a:endParaRPr sz="7200">
              <a:latin typeface="SVN-Internation" panose="02040603050506020204" pitchFamily="18" charset="0"/>
            </a:endParaRPr>
          </a:p>
        </p:txBody>
      </p:sp>
      <p:grpSp>
        <p:nvGrpSpPr>
          <p:cNvPr id="1309" name="Google Shape;1309;p29"/>
          <p:cNvGrpSpPr/>
          <p:nvPr/>
        </p:nvGrpSpPr>
        <p:grpSpPr>
          <a:xfrm>
            <a:off x="6936621" y="2571742"/>
            <a:ext cx="443820" cy="419782"/>
            <a:chOff x="359650" y="1034800"/>
            <a:chExt cx="572375" cy="541375"/>
          </a:xfrm>
        </p:grpSpPr>
        <p:sp>
          <p:nvSpPr>
            <p:cNvPr id="1310" name="Google Shape;1310;p29"/>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9"/>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9"/>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9"/>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9"/>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9"/>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29"/>
          <p:cNvGrpSpPr/>
          <p:nvPr/>
        </p:nvGrpSpPr>
        <p:grpSpPr>
          <a:xfrm>
            <a:off x="2038197" y="1170439"/>
            <a:ext cx="1017125" cy="1098791"/>
            <a:chOff x="448675" y="3185300"/>
            <a:chExt cx="412025" cy="445125"/>
          </a:xfrm>
        </p:grpSpPr>
        <p:sp>
          <p:nvSpPr>
            <p:cNvPr id="1334" name="Google Shape;1334;p29"/>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1621" y="4498"/>
                    <a:pt x="2968" y="5913"/>
                    <a:pt x="3493" y="6461"/>
                  </a:cubicBezTo>
                  <a:cubicBezTo>
                    <a:pt x="3630" y="6598"/>
                    <a:pt x="3721" y="6689"/>
                    <a:pt x="3721" y="6689"/>
                  </a:cubicBezTo>
                  <a:cubicBezTo>
                    <a:pt x="3771" y="6746"/>
                    <a:pt x="3797" y="6773"/>
                    <a:pt x="3825" y="6773"/>
                  </a:cubicBezTo>
                  <a:cubicBezTo>
                    <a:pt x="3896" y="6773"/>
                    <a:pt x="3975" y="6586"/>
                    <a:pt x="4520" y="6255"/>
                  </a:cubicBezTo>
                  <a:cubicBezTo>
                    <a:pt x="5123" y="5897"/>
                    <a:pt x="5860" y="5700"/>
                    <a:pt x="6626" y="5700"/>
                  </a:cubicBezTo>
                  <a:cubicBezTo>
                    <a:pt x="7078" y="5700"/>
                    <a:pt x="7540" y="5769"/>
                    <a:pt x="7989" y="5913"/>
                  </a:cubicBezTo>
                  <a:cubicBezTo>
                    <a:pt x="8332" y="6027"/>
                    <a:pt x="8697" y="6210"/>
                    <a:pt x="8788" y="6255"/>
                  </a:cubicBezTo>
                  <a:cubicBezTo>
                    <a:pt x="9815" y="6986"/>
                    <a:pt x="10432" y="8104"/>
                    <a:pt x="10591" y="9223"/>
                  </a:cubicBezTo>
                  <a:cubicBezTo>
                    <a:pt x="10728" y="10113"/>
                    <a:pt x="10546" y="10592"/>
                    <a:pt x="10455" y="10934"/>
                  </a:cubicBezTo>
                  <a:cubicBezTo>
                    <a:pt x="10432" y="11026"/>
                    <a:pt x="10477" y="11026"/>
                    <a:pt x="10569" y="11071"/>
                  </a:cubicBezTo>
                  <a:cubicBezTo>
                    <a:pt x="12646" y="11756"/>
                    <a:pt x="13878" y="12190"/>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9"/>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2473" y="2233"/>
                    <a:pt x="4658" y="1552"/>
                    <a:pt x="6756" y="1552"/>
                  </a:cubicBezTo>
                  <a:cubicBezTo>
                    <a:pt x="7989" y="1552"/>
                    <a:pt x="9193" y="1788"/>
                    <a:pt x="10249" y="2261"/>
                  </a:cubicBezTo>
                  <a:cubicBezTo>
                    <a:pt x="13719" y="3813"/>
                    <a:pt x="15499" y="8515"/>
                    <a:pt x="14654" y="12213"/>
                  </a:cubicBezTo>
                  <a:cubicBezTo>
                    <a:pt x="14654" y="12304"/>
                    <a:pt x="14632" y="12372"/>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9"/>
            <p:cNvSpPr/>
            <p:nvPr/>
          </p:nvSpPr>
          <p:spPr>
            <a:xfrm>
              <a:off x="617575" y="3390175"/>
              <a:ext cx="231150" cy="34250"/>
            </a:xfrm>
            <a:custGeom>
              <a:avLst/>
              <a:gdLst/>
              <a:ahLst/>
              <a:cxnLst/>
              <a:rect l="l" t="t" r="r" b="b"/>
              <a:pathLst>
                <a:path w="9246" h="1370" extrusionOk="0">
                  <a:moveTo>
                    <a:pt x="9245" y="0"/>
                  </a:moveTo>
                  <a:cubicBezTo>
                    <a:pt x="8469" y="92"/>
                    <a:pt x="7693" y="137"/>
                    <a:pt x="6917" y="229"/>
                  </a:cubicBezTo>
                  <a:cubicBezTo>
                    <a:pt x="6141" y="320"/>
                    <a:pt x="5365" y="434"/>
                    <a:pt x="4589" y="548"/>
                  </a:cubicBezTo>
                  <a:cubicBezTo>
                    <a:pt x="3835" y="662"/>
                    <a:pt x="3059" y="776"/>
                    <a:pt x="2283" y="913"/>
                  </a:cubicBezTo>
                  <a:cubicBezTo>
                    <a:pt x="1895" y="982"/>
                    <a:pt x="1530" y="1073"/>
                    <a:pt x="1142" y="1142"/>
                  </a:cubicBezTo>
                  <a:cubicBezTo>
                    <a:pt x="754" y="1210"/>
                    <a:pt x="366" y="1324"/>
                    <a:pt x="1" y="1370"/>
                  </a:cubicBezTo>
                  <a:cubicBezTo>
                    <a:pt x="777" y="1370"/>
                    <a:pt x="1553" y="1279"/>
                    <a:pt x="2329" y="1187"/>
                  </a:cubicBezTo>
                  <a:cubicBezTo>
                    <a:pt x="3105" y="1096"/>
                    <a:pt x="3881" y="982"/>
                    <a:pt x="4657" y="891"/>
                  </a:cubicBezTo>
                  <a:cubicBezTo>
                    <a:pt x="5410" y="754"/>
                    <a:pt x="6186" y="639"/>
                    <a:pt x="6963" y="503"/>
                  </a:cubicBezTo>
                  <a:cubicBezTo>
                    <a:pt x="7716" y="366"/>
                    <a:pt x="8492" y="206"/>
                    <a:pt x="9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9"/>
            <p:cNvSpPr/>
            <p:nvPr/>
          </p:nvSpPr>
          <p:spPr>
            <a:xfrm>
              <a:off x="548525" y="3200150"/>
              <a:ext cx="66225" cy="222575"/>
            </a:xfrm>
            <a:custGeom>
              <a:avLst/>
              <a:gdLst/>
              <a:ahLst/>
              <a:cxnLst/>
              <a:rect l="l" t="t" r="r" b="b"/>
              <a:pathLst>
                <a:path w="2649" h="8903" extrusionOk="0">
                  <a:moveTo>
                    <a:pt x="1" y="1"/>
                  </a:moveTo>
                  <a:cubicBezTo>
                    <a:pt x="321" y="1530"/>
                    <a:pt x="731" y="3014"/>
                    <a:pt x="1165" y="4497"/>
                  </a:cubicBezTo>
                  <a:cubicBezTo>
                    <a:pt x="1622" y="5981"/>
                    <a:pt x="2078" y="7464"/>
                    <a:pt x="2649" y="8902"/>
                  </a:cubicBezTo>
                  <a:cubicBezTo>
                    <a:pt x="2352" y="7396"/>
                    <a:pt x="1941" y="5912"/>
                    <a:pt x="1485" y="4406"/>
                  </a:cubicBezTo>
                  <a:cubicBezTo>
                    <a:pt x="1051" y="2922"/>
                    <a:pt x="572" y="143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618725" y="3330250"/>
              <a:ext cx="215150" cy="94175"/>
            </a:xfrm>
            <a:custGeom>
              <a:avLst/>
              <a:gdLst/>
              <a:ahLst/>
              <a:cxnLst/>
              <a:rect l="l" t="t" r="r" b="b"/>
              <a:pathLst>
                <a:path w="8606" h="3767" extrusionOk="0">
                  <a:moveTo>
                    <a:pt x="8606" y="1"/>
                  </a:moveTo>
                  <a:cubicBezTo>
                    <a:pt x="7875" y="252"/>
                    <a:pt x="7145" y="526"/>
                    <a:pt x="6414" y="822"/>
                  </a:cubicBezTo>
                  <a:cubicBezTo>
                    <a:pt x="5684" y="1119"/>
                    <a:pt x="4954" y="1416"/>
                    <a:pt x="4246" y="1735"/>
                  </a:cubicBezTo>
                  <a:cubicBezTo>
                    <a:pt x="2808" y="2352"/>
                    <a:pt x="1393" y="2991"/>
                    <a:pt x="0" y="3767"/>
                  </a:cubicBezTo>
                  <a:cubicBezTo>
                    <a:pt x="754" y="3493"/>
                    <a:pt x="1484" y="3242"/>
                    <a:pt x="2215" y="2945"/>
                  </a:cubicBezTo>
                  <a:cubicBezTo>
                    <a:pt x="2945" y="2648"/>
                    <a:pt x="3653" y="2352"/>
                    <a:pt x="4383" y="2032"/>
                  </a:cubicBezTo>
                  <a:cubicBezTo>
                    <a:pt x="5798" y="1393"/>
                    <a:pt x="7236" y="754"/>
                    <a:pt x="8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606750" y="3188175"/>
              <a:ext cx="11425" cy="233400"/>
            </a:xfrm>
            <a:custGeom>
              <a:avLst/>
              <a:gdLst/>
              <a:ahLst/>
              <a:cxnLst/>
              <a:rect l="l" t="t" r="r" b="b"/>
              <a:pathLst>
                <a:path w="457" h="9336" extrusionOk="0">
                  <a:moveTo>
                    <a:pt x="137" y="0"/>
                  </a:moveTo>
                  <a:cubicBezTo>
                    <a:pt x="0" y="1552"/>
                    <a:pt x="23" y="3127"/>
                    <a:pt x="69" y="4679"/>
                  </a:cubicBezTo>
                  <a:cubicBezTo>
                    <a:pt x="91" y="5455"/>
                    <a:pt x="114" y="6232"/>
                    <a:pt x="160" y="7008"/>
                  </a:cubicBezTo>
                  <a:cubicBezTo>
                    <a:pt x="206" y="7784"/>
                    <a:pt x="274" y="8560"/>
                    <a:pt x="343" y="9336"/>
                  </a:cubicBezTo>
                  <a:cubicBezTo>
                    <a:pt x="457" y="7784"/>
                    <a:pt x="434" y="6232"/>
                    <a:pt x="411" y="4657"/>
                  </a:cubicBezTo>
                  <a:cubicBezTo>
                    <a:pt x="365" y="3881"/>
                    <a:pt x="343" y="3104"/>
                    <a:pt x="297" y="2328"/>
                  </a:cubicBezTo>
                  <a:cubicBezTo>
                    <a:pt x="274" y="1552"/>
                    <a:pt x="206" y="776"/>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617575" y="3189300"/>
              <a:ext cx="46825" cy="232850"/>
            </a:xfrm>
            <a:custGeom>
              <a:avLst/>
              <a:gdLst/>
              <a:ahLst/>
              <a:cxnLst/>
              <a:rect l="l" t="t" r="r" b="b"/>
              <a:pathLst>
                <a:path w="1873" h="9314" extrusionOk="0">
                  <a:moveTo>
                    <a:pt x="1873" y="1"/>
                  </a:moveTo>
                  <a:cubicBezTo>
                    <a:pt x="1644" y="754"/>
                    <a:pt x="1462" y="1530"/>
                    <a:pt x="1279" y="2306"/>
                  </a:cubicBezTo>
                  <a:cubicBezTo>
                    <a:pt x="1074" y="3082"/>
                    <a:pt x="914" y="3858"/>
                    <a:pt x="754" y="4634"/>
                  </a:cubicBezTo>
                  <a:cubicBezTo>
                    <a:pt x="594" y="5410"/>
                    <a:pt x="457" y="6187"/>
                    <a:pt x="320" y="6963"/>
                  </a:cubicBezTo>
                  <a:cubicBezTo>
                    <a:pt x="206" y="7739"/>
                    <a:pt x="69" y="8538"/>
                    <a:pt x="1" y="9314"/>
                  </a:cubicBezTo>
                  <a:lnTo>
                    <a:pt x="298" y="8172"/>
                  </a:lnTo>
                  <a:lnTo>
                    <a:pt x="571" y="7008"/>
                  </a:lnTo>
                  <a:cubicBezTo>
                    <a:pt x="754" y="6232"/>
                    <a:pt x="914" y="5479"/>
                    <a:pt x="1096" y="4703"/>
                  </a:cubicBezTo>
                  <a:cubicBezTo>
                    <a:pt x="1233" y="3904"/>
                    <a:pt x="1393" y="3128"/>
                    <a:pt x="1530" y="2352"/>
                  </a:cubicBezTo>
                  <a:cubicBezTo>
                    <a:pt x="1667" y="1576"/>
                    <a:pt x="1781" y="800"/>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616450" y="3281175"/>
              <a:ext cx="192325" cy="142700"/>
            </a:xfrm>
            <a:custGeom>
              <a:avLst/>
              <a:gdLst/>
              <a:ahLst/>
              <a:cxnLst/>
              <a:rect l="l" t="t" r="r" b="b"/>
              <a:pathLst>
                <a:path w="7693" h="5708" extrusionOk="0">
                  <a:moveTo>
                    <a:pt x="7692" y="1"/>
                  </a:moveTo>
                  <a:cubicBezTo>
                    <a:pt x="7030" y="434"/>
                    <a:pt x="6368" y="891"/>
                    <a:pt x="5707" y="1347"/>
                  </a:cubicBezTo>
                  <a:cubicBezTo>
                    <a:pt x="5045" y="1781"/>
                    <a:pt x="4405" y="2260"/>
                    <a:pt x="3744" y="2740"/>
                  </a:cubicBezTo>
                  <a:cubicBezTo>
                    <a:pt x="3104" y="3219"/>
                    <a:pt x="2465" y="3676"/>
                    <a:pt x="1849" y="4178"/>
                  </a:cubicBezTo>
                  <a:cubicBezTo>
                    <a:pt x="1233" y="4680"/>
                    <a:pt x="571" y="5159"/>
                    <a:pt x="0" y="5707"/>
                  </a:cubicBezTo>
                  <a:cubicBezTo>
                    <a:pt x="320" y="5479"/>
                    <a:pt x="685" y="5296"/>
                    <a:pt x="1004" y="5068"/>
                  </a:cubicBezTo>
                  <a:lnTo>
                    <a:pt x="2009" y="4406"/>
                  </a:lnTo>
                  <a:cubicBezTo>
                    <a:pt x="2671" y="3950"/>
                    <a:pt x="3310" y="3470"/>
                    <a:pt x="3949" y="3014"/>
                  </a:cubicBezTo>
                  <a:cubicBezTo>
                    <a:pt x="4588" y="2534"/>
                    <a:pt x="5227" y="2055"/>
                    <a:pt x="5866" y="1553"/>
                  </a:cubicBezTo>
                  <a:cubicBezTo>
                    <a:pt x="6483" y="1051"/>
                    <a:pt x="7099" y="549"/>
                    <a:pt x="76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616450" y="3241800"/>
              <a:ext cx="154650" cy="182075"/>
            </a:xfrm>
            <a:custGeom>
              <a:avLst/>
              <a:gdLst/>
              <a:ahLst/>
              <a:cxnLst/>
              <a:rect l="l" t="t" r="r" b="b"/>
              <a:pathLst>
                <a:path w="6186" h="7283" extrusionOk="0">
                  <a:moveTo>
                    <a:pt x="6186" y="1"/>
                  </a:moveTo>
                  <a:cubicBezTo>
                    <a:pt x="5615" y="571"/>
                    <a:pt x="5067" y="1142"/>
                    <a:pt x="4542" y="1736"/>
                  </a:cubicBezTo>
                  <a:cubicBezTo>
                    <a:pt x="3995" y="2329"/>
                    <a:pt x="3492" y="2922"/>
                    <a:pt x="2967" y="3539"/>
                  </a:cubicBezTo>
                  <a:cubicBezTo>
                    <a:pt x="2442" y="4155"/>
                    <a:pt x="1940" y="4748"/>
                    <a:pt x="1438" y="5388"/>
                  </a:cubicBezTo>
                  <a:cubicBezTo>
                    <a:pt x="959" y="6004"/>
                    <a:pt x="457" y="6643"/>
                    <a:pt x="0" y="7282"/>
                  </a:cubicBezTo>
                  <a:cubicBezTo>
                    <a:pt x="571" y="6734"/>
                    <a:pt x="1119" y="6141"/>
                    <a:pt x="1644" y="5547"/>
                  </a:cubicBezTo>
                  <a:cubicBezTo>
                    <a:pt x="2191" y="4954"/>
                    <a:pt x="2694" y="4360"/>
                    <a:pt x="3219" y="3744"/>
                  </a:cubicBezTo>
                  <a:cubicBezTo>
                    <a:pt x="3744" y="3151"/>
                    <a:pt x="4246" y="2534"/>
                    <a:pt x="4748" y="1895"/>
                  </a:cubicBezTo>
                  <a:cubicBezTo>
                    <a:pt x="5227" y="1279"/>
                    <a:pt x="5729" y="663"/>
                    <a:pt x="6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620425" y="3207000"/>
              <a:ext cx="95900" cy="209450"/>
            </a:xfrm>
            <a:custGeom>
              <a:avLst/>
              <a:gdLst/>
              <a:ahLst/>
              <a:cxnLst/>
              <a:rect l="l" t="t" r="r" b="b"/>
              <a:pathLst>
                <a:path w="3836" h="8378" extrusionOk="0">
                  <a:moveTo>
                    <a:pt x="3836" y="0"/>
                  </a:moveTo>
                  <a:cubicBezTo>
                    <a:pt x="3082" y="1347"/>
                    <a:pt x="2420" y="2717"/>
                    <a:pt x="1759" y="4109"/>
                  </a:cubicBezTo>
                  <a:cubicBezTo>
                    <a:pt x="1119" y="5524"/>
                    <a:pt x="526" y="6939"/>
                    <a:pt x="1" y="8377"/>
                  </a:cubicBezTo>
                  <a:cubicBezTo>
                    <a:pt x="754" y="7031"/>
                    <a:pt x="1439" y="5661"/>
                    <a:pt x="2078" y="4269"/>
                  </a:cubicBezTo>
                  <a:cubicBezTo>
                    <a:pt x="2717" y="2854"/>
                    <a:pt x="3311" y="1461"/>
                    <a:pt x="3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494900" y="3221275"/>
              <a:ext cx="118725" cy="200875"/>
            </a:xfrm>
            <a:custGeom>
              <a:avLst/>
              <a:gdLst/>
              <a:ahLst/>
              <a:cxnLst/>
              <a:rect l="l" t="t" r="r" b="b"/>
              <a:pathLst>
                <a:path w="4749" h="8035" extrusionOk="0">
                  <a:moveTo>
                    <a:pt x="0" y="0"/>
                  </a:moveTo>
                  <a:lnTo>
                    <a:pt x="0" y="0"/>
                  </a:lnTo>
                  <a:cubicBezTo>
                    <a:pt x="662" y="1415"/>
                    <a:pt x="1438" y="2762"/>
                    <a:pt x="2237" y="4109"/>
                  </a:cubicBezTo>
                  <a:cubicBezTo>
                    <a:pt x="3013" y="5433"/>
                    <a:pt x="3835" y="6756"/>
                    <a:pt x="4748" y="8035"/>
                  </a:cubicBezTo>
                  <a:cubicBezTo>
                    <a:pt x="4086" y="6619"/>
                    <a:pt x="3310" y="5273"/>
                    <a:pt x="2511" y="3926"/>
                  </a:cubicBezTo>
                  <a:cubicBezTo>
                    <a:pt x="2123" y="3264"/>
                    <a:pt x="1712" y="2602"/>
                    <a:pt x="1301" y="1940"/>
                  </a:cubicBezTo>
                  <a:cubicBezTo>
                    <a:pt x="891" y="1301"/>
                    <a:pt x="434" y="63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619875" y="3426125"/>
              <a:ext cx="231125" cy="22850"/>
            </a:xfrm>
            <a:custGeom>
              <a:avLst/>
              <a:gdLst/>
              <a:ahLst/>
              <a:cxnLst/>
              <a:rect l="l" t="t" r="r" b="b"/>
              <a:pathLst>
                <a:path w="9245" h="914" extrusionOk="0">
                  <a:moveTo>
                    <a:pt x="0" y="0"/>
                  </a:moveTo>
                  <a:cubicBezTo>
                    <a:pt x="1529" y="274"/>
                    <a:pt x="3059" y="480"/>
                    <a:pt x="4611" y="617"/>
                  </a:cubicBezTo>
                  <a:cubicBezTo>
                    <a:pt x="6140" y="776"/>
                    <a:pt x="7692" y="891"/>
                    <a:pt x="9244" y="913"/>
                  </a:cubicBezTo>
                  <a:cubicBezTo>
                    <a:pt x="7715" y="639"/>
                    <a:pt x="6163" y="457"/>
                    <a:pt x="4634" y="297"/>
                  </a:cubicBezTo>
                  <a:cubicBezTo>
                    <a:pt x="3082" y="137"/>
                    <a:pt x="1529" y="2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520575" y="3431825"/>
              <a:ext cx="90750" cy="142675"/>
            </a:xfrm>
            <a:custGeom>
              <a:avLst/>
              <a:gdLst/>
              <a:ahLst/>
              <a:cxnLst/>
              <a:rect l="l" t="t" r="r" b="b"/>
              <a:pathLst>
                <a:path w="3630" h="5707" extrusionOk="0">
                  <a:moveTo>
                    <a:pt x="3630" y="1"/>
                  </a:moveTo>
                  <a:cubicBezTo>
                    <a:pt x="3287" y="457"/>
                    <a:pt x="2922" y="891"/>
                    <a:pt x="2603" y="1347"/>
                  </a:cubicBezTo>
                  <a:cubicBezTo>
                    <a:pt x="2283" y="1804"/>
                    <a:pt x="1964" y="2283"/>
                    <a:pt x="1667" y="2762"/>
                  </a:cubicBezTo>
                  <a:cubicBezTo>
                    <a:pt x="1073" y="3698"/>
                    <a:pt x="480" y="4680"/>
                    <a:pt x="1" y="5707"/>
                  </a:cubicBezTo>
                  <a:cubicBezTo>
                    <a:pt x="708" y="4817"/>
                    <a:pt x="1347" y="3881"/>
                    <a:pt x="1941" y="2945"/>
                  </a:cubicBezTo>
                  <a:cubicBezTo>
                    <a:pt x="2260" y="2466"/>
                    <a:pt x="2557" y="1986"/>
                    <a:pt x="2831" y="1484"/>
                  </a:cubicBezTo>
                  <a:cubicBezTo>
                    <a:pt x="3105" y="1005"/>
                    <a:pt x="3401" y="526"/>
                    <a:pt x="363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537700" y="3504450"/>
              <a:ext cx="18275" cy="18375"/>
            </a:xfrm>
            <a:custGeom>
              <a:avLst/>
              <a:gdLst/>
              <a:ahLst/>
              <a:cxnLst/>
              <a:rect l="l" t="t" r="r" b="b"/>
              <a:pathLst>
                <a:path w="731" h="735" extrusionOk="0">
                  <a:moveTo>
                    <a:pt x="425" y="0"/>
                  </a:moveTo>
                  <a:cubicBezTo>
                    <a:pt x="388" y="0"/>
                    <a:pt x="354" y="6"/>
                    <a:pt x="320" y="17"/>
                  </a:cubicBezTo>
                  <a:cubicBezTo>
                    <a:pt x="229" y="40"/>
                    <a:pt x="160" y="86"/>
                    <a:pt x="114" y="154"/>
                  </a:cubicBezTo>
                  <a:cubicBezTo>
                    <a:pt x="46" y="223"/>
                    <a:pt x="0" y="337"/>
                    <a:pt x="23" y="428"/>
                  </a:cubicBezTo>
                  <a:cubicBezTo>
                    <a:pt x="62" y="623"/>
                    <a:pt x="234" y="735"/>
                    <a:pt x="383" y="735"/>
                  </a:cubicBezTo>
                  <a:cubicBezTo>
                    <a:pt x="409" y="735"/>
                    <a:pt x="433" y="732"/>
                    <a:pt x="457" y="725"/>
                  </a:cubicBezTo>
                  <a:cubicBezTo>
                    <a:pt x="617" y="679"/>
                    <a:pt x="731" y="519"/>
                    <a:pt x="708" y="382"/>
                  </a:cubicBezTo>
                  <a:lnTo>
                    <a:pt x="708" y="382"/>
                  </a:lnTo>
                  <a:cubicBezTo>
                    <a:pt x="632" y="443"/>
                    <a:pt x="556" y="464"/>
                    <a:pt x="500" y="464"/>
                  </a:cubicBezTo>
                  <a:cubicBezTo>
                    <a:pt x="472" y="464"/>
                    <a:pt x="449" y="459"/>
                    <a:pt x="434" y="451"/>
                  </a:cubicBezTo>
                  <a:cubicBezTo>
                    <a:pt x="365" y="428"/>
                    <a:pt x="365" y="405"/>
                    <a:pt x="365" y="382"/>
                  </a:cubicBezTo>
                  <a:cubicBezTo>
                    <a:pt x="343" y="382"/>
                    <a:pt x="365" y="314"/>
                    <a:pt x="434" y="268"/>
                  </a:cubicBezTo>
                  <a:cubicBezTo>
                    <a:pt x="473" y="229"/>
                    <a:pt x="530" y="173"/>
                    <a:pt x="633" y="173"/>
                  </a:cubicBezTo>
                  <a:cubicBezTo>
                    <a:pt x="649" y="173"/>
                    <a:pt x="666" y="174"/>
                    <a:pt x="685" y="177"/>
                  </a:cubicBezTo>
                  <a:cubicBezTo>
                    <a:pt x="685" y="109"/>
                    <a:pt x="617" y="63"/>
                    <a:pt x="548" y="17"/>
                  </a:cubicBezTo>
                  <a:cubicBezTo>
                    <a:pt x="502" y="6"/>
                    <a:pt x="462" y="0"/>
                    <a:pt x="42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554250" y="3515700"/>
              <a:ext cx="19425" cy="18500"/>
            </a:xfrm>
            <a:custGeom>
              <a:avLst/>
              <a:gdLst/>
              <a:ahLst/>
              <a:cxnLst/>
              <a:rect l="l" t="t" r="r" b="b"/>
              <a:pathLst>
                <a:path w="777" h="740" extrusionOk="0">
                  <a:moveTo>
                    <a:pt x="457" y="1"/>
                  </a:moveTo>
                  <a:cubicBezTo>
                    <a:pt x="525" y="115"/>
                    <a:pt x="502" y="229"/>
                    <a:pt x="480" y="298"/>
                  </a:cubicBezTo>
                  <a:cubicBezTo>
                    <a:pt x="461" y="354"/>
                    <a:pt x="427" y="395"/>
                    <a:pt x="402" y="395"/>
                  </a:cubicBezTo>
                  <a:cubicBezTo>
                    <a:pt x="397" y="395"/>
                    <a:pt x="392" y="393"/>
                    <a:pt x="388" y="389"/>
                  </a:cubicBezTo>
                  <a:cubicBezTo>
                    <a:pt x="388" y="398"/>
                    <a:pt x="380" y="404"/>
                    <a:pt x="368" y="404"/>
                  </a:cubicBezTo>
                  <a:cubicBezTo>
                    <a:pt x="350" y="404"/>
                    <a:pt x="324" y="393"/>
                    <a:pt x="297" y="366"/>
                  </a:cubicBezTo>
                  <a:cubicBezTo>
                    <a:pt x="251" y="298"/>
                    <a:pt x="228" y="206"/>
                    <a:pt x="251" y="69"/>
                  </a:cubicBezTo>
                  <a:lnTo>
                    <a:pt x="251" y="69"/>
                  </a:lnTo>
                  <a:cubicBezTo>
                    <a:pt x="114" y="115"/>
                    <a:pt x="0" y="252"/>
                    <a:pt x="46" y="435"/>
                  </a:cubicBezTo>
                  <a:cubicBezTo>
                    <a:pt x="66" y="596"/>
                    <a:pt x="211" y="739"/>
                    <a:pt x="401" y="739"/>
                  </a:cubicBezTo>
                  <a:cubicBezTo>
                    <a:pt x="427" y="739"/>
                    <a:pt x="453" y="737"/>
                    <a:pt x="480" y="731"/>
                  </a:cubicBezTo>
                  <a:cubicBezTo>
                    <a:pt x="708" y="663"/>
                    <a:pt x="776" y="435"/>
                    <a:pt x="753" y="298"/>
                  </a:cubicBezTo>
                  <a:cubicBezTo>
                    <a:pt x="731" y="138"/>
                    <a:pt x="594" y="1"/>
                    <a:pt x="457"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523425" y="3463400"/>
              <a:ext cx="35400" cy="36200"/>
            </a:xfrm>
            <a:custGeom>
              <a:avLst/>
              <a:gdLst/>
              <a:ahLst/>
              <a:cxnLst/>
              <a:rect l="l" t="t" r="r" b="b"/>
              <a:pathLst>
                <a:path w="1416" h="1448" extrusionOk="0">
                  <a:moveTo>
                    <a:pt x="982" y="541"/>
                  </a:moveTo>
                  <a:cubicBezTo>
                    <a:pt x="868" y="541"/>
                    <a:pt x="754" y="564"/>
                    <a:pt x="663" y="678"/>
                  </a:cubicBezTo>
                  <a:cubicBezTo>
                    <a:pt x="617" y="746"/>
                    <a:pt x="617" y="838"/>
                    <a:pt x="617" y="906"/>
                  </a:cubicBezTo>
                  <a:cubicBezTo>
                    <a:pt x="571" y="792"/>
                    <a:pt x="594" y="723"/>
                    <a:pt x="640" y="632"/>
                  </a:cubicBezTo>
                  <a:cubicBezTo>
                    <a:pt x="685" y="564"/>
                    <a:pt x="777" y="541"/>
                    <a:pt x="891" y="541"/>
                  </a:cubicBezTo>
                  <a:close/>
                  <a:moveTo>
                    <a:pt x="736" y="0"/>
                  </a:moveTo>
                  <a:cubicBezTo>
                    <a:pt x="492" y="0"/>
                    <a:pt x="230" y="150"/>
                    <a:pt x="115" y="381"/>
                  </a:cubicBezTo>
                  <a:cubicBezTo>
                    <a:pt x="46" y="518"/>
                    <a:pt x="1" y="678"/>
                    <a:pt x="23" y="815"/>
                  </a:cubicBezTo>
                  <a:cubicBezTo>
                    <a:pt x="46" y="975"/>
                    <a:pt x="115" y="1111"/>
                    <a:pt x="206" y="1226"/>
                  </a:cubicBezTo>
                  <a:cubicBezTo>
                    <a:pt x="352" y="1371"/>
                    <a:pt x="554" y="1448"/>
                    <a:pt x="741" y="1448"/>
                  </a:cubicBezTo>
                  <a:cubicBezTo>
                    <a:pt x="818" y="1448"/>
                    <a:pt x="893" y="1435"/>
                    <a:pt x="959" y="1408"/>
                  </a:cubicBezTo>
                  <a:cubicBezTo>
                    <a:pt x="731" y="1363"/>
                    <a:pt x="548" y="1248"/>
                    <a:pt x="457" y="1089"/>
                  </a:cubicBezTo>
                  <a:lnTo>
                    <a:pt x="457" y="1089"/>
                  </a:lnTo>
                  <a:cubicBezTo>
                    <a:pt x="565" y="1178"/>
                    <a:pt x="687" y="1240"/>
                    <a:pt x="811" y="1240"/>
                  </a:cubicBezTo>
                  <a:cubicBezTo>
                    <a:pt x="845" y="1240"/>
                    <a:pt x="880" y="1235"/>
                    <a:pt x="914" y="1226"/>
                  </a:cubicBezTo>
                  <a:cubicBezTo>
                    <a:pt x="891" y="1203"/>
                    <a:pt x="868" y="1180"/>
                    <a:pt x="822" y="1157"/>
                  </a:cubicBezTo>
                  <a:lnTo>
                    <a:pt x="822" y="1157"/>
                  </a:lnTo>
                  <a:cubicBezTo>
                    <a:pt x="893" y="1185"/>
                    <a:pt x="963" y="1205"/>
                    <a:pt x="1034" y="1205"/>
                  </a:cubicBezTo>
                  <a:cubicBezTo>
                    <a:pt x="1078" y="1205"/>
                    <a:pt x="1121" y="1197"/>
                    <a:pt x="1165" y="1180"/>
                  </a:cubicBezTo>
                  <a:cubicBezTo>
                    <a:pt x="1073" y="1089"/>
                    <a:pt x="1005" y="997"/>
                    <a:pt x="982" y="952"/>
                  </a:cubicBezTo>
                  <a:cubicBezTo>
                    <a:pt x="959" y="906"/>
                    <a:pt x="959" y="883"/>
                    <a:pt x="959" y="860"/>
                  </a:cubicBezTo>
                  <a:cubicBezTo>
                    <a:pt x="959" y="860"/>
                    <a:pt x="969" y="850"/>
                    <a:pt x="990" y="850"/>
                  </a:cubicBezTo>
                  <a:cubicBezTo>
                    <a:pt x="1000" y="850"/>
                    <a:pt x="1013" y="853"/>
                    <a:pt x="1028" y="860"/>
                  </a:cubicBezTo>
                  <a:cubicBezTo>
                    <a:pt x="1096" y="860"/>
                    <a:pt x="1210" y="883"/>
                    <a:pt x="1302" y="929"/>
                  </a:cubicBezTo>
                  <a:cubicBezTo>
                    <a:pt x="1302" y="792"/>
                    <a:pt x="1256" y="701"/>
                    <a:pt x="1142" y="609"/>
                  </a:cubicBezTo>
                  <a:cubicBezTo>
                    <a:pt x="1096" y="586"/>
                    <a:pt x="1051" y="564"/>
                    <a:pt x="982" y="541"/>
                  </a:cubicBezTo>
                  <a:lnTo>
                    <a:pt x="982" y="541"/>
                  </a:lnTo>
                  <a:cubicBezTo>
                    <a:pt x="1096" y="564"/>
                    <a:pt x="1210" y="609"/>
                    <a:pt x="1302" y="678"/>
                  </a:cubicBezTo>
                  <a:cubicBezTo>
                    <a:pt x="1302" y="495"/>
                    <a:pt x="1142" y="358"/>
                    <a:pt x="959" y="290"/>
                  </a:cubicBezTo>
                  <a:lnTo>
                    <a:pt x="959" y="290"/>
                  </a:lnTo>
                  <a:cubicBezTo>
                    <a:pt x="1119" y="313"/>
                    <a:pt x="1279" y="404"/>
                    <a:pt x="1416" y="564"/>
                  </a:cubicBezTo>
                  <a:cubicBezTo>
                    <a:pt x="1393" y="313"/>
                    <a:pt x="1165" y="61"/>
                    <a:pt x="868" y="16"/>
                  </a:cubicBezTo>
                  <a:cubicBezTo>
                    <a:pt x="825" y="5"/>
                    <a:pt x="781" y="0"/>
                    <a:pt x="736"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547400" y="34849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578200" y="3498100"/>
              <a:ext cx="37125" cy="36100"/>
            </a:xfrm>
            <a:custGeom>
              <a:avLst/>
              <a:gdLst/>
              <a:ahLst/>
              <a:cxnLst/>
              <a:rect l="l" t="t" r="r" b="b"/>
              <a:pathLst>
                <a:path w="1485" h="1444" extrusionOk="0">
                  <a:moveTo>
                    <a:pt x="787" y="453"/>
                  </a:moveTo>
                  <a:cubicBezTo>
                    <a:pt x="793" y="459"/>
                    <a:pt x="800" y="465"/>
                    <a:pt x="800" y="477"/>
                  </a:cubicBezTo>
                  <a:cubicBezTo>
                    <a:pt x="868" y="591"/>
                    <a:pt x="868" y="705"/>
                    <a:pt x="823" y="773"/>
                  </a:cubicBezTo>
                  <a:cubicBezTo>
                    <a:pt x="800" y="819"/>
                    <a:pt x="708" y="865"/>
                    <a:pt x="617" y="888"/>
                  </a:cubicBezTo>
                  <a:cubicBezTo>
                    <a:pt x="686" y="842"/>
                    <a:pt x="754" y="796"/>
                    <a:pt x="777" y="728"/>
                  </a:cubicBezTo>
                  <a:cubicBezTo>
                    <a:pt x="840" y="623"/>
                    <a:pt x="826" y="537"/>
                    <a:pt x="787" y="453"/>
                  </a:cubicBezTo>
                  <a:close/>
                  <a:moveTo>
                    <a:pt x="724" y="0"/>
                  </a:moveTo>
                  <a:cubicBezTo>
                    <a:pt x="672" y="0"/>
                    <a:pt x="620" y="7"/>
                    <a:pt x="572" y="20"/>
                  </a:cubicBezTo>
                  <a:cubicBezTo>
                    <a:pt x="754" y="66"/>
                    <a:pt x="891" y="180"/>
                    <a:pt x="982" y="294"/>
                  </a:cubicBezTo>
                  <a:cubicBezTo>
                    <a:pt x="871" y="199"/>
                    <a:pt x="748" y="159"/>
                    <a:pt x="630" y="159"/>
                  </a:cubicBezTo>
                  <a:cubicBezTo>
                    <a:pt x="579" y="159"/>
                    <a:pt x="529" y="166"/>
                    <a:pt x="480" y="180"/>
                  </a:cubicBezTo>
                  <a:cubicBezTo>
                    <a:pt x="572" y="226"/>
                    <a:pt x="640" y="294"/>
                    <a:pt x="708" y="340"/>
                  </a:cubicBezTo>
                  <a:cubicBezTo>
                    <a:pt x="686" y="340"/>
                    <a:pt x="663" y="317"/>
                    <a:pt x="640" y="294"/>
                  </a:cubicBezTo>
                  <a:cubicBezTo>
                    <a:pt x="577" y="256"/>
                    <a:pt x="507" y="239"/>
                    <a:pt x="438" y="239"/>
                  </a:cubicBezTo>
                  <a:cubicBezTo>
                    <a:pt x="382" y="239"/>
                    <a:pt x="326" y="251"/>
                    <a:pt x="275" y="271"/>
                  </a:cubicBezTo>
                  <a:cubicBezTo>
                    <a:pt x="366" y="363"/>
                    <a:pt x="435" y="431"/>
                    <a:pt x="457" y="500"/>
                  </a:cubicBezTo>
                  <a:cubicBezTo>
                    <a:pt x="480" y="545"/>
                    <a:pt x="480" y="568"/>
                    <a:pt x="480" y="591"/>
                  </a:cubicBezTo>
                  <a:lnTo>
                    <a:pt x="435" y="591"/>
                  </a:lnTo>
                  <a:cubicBezTo>
                    <a:pt x="343" y="591"/>
                    <a:pt x="252" y="568"/>
                    <a:pt x="138" y="545"/>
                  </a:cubicBezTo>
                  <a:lnTo>
                    <a:pt x="138" y="545"/>
                  </a:lnTo>
                  <a:cubicBezTo>
                    <a:pt x="161" y="659"/>
                    <a:pt x="206" y="751"/>
                    <a:pt x="320" y="842"/>
                  </a:cubicBezTo>
                  <a:cubicBezTo>
                    <a:pt x="275" y="819"/>
                    <a:pt x="206" y="773"/>
                    <a:pt x="161" y="751"/>
                  </a:cubicBezTo>
                  <a:lnTo>
                    <a:pt x="161" y="751"/>
                  </a:lnTo>
                  <a:cubicBezTo>
                    <a:pt x="183" y="910"/>
                    <a:pt x="298" y="1070"/>
                    <a:pt x="480" y="1139"/>
                  </a:cubicBezTo>
                  <a:cubicBezTo>
                    <a:pt x="320" y="1116"/>
                    <a:pt x="138" y="1002"/>
                    <a:pt x="1" y="819"/>
                  </a:cubicBezTo>
                  <a:lnTo>
                    <a:pt x="1" y="819"/>
                  </a:lnTo>
                  <a:cubicBezTo>
                    <a:pt x="1" y="1070"/>
                    <a:pt x="206" y="1321"/>
                    <a:pt x="480" y="1413"/>
                  </a:cubicBezTo>
                  <a:cubicBezTo>
                    <a:pt x="549" y="1434"/>
                    <a:pt x="619" y="1444"/>
                    <a:pt x="688" y="1444"/>
                  </a:cubicBezTo>
                  <a:cubicBezTo>
                    <a:pt x="917" y="1444"/>
                    <a:pt x="1139" y="1332"/>
                    <a:pt x="1279" y="1139"/>
                  </a:cubicBezTo>
                  <a:cubicBezTo>
                    <a:pt x="1485" y="888"/>
                    <a:pt x="1462" y="522"/>
                    <a:pt x="1279" y="294"/>
                  </a:cubicBezTo>
                  <a:cubicBezTo>
                    <a:pt x="1169" y="110"/>
                    <a:pt x="940" y="0"/>
                    <a:pt x="724"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590200" y="35128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542250" y="3474975"/>
              <a:ext cx="54250" cy="47075"/>
            </a:xfrm>
            <a:custGeom>
              <a:avLst/>
              <a:gdLst/>
              <a:ahLst/>
              <a:cxnLst/>
              <a:rect l="l" t="t" r="r" b="b"/>
              <a:pathLst>
                <a:path w="2170" h="1883" extrusionOk="0">
                  <a:moveTo>
                    <a:pt x="731" y="0"/>
                  </a:moveTo>
                  <a:cubicBezTo>
                    <a:pt x="695" y="0"/>
                    <a:pt x="658" y="12"/>
                    <a:pt x="617" y="32"/>
                  </a:cubicBezTo>
                  <a:cubicBezTo>
                    <a:pt x="480" y="78"/>
                    <a:pt x="389" y="215"/>
                    <a:pt x="412" y="375"/>
                  </a:cubicBezTo>
                  <a:cubicBezTo>
                    <a:pt x="457" y="557"/>
                    <a:pt x="480" y="580"/>
                    <a:pt x="320" y="603"/>
                  </a:cubicBezTo>
                  <a:cubicBezTo>
                    <a:pt x="183" y="603"/>
                    <a:pt x="69" y="694"/>
                    <a:pt x="24" y="831"/>
                  </a:cubicBezTo>
                  <a:cubicBezTo>
                    <a:pt x="24" y="831"/>
                    <a:pt x="24" y="831"/>
                    <a:pt x="24" y="854"/>
                  </a:cubicBezTo>
                  <a:cubicBezTo>
                    <a:pt x="1" y="968"/>
                    <a:pt x="115" y="1082"/>
                    <a:pt x="206" y="1128"/>
                  </a:cubicBezTo>
                  <a:cubicBezTo>
                    <a:pt x="343" y="1196"/>
                    <a:pt x="457" y="1151"/>
                    <a:pt x="457" y="1310"/>
                  </a:cubicBezTo>
                  <a:cubicBezTo>
                    <a:pt x="457" y="1333"/>
                    <a:pt x="457" y="1356"/>
                    <a:pt x="457" y="1379"/>
                  </a:cubicBezTo>
                  <a:cubicBezTo>
                    <a:pt x="424" y="1582"/>
                    <a:pt x="591" y="1735"/>
                    <a:pt x="773" y="1735"/>
                  </a:cubicBezTo>
                  <a:cubicBezTo>
                    <a:pt x="836" y="1735"/>
                    <a:pt x="901" y="1717"/>
                    <a:pt x="960" y="1676"/>
                  </a:cubicBezTo>
                  <a:cubicBezTo>
                    <a:pt x="988" y="1647"/>
                    <a:pt x="1033" y="1628"/>
                    <a:pt x="1070" y="1628"/>
                  </a:cubicBezTo>
                  <a:cubicBezTo>
                    <a:pt x="1092" y="1628"/>
                    <a:pt x="1111" y="1635"/>
                    <a:pt x="1119" y="1653"/>
                  </a:cubicBezTo>
                  <a:cubicBezTo>
                    <a:pt x="1211" y="1767"/>
                    <a:pt x="1279" y="1858"/>
                    <a:pt x="1416" y="1881"/>
                  </a:cubicBezTo>
                  <a:cubicBezTo>
                    <a:pt x="1427" y="1882"/>
                    <a:pt x="1437" y="1883"/>
                    <a:pt x="1447" y="1883"/>
                  </a:cubicBezTo>
                  <a:cubicBezTo>
                    <a:pt x="1655" y="1883"/>
                    <a:pt x="1756" y="1669"/>
                    <a:pt x="1713" y="1539"/>
                  </a:cubicBezTo>
                  <a:cubicBezTo>
                    <a:pt x="1690" y="1493"/>
                    <a:pt x="1690" y="1447"/>
                    <a:pt x="1667" y="1379"/>
                  </a:cubicBezTo>
                  <a:cubicBezTo>
                    <a:pt x="1667" y="1333"/>
                    <a:pt x="1690" y="1333"/>
                    <a:pt x="1895" y="1265"/>
                  </a:cubicBezTo>
                  <a:cubicBezTo>
                    <a:pt x="2101" y="1219"/>
                    <a:pt x="2169" y="877"/>
                    <a:pt x="1987" y="763"/>
                  </a:cubicBezTo>
                  <a:cubicBezTo>
                    <a:pt x="1936" y="729"/>
                    <a:pt x="1886" y="720"/>
                    <a:pt x="1840" y="720"/>
                  </a:cubicBezTo>
                  <a:cubicBezTo>
                    <a:pt x="1789" y="720"/>
                    <a:pt x="1744" y="731"/>
                    <a:pt x="1711" y="731"/>
                  </a:cubicBezTo>
                  <a:cubicBezTo>
                    <a:pt x="1693" y="731"/>
                    <a:pt x="1677" y="727"/>
                    <a:pt x="1667" y="717"/>
                  </a:cubicBezTo>
                  <a:cubicBezTo>
                    <a:pt x="1644" y="694"/>
                    <a:pt x="1621" y="671"/>
                    <a:pt x="1621" y="648"/>
                  </a:cubicBezTo>
                  <a:cubicBezTo>
                    <a:pt x="1621" y="626"/>
                    <a:pt x="1644" y="512"/>
                    <a:pt x="1644" y="443"/>
                  </a:cubicBezTo>
                  <a:cubicBezTo>
                    <a:pt x="1661" y="289"/>
                    <a:pt x="1537" y="173"/>
                    <a:pt x="1397" y="173"/>
                  </a:cubicBezTo>
                  <a:cubicBezTo>
                    <a:pt x="1350" y="173"/>
                    <a:pt x="1302" y="186"/>
                    <a:pt x="1256" y="215"/>
                  </a:cubicBezTo>
                  <a:cubicBezTo>
                    <a:pt x="1211" y="238"/>
                    <a:pt x="1119" y="306"/>
                    <a:pt x="1074" y="329"/>
                  </a:cubicBezTo>
                  <a:cubicBezTo>
                    <a:pt x="1067" y="330"/>
                    <a:pt x="1060" y="331"/>
                    <a:pt x="1054" y="331"/>
                  </a:cubicBezTo>
                  <a:cubicBezTo>
                    <a:pt x="946" y="331"/>
                    <a:pt x="1020" y="142"/>
                    <a:pt x="868" y="55"/>
                  </a:cubicBezTo>
                  <a:cubicBezTo>
                    <a:pt x="818" y="17"/>
                    <a:pt x="775" y="0"/>
                    <a:pt x="731"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550825" y="3494875"/>
              <a:ext cx="33125" cy="6600"/>
            </a:xfrm>
            <a:custGeom>
              <a:avLst/>
              <a:gdLst/>
              <a:ahLst/>
              <a:cxnLst/>
              <a:rect l="l" t="t" r="r" b="b"/>
              <a:pathLst>
                <a:path w="1325" h="264" extrusionOk="0">
                  <a:moveTo>
                    <a:pt x="993" y="1"/>
                  </a:moveTo>
                  <a:cubicBezTo>
                    <a:pt x="885" y="1"/>
                    <a:pt x="776" y="12"/>
                    <a:pt x="662" y="35"/>
                  </a:cubicBezTo>
                  <a:cubicBezTo>
                    <a:pt x="548" y="35"/>
                    <a:pt x="434" y="58"/>
                    <a:pt x="320" y="104"/>
                  </a:cubicBezTo>
                  <a:cubicBezTo>
                    <a:pt x="229" y="126"/>
                    <a:pt x="114" y="172"/>
                    <a:pt x="0" y="218"/>
                  </a:cubicBezTo>
                  <a:cubicBezTo>
                    <a:pt x="114" y="263"/>
                    <a:pt x="229" y="263"/>
                    <a:pt x="343" y="263"/>
                  </a:cubicBezTo>
                  <a:cubicBezTo>
                    <a:pt x="457" y="263"/>
                    <a:pt x="571" y="263"/>
                    <a:pt x="685" y="240"/>
                  </a:cubicBezTo>
                  <a:cubicBezTo>
                    <a:pt x="913" y="218"/>
                    <a:pt x="1119" y="149"/>
                    <a:pt x="1324" y="35"/>
                  </a:cubicBezTo>
                  <a:cubicBezTo>
                    <a:pt x="1210" y="12"/>
                    <a:pt x="1102" y="1"/>
                    <a:pt x="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557100" y="3502025"/>
              <a:ext cx="28550" cy="7100"/>
            </a:xfrm>
            <a:custGeom>
              <a:avLst/>
              <a:gdLst/>
              <a:ahLst/>
              <a:cxnLst/>
              <a:rect l="l" t="t" r="r" b="b"/>
              <a:pathLst>
                <a:path w="1142" h="284" extrusionOk="0">
                  <a:moveTo>
                    <a:pt x="845" y="0"/>
                  </a:moveTo>
                  <a:cubicBezTo>
                    <a:pt x="754" y="0"/>
                    <a:pt x="639" y="23"/>
                    <a:pt x="548" y="23"/>
                  </a:cubicBezTo>
                  <a:cubicBezTo>
                    <a:pt x="457" y="46"/>
                    <a:pt x="366" y="69"/>
                    <a:pt x="274" y="114"/>
                  </a:cubicBezTo>
                  <a:cubicBezTo>
                    <a:pt x="183" y="137"/>
                    <a:pt x="92" y="183"/>
                    <a:pt x="0" y="251"/>
                  </a:cubicBezTo>
                  <a:cubicBezTo>
                    <a:pt x="92" y="274"/>
                    <a:pt x="206" y="274"/>
                    <a:pt x="297" y="274"/>
                  </a:cubicBezTo>
                  <a:cubicBezTo>
                    <a:pt x="324" y="281"/>
                    <a:pt x="353" y="283"/>
                    <a:pt x="382" y="283"/>
                  </a:cubicBezTo>
                  <a:cubicBezTo>
                    <a:pt x="453" y="283"/>
                    <a:pt x="529" y="267"/>
                    <a:pt x="594" y="251"/>
                  </a:cubicBezTo>
                  <a:cubicBezTo>
                    <a:pt x="685" y="228"/>
                    <a:pt x="776" y="206"/>
                    <a:pt x="868" y="183"/>
                  </a:cubicBezTo>
                  <a:cubicBezTo>
                    <a:pt x="959" y="137"/>
                    <a:pt x="1073" y="114"/>
                    <a:pt x="1142" y="46"/>
                  </a:cubicBezTo>
                  <a:cubicBezTo>
                    <a:pt x="1050" y="23"/>
                    <a:pt x="936" y="0"/>
                    <a:pt x="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549100" y="3486050"/>
              <a:ext cx="31425" cy="6850"/>
            </a:xfrm>
            <a:custGeom>
              <a:avLst/>
              <a:gdLst/>
              <a:ahLst/>
              <a:cxnLst/>
              <a:rect l="l" t="t" r="r" b="b"/>
              <a:pathLst>
                <a:path w="1257" h="274" extrusionOk="0">
                  <a:moveTo>
                    <a:pt x="937" y="0"/>
                  </a:moveTo>
                  <a:cubicBezTo>
                    <a:pt x="823" y="0"/>
                    <a:pt x="708" y="0"/>
                    <a:pt x="617" y="23"/>
                  </a:cubicBezTo>
                  <a:cubicBezTo>
                    <a:pt x="503" y="46"/>
                    <a:pt x="412" y="69"/>
                    <a:pt x="298" y="91"/>
                  </a:cubicBezTo>
                  <a:cubicBezTo>
                    <a:pt x="206" y="137"/>
                    <a:pt x="115" y="183"/>
                    <a:pt x="1" y="251"/>
                  </a:cubicBezTo>
                  <a:cubicBezTo>
                    <a:pt x="115" y="274"/>
                    <a:pt x="229" y="274"/>
                    <a:pt x="343" y="274"/>
                  </a:cubicBezTo>
                  <a:cubicBezTo>
                    <a:pt x="434" y="274"/>
                    <a:pt x="549" y="251"/>
                    <a:pt x="640" y="251"/>
                  </a:cubicBezTo>
                  <a:cubicBezTo>
                    <a:pt x="754" y="228"/>
                    <a:pt x="845" y="205"/>
                    <a:pt x="959" y="160"/>
                  </a:cubicBezTo>
                  <a:cubicBezTo>
                    <a:pt x="1051" y="137"/>
                    <a:pt x="1165" y="91"/>
                    <a:pt x="1256" y="23"/>
                  </a:cubicBezTo>
                  <a:cubicBezTo>
                    <a:pt x="1142" y="0"/>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565075" y="3484325"/>
              <a:ext cx="11450" cy="31975"/>
            </a:xfrm>
            <a:custGeom>
              <a:avLst/>
              <a:gdLst/>
              <a:ahLst/>
              <a:cxnLst/>
              <a:rect l="l" t="t" r="r" b="b"/>
              <a:pathLst>
                <a:path w="458" h="1279" extrusionOk="0">
                  <a:moveTo>
                    <a:pt x="24" y="1"/>
                  </a:moveTo>
                  <a:cubicBezTo>
                    <a:pt x="1" y="252"/>
                    <a:pt x="69" y="457"/>
                    <a:pt x="138" y="685"/>
                  </a:cubicBezTo>
                  <a:cubicBezTo>
                    <a:pt x="161" y="777"/>
                    <a:pt x="206" y="891"/>
                    <a:pt x="252" y="982"/>
                  </a:cubicBezTo>
                  <a:cubicBezTo>
                    <a:pt x="298" y="1096"/>
                    <a:pt x="366" y="1187"/>
                    <a:pt x="457" y="1279"/>
                  </a:cubicBezTo>
                  <a:cubicBezTo>
                    <a:pt x="457" y="1165"/>
                    <a:pt x="435" y="1051"/>
                    <a:pt x="412" y="936"/>
                  </a:cubicBezTo>
                  <a:cubicBezTo>
                    <a:pt x="412" y="822"/>
                    <a:pt x="389" y="708"/>
                    <a:pt x="343" y="617"/>
                  </a:cubicBezTo>
                  <a:cubicBezTo>
                    <a:pt x="275" y="389"/>
                    <a:pt x="161" y="183"/>
                    <a:pt x="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558225" y="3484900"/>
              <a:ext cx="8600" cy="29700"/>
            </a:xfrm>
            <a:custGeom>
              <a:avLst/>
              <a:gdLst/>
              <a:ahLst/>
              <a:cxnLst/>
              <a:rect l="l" t="t" r="r" b="b"/>
              <a:pathLst>
                <a:path w="344" h="1188" extrusionOk="0">
                  <a:moveTo>
                    <a:pt x="1" y="0"/>
                  </a:moveTo>
                  <a:cubicBezTo>
                    <a:pt x="1" y="115"/>
                    <a:pt x="1" y="229"/>
                    <a:pt x="1" y="320"/>
                  </a:cubicBezTo>
                  <a:cubicBezTo>
                    <a:pt x="24" y="434"/>
                    <a:pt x="47" y="525"/>
                    <a:pt x="69" y="617"/>
                  </a:cubicBezTo>
                  <a:cubicBezTo>
                    <a:pt x="92" y="708"/>
                    <a:pt x="115" y="822"/>
                    <a:pt x="161" y="913"/>
                  </a:cubicBezTo>
                  <a:cubicBezTo>
                    <a:pt x="206" y="1005"/>
                    <a:pt x="252" y="1096"/>
                    <a:pt x="321" y="1187"/>
                  </a:cubicBezTo>
                  <a:cubicBezTo>
                    <a:pt x="343" y="1073"/>
                    <a:pt x="343" y="959"/>
                    <a:pt x="343" y="868"/>
                  </a:cubicBezTo>
                  <a:cubicBezTo>
                    <a:pt x="321" y="754"/>
                    <a:pt x="298" y="662"/>
                    <a:pt x="275" y="571"/>
                  </a:cubicBezTo>
                  <a:cubicBezTo>
                    <a:pt x="252" y="457"/>
                    <a:pt x="229" y="366"/>
                    <a:pt x="184" y="274"/>
                  </a:cubicBezTo>
                  <a:cubicBezTo>
                    <a:pt x="138" y="183"/>
                    <a:pt x="92" y="9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573075" y="3482625"/>
              <a:ext cx="9150" cy="28550"/>
            </a:xfrm>
            <a:custGeom>
              <a:avLst/>
              <a:gdLst/>
              <a:ahLst/>
              <a:cxnLst/>
              <a:rect l="l" t="t" r="r" b="b"/>
              <a:pathLst>
                <a:path w="366" h="1142" extrusionOk="0">
                  <a:moveTo>
                    <a:pt x="23" y="0"/>
                  </a:moveTo>
                  <a:cubicBezTo>
                    <a:pt x="0" y="114"/>
                    <a:pt x="23" y="206"/>
                    <a:pt x="23" y="297"/>
                  </a:cubicBezTo>
                  <a:cubicBezTo>
                    <a:pt x="23" y="411"/>
                    <a:pt x="46" y="502"/>
                    <a:pt x="69" y="594"/>
                  </a:cubicBezTo>
                  <a:cubicBezTo>
                    <a:pt x="92" y="685"/>
                    <a:pt x="137" y="776"/>
                    <a:pt x="183" y="867"/>
                  </a:cubicBezTo>
                  <a:cubicBezTo>
                    <a:pt x="229" y="959"/>
                    <a:pt x="274" y="1050"/>
                    <a:pt x="343" y="1141"/>
                  </a:cubicBezTo>
                  <a:cubicBezTo>
                    <a:pt x="366" y="1027"/>
                    <a:pt x="366" y="936"/>
                    <a:pt x="343" y="822"/>
                  </a:cubicBezTo>
                  <a:cubicBezTo>
                    <a:pt x="343" y="730"/>
                    <a:pt x="320" y="639"/>
                    <a:pt x="297" y="548"/>
                  </a:cubicBezTo>
                  <a:cubicBezTo>
                    <a:pt x="274" y="434"/>
                    <a:pt x="229" y="342"/>
                    <a:pt x="183" y="251"/>
                  </a:cubicBezTo>
                  <a:cubicBezTo>
                    <a:pt x="137" y="160"/>
                    <a:pt x="92" y="91"/>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577300" y="3416625"/>
              <a:ext cx="61425" cy="47250"/>
            </a:xfrm>
            <a:custGeom>
              <a:avLst/>
              <a:gdLst/>
              <a:ahLst/>
              <a:cxnLst/>
              <a:rect l="l" t="t" r="r" b="b"/>
              <a:pathLst>
                <a:path w="2457" h="1890" extrusionOk="0">
                  <a:moveTo>
                    <a:pt x="234" y="1"/>
                  </a:moveTo>
                  <a:cubicBezTo>
                    <a:pt x="176" y="1"/>
                    <a:pt x="163" y="22"/>
                    <a:pt x="151" y="84"/>
                  </a:cubicBezTo>
                  <a:cubicBezTo>
                    <a:pt x="83" y="198"/>
                    <a:pt x="60" y="335"/>
                    <a:pt x="60" y="449"/>
                  </a:cubicBezTo>
                  <a:cubicBezTo>
                    <a:pt x="0" y="1204"/>
                    <a:pt x="632" y="1889"/>
                    <a:pt x="1428" y="1889"/>
                  </a:cubicBezTo>
                  <a:cubicBezTo>
                    <a:pt x="1547" y="1889"/>
                    <a:pt x="1670" y="1874"/>
                    <a:pt x="1794" y="1841"/>
                  </a:cubicBezTo>
                  <a:cubicBezTo>
                    <a:pt x="2000" y="1773"/>
                    <a:pt x="2205" y="1659"/>
                    <a:pt x="2365" y="1499"/>
                  </a:cubicBezTo>
                  <a:cubicBezTo>
                    <a:pt x="2456" y="1408"/>
                    <a:pt x="2456" y="1453"/>
                    <a:pt x="1772" y="472"/>
                  </a:cubicBezTo>
                  <a:cubicBezTo>
                    <a:pt x="1772" y="449"/>
                    <a:pt x="1772" y="449"/>
                    <a:pt x="1749" y="449"/>
                  </a:cubicBezTo>
                  <a:cubicBezTo>
                    <a:pt x="1726" y="380"/>
                    <a:pt x="1680" y="335"/>
                    <a:pt x="1635" y="266"/>
                  </a:cubicBezTo>
                  <a:cubicBezTo>
                    <a:pt x="1589" y="221"/>
                    <a:pt x="1657" y="243"/>
                    <a:pt x="516" y="38"/>
                  </a:cubicBezTo>
                  <a:cubicBezTo>
                    <a:pt x="368" y="17"/>
                    <a:pt x="284" y="1"/>
                    <a:pt x="234"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584475" y="3420975"/>
              <a:ext cx="46825" cy="37375"/>
            </a:xfrm>
            <a:custGeom>
              <a:avLst/>
              <a:gdLst/>
              <a:ahLst/>
              <a:cxnLst/>
              <a:rect l="l" t="t" r="r" b="b"/>
              <a:pathLst>
                <a:path w="1873" h="1495" extrusionOk="0">
                  <a:moveTo>
                    <a:pt x="138" y="1"/>
                  </a:moveTo>
                  <a:cubicBezTo>
                    <a:pt x="24" y="206"/>
                    <a:pt x="1" y="480"/>
                    <a:pt x="69" y="731"/>
                  </a:cubicBezTo>
                  <a:cubicBezTo>
                    <a:pt x="138" y="960"/>
                    <a:pt x="298" y="1188"/>
                    <a:pt x="503" y="1325"/>
                  </a:cubicBezTo>
                  <a:cubicBezTo>
                    <a:pt x="617" y="1393"/>
                    <a:pt x="754" y="1439"/>
                    <a:pt x="868" y="1462"/>
                  </a:cubicBezTo>
                  <a:cubicBezTo>
                    <a:pt x="965" y="1478"/>
                    <a:pt x="1051" y="1494"/>
                    <a:pt x="1141" y="1494"/>
                  </a:cubicBezTo>
                  <a:cubicBezTo>
                    <a:pt x="1178" y="1494"/>
                    <a:pt x="1216" y="1491"/>
                    <a:pt x="1256" y="1485"/>
                  </a:cubicBezTo>
                  <a:cubicBezTo>
                    <a:pt x="1507" y="1439"/>
                    <a:pt x="1736" y="1302"/>
                    <a:pt x="1873" y="1119"/>
                  </a:cubicBezTo>
                  <a:lnTo>
                    <a:pt x="1873" y="1119"/>
                  </a:lnTo>
                  <a:cubicBezTo>
                    <a:pt x="1685" y="1176"/>
                    <a:pt x="1512" y="1217"/>
                    <a:pt x="1343" y="1217"/>
                  </a:cubicBezTo>
                  <a:cubicBezTo>
                    <a:pt x="1306" y="1217"/>
                    <a:pt x="1270" y="1215"/>
                    <a:pt x="1234" y="1211"/>
                  </a:cubicBezTo>
                  <a:cubicBezTo>
                    <a:pt x="1028" y="1188"/>
                    <a:pt x="845" y="1142"/>
                    <a:pt x="686" y="1051"/>
                  </a:cubicBezTo>
                  <a:cubicBezTo>
                    <a:pt x="526" y="937"/>
                    <a:pt x="412" y="800"/>
                    <a:pt x="321" y="617"/>
                  </a:cubicBezTo>
                  <a:cubicBezTo>
                    <a:pt x="206" y="435"/>
                    <a:pt x="161" y="252"/>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471500" y="3549450"/>
              <a:ext cx="70225" cy="77475"/>
            </a:xfrm>
            <a:custGeom>
              <a:avLst/>
              <a:gdLst/>
              <a:ahLst/>
              <a:cxnLst/>
              <a:rect l="l" t="t" r="r" b="b"/>
              <a:pathLst>
                <a:path w="2809" h="3099" extrusionOk="0">
                  <a:moveTo>
                    <a:pt x="2267" y="0"/>
                  </a:moveTo>
                  <a:cubicBezTo>
                    <a:pt x="2174" y="0"/>
                    <a:pt x="2078" y="28"/>
                    <a:pt x="1986" y="89"/>
                  </a:cubicBezTo>
                  <a:cubicBezTo>
                    <a:pt x="1690" y="249"/>
                    <a:pt x="1416" y="705"/>
                    <a:pt x="891" y="1070"/>
                  </a:cubicBezTo>
                  <a:cubicBezTo>
                    <a:pt x="571" y="1299"/>
                    <a:pt x="343" y="1367"/>
                    <a:pt x="206" y="1413"/>
                  </a:cubicBezTo>
                  <a:cubicBezTo>
                    <a:pt x="92" y="1458"/>
                    <a:pt x="23" y="1481"/>
                    <a:pt x="23" y="1595"/>
                  </a:cubicBezTo>
                  <a:cubicBezTo>
                    <a:pt x="1" y="1755"/>
                    <a:pt x="69" y="1915"/>
                    <a:pt x="138" y="2075"/>
                  </a:cubicBezTo>
                  <a:cubicBezTo>
                    <a:pt x="463" y="2780"/>
                    <a:pt x="1246" y="3098"/>
                    <a:pt x="1796" y="3098"/>
                  </a:cubicBezTo>
                  <a:cubicBezTo>
                    <a:pt x="1941" y="3098"/>
                    <a:pt x="2069" y="3076"/>
                    <a:pt x="2169" y="3033"/>
                  </a:cubicBezTo>
                  <a:cubicBezTo>
                    <a:pt x="2306" y="2988"/>
                    <a:pt x="2352" y="2942"/>
                    <a:pt x="2329" y="2782"/>
                  </a:cubicBezTo>
                  <a:cubicBezTo>
                    <a:pt x="2215" y="1687"/>
                    <a:pt x="2671" y="1162"/>
                    <a:pt x="2762" y="660"/>
                  </a:cubicBezTo>
                  <a:cubicBezTo>
                    <a:pt x="2808" y="523"/>
                    <a:pt x="2785" y="386"/>
                    <a:pt x="2717" y="294"/>
                  </a:cubicBezTo>
                  <a:cubicBezTo>
                    <a:pt x="2625" y="112"/>
                    <a:pt x="2453" y="0"/>
                    <a:pt x="226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471500" y="3547100"/>
              <a:ext cx="70225" cy="83325"/>
            </a:xfrm>
            <a:custGeom>
              <a:avLst/>
              <a:gdLst/>
              <a:ahLst/>
              <a:cxnLst/>
              <a:rect l="l" t="t" r="r" b="b"/>
              <a:pathLst>
                <a:path w="2809" h="3333" fill="none" extrusionOk="0">
                  <a:moveTo>
                    <a:pt x="2169" y="3127"/>
                  </a:moveTo>
                  <a:cubicBezTo>
                    <a:pt x="1690" y="3333"/>
                    <a:pt x="548" y="3059"/>
                    <a:pt x="138" y="2169"/>
                  </a:cubicBezTo>
                  <a:cubicBezTo>
                    <a:pt x="69" y="2009"/>
                    <a:pt x="1" y="1849"/>
                    <a:pt x="23" y="1689"/>
                  </a:cubicBezTo>
                  <a:cubicBezTo>
                    <a:pt x="23" y="1575"/>
                    <a:pt x="92" y="1552"/>
                    <a:pt x="206" y="1507"/>
                  </a:cubicBezTo>
                  <a:cubicBezTo>
                    <a:pt x="343" y="1461"/>
                    <a:pt x="571" y="1393"/>
                    <a:pt x="891" y="1164"/>
                  </a:cubicBezTo>
                  <a:cubicBezTo>
                    <a:pt x="1416" y="799"/>
                    <a:pt x="1690" y="343"/>
                    <a:pt x="1986" y="183"/>
                  </a:cubicBezTo>
                  <a:cubicBezTo>
                    <a:pt x="2260" y="0"/>
                    <a:pt x="2580" y="114"/>
                    <a:pt x="2717" y="388"/>
                  </a:cubicBezTo>
                  <a:cubicBezTo>
                    <a:pt x="2785" y="480"/>
                    <a:pt x="2808" y="617"/>
                    <a:pt x="2762" y="754"/>
                  </a:cubicBezTo>
                  <a:cubicBezTo>
                    <a:pt x="2671" y="1256"/>
                    <a:pt x="2215" y="1781"/>
                    <a:pt x="2329" y="2876"/>
                  </a:cubicBezTo>
                  <a:cubicBezTo>
                    <a:pt x="2352" y="3036"/>
                    <a:pt x="2306" y="3082"/>
                    <a:pt x="2169" y="3127"/>
                  </a:cubicBezTo>
                  <a:close/>
                </a:path>
              </a:pathLst>
            </a:custGeom>
            <a:no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511450" y="3576775"/>
              <a:ext cx="13150" cy="41675"/>
            </a:xfrm>
            <a:custGeom>
              <a:avLst/>
              <a:gdLst/>
              <a:ahLst/>
              <a:cxnLst/>
              <a:rect l="l" t="t" r="r" b="b"/>
              <a:pathLst>
                <a:path w="526" h="1667" extrusionOk="0">
                  <a:moveTo>
                    <a:pt x="525" y="0"/>
                  </a:moveTo>
                  <a:lnTo>
                    <a:pt x="525" y="0"/>
                  </a:lnTo>
                  <a:cubicBezTo>
                    <a:pt x="251" y="183"/>
                    <a:pt x="114" y="480"/>
                    <a:pt x="46" y="776"/>
                  </a:cubicBezTo>
                  <a:cubicBezTo>
                    <a:pt x="0" y="1073"/>
                    <a:pt x="0" y="1370"/>
                    <a:pt x="114" y="1666"/>
                  </a:cubicBezTo>
                  <a:cubicBezTo>
                    <a:pt x="206" y="1530"/>
                    <a:pt x="251" y="1393"/>
                    <a:pt x="274" y="1256"/>
                  </a:cubicBezTo>
                  <a:cubicBezTo>
                    <a:pt x="320" y="1119"/>
                    <a:pt x="343" y="982"/>
                    <a:pt x="388" y="845"/>
                  </a:cubicBezTo>
                  <a:cubicBezTo>
                    <a:pt x="434" y="571"/>
                    <a:pt x="502" y="32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482925" y="3572200"/>
              <a:ext cx="34250" cy="26275"/>
            </a:xfrm>
            <a:custGeom>
              <a:avLst/>
              <a:gdLst/>
              <a:ahLst/>
              <a:cxnLst/>
              <a:rect l="l" t="t" r="r" b="b"/>
              <a:pathLst>
                <a:path w="1370" h="1051" extrusionOk="0">
                  <a:moveTo>
                    <a:pt x="1370" y="1"/>
                  </a:moveTo>
                  <a:lnTo>
                    <a:pt x="1370" y="1"/>
                  </a:lnTo>
                  <a:cubicBezTo>
                    <a:pt x="1073" y="138"/>
                    <a:pt x="867" y="297"/>
                    <a:pt x="639" y="457"/>
                  </a:cubicBezTo>
                  <a:cubicBezTo>
                    <a:pt x="434" y="640"/>
                    <a:pt x="205" y="800"/>
                    <a:pt x="0" y="1051"/>
                  </a:cubicBezTo>
                  <a:cubicBezTo>
                    <a:pt x="320" y="1051"/>
                    <a:pt x="616" y="914"/>
                    <a:pt x="845" y="731"/>
                  </a:cubicBezTo>
                  <a:cubicBezTo>
                    <a:pt x="1096" y="548"/>
                    <a:pt x="1278" y="297"/>
                    <a:pt x="1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514300" y="3561350"/>
              <a:ext cx="21125" cy="14250"/>
            </a:xfrm>
            <a:custGeom>
              <a:avLst/>
              <a:gdLst/>
              <a:ahLst/>
              <a:cxnLst/>
              <a:rect l="l" t="t" r="r" b="b"/>
              <a:pathLst>
                <a:path w="845" h="570" extrusionOk="0">
                  <a:moveTo>
                    <a:pt x="0" y="1"/>
                  </a:moveTo>
                  <a:cubicBezTo>
                    <a:pt x="23" y="206"/>
                    <a:pt x="137" y="366"/>
                    <a:pt x="297" y="457"/>
                  </a:cubicBezTo>
                  <a:cubicBezTo>
                    <a:pt x="404" y="518"/>
                    <a:pt x="520" y="569"/>
                    <a:pt x="647" y="569"/>
                  </a:cubicBezTo>
                  <a:cubicBezTo>
                    <a:pt x="711" y="569"/>
                    <a:pt x="777" y="556"/>
                    <a:pt x="845" y="526"/>
                  </a:cubicBezTo>
                  <a:cubicBezTo>
                    <a:pt x="731" y="343"/>
                    <a:pt x="594" y="252"/>
                    <a:pt x="480" y="184"/>
                  </a:cubicBezTo>
                  <a:cubicBezTo>
                    <a:pt x="343" y="92"/>
                    <a:pt x="206" y="2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29"/>
          <p:cNvGrpSpPr/>
          <p:nvPr/>
        </p:nvGrpSpPr>
        <p:grpSpPr>
          <a:xfrm>
            <a:off x="6020386" y="539396"/>
            <a:ext cx="1134455" cy="998448"/>
            <a:chOff x="4824300" y="3623375"/>
            <a:chExt cx="470650" cy="414225"/>
          </a:xfrm>
        </p:grpSpPr>
        <p:sp>
          <p:nvSpPr>
            <p:cNvPr id="1368" name="Google Shape;1368;p29"/>
            <p:cNvSpPr/>
            <p:nvPr/>
          </p:nvSpPr>
          <p:spPr>
            <a:xfrm>
              <a:off x="4958725" y="3939600"/>
              <a:ext cx="227300" cy="98000"/>
            </a:xfrm>
            <a:custGeom>
              <a:avLst/>
              <a:gdLst/>
              <a:ahLst/>
              <a:cxnLst/>
              <a:rect l="l" t="t" r="r" b="b"/>
              <a:pathLst>
                <a:path w="9092" h="3920" extrusionOk="0">
                  <a:moveTo>
                    <a:pt x="4326" y="63"/>
                  </a:moveTo>
                  <a:cubicBezTo>
                    <a:pt x="2226" y="298"/>
                    <a:pt x="533" y="1066"/>
                    <a:pt x="141" y="1897"/>
                  </a:cubicBezTo>
                  <a:lnTo>
                    <a:pt x="141" y="1897"/>
                  </a:lnTo>
                  <a:cubicBezTo>
                    <a:pt x="47" y="1866"/>
                    <a:pt x="0" y="1850"/>
                    <a:pt x="0" y="1850"/>
                  </a:cubicBezTo>
                  <a:lnTo>
                    <a:pt x="0" y="1850"/>
                  </a:lnTo>
                  <a:lnTo>
                    <a:pt x="47" y="2336"/>
                  </a:lnTo>
                  <a:cubicBezTo>
                    <a:pt x="157" y="3324"/>
                    <a:pt x="2242" y="3919"/>
                    <a:pt x="4718" y="3637"/>
                  </a:cubicBezTo>
                  <a:lnTo>
                    <a:pt x="4718" y="3637"/>
                  </a:lnTo>
                  <a:cubicBezTo>
                    <a:pt x="7179" y="3371"/>
                    <a:pt x="9091" y="2352"/>
                    <a:pt x="8982" y="1364"/>
                  </a:cubicBezTo>
                  <a:lnTo>
                    <a:pt x="8982" y="1364"/>
                  </a:lnTo>
                  <a:lnTo>
                    <a:pt x="8919" y="878"/>
                  </a:lnTo>
                  <a:cubicBezTo>
                    <a:pt x="8919" y="878"/>
                    <a:pt x="8872" y="894"/>
                    <a:pt x="8794" y="957"/>
                  </a:cubicBezTo>
                  <a:lnTo>
                    <a:pt x="8794" y="957"/>
                  </a:lnTo>
                  <a:cubicBezTo>
                    <a:pt x="8339" y="361"/>
                    <a:pt x="7069" y="1"/>
                    <a:pt x="5502" y="1"/>
                  </a:cubicBezTo>
                  <a:lnTo>
                    <a:pt x="5502" y="1"/>
                  </a:lnTo>
                  <a:cubicBezTo>
                    <a:pt x="5126" y="1"/>
                    <a:pt x="4734" y="16"/>
                    <a:pt x="4326" y="63"/>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4824300" y="3717025"/>
              <a:ext cx="470650" cy="308425"/>
            </a:xfrm>
            <a:custGeom>
              <a:avLst/>
              <a:gdLst/>
              <a:ahLst/>
              <a:cxnLst/>
              <a:rect l="l" t="t" r="r" b="b"/>
              <a:pathLst>
                <a:path w="18826" h="12337" extrusionOk="0">
                  <a:moveTo>
                    <a:pt x="8763" y="487"/>
                  </a:moveTo>
                  <a:lnTo>
                    <a:pt x="4311" y="972"/>
                  </a:lnTo>
                  <a:cubicBezTo>
                    <a:pt x="1" y="7446"/>
                    <a:pt x="5440" y="11365"/>
                    <a:pt x="5440" y="11365"/>
                  </a:cubicBezTo>
                  <a:lnTo>
                    <a:pt x="5440" y="11365"/>
                  </a:lnTo>
                  <a:cubicBezTo>
                    <a:pt x="6569" y="11960"/>
                    <a:pt x="8214" y="12336"/>
                    <a:pt x="9829" y="12195"/>
                  </a:cubicBezTo>
                  <a:lnTo>
                    <a:pt x="9829" y="12195"/>
                  </a:lnTo>
                  <a:cubicBezTo>
                    <a:pt x="11584" y="12039"/>
                    <a:pt x="13324" y="11286"/>
                    <a:pt x="14374" y="10393"/>
                  </a:cubicBezTo>
                  <a:lnTo>
                    <a:pt x="14374" y="10393"/>
                  </a:lnTo>
                  <a:cubicBezTo>
                    <a:pt x="14374" y="10393"/>
                    <a:pt x="18826" y="5377"/>
                    <a:pt x="13230" y="1"/>
                  </a:cubicBezTo>
                  <a:lnTo>
                    <a:pt x="13230" y="1"/>
                  </a:lnTo>
                  <a:close/>
                </a:path>
              </a:pathLst>
            </a:custGeom>
            <a:solidFill>
              <a:srgbClr val="E64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4824300" y="3717025"/>
              <a:ext cx="470650" cy="306450"/>
            </a:xfrm>
            <a:custGeom>
              <a:avLst/>
              <a:gdLst/>
              <a:ahLst/>
              <a:cxnLst/>
              <a:rect l="l" t="t" r="r" b="b"/>
              <a:pathLst>
                <a:path w="18826" h="12258" extrusionOk="0">
                  <a:moveTo>
                    <a:pt x="4311" y="972"/>
                  </a:moveTo>
                  <a:cubicBezTo>
                    <a:pt x="1" y="7446"/>
                    <a:pt x="5440" y="11365"/>
                    <a:pt x="5440" y="11365"/>
                  </a:cubicBezTo>
                  <a:lnTo>
                    <a:pt x="5440" y="11365"/>
                  </a:lnTo>
                  <a:cubicBezTo>
                    <a:pt x="6051" y="11694"/>
                    <a:pt x="6819" y="11944"/>
                    <a:pt x="7650" y="12101"/>
                  </a:cubicBezTo>
                  <a:lnTo>
                    <a:pt x="7650" y="12101"/>
                  </a:lnTo>
                  <a:cubicBezTo>
                    <a:pt x="8340" y="12227"/>
                    <a:pt x="9092" y="12258"/>
                    <a:pt x="9829" y="12195"/>
                  </a:cubicBezTo>
                  <a:lnTo>
                    <a:pt x="9829" y="12195"/>
                  </a:lnTo>
                  <a:cubicBezTo>
                    <a:pt x="11584" y="12039"/>
                    <a:pt x="13324" y="11286"/>
                    <a:pt x="14374" y="10377"/>
                  </a:cubicBezTo>
                  <a:lnTo>
                    <a:pt x="14374" y="10377"/>
                  </a:lnTo>
                  <a:cubicBezTo>
                    <a:pt x="14374" y="10377"/>
                    <a:pt x="18826" y="5377"/>
                    <a:pt x="13230" y="1"/>
                  </a:cubicBezTo>
                  <a:lnTo>
                    <a:pt x="13230" y="1"/>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4890925" y="3756225"/>
              <a:ext cx="334675" cy="239150"/>
            </a:xfrm>
            <a:custGeom>
              <a:avLst/>
              <a:gdLst/>
              <a:ahLst/>
              <a:cxnLst/>
              <a:rect l="l" t="t" r="r" b="b"/>
              <a:pathLst>
                <a:path w="13387" h="9566" extrusionOk="0">
                  <a:moveTo>
                    <a:pt x="11929" y="0"/>
                  </a:moveTo>
                  <a:cubicBezTo>
                    <a:pt x="10753" y="768"/>
                    <a:pt x="8637" y="1803"/>
                    <a:pt x="5596" y="1850"/>
                  </a:cubicBezTo>
                  <a:cubicBezTo>
                    <a:pt x="5476" y="1852"/>
                    <a:pt x="5358" y="1853"/>
                    <a:pt x="5241" y="1853"/>
                  </a:cubicBezTo>
                  <a:cubicBezTo>
                    <a:pt x="3089" y="1853"/>
                    <a:pt x="1659" y="1450"/>
                    <a:pt x="737" y="1019"/>
                  </a:cubicBezTo>
                  <a:cubicBezTo>
                    <a:pt x="722" y="1066"/>
                    <a:pt x="690" y="1113"/>
                    <a:pt x="675" y="1144"/>
                  </a:cubicBezTo>
                  <a:cubicBezTo>
                    <a:pt x="1626" y="1582"/>
                    <a:pt x="3102" y="1977"/>
                    <a:pt x="5340" y="1977"/>
                  </a:cubicBezTo>
                  <a:cubicBezTo>
                    <a:pt x="5424" y="1977"/>
                    <a:pt x="5510" y="1976"/>
                    <a:pt x="5596" y="1975"/>
                  </a:cubicBezTo>
                  <a:cubicBezTo>
                    <a:pt x="8653" y="1928"/>
                    <a:pt x="10816" y="878"/>
                    <a:pt x="12007" y="94"/>
                  </a:cubicBezTo>
                  <a:cubicBezTo>
                    <a:pt x="11976" y="63"/>
                    <a:pt x="11960" y="31"/>
                    <a:pt x="11929" y="0"/>
                  </a:cubicBezTo>
                  <a:close/>
                  <a:moveTo>
                    <a:pt x="12634" y="1144"/>
                  </a:moveTo>
                  <a:cubicBezTo>
                    <a:pt x="11647" y="1897"/>
                    <a:pt x="9327" y="3307"/>
                    <a:pt x="5784" y="3370"/>
                  </a:cubicBezTo>
                  <a:cubicBezTo>
                    <a:pt x="5686" y="3372"/>
                    <a:pt x="5590" y="3372"/>
                    <a:pt x="5495" y="3372"/>
                  </a:cubicBezTo>
                  <a:cubicBezTo>
                    <a:pt x="2727" y="3372"/>
                    <a:pt x="1131" y="2725"/>
                    <a:pt x="283" y="2210"/>
                  </a:cubicBezTo>
                  <a:cubicBezTo>
                    <a:pt x="283" y="2257"/>
                    <a:pt x="267" y="2304"/>
                    <a:pt x="251" y="2351"/>
                  </a:cubicBezTo>
                  <a:cubicBezTo>
                    <a:pt x="1114" y="2866"/>
                    <a:pt x="2723" y="3498"/>
                    <a:pt x="5488" y="3498"/>
                  </a:cubicBezTo>
                  <a:cubicBezTo>
                    <a:pt x="5585" y="3498"/>
                    <a:pt x="5684" y="3497"/>
                    <a:pt x="5784" y="3495"/>
                  </a:cubicBezTo>
                  <a:cubicBezTo>
                    <a:pt x="9343" y="3433"/>
                    <a:pt x="11678" y="2022"/>
                    <a:pt x="12697" y="1254"/>
                  </a:cubicBezTo>
                  <a:cubicBezTo>
                    <a:pt x="12665" y="1223"/>
                    <a:pt x="12650" y="1191"/>
                    <a:pt x="12634" y="1144"/>
                  </a:cubicBezTo>
                  <a:close/>
                  <a:moveTo>
                    <a:pt x="13136" y="2414"/>
                  </a:moveTo>
                  <a:cubicBezTo>
                    <a:pt x="12415" y="3025"/>
                    <a:pt x="9969" y="4828"/>
                    <a:pt x="5957" y="4890"/>
                  </a:cubicBezTo>
                  <a:cubicBezTo>
                    <a:pt x="5849" y="4892"/>
                    <a:pt x="5743" y="4893"/>
                    <a:pt x="5639" y="4893"/>
                  </a:cubicBezTo>
                  <a:cubicBezTo>
                    <a:pt x="2326" y="4893"/>
                    <a:pt x="685" y="3949"/>
                    <a:pt x="32" y="3433"/>
                  </a:cubicBezTo>
                  <a:cubicBezTo>
                    <a:pt x="32" y="3480"/>
                    <a:pt x="32" y="3527"/>
                    <a:pt x="16" y="3589"/>
                  </a:cubicBezTo>
                  <a:cubicBezTo>
                    <a:pt x="735" y="4140"/>
                    <a:pt x="2392" y="5018"/>
                    <a:pt x="5699" y="5018"/>
                  </a:cubicBezTo>
                  <a:cubicBezTo>
                    <a:pt x="5784" y="5018"/>
                    <a:pt x="5870" y="5017"/>
                    <a:pt x="5957" y="5016"/>
                  </a:cubicBezTo>
                  <a:cubicBezTo>
                    <a:pt x="9922" y="4953"/>
                    <a:pt x="12368" y="3213"/>
                    <a:pt x="13167" y="2539"/>
                  </a:cubicBezTo>
                  <a:cubicBezTo>
                    <a:pt x="13151" y="2492"/>
                    <a:pt x="13151" y="2461"/>
                    <a:pt x="13136" y="2414"/>
                  </a:cubicBezTo>
                  <a:close/>
                  <a:moveTo>
                    <a:pt x="13386" y="3872"/>
                  </a:moveTo>
                  <a:cubicBezTo>
                    <a:pt x="12744" y="4436"/>
                    <a:pt x="10283" y="6332"/>
                    <a:pt x="6145" y="6411"/>
                  </a:cubicBezTo>
                  <a:cubicBezTo>
                    <a:pt x="6049" y="6412"/>
                    <a:pt x="5954" y="6413"/>
                    <a:pt x="5860" y="6413"/>
                  </a:cubicBezTo>
                  <a:cubicBezTo>
                    <a:pt x="2053" y="6413"/>
                    <a:pt x="444" y="5193"/>
                    <a:pt x="1" y="4765"/>
                  </a:cubicBezTo>
                  <a:lnTo>
                    <a:pt x="1" y="4765"/>
                  </a:lnTo>
                  <a:cubicBezTo>
                    <a:pt x="16" y="4828"/>
                    <a:pt x="16" y="4890"/>
                    <a:pt x="16" y="4953"/>
                  </a:cubicBezTo>
                  <a:cubicBezTo>
                    <a:pt x="596" y="5472"/>
                    <a:pt x="2243" y="6539"/>
                    <a:pt x="5839" y="6539"/>
                  </a:cubicBezTo>
                  <a:cubicBezTo>
                    <a:pt x="5939" y="6539"/>
                    <a:pt x="6041" y="6538"/>
                    <a:pt x="6145" y="6536"/>
                  </a:cubicBezTo>
                  <a:cubicBezTo>
                    <a:pt x="10173" y="6458"/>
                    <a:pt x="12634" y="4671"/>
                    <a:pt x="13386" y="4028"/>
                  </a:cubicBezTo>
                  <a:cubicBezTo>
                    <a:pt x="13386" y="3981"/>
                    <a:pt x="13386" y="3934"/>
                    <a:pt x="13386" y="3872"/>
                  </a:cubicBezTo>
                  <a:close/>
                  <a:moveTo>
                    <a:pt x="13230" y="5674"/>
                  </a:moveTo>
                  <a:lnTo>
                    <a:pt x="13230" y="5674"/>
                  </a:lnTo>
                  <a:cubicBezTo>
                    <a:pt x="12274" y="6411"/>
                    <a:pt x="9938" y="7869"/>
                    <a:pt x="6333" y="7931"/>
                  </a:cubicBezTo>
                  <a:cubicBezTo>
                    <a:pt x="6252" y="7932"/>
                    <a:pt x="6172" y="7933"/>
                    <a:pt x="6092" y="7933"/>
                  </a:cubicBezTo>
                  <a:cubicBezTo>
                    <a:pt x="2636" y="7933"/>
                    <a:pt x="974" y="6948"/>
                    <a:pt x="361" y="6427"/>
                  </a:cubicBezTo>
                  <a:lnTo>
                    <a:pt x="361" y="6427"/>
                  </a:lnTo>
                  <a:cubicBezTo>
                    <a:pt x="377" y="6505"/>
                    <a:pt x="408" y="6583"/>
                    <a:pt x="440" y="6662"/>
                  </a:cubicBezTo>
                  <a:cubicBezTo>
                    <a:pt x="1181" y="7207"/>
                    <a:pt x="2815" y="8044"/>
                    <a:pt x="5991" y="8044"/>
                  </a:cubicBezTo>
                  <a:cubicBezTo>
                    <a:pt x="6103" y="8044"/>
                    <a:pt x="6217" y="8043"/>
                    <a:pt x="6333" y="8041"/>
                  </a:cubicBezTo>
                  <a:cubicBezTo>
                    <a:pt x="9828" y="7994"/>
                    <a:pt x="12148" y="6630"/>
                    <a:pt x="13183" y="5862"/>
                  </a:cubicBezTo>
                  <a:cubicBezTo>
                    <a:pt x="13198" y="5800"/>
                    <a:pt x="13214" y="5737"/>
                    <a:pt x="13230" y="5674"/>
                  </a:cubicBezTo>
                  <a:close/>
                  <a:moveTo>
                    <a:pt x="12352" y="7900"/>
                  </a:moveTo>
                  <a:cubicBezTo>
                    <a:pt x="11114" y="8605"/>
                    <a:pt x="9154" y="9405"/>
                    <a:pt x="6505" y="9452"/>
                  </a:cubicBezTo>
                  <a:cubicBezTo>
                    <a:pt x="6424" y="9453"/>
                    <a:pt x="6343" y="9453"/>
                    <a:pt x="6263" y="9453"/>
                  </a:cubicBezTo>
                  <a:cubicBezTo>
                    <a:pt x="3986" y="9453"/>
                    <a:pt x="2492" y="9029"/>
                    <a:pt x="1568" y="8590"/>
                  </a:cubicBezTo>
                  <a:lnTo>
                    <a:pt x="1568" y="8590"/>
                  </a:lnTo>
                  <a:cubicBezTo>
                    <a:pt x="1631" y="8668"/>
                    <a:pt x="1693" y="8746"/>
                    <a:pt x="1756" y="8825"/>
                  </a:cubicBezTo>
                  <a:cubicBezTo>
                    <a:pt x="2687" y="9209"/>
                    <a:pt x="4092" y="9565"/>
                    <a:pt x="6129" y="9565"/>
                  </a:cubicBezTo>
                  <a:cubicBezTo>
                    <a:pt x="6252" y="9565"/>
                    <a:pt x="6378" y="9564"/>
                    <a:pt x="6505" y="9561"/>
                  </a:cubicBezTo>
                  <a:cubicBezTo>
                    <a:pt x="9045" y="9530"/>
                    <a:pt x="10957" y="8793"/>
                    <a:pt x="12211" y="8104"/>
                  </a:cubicBezTo>
                  <a:cubicBezTo>
                    <a:pt x="12258" y="8041"/>
                    <a:pt x="12305" y="7978"/>
                    <a:pt x="12352" y="79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4930500" y="3682925"/>
              <a:ext cx="227300" cy="97600"/>
            </a:xfrm>
            <a:custGeom>
              <a:avLst/>
              <a:gdLst/>
              <a:ahLst/>
              <a:cxnLst/>
              <a:rect l="l" t="t" r="r" b="b"/>
              <a:pathLst>
                <a:path w="9092" h="3904" extrusionOk="0">
                  <a:moveTo>
                    <a:pt x="4327" y="64"/>
                  </a:moveTo>
                  <a:cubicBezTo>
                    <a:pt x="2258" y="283"/>
                    <a:pt x="565" y="1051"/>
                    <a:pt x="157" y="1866"/>
                  </a:cubicBezTo>
                  <a:lnTo>
                    <a:pt x="157" y="1866"/>
                  </a:lnTo>
                  <a:cubicBezTo>
                    <a:pt x="63" y="1851"/>
                    <a:pt x="1" y="1835"/>
                    <a:pt x="1" y="1835"/>
                  </a:cubicBezTo>
                  <a:lnTo>
                    <a:pt x="1" y="1835"/>
                  </a:lnTo>
                  <a:lnTo>
                    <a:pt x="63" y="2336"/>
                  </a:lnTo>
                  <a:cubicBezTo>
                    <a:pt x="173" y="3324"/>
                    <a:pt x="2258" y="3904"/>
                    <a:pt x="4719" y="3637"/>
                  </a:cubicBezTo>
                  <a:lnTo>
                    <a:pt x="4719" y="3637"/>
                  </a:lnTo>
                  <a:cubicBezTo>
                    <a:pt x="7180" y="3371"/>
                    <a:pt x="9092" y="2352"/>
                    <a:pt x="8982" y="1365"/>
                  </a:cubicBezTo>
                  <a:lnTo>
                    <a:pt x="8982" y="1365"/>
                  </a:lnTo>
                  <a:lnTo>
                    <a:pt x="8935" y="863"/>
                  </a:lnTo>
                  <a:cubicBezTo>
                    <a:pt x="8935" y="863"/>
                    <a:pt x="8872" y="879"/>
                    <a:pt x="8778" y="910"/>
                  </a:cubicBezTo>
                  <a:lnTo>
                    <a:pt x="8778" y="910"/>
                  </a:lnTo>
                  <a:cubicBezTo>
                    <a:pt x="8308" y="346"/>
                    <a:pt x="7054" y="1"/>
                    <a:pt x="5502" y="1"/>
                  </a:cubicBezTo>
                  <a:lnTo>
                    <a:pt x="5502" y="1"/>
                  </a:lnTo>
                  <a:cubicBezTo>
                    <a:pt x="5126" y="1"/>
                    <a:pt x="4734" y="17"/>
                    <a:pt x="4327" y="64"/>
                  </a:cubicBezTo>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4927775" y="3670400"/>
              <a:ext cx="228475" cy="97600"/>
            </a:xfrm>
            <a:custGeom>
              <a:avLst/>
              <a:gdLst/>
              <a:ahLst/>
              <a:cxnLst/>
              <a:rect l="l" t="t" r="r" b="b"/>
              <a:pathLst>
                <a:path w="9139" h="3904" extrusionOk="0">
                  <a:moveTo>
                    <a:pt x="4373" y="63"/>
                  </a:moveTo>
                  <a:cubicBezTo>
                    <a:pt x="1912" y="330"/>
                    <a:pt x="0" y="1348"/>
                    <a:pt x="110" y="2336"/>
                  </a:cubicBezTo>
                  <a:lnTo>
                    <a:pt x="110" y="2336"/>
                  </a:lnTo>
                  <a:cubicBezTo>
                    <a:pt x="219" y="3323"/>
                    <a:pt x="2304" y="3903"/>
                    <a:pt x="4765" y="3637"/>
                  </a:cubicBezTo>
                  <a:lnTo>
                    <a:pt x="4765" y="3637"/>
                  </a:lnTo>
                  <a:cubicBezTo>
                    <a:pt x="7242" y="3370"/>
                    <a:pt x="9138" y="2352"/>
                    <a:pt x="9044" y="1364"/>
                  </a:cubicBezTo>
                  <a:lnTo>
                    <a:pt x="9044" y="1364"/>
                  </a:lnTo>
                  <a:cubicBezTo>
                    <a:pt x="8950" y="533"/>
                    <a:pt x="7477" y="0"/>
                    <a:pt x="5564" y="0"/>
                  </a:cubicBezTo>
                  <a:lnTo>
                    <a:pt x="5564" y="0"/>
                  </a:lnTo>
                  <a:cubicBezTo>
                    <a:pt x="5188" y="0"/>
                    <a:pt x="4781" y="16"/>
                    <a:pt x="4373" y="63"/>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4933650" y="3623375"/>
              <a:ext cx="218275" cy="119150"/>
            </a:xfrm>
            <a:custGeom>
              <a:avLst/>
              <a:gdLst/>
              <a:ahLst/>
              <a:cxnLst/>
              <a:rect l="l" t="t" r="r" b="b"/>
              <a:pathLst>
                <a:path w="8731" h="4766" extrusionOk="0">
                  <a:moveTo>
                    <a:pt x="3778" y="0"/>
                  </a:moveTo>
                  <a:lnTo>
                    <a:pt x="4013" y="2132"/>
                  </a:lnTo>
                  <a:lnTo>
                    <a:pt x="0" y="4656"/>
                  </a:lnTo>
                  <a:lnTo>
                    <a:pt x="63" y="4765"/>
                  </a:lnTo>
                  <a:lnTo>
                    <a:pt x="4091" y="2226"/>
                  </a:lnTo>
                  <a:lnTo>
                    <a:pt x="8699" y="3747"/>
                  </a:lnTo>
                  <a:lnTo>
                    <a:pt x="8731" y="3621"/>
                  </a:lnTo>
                  <a:lnTo>
                    <a:pt x="4138" y="2117"/>
                  </a:lnTo>
                  <a:lnTo>
                    <a:pt x="390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29"/>
          <p:cNvGrpSpPr/>
          <p:nvPr/>
        </p:nvGrpSpPr>
        <p:grpSpPr>
          <a:xfrm>
            <a:off x="812149" y="3752567"/>
            <a:ext cx="1062163" cy="1024061"/>
            <a:chOff x="1864550" y="3507500"/>
            <a:chExt cx="903200" cy="870800"/>
          </a:xfrm>
        </p:grpSpPr>
        <p:sp>
          <p:nvSpPr>
            <p:cNvPr id="1376" name="Google Shape;1376;p29"/>
            <p:cNvSpPr/>
            <p:nvPr/>
          </p:nvSpPr>
          <p:spPr>
            <a:xfrm>
              <a:off x="2370650" y="3632475"/>
              <a:ext cx="159575" cy="221275"/>
            </a:xfrm>
            <a:custGeom>
              <a:avLst/>
              <a:gdLst/>
              <a:ahLst/>
              <a:cxnLst/>
              <a:rect l="l" t="t" r="r" b="b"/>
              <a:pathLst>
                <a:path w="6383" h="8851" extrusionOk="0">
                  <a:moveTo>
                    <a:pt x="6107" y="1"/>
                  </a:moveTo>
                  <a:cubicBezTo>
                    <a:pt x="6101" y="1"/>
                    <a:pt x="6095" y="3"/>
                    <a:pt x="6092" y="9"/>
                  </a:cubicBezTo>
                  <a:cubicBezTo>
                    <a:pt x="5635" y="762"/>
                    <a:pt x="5179" y="1493"/>
                    <a:pt x="4745" y="2246"/>
                  </a:cubicBezTo>
                  <a:cubicBezTo>
                    <a:pt x="4631" y="2429"/>
                    <a:pt x="4174" y="2611"/>
                    <a:pt x="3992" y="2725"/>
                  </a:cubicBezTo>
                  <a:cubicBezTo>
                    <a:pt x="3444" y="3113"/>
                    <a:pt x="2873" y="3479"/>
                    <a:pt x="2303" y="3867"/>
                  </a:cubicBezTo>
                  <a:cubicBezTo>
                    <a:pt x="1549" y="4369"/>
                    <a:pt x="728" y="4620"/>
                    <a:pt x="454" y="5556"/>
                  </a:cubicBezTo>
                  <a:cubicBezTo>
                    <a:pt x="203" y="6491"/>
                    <a:pt x="88" y="7519"/>
                    <a:pt x="20" y="8500"/>
                  </a:cubicBezTo>
                  <a:cubicBezTo>
                    <a:pt x="1" y="8577"/>
                    <a:pt x="161" y="8850"/>
                    <a:pt x="225" y="8850"/>
                  </a:cubicBezTo>
                  <a:cubicBezTo>
                    <a:pt x="236" y="8850"/>
                    <a:pt x="245" y="8841"/>
                    <a:pt x="248" y="8820"/>
                  </a:cubicBezTo>
                  <a:cubicBezTo>
                    <a:pt x="340" y="7861"/>
                    <a:pt x="454" y="6880"/>
                    <a:pt x="682" y="5921"/>
                  </a:cubicBezTo>
                  <a:cubicBezTo>
                    <a:pt x="933" y="4985"/>
                    <a:pt x="2006" y="4597"/>
                    <a:pt x="2782" y="4095"/>
                  </a:cubicBezTo>
                  <a:cubicBezTo>
                    <a:pt x="3284" y="3752"/>
                    <a:pt x="3786" y="3410"/>
                    <a:pt x="4311" y="3068"/>
                  </a:cubicBezTo>
                  <a:cubicBezTo>
                    <a:pt x="4471" y="2954"/>
                    <a:pt x="4859" y="2817"/>
                    <a:pt x="4950" y="2611"/>
                  </a:cubicBezTo>
                  <a:cubicBezTo>
                    <a:pt x="5407" y="1881"/>
                    <a:pt x="5863" y="1150"/>
                    <a:pt x="6320" y="397"/>
                  </a:cubicBezTo>
                  <a:cubicBezTo>
                    <a:pt x="6382" y="314"/>
                    <a:pt x="6177" y="1"/>
                    <a:pt x="610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2047025" y="3833675"/>
              <a:ext cx="267675" cy="50325"/>
            </a:xfrm>
            <a:custGeom>
              <a:avLst/>
              <a:gdLst/>
              <a:ahLst/>
              <a:cxnLst/>
              <a:rect l="l" t="t" r="r" b="b"/>
              <a:pathLst>
                <a:path w="10707" h="2013" extrusionOk="0">
                  <a:moveTo>
                    <a:pt x="7277" y="1"/>
                  </a:moveTo>
                  <a:cubicBezTo>
                    <a:pt x="6670" y="1"/>
                    <a:pt x="6101" y="323"/>
                    <a:pt x="5455" y="543"/>
                  </a:cubicBezTo>
                  <a:cubicBezTo>
                    <a:pt x="4816" y="749"/>
                    <a:pt x="4177" y="954"/>
                    <a:pt x="3515" y="1160"/>
                  </a:cubicBezTo>
                  <a:cubicBezTo>
                    <a:pt x="3320" y="1225"/>
                    <a:pt x="2937" y="1435"/>
                    <a:pt x="2704" y="1435"/>
                  </a:cubicBezTo>
                  <a:cubicBezTo>
                    <a:pt x="2693" y="1435"/>
                    <a:pt x="2682" y="1435"/>
                    <a:pt x="2671" y="1434"/>
                  </a:cubicBezTo>
                  <a:cubicBezTo>
                    <a:pt x="1803" y="1319"/>
                    <a:pt x="959" y="1228"/>
                    <a:pt x="92" y="1114"/>
                  </a:cubicBezTo>
                  <a:cubicBezTo>
                    <a:pt x="0" y="1114"/>
                    <a:pt x="137" y="1525"/>
                    <a:pt x="251" y="1525"/>
                  </a:cubicBezTo>
                  <a:cubicBezTo>
                    <a:pt x="1119" y="1639"/>
                    <a:pt x="1963" y="1753"/>
                    <a:pt x="2831" y="1844"/>
                  </a:cubicBezTo>
                  <a:cubicBezTo>
                    <a:pt x="2844" y="1846"/>
                    <a:pt x="2858" y="1846"/>
                    <a:pt x="2872" y="1846"/>
                  </a:cubicBezTo>
                  <a:cubicBezTo>
                    <a:pt x="3098" y="1846"/>
                    <a:pt x="3413" y="1681"/>
                    <a:pt x="3607" y="1616"/>
                  </a:cubicBezTo>
                  <a:cubicBezTo>
                    <a:pt x="4177" y="1434"/>
                    <a:pt x="4771" y="1251"/>
                    <a:pt x="5341" y="1046"/>
                  </a:cubicBezTo>
                  <a:cubicBezTo>
                    <a:pt x="6020" y="837"/>
                    <a:pt x="6738" y="429"/>
                    <a:pt x="7436" y="429"/>
                  </a:cubicBezTo>
                  <a:cubicBezTo>
                    <a:pt x="7653" y="429"/>
                    <a:pt x="7869" y="469"/>
                    <a:pt x="8080" y="566"/>
                  </a:cubicBezTo>
                  <a:cubicBezTo>
                    <a:pt x="8971" y="954"/>
                    <a:pt x="9815" y="1479"/>
                    <a:pt x="10614" y="2004"/>
                  </a:cubicBezTo>
                  <a:cubicBezTo>
                    <a:pt x="10623" y="2010"/>
                    <a:pt x="10631" y="2012"/>
                    <a:pt x="10637" y="2012"/>
                  </a:cubicBezTo>
                  <a:cubicBezTo>
                    <a:pt x="10706" y="2012"/>
                    <a:pt x="10584" y="1679"/>
                    <a:pt x="10500" y="1616"/>
                  </a:cubicBezTo>
                  <a:cubicBezTo>
                    <a:pt x="9701" y="1091"/>
                    <a:pt x="8834" y="521"/>
                    <a:pt x="7921" y="133"/>
                  </a:cubicBezTo>
                  <a:cubicBezTo>
                    <a:pt x="7698" y="39"/>
                    <a:pt x="7485" y="1"/>
                    <a:pt x="727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375625" y="3865450"/>
              <a:ext cx="255100" cy="108525"/>
            </a:xfrm>
            <a:custGeom>
              <a:avLst/>
              <a:gdLst/>
              <a:ahLst/>
              <a:cxnLst/>
              <a:rect l="l" t="t" r="r" b="b"/>
              <a:pathLst>
                <a:path w="10204" h="4341" extrusionOk="0">
                  <a:moveTo>
                    <a:pt x="3146" y="1"/>
                  </a:moveTo>
                  <a:cubicBezTo>
                    <a:pt x="2223" y="1"/>
                    <a:pt x="1266" y="152"/>
                    <a:pt x="369" y="322"/>
                  </a:cubicBezTo>
                  <a:cubicBezTo>
                    <a:pt x="281" y="322"/>
                    <a:pt x="1" y="620"/>
                    <a:pt x="105" y="620"/>
                  </a:cubicBezTo>
                  <a:cubicBezTo>
                    <a:pt x="109" y="620"/>
                    <a:pt x="113" y="620"/>
                    <a:pt x="118" y="619"/>
                  </a:cubicBezTo>
                  <a:cubicBezTo>
                    <a:pt x="1076" y="459"/>
                    <a:pt x="2035" y="322"/>
                    <a:pt x="3017" y="300"/>
                  </a:cubicBezTo>
                  <a:cubicBezTo>
                    <a:pt x="3998" y="300"/>
                    <a:pt x="4637" y="1235"/>
                    <a:pt x="5322" y="1852"/>
                  </a:cubicBezTo>
                  <a:cubicBezTo>
                    <a:pt x="5778" y="2263"/>
                    <a:pt x="6235" y="2673"/>
                    <a:pt x="6714" y="3061"/>
                  </a:cubicBezTo>
                  <a:cubicBezTo>
                    <a:pt x="6851" y="3221"/>
                    <a:pt x="7102" y="3518"/>
                    <a:pt x="7308" y="3586"/>
                  </a:cubicBezTo>
                  <a:cubicBezTo>
                    <a:pt x="8152" y="3837"/>
                    <a:pt x="8974" y="4089"/>
                    <a:pt x="9818" y="4340"/>
                  </a:cubicBezTo>
                  <a:cubicBezTo>
                    <a:pt x="9822" y="4340"/>
                    <a:pt x="9827" y="4341"/>
                    <a:pt x="9831" y="4341"/>
                  </a:cubicBezTo>
                  <a:cubicBezTo>
                    <a:pt x="9951" y="4341"/>
                    <a:pt x="10203" y="4042"/>
                    <a:pt x="10115" y="4020"/>
                  </a:cubicBezTo>
                  <a:cubicBezTo>
                    <a:pt x="9293" y="3769"/>
                    <a:pt x="8449" y="3518"/>
                    <a:pt x="7627" y="3267"/>
                  </a:cubicBezTo>
                  <a:cubicBezTo>
                    <a:pt x="7422" y="3221"/>
                    <a:pt x="7125" y="2833"/>
                    <a:pt x="6965" y="2696"/>
                  </a:cubicBezTo>
                  <a:cubicBezTo>
                    <a:pt x="6440" y="2240"/>
                    <a:pt x="5938" y="1783"/>
                    <a:pt x="5436" y="1327"/>
                  </a:cubicBezTo>
                  <a:cubicBezTo>
                    <a:pt x="4751" y="733"/>
                    <a:pt x="4295" y="3"/>
                    <a:pt x="3336" y="3"/>
                  </a:cubicBezTo>
                  <a:cubicBezTo>
                    <a:pt x="3273" y="1"/>
                    <a:pt x="3210" y="1"/>
                    <a:pt x="3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242500" y="3902225"/>
              <a:ext cx="90350" cy="251175"/>
            </a:xfrm>
            <a:custGeom>
              <a:avLst/>
              <a:gdLst/>
              <a:ahLst/>
              <a:cxnLst/>
              <a:rect l="l" t="t" r="r" b="b"/>
              <a:pathLst>
                <a:path w="3614" h="10047" extrusionOk="0">
                  <a:moveTo>
                    <a:pt x="3458" y="1"/>
                  </a:moveTo>
                  <a:cubicBezTo>
                    <a:pt x="3354" y="1"/>
                    <a:pt x="3220" y="24"/>
                    <a:pt x="3183" y="61"/>
                  </a:cubicBezTo>
                  <a:cubicBezTo>
                    <a:pt x="2430" y="700"/>
                    <a:pt x="1677" y="1408"/>
                    <a:pt x="1083" y="2184"/>
                  </a:cubicBezTo>
                  <a:cubicBezTo>
                    <a:pt x="490" y="2937"/>
                    <a:pt x="786" y="3736"/>
                    <a:pt x="832" y="4649"/>
                  </a:cubicBezTo>
                  <a:cubicBezTo>
                    <a:pt x="878" y="5334"/>
                    <a:pt x="900" y="6019"/>
                    <a:pt x="946" y="6703"/>
                  </a:cubicBezTo>
                  <a:cubicBezTo>
                    <a:pt x="946" y="6909"/>
                    <a:pt x="1060" y="7388"/>
                    <a:pt x="969" y="7571"/>
                  </a:cubicBezTo>
                  <a:cubicBezTo>
                    <a:pt x="649" y="8392"/>
                    <a:pt x="330" y="9191"/>
                    <a:pt x="10" y="9990"/>
                  </a:cubicBezTo>
                  <a:cubicBezTo>
                    <a:pt x="1" y="10028"/>
                    <a:pt x="67" y="10046"/>
                    <a:pt x="150" y="10046"/>
                  </a:cubicBezTo>
                  <a:cubicBezTo>
                    <a:pt x="267" y="10046"/>
                    <a:pt x="417" y="10011"/>
                    <a:pt x="444" y="9944"/>
                  </a:cubicBezTo>
                  <a:cubicBezTo>
                    <a:pt x="764" y="9146"/>
                    <a:pt x="1106" y="8347"/>
                    <a:pt x="1425" y="7525"/>
                  </a:cubicBezTo>
                  <a:cubicBezTo>
                    <a:pt x="1494" y="7342"/>
                    <a:pt x="1403" y="6954"/>
                    <a:pt x="1403" y="6726"/>
                  </a:cubicBezTo>
                  <a:cubicBezTo>
                    <a:pt x="1357" y="6133"/>
                    <a:pt x="1334" y="5516"/>
                    <a:pt x="1289" y="4900"/>
                  </a:cubicBezTo>
                  <a:cubicBezTo>
                    <a:pt x="1243" y="3964"/>
                    <a:pt x="900" y="2891"/>
                    <a:pt x="1517" y="2138"/>
                  </a:cubicBezTo>
                  <a:cubicBezTo>
                    <a:pt x="2133" y="1385"/>
                    <a:pt x="2841" y="700"/>
                    <a:pt x="3571" y="61"/>
                  </a:cubicBezTo>
                  <a:cubicBezTo>
                    <a:pt x="3613" y="19"/>
                    <a:pt x="3547"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344900" y="3923725"/>
              <a:ext cx="275050" cy="454575"/>
            </a:xfrm>
            <a:custGeom>
              <a:avLst/>
              <a:gdLst/>
              <a:ahLst/>
              <a:cxnLst/>
              <a:rect l="l" t="t" r="r" b="b"/>
              <a:pathLst>
                <a:path w="11002" h="18183" extrusionOk="0">
                  <a:moveTo>
                    <a:pt x="2534" y="0"/>
                  </a:moveTo>
                  <a:lnTo>
                    <a:pt x="0" y="1233"/>
                  </a:lnTo>
                  <a:cubicBezTo>
                    <a:pt x="0" y="1233"/>
                    <a:pt x="8110" y="18183"/>
                    <a:pt x="9501" y="18183"/>
                  </a:cubicBezTo>
                  <a:cubicBezTo>
                    <a:pt x="9524" y="18183"/>
                    <a:pt x="9545" y="18178"/>
                    <a:pt x="9564" y="18169"/>
                  </a:cubicBezTo>
                  <a:cubicBezTo>
                    <a:pt x="11002" y="17461"/>
                    <a:pt x="2534" y="0"/>
                    <a:pt x="2534"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364850" y="3977025"/>
              <a:ext cx="40450" cy="26025"/>
            </a:xfrm>
            <a:custGeom>
              <a:avLst/>
              <a:gdLst/>
              <a:ahLst/>
              <a:cxnLst/>
              <a:rect l="l" t="t" r="r" b="b"/>
              <a:pathLst>
                <a:path w="1618" h="1041" extrusionOk="0">
                  <a:moveTo>
                    <a:pt x="1451" y="1"/>
                  </a:moveTo>
                  <a:cubicBezTo>
                    <a:pt x="1409" y="1"/>
                    <a:pt x="1353" y="18"/>
                    <a:pt x="1279" y="59"/>
                  </a:cubicBezTo>
                  <a:cubicBezTo>
                    <a:pt x="868" y="310"/>
                    <a:pt x="435" y="539"/>
                    <a:pt x="1" y="721"/>
                  </a:cubicBezTo>
                  <a:cubicBezTo>
                    <a:pt x="47" y="835"/>
                    <a:pt x="92" y="927"/>
                    <a:pt x="138" y="1041"/>
                  </a:cubicBezTo>
                  <a:cubicBezTo>
                    <a:pt x="572" y="858"/>
                    <a:pt x="960" y="630"/>
                    <a:pt x="1348" y="402"/>
                  </a:cubicBezTo>
                  <a:cubicBezTo>
                    <a:pt x="1548" y="274"/>
                    <a:pt x="1618" y="1"/>
                    <a:pt x="1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a:off x="2403000" y="3997900"/>
              <a:ext cx="44050" cy="24225"/>
            </a:xfrm>
            <a:custGeom>
              <a:avLst/>
              <a:gdLst/>
              <a:ahLst/>
              <a:cxnLst/>
              <a:rect l="l" t="t" r="r" b="b"/>
              <a:pathLst>
                <a:path w="1762" h="969" extrusionOk="0">
                  <a:moveTo>
                    <a:pt x="1625" y="0"/>
                  </a:moveTo>
                  <a:cubicBezTo>
                    <a:pt x="1214" y="183"/>
                    <a:pt x="803" y="365"/>
                    <a:pt x="392" y="525"/>
                  </a:cubicBezTo>
                  <a:cubicBezTo>
                    <a:pt x="196" y="604"/>
                    <a:pt x="0" y="968"/>
                    <a:pt x="195" y="968"/>
                  </a:cubicBezTo>
                  <a:cubicBezTo>
                    <a:pt x="227" y="968"/>
                    <a:pt x="269" y="959"/>
                    <a:pt x="324" y="936"/>
                  </a:cubicBezTo>
                  <a:cubicBezTo>
                    <a:pt x="803" y="754"/>
                    <a:pt x="1282" y="525"/>
                    <a:pt x="1762" y="297"/>
                  </a:cubicBezTo>
                  <a:cubicBezTo>
                    <a:pt x="1716" y="183"/>
                    <a:pt x="1670" y="92"/>
                    <a:pt x="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a:off x="2399675" y="4048075"/>
              <a:ext cx="41275" cy="25750"/>
            </a:xfrm>
            <a:custGeom>
              <a:avLst/>
              <a:gdLst/>
              <a:ahLst/>
              <a:cxnLst/>
              <a:rect l="l" t="t" r="r" b="b"/>
              <a:pathLst>
                <a:path w="1651" h="1030" extrusionOk="0">
                  <a:moveTo>
                    <a:pt x="1504" y="0"/>
                  </a:moveTo>
                  <a:cubicBezTo>
                    <a:pt x="1463" y="0"/>
                    <a:pt x="1404" y="21"/>
                    <a:pt x="1324" y="70"/>
                  </a:cubicBezTo>
                  <a:cubicBezTo>
                    <a:pt x="890" y="321"/>
                    <a:pt x="457" y="527"/>
                    <a:pt x="0" y="732"/>
                  </a:cubicBezTo>
                  <a:cubicBezTo>
                    <a:pt x="69" y="824"/>
                    <a:pt x="114" y="938"/>
                    <a:pt x="160" y="1029"/>
                  </a:cubicBezTo>
                  <a:cubicBezTo>
                    <a:pt x="571" y="846"/>
                    <a:pt x="982" y="641"/>
                    <a:pt x="1370" y="390"/>
                  </a:cubicBezTo>
                  <a:cubicBezTo>
                    <a:pt x="1566" y="265"/>
                    <a:pt x="165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438525" y="4069800"/>
              <a:ext cx="41625" cy="23075"/>
            </a:xfrm>
            <a:custGeom>
              <a:avLst/>
              <a:gdLst/>
              <a:ahLst/>
              <a:cxnLst/>
              <a:rect l="l" t="t" r="r" b="b"/>
              <a:pathLst>
                <a:path w="1665" h="923" extrusionOk="0">
                  <a:moveTo>
                    <a:pt x="1528" y="0"/>
                  </a:moveTo>
                  <a:cubicBezTo>
                    <a:pt x="1162" y="183"/>
                    <a:pt x="774" y="343"/>
                    <a:pt x="386" y="502"/>
                  </a:cubicBezTo>
                  <a:cubicBezTo>
                    <a:pt x="210" y="561"/>
                    <a:pt x="0" y="923"/>
                    <a:pt x="190" y="923"/>
                  </a:cubicBezTo>
                  <a:cubicBezTo>
                    <a:pt x="221" y="923"/>
                    <a:pt x="263" y="913"/>
                    <a:pt x="318" y="890"/>
                  </a:cubicBezTo>
                  <a:cubicBezTo>
                    <a:pt x="774" y="731"/>
                    <a:pt x="1231" y="525"/>
                    <a:pt x="1665" y="297"/>
                  </a:cubicBezTo>
                  <a:cubicBezTo>
                    <a:pt x="1619" y="183"/>
                    <a:pt x="1573" y="92"/>
                    <a:pt x="15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48750" y="4145150"/>
              <a:ext cx="39250" cy="25100"/>
            </a:xfrm>
            <a:custGeom>
              <a:avLst/>
              <a:gdLst/>
              <a:ahLst/>
              <a:cxnLst/>
              <a:rect l="l" t="t" r="r" b="b"/>
              <a:pathLst>
                <a:path w="1570" h="1004" extrusionOk="0">
                  <a:moveTo>
                    <a:pt x="1410" y="0"/>
                  </a:moveTo>
                  <a:cubicBezTo>
                    <a:pt x="1368" y="0"/>
                    <a:pt x="1309" y="20"/>
                    <a:pt x="1233" y="68"/>
                  </a:cubicBezTo>
                  <a:cubicBezTo>
                    <a:pt x="845" y="319"/>
                    <a:pt x="434" y="524"/>
                    <a:pt x="0" y="707"/>
                  </a:cubicBezTo>
                  <a:cubicBezTo>
                    <a:pt x="46" y="798"/>
                    <a:pt x="114" y="912"/>
                    <a:pt x="160" y="1004"/>
                  </a:cubicBezTo>
                  <a:cubicBezTo>
                    <a:pt x="548" y="821"/>
                    <a:pt x="936" y="615"/>
                    <a:pt x="1301" y="410"/>
                  </a:cubicBezTo>
                  <a:cubicBezTo>
                    <a:pt x="1500" y="284"/>
                    <a:pt x="1570" y="0"/>
                    <a:pt x="14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485150" y="4168525"/>
              <a:ext cx="38375" cy="21750"/>
            </a:xfrm>
            <a:custGeom>
              <a:avLst/>
              <a:gdLst/>
              <a:ahLst/>
              <a:cxnLst/>
              <a:rect l="l" t="t" r="r" b="b"/>
              <a:pathLst>
                <a:path w="1535" h="870" extrusionOk="0">
                  <a:moveTo>
                    <a:pt x="1397" y="0"/>
                  </a:moveTo>
                  <a:cubicBezTo>
                    <a:pt x="1078" y="160"/>
                    <a:pt x="735" y="297"/>
                    <a:pt x="393" y="434"/>
                  </a:cubicBezTo>
                  <a:cubicBezTo>
                    <a:pt x="214" y="513"/>
                    <a:pt x="0" y="870"/>
                    <a:pt x="205" y="870"/>
                  </a:cubicBezTo>
                  <a:cubicBezTo>
                    <a:pt x="235" y="870"/>
                    <a:pt x="275" y="862"/>
                    <a:pt x="325" y="845"/>
                  </a:cubicBezTo>
                  <a:cubicBezTo>
                    <a:pt x="735" y="685"/>
                    <a:pt x="1146" y="502"/>
                    <a:pt x="1534" y="320"/>
                  </a:cubicBezTo>
                  <a:cubicBezTo>
                    <a:pt x="1489" y="205"/>
                    <a:pt x="1443" y="114"/>
                    <a:pt x="1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503525" y="4249575"/>
              <a:ext cx="34700" cy="22825"/>
            </a:xfrm>
            <a:custGeom>
              <a:avLst/>
              <a:gdLst/>
              <a:ahLst/>
              <a:cxnLst/>
              <a:rect l="l" t="t" r="r" b="b"/>
              <a:pathLst>
                <a:path w="1388" h="913" extrusionOk="0">
                  <a:moveTo>
                    <a:pt x="1228" y="0"/>
                  </a:moveTo>
                  <a:cubicBezTo>
                    <a:pt x="1186" y="0"/>
                    <a:pt x="1127" y="20"/>
                    <a:pt x="1050" y="68"/>
                  </a:cubicBezTo>
                  <a:cubicBezTo>
                    <a:pt x="708" y="273"/>
                    <a:pt x="366" y="456"/>
                    <a:pt x="0" y="616"/>
                  </a:cubicBezTo>
                  <a:cubicBezTo>
                    <a:pt x="69" y="730"/>
                    <a:pt x="115" y="821"/>
                    <a:pt x="160" y="912"/>
                  </a:cubicBezTo>
                  <a:cubicBezTo>
                    <a:pt x="503" y="752"/>
                    <a:pt x="822" y="593"/>
                    <a:pt x="1119" y="387"/>
                  </a:cubicBezTo>
                  <a:cubicBezTo>
                    <a:pt x="1317" y="279"/>
                    <a:pt x="1387" y="0"/>
                    <a:pt x="1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535375" y="4276375"/>
              <a:ext cx="30950" cy="18350"/>
            </a:xfrm>
            <a:custGeom>
              <a:avLst/>
              <a:gdLst/>
              <a:ahLst/>
              <a:cxnLst/>
              <a:rect l="l" t="t" r="r" b="b"/>
              <a:pathLst>
                <a:path w="1238" h="734" extrusionOk="0">
                  <a:moveTo>
                    <a:pt x="1123" y="0"/>
                  </a:moveTo>
                  <a:cubicBezTo>
                    <a:pt x="895" y="91"/>
                    <a:pt x="644" y="205"/>
                    <a:pt x="416" y="297"/>
                  </a:cubicBezTo>
                  <a:cubicBezTo>
                    <a:pt x="217" y="376"/>
                    <a:pt x="0" y="733"/>
                    <a:pt x="205" y="733"/>
                  </a:cubicBezTo>
                  <a:cubicBezTo>
                    <a:pt x="235" y="733"/>
                    <a:pt x="274" y="725"/>
                    <a:pt x="324" y="708"/>
                  </a:cubicBezTo>
                  <a:cubicBezTo>
                    <a:pt x="644" y="593"/>
                    <a:pt x="941" y="457"/>
                    <a:pt x="1237" y="320"/>
                  </a:cubicBezTo>
                  <a:cubicBezTo>
                    <a:pt x="1214" y="205"/>
                    <a:pt x="1169" y="114"/>
                    <a:pt x="1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2266150" y="3516200"/>
              <a:ext cx="58350" cy="247275"/>
            </a:xfrm>
            <a:custGeom>
              <a:avLst/>
              <a:gdLst/>
              <a:ahLst/>
              <a:cxnLst/>
              <a:rect l="l" t="t" r="r" b="b"/>
              <a:pathLst>
                <a:path w="2334" h="9891" extrusionOk="0">
                  <a:moveTo>
                    <a:pt x="2258" y="1"/>
                  </a:moveTo>
                  <a:cubicBezTo>
                    <a:pt x="2176" y="1"/>
                    <a:pt x="2017" y="82"/>
                    <a:pt x="1963" y="164"/>
                  </a:cubicBezTo>
                  <a:cubicBezTo>
                    <a:pt x="1050" y="1510"/>
                    <a:pt x="0" y="3154"/>
                    <a:pt x="91" y="4843"/>
                  </a:cubicBezTo>
                  <a:cubicBezTo>
                    <a:pt x="183" y="6532"/>
                    <a:pt x="822" y="8267"/>
                    <a:pt x="1415" y="9841"/>
                  </a:cubicBezTo>
                  <a:cubicBezTo>
                    <a:pt x="1425" y="9876"/>
                    <a:pt x="1451" y="9890"/>
                    <a:pt x="1484" y="9890"/>
                  </a:cubicBezTo>
                  <a:cubicBezTo>
                    <a:pt x="1606" y="9890"/>
                    <a:pt x="1834" y="9698"/>
                    <a:pt x="1781" y="9590"/>
                  </a:cubicBezTo>
                  <a:cubicBezTo>
                    <a:pt x="1278" y="8244"/>
                    <a:pt x="868" y="6851"/>
                    <a:pt x="594" y="5436"/>
                  </a:cubicBezTo>
                  <a:cubicBezTo>
                    <a:pt x="206" y="3473"/>
                    <a:pt x="1187" y="1738"/>
                    <a:pt x="2260" y="141"/>
                  </a:cubicBezTo>
                  <a:cubicBezTo>
                    <a:pt x="2334" y="39"/>
                    <a:pt x="2314" y="1"/>
                    <a:pt x="2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2121525" y="3632125"/>
              <a:ext cx="177500" cy="138000"/>
            </a:xfrm>
            <a:custGeom>
              <a:avLst/>
              <a:gdLst/>
              <a:ahLst/>
              <a:cxnLst/>
              <a:rect l="l" t="t" r="r" b="b"/>
              <a:pathLst>
                <a:path w="7100" h="5520" extrusionOk="0">
                  <a:moveTo>
                    <a:pt x="2475" y="0"/>
                  </a:moveTo>
                  <a:cubicBezTo>
                    <a:pt x="1768" y="23"/>
                    <a:pt x="1037" y="183"/>
                    <a:pt x="353" y="388"/>
                  </a:cubicBezTo>
                  <a:cubicBezTo>
                    <a:pt x="231" y="429"/>
                    <a:pt x="1" y="722"/>
                    <a:pt x="112" y="722"/>
                  </a:cubicBezTo>
                  <a:cubicBezTo>
                    <a:pt x="126" y="722"/>
                    <a:pt x="145" y="718"/>
                    <a:pt x="170" y="708"/>
                  </a:cubicBezTo>
                  <a:cubicBezTo>
                    <a:pt x="855" y="525"/>
                    <a:pt x="1540" y="388"/>
                    <a:pt x="2247" y="343"/>
                  </a:cubicBezTo>
                  <a:cubicBezTo>
                    <a:pt x="2291" y="341"/>
                    <a:pt x="2334" y="340"/>
                    <a:pt x="2376" y="340"/>
                  </a:cubicBezTo>
                  <a:cubicBezTo>
                    <a:pt x="3282" y="340"/>
                    <a:pt x="3616" y="809"/>
                    <a:pt x="4096" y="1530"/>
                  </a:cubicBezTo>
                  <a:cubicBezTo>
                    <a:pt x="4986" y="2831"/>
                    <a:pt x="5831" y="4154"/>
                    <a:pt x="6675" y="5501"/>
                  </a:cubicBezTo>
                  <a:cubicBezTo>
                    <a:pt x="6685" y="5514"/>
                    <a:pt x="6700" y="5519"/>
                    <a:pt x="6719" y="5519"/>
                  </a:cubicBezTo>
                  <a:cubicBezTo>
                    <a:pt x="6836" y="5519"/>
                    <a:pt x="7100" y="5300"/>
                    <a:pt x="7041" y="5182"/>
                  </a:cubicBezTo>
                  <a:cubicBezTo>
                    <a:pt x="6128" y="3744"/>
                    <a:pt x="5215" y="2306"/>
                    <a:pt x="4256" y="913"/>
                  </a:cubicBezTo>
                  <a:cubicBezTo>
                    <a:pt x="3754" y="206"/>
                    <a:pt x="3366" y="0"/>
                    <a:pt x="2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2239900" y="3751425"/>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321500" y="3712050"/>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266700" y="3792425"/>
              <a:ext cx="173800" cy="170575"/>
            </a:xfrm>
            <a:custGeom>
              <a:avLst/>
              <a:gdLst/>
              <a:ahLst/>
              <a:cxnLst/>
              <a:rect l="l" t="t" r="r" b="b"/>
              <a:pathLst>
                <a:path w="6952" h="6823" extrusionOk="0">
                  <a:moveTo>
                    <a:pt x="2993" y="0"/>
                  </a:moveTo>
                  <a:cubicBezTo>
                    <a:pt x="2817" y="0"/>
                    <a:pt x="2634" y="16"/>
                    <a:pt x="2443" y="48"/>
                  </a:cubicBezTo>
                  <a:cubicBezTo>
                    <a:pt x="2443" y="48"/>
                    <a:pt x="1" y="687"/>
                    <a:pt x="412" y="3677"/>
                  </a:cubicBezTo>
                  <a:cubicBezTo>
                    <a:pt x="709" y="5728"/>
                    <a:pt x="2348" y="6823"/>
                    <a:pt x="3813" y="6823"/>
                  </a:cubicBezTo>
                  <a:cubicBezTo>
                    <a:pt x="4484" y="6823"/>
                    <a:pt x="5118" y="6593"/>
                    <a:pt x="5570" y="6119"/>
                  </a:cubicBezTo>
                  <a:cubicBezTo>
                    <a:pt x="6952" y="4673"/>
                    <a:pt x="6067" y="0"/>
                    <a:pt x="2993"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47300" y="3736300"/>
              <a:ext cx="143275" cy="77825"/>
            </a:xfrm>
            <a:custGeom>
              <a:avLst/>
              <a:gdLst/>
              <a:ahLst/>
              <a:cxnLst/>
              <a:rect l="l" t="t" r="r" b="b"/>
              <a:pathLst>
                <a:path w="5731" h="3113" extrusionOk="0">
                  <a:moveTo>
                    <a:pt x="3547" y="0"/>
                  </a:moveTo>
                  <a:cubicBezTo>
                    <a:pt x="3279" y="0"/>
                    <a:pt x="2984" y="32"/>
                    <a:pt x="2671" y="102"/>
                  </a:cubicBezTo>
                  <a:cubicBezTo>
                    <a:pt x="2671" y="102"/>
                    <a:pt x="1" y="809"/>
                    <a:pt x="47" y="2224"/>
                  </a:cubicBezTo>
                  <a:cubicBezTo>
                    <a:pt x="56" y="2849"/>
                    <a:pt x="558" y="3112"/>
                    <a:pt x="1256" y="3112"/>
                  </a:cubicBezTo>
                  <a:cubicBezTo>
                    <a:pt x="2165" y="3112"/>
                    <a:pt x="3408" y="2667"/>
                    <a:pt x="4338" y="1996"/>
                  </a:cubicBezTo>
                  <a:cubicBezTo>
                    <a:pt x="5731" y="990"/>
                    <a:pt x="5041" y="0"/>
                    <a:pt x="354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361425" y="3717650"/>
              <a:ext cx="406325" cy="179600"/>
            </a:xfrm>
            <a:custGeom>
              <a:avLst/>
              <a:gdLst/>
              <a:ahLst/>
              <a:cxnLst/>
              <a:rect l="l" t="t" r="r" b="b"/>
              <a:pathLst>
                <a:path w="16253" h="7184" extrusionOk="0">
                  <a:moveTo>
                    <a:pt x="11021" y="1"/>
                  </a:moveTo>
                  <a:cubicBezTo>
                    <a:pt x="7106" y="1"/>
                    <a:pt x="1" y="4682"/>
                    <a:pt x="1" y="4682"/>
                  </a:cubicBezTo>
                  <a:cubicBezTo>
                    <a:pt x="1203" y="6236"/>
                    <a:pt x="4564" y="7183"/>
                    <a:pt x="7921" y="7183"/>
                  </a:cubicBezTo>
                  <a:cubicBezTo>
                    <a:pt x="9347" y="7183"/>
                    <a:pt x="10771" y="7013"/>
                    <a:pt x="12030" y="6645"/>
                  </a:cubicBezTo>
                  <a:cubicBezTo>
                    <a:pt x="16253" y="5435"/>
                    <a:pt x="15613" y="1464"/>
                    <a:pt x="12190" y="186"/>
                  </a:cubicBezTo>
                  <a:cubicBezTo>
                    <a:pt x="11849" y="58"/>
                    <a:pt x="11454" y="1"/>
                    <a:pt x="11021"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679850" y="3728550"/>
              <a:ext cx="25125" cy="53675"/>
            </a:xfrm>
            <a:custGeom>
              <a:avLst/>
              <a:gdLst/>
              <a:ahLst/>
              <a:cxnLst/>
              <a:rect l="l" t="t" r="r" b="b"/>
              <a:pathLst>
                <a:path w="1005" h="2147" extrusionOk="0">
                  <a:moveTo>
                    <a:pt x="0" y="1"/>
                  </a:moveTo>
                  <a:cubicBezTo>
                    <a:pt x="229" y="389"/>
                    <a:pt x="411" y="800"/>
                    <a:pt x="548" y="1211"/>
                  </a:cubicBezTo>
                  <a:cubicBezTo>
                    <a:pt x="594" y="1416"/>
                    <a:pt x="640" y="1599"/>
                    <a:pt x="685" y="1781"/>
                  </a:cubicBezTo>
                  <a:cubicBezTo>
                    <a:pt x="799" y="1895"/>
                    <a:pt x="913" y="2009"/>
                    <a:pt x="1005" y="2146"/>
                  </a:cubicBezTo>
                  <a:cubicBezTo>
                    <a:pt x="982" y="1987"/>
                    <a:pt x="982" y="1850"/>
                    <a:pt x="959" y="1690"/>
                  </a:cubicBezTo>
                  <a:cubicBezTo>
                    <a:pt x="868" y="1233"/>
                    <a:pt x="731" y="754"/>
                    <a:pt x="503" y="297"/>
                  </a:cubicBezTo>
                  <a:cubicBezTo>
                    <a:pt x="343" y="183"/>
                    <a:pt x="183" y="9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685550" y="3785050"/>
              <a:ext cx="21150" cy="75350"/>
            </a:xfrm>
            <a:custGeom>
              <a:avLst/>
              <a:gdLst/>
              <a:ahLst/>
              <a:cxnLst/>
              <a:rect l="l" t="t" r="r" b="b"/>
              <a:pathLst>
                <a:path w="846" h="3014" extrusionOk="0">
                  <a:moveTo>
                    <a:pt x="777" y="0"/>
                  </a:moveTo>
                  <a:lnTo>
                    <a:pt x="777" y="0"/>
                  </a:lnTo>
                  <a:cubicBezTo>
                    <a:pt x="745" y="65"/>
                    <a:pt x="667" y="130"/>
                    <a:pt x="608" y="130"/>
                  </a:cubicBezTo>
                  <a:cubicBezTo>
                    <a:pt x="583" y="130"/>
                    <a:pt x="562" y="119"/>
                    <a:pt x="549" y="92"/>
                  </a:cubicBezTo>
                  <a:lnTo>
                    <a:pt x="526" y="92"/>
                  </a:lnTo>
                  <a:cubicBezTo>
                    <a:pt x="594" y="1028"/>
                    <a:pt x="389" y="1941"/>
                    <a:pt x="1" y="2785"/>
                  </a:cubicBezTo>
                  <a:cubicBezTo>
                    <a:pt x="24" y="2876"/>
                    <a:pt x="46" y="2945"/>
                    <a:pt x="92" y="3013"/>
                  </a:cubicBezTo>
                  <a:cubicBezTo>
                    <a:pt x="571" y="2078"/>
                    <a:pt x="845" y="1073"/>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670150" y="3863800"/>
              <a:ext cx="14300" cy="17700"/>
            </a:xfrm>
            <a:custGeom>
              <a:avLst/>
              <a:gdLst/>
              <a:ahLst/>
              <a:cxnLst/>
              <a:rect l="l" t="t" r="r" b="b"/>
              <a:pathLst>
                <a:path w="572" h="708" extrusionOk="0">
                  <a:moveTo>
                    <a:pt x="434" y="0"/>
                  </a:moveTo>
                  <a:cubicBezTo>
                    <a:pt x="297" y="251"/>
                    <a:pt x="160" y="480"/>
                    <a:pt x="0" y="708"/>
                  </a:cubicBezTo>
                  <a:cubicBezTo>
                    <a:pt x="69" y="685"/>
                    <a:pt x="160" y="662"/>
                    <a:pt x="229" y="617"/>
                  </a:cubicBezTo>
                  <a:cubicBezTo>
                    <a:pt x="343" y="457"/>
                    <a:pt x="457" y="274"/>
                    <a:pt x="571" y="92"/>
                  </a:cubicBezTo>
                  <a:lnTo>
                    <a:pt x="571" y="92"/>
                  </a:lnTo>
                  <a:cubicBezTo>
                    <a:pt x="559" y="98"/>
                    <a:pt x="545" y="101"/>
                    <a:pt x="531" y="101"/>
                  </a:cubicBezTo>
                  <a:cubicBezTo>
                    <a:pt x="492" y="101"/>
                    <a:pt x="451" y="79"/>
                    <a:pt x="434" y="46"/>
                  </a:cubicBezTo>
                  <a:cubicBezTo>
                    <a:pt x="434" y="23"/>
                    <a:pt x="434" y="23"/>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570300" y="3718275"/>
              <a:ext cx="54225" cy="37700"/>
            </a:xfrm>
            <a:custGeom>
              <a:avLst/>
              <a:gdLst/>
              <a:ahLst/>
              <a:cxnLst/>
              <a:rect l="l" t="t" r="r" b="b"/>
              <a:pathLst>
                <a:path w="2169" h="1508" extrusionOk="0">
                  <a:moveTo>
                    <a:pt x="2168" y="1"/>
                  </a:moveTo>
                  <a:lnTo>
                    <a:pt x="2168" y="1"/>
                  </a:lnTo>
                  <a:cubicBezTo>
                    <a:pt x="2100" y="24"/>
                    <a:pt x="2009" y="24"/>
                    <a:pt x="1940" y="24"/>
                  </a:cubicBezTo>
                  <a:cubicBezTo>
                    <a:pt x="1370" y="594"/>
                    <a:pt x="708" y="1051"/>
                    <a:pt x="0" y="1439"/>
                  </a:cubicBezTo>
                  <a:cubicBezTo>
                    <a:pt x="69" y="1462"/>
                    <a:pt x="137" y="1485"/>
                    <a:pt x="205" y="1507"/>
                  </a:cubicBezTo>
                  <a:cubicBezTo>
                    <a:pt x="411" y="1393"/>
                    <a:pt x="616" y="1256"/>
                    <a:pt x="822" y="1142"/>
                  </a:cubicBezTo>
                  <a:cubicBezTo>
                    <a:pt x="708" y="1097"/>
                    <a:pt x="822" y="891"/>
                    <a:pt x="959" y="868"/>
                  </a:cubicBezTo>
                  <a:cubicBezTo>
                    <a:pt x="1027" y="868"/>
                    <a:pt x="1118" y="868"/>
                    <a:pt x="1210" y="845"/>
                  </a:cubicBezTo>
                  <a:cubicBezTo>
                    <a:pt x="1552" y="594"/>
                    <a:pt x="1872" y="320"/>
                    <a:pt x="2168" y="1"/>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432775" y="3755950"/>
              <a:ext cx="134125" cy="35975"/>
            </a:xfrm>
            <a:custGeom>
              <a:avLst/>
              <a:gdLst/>
              <a:ahLst/>
              <a:cxnLst/>
              <a:rect l="l" t="t" r="r" b="b"/>
              <a:pathLst>
                <a:path w="5365" h="1439" extrusionOk="0">
                  <a:moveTo>
                    <a:pt x="5341" y="0"/>
                  </a:moveTo>
                  <a:cubicBezTo>
                    <a:pt x="3835" y="776"/>
                    <a:pt x="2123" y="1142"/>
                    <a:pt x="434" y="1210"/>
                  </a:cubicBezTo>
                  <a:cubicBezTo>
                    <a:pt x="297" y="1279"/>
                    <a:pt x="160" y="1370"/>
                    <a:pt x="0" y="1438"/>
                  </a:cubicBezTo>
                  <a:cubicBezTo>
                    <a:pt x="1826" y="1416"/>
                    <a:pt x="3721" y="1005"/>
                    <a:pt x="5364" y="183"/>
                  </a:cubicBezTo>
                  <a:cubicBezTo>
                    <a:pt x="5296" y="137"/>
                    <a:pt x="5296" y="69"/>
                    <a:pt x="5341"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588550" y="3738800"/>
              <a:ext cx="117000" cy="49500"/>
            </a:xfrm>
            <a:custGeom>
              <a:avLst/>
              <a:gdLst/>
              <a:ahLst/>
              <a:cxnLst/>
              <a:rect l="l" t="t" r="r" b="b"/>
              <a:pathLst>
                <a:path w="4680" h="1980" extrusionOk="0">
                  <a:moveTo>
                    <a:pt x="966" y="1"/>
                  </a:moveTo>
                  <a:cubicBezTo>
                    <a:pt x="803" y="1"/>
                    <a:pt x="641" y="9"/>
                    <a:pt x="480" y="24"/>
                  </a:cubicBezTo>
                  <a:cubicBezTo>
                    <a:pt x="388" y="47"/>
                    <a:pt x="297" y="47"/>
                    <a:pt x="229" y="47"/>
                  </a:cubicBezTo>
                  <a:cubicBezTo>
                    <a:pt x="115" y="70"/>
                    <a:pt x="0" y="276"/>
                    <a:pt x="92" y="321"/>
                  </a:cubicBezTo>
                  <a:lnTo>
                    <a:pt x="137" y="321"/>
                  </a:lnTo>
                  <a:cubicBezTo>
                    <a:pt x="385" y="282"/>
                    <a:pt x="637" y="262"/>
                    <a:pt x="890" y="262"/>
                  </a:cubicBezTo>
                  <a:cubicBezTo>
                    <a:pt x="2240" y="262"/>
                    <a:pt x="3598" y="826"/>
                    <a:pt x="4406" y="1942"/>
                  </a:cubicBezTo>
                  <a:lnTo>
                    <a:pt x="4429" y="1942"/>
                  </a:lnTo>
                  <a:cubicBezTo>
                    <a:pt x="4442" y="1969"/>
                    <a:pt x="4463" y="1980"/>
                    <a:pt x="4488" y="1980"/>
                  </a:cubicBezTo>
                  <a:cubicBezTo>
                    <a:pt x="4547" y="1980"/>
                    <a:pt x="4625" y="1915"/>
                    <a:pt x="4657" y="1850"/>
                  </a:cubicBezTo>
                  <a:cubicBezTo>
                    <a:pt x="4680" y="1828"/>
                    <a:pt x="4680" y="1782"/>
                    <a:pt x="4657" y="1736"/>
                  </a:cubicBezTo>
                  <a:cubicBezTo>
                    <a:pt x="4565" y="1599"/>
                    <a:pt x="4451" y="1485"/>
                    <a:pt x="4337" y="1371"/>
                  </a:cubicBezTo>
                  <a:cubicBezTo>
                    <a:pt x="3469" y="463"/>
                    <a:pt x="2209" y="1"/>
                    <a:pt x="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671300" y="3835275"/>
              <a:ext cx="17700" cy="31050"/>
            </a:xfrm>
            <a:custGeom>
              <a:avLst/>
              <a:gdLst/>
              <a:ahLst/>
              <a:cxnLst/>
              <a:rect l="l" t="t" r="r" b="b"/>
              <a:pathLst>
                <a:path w="708" h="1242" extrusionOk="0">
                  <a:moveTo>
                    <a:pt x="160" y="0"/>
                  </a:moveTo>
                  <a:cubicBezTo>
                    <a:pt x="160" y="23"/>
                    <a:pt x="160" y="23"/>
                    <a:pt x="160" y="23"/>
                  </a:cubicBezTo>
                  <a:cubicBezTo>
                    <a:pt x="114" y="160"/>
                    <a:pt x="69" y="274"/>
                    <a:pt x="0" y="388"/>
                  </a:cubicBezTo>
                  <a:cubicBezTo>
                    <a:pt x="160" y="639"/>
                    <a:pt x="274" y="890"/>
                    <a:pt x="388" y="1141"/>
                  </a:cubicBezTo>
                  <a:cubicBezTo>
                    <a:pt x="388" y="1164"/>
                    <a:pt x="388" y="1164"/>
                    <a:pt x="388" y="1187"/>
                  </a:cubicBezTo>
                  <a:cubicBezTo>
                    <a:pt x="405" y="1220"/>
                    <a:pt x="446" y="1242"/>
                    <a:pt x="485" y="1242"/>
                  </a:cubicBezTo>
                  <a:cubicBezTo>
                    <a:pt x="499" y="1242"/>
                    <a:pt x="513" y="1239"/>
                    <a:pt x="525" y="1233"/>
                  </a:cubicBezTo>
                  <a:cubicBezTo>
                    <a:pt x="616" y="1210"/>
                    <a:pt x="708" y="1119"/>
                    <a:pt x="662" y="1027"/>
                  </a:cubicBezTo>
                  <a:cubicBezTo>
                    <a:pt x="662" y="1027"/>
                    <a:pt x="662" y="1004"/>
                    <a:pt x="662" y="1004"/>
                  </a:cubicBezTo>
                  <a:cubicBezTo>
                    <a:pt x="616" y="936"/>
                    <a:pt x="594" y="867"/>
                    <a:pt x="571" y="776"/>
                  </a:cubicBezTo>
                  <a:cubicBezTo>
                    <a:pt x="434" y="525"/>
                    <a:pt x="320" y="251"/>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65150" y="3754075"/>
              <a:ext cx="109025" cy="85200"/>
            </a:xfrm>
            <a:custGeom>
              <a:avLst/>
              <a:gdLst/>
              <a:ahLst/>
              <a:cxnLst/>
              <a:rect l="l" t="t" r="r" b="b"/>
              <a:pathLst>
                <a:path w="4361" h="3408" extrusionOk="0">
                  <a:moveTo>
                    <a:pt x="170" y="1"/>
                  </a:moveTo>
                  <a:cubicBezTo>
                    <a:pt x="121" y="1"/>
                    <a:pt x="84" y="38"/>
                    <a:pt x="46" y="75"/>
                  </a:cubicBezTo>
                  <a:cubicBezTo>
                    <a:pt x="1" y="144"/>
                    <a:pt x="1" y="212"/>
                    <a:pt x="69" y="258"/>
                  </a:cubicBezTo>
                  <a:lnTo>
                    <a:pt x="92" y="258"/>
                  </a:lnTo>
                  <a:cubicBezTo>
                    <a:pt x="1165" y="600"/>
                    <a:pt x="2146" y="1194"/>
                    <a:pt x="2968" y="1970"/>
                  </a:cubicBezTo>
                  <a:cubicBezTo>
                    <a:pt x="3014" y="1924"/>
                    <a:pt x="3082" y="1901"/>
                    <a:pt x="3128" y="1856"/>
                  </a:cubicBezTo>
                  <a:cubicBezTo>
                    <a:pt x="3175" y="1821"/>
                    <a:pt x="3205" y="1807"/>
                    <a:pt x="3222" y="1807"/>
                  </a:cubicBezTo>
                  <a:cubicBezTo>
                    <a:pt x="3274" y="1807"/>
                    <a:pt x="3218" y="1925"/>
                    <a:pt x="3150" y="1993"/>
                  </a:cubicBezTo>
                  <a:cubicBezTo>
                    <a:pt x="3105" y="2016"/>
                    <a:pt x="3082" y="2038"/>
                    <a:pt x="3036" y="2061"/>
                  </a:cubicBezTo>
                  <a:cubicBezTo>
                    <a:pt x="3447" y="2449"/>
                    <a:pt x="3812" y="2906"/>
                    <a:pt x="4132" y="3408"/>
                  </a:cubicBezTo>
                  <a:cubicBezTo>
                    <a:pt x="4132" y="3385"/>
                    <a:pt x="4155" y="3362"/>
                    <a:pt x="4155" y="3339"/>
                  </a:cubicBezTo>
                  <a:cubicBezTo>
                    <a:pt x="4175" y="3278"/>
                    <a:pt x="4268" y="3199"/>
                    <a:pt x="4337" y="3199"/>
                  </a:cubicBezTo>
                  <a:cubicBezTo>
                    <a:pt x="4345" y="3199"/>
                    <a:pt x="4353" y="3200"/>
                    <a:pt x="4360" y="3202"/>
                  </a:cubicBezTo>
                  <a:cubicBezTo>
                    <a:pt x="3470" y="1742"/>
                    <a:pt x="2032" y="623"/>
                    <a:pt x="411" y="75"/>
                  </a:cubicBezTo>
                  <a:cubicBezTo>
                    <a:pt x="343" y="53"/>
                    <a:pt x="275" y="30"/>
                    <a:pt x="206" y="7"/>
                  </a:cubicBezTo>
                  <a:cubicBezTo>
                    <a:pt x="193" y="3"/>
                    <a:pt x="182" y="1"/>
                    <a:pt x="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416225" y="3827275"/>
              <a:ext cx="190600" cy="48525"/>
            </a:xfrm>
            <a:custGeom>
              <a:avLst/>
              <a:gdLst/>
              <a:ahLst/>
              <a:cxnLst/>
              <a:rect l="l" t="t" r="r" b="b"/>
              <a:pathLst>
                <a:path w="7624" h="1941" extrusionOk="0">
                  <a:moveTo>
                    <a:pt x="7624" y="1"/>
                  </a:moveTo>
                  <a:lnTo>
                    <a:pt x="7624" y="1"/>
                  </a:lnTo>
                  <a:cubicBezTo>
                    <a:pt x="7396" y="69"/>
                    <a:pt x="7167" y="137"/>
                    <a:pt x="6939" y="183"/>
                  </a:cubicBezTo>
                  <a:cubicBezTo>
                    <a:pt x="4794" y="1187"/>
                    <a:pt x="2351" y="1644"/>
                    <a:pt x="0" y="1781"/>
                  </a:cubicBezTo>
                  <a:cubicBezTo>
                    <a:pt x="137" y="1827"/>
                    <a:pt x="297" y="1895"/>
                    <a:pt x="457" y="1941"/>
                  </a:cubicBezTo>
                  <a:cubicBezTo>
                    <a:pt x="2945" y="1758"/>
                    <a:pt x="5478" y="1165"/>
                    <a:pt x="7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14225" y="3799225"/>
              <a:ext cx="32775" cy="23500"/>
            </a:xfrm>
            <a:custGeom>
              <a:avLst/>
              <a:gdLst/>
              <a:ahLst/>
              <a:cxnLst/>
              <a:rect l="l" t="t" r="r" b="b"/>
              <a:pathLst>
                <a:path w="1311" h="940" extrusionOk="0">
                  <a:moveTo>
                    <a:pt x="1259" y="1"/>
                  </a:moveTo>
                  <a:cubicBezTo>
                    <a:pt x="1242" y="1"/>
                    <a:pt x="1212" y="15"/>
                    <a:pt x="1165" y="50"/>
                  </a:cubicBezTo>
                  <a:cubicBezTo>
                    <a:pt x="1119" y="95"/>
                    <a:pt x="1051" y="118"/>
                    <a:pt x="1005" y="164"/>
                  </a:cubicBezTo>
                  <a:cubicBezTo>
                    <a:pt x="685" y="392"/>
                    <a:pt x="343" y="620"/>
                    <a:pt x="1" y="803"/>
                  </a:cubicBezTo>
                  <a:cubicBezTo>
                    <a:pt x="46" y="826"/>
                    <a:pt x="46" y="894"/>
                    <a:pt x="23" y="940"/>
                  </a:cubicBezTo>
                  <a:cubicBezTo>
                    <a:pt x="389" y="735"/>
                    <a:pt x="731" y="506"/>
                    <a:pt x="1073" y="255"/>
                  </a:cubicBezTo>
                  <a:cubicBezTo>
                    <a:pt x="1119" y="232"/>
                    <a:pt x="1142" y="210"/>
                    <a:pt x="1187" y="187"/>
                  </a:cubicBezTo>
                  <a:cubicBezTo>
                    <a:pt x="1255" y="119"/>
                    <a:pt x="1311" y="1"/>
                    <a:pt x="1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03675" y="3803875"/>
              <a:ext cx="211725" cy="36675"/>
            </a:xfrm>
            <a:custGeom>
              <a:avLst/>
              <a:gdLst/>
              <a:ahLst/>
              <a:cxnLst/>
              <a:rect l="l" t="t" r="r" b="b"/>
              <a:pathLst>
                <a:path w="8469" h="1467" extrusionOk="0">
                  <a:moveTo>
                    <a:pt x="320" y="1"/>
                  </a:moveTo>
                  <a:cubicBezTo>
                    <a:pt x="205" y="69"/>
                    <a:pt x="114" y="115"/>
                    <a:pt x="0" y="183"/>
                  </a:cubicBezTo>
                  <a:cubicBezTo>
                    <a:pt x="1414" y="1067"/>
                    <a:pt x="3076" y="1466"/>
                    <a:pt x="4739" y="1466"/>
                  </a:cubicBezTo>
                  <a:cubicBezTo>
                    <a:pt x="5653" y="1466"/>
                    <a:pt x="6567" y="1346"/>
                    <a:pt x="7441" y="1119"/>
                  </a:cubicBezTo>
                  <a:cubicBezTo>
                    <a:pt x="7669" y="1073"/>
                    <a:pt x="7898" y="1005"/>
                    <a:pt x="8126" y="937"/>
                  </a:cubicBezTo>
                  <a:cubicBezTo>
                    <a:pt x="8194" y="914"/>
                    <a:pt x="8263" y="891"/>
                    <a:pt x="8331" y="868"/>
                  </a:cubicBezTo>
                  <a:cubicBezTo>
                    <a:pt x="8377" y="845"/>
                    <a:pt x="8423" y="800"/>
                    <a:pt x="8445" y="754"/>
                  </a:cubicBezTo>
                  <a:cubicBezTo>
                    <a:pt x="8468" y="708"/>
                    <a:pt x="8468" y="640"/>
                    <a:pt x="8423" y="617"/>
                  </a:cubicBezTo>
                  <a:cubicBezTo>
                    <a:pt x="8400" y="617"/>
                    <a:pt x="8377" y="617"/>
                    <a:pt x="8354" y="640"/>
                  </a:cubicBezTo>
                  <a:cubicBezTo>
                    <a:pt x="7279" y="1014"/>
                    <a:pt x="6103" y="1215"/>
                    <a:pt x="4926" y="1215"/>
                  </a:cubicBezTo>
                  <a:cubicBezTo>
                    <a:pt x="3305" y="1215"/>
                    <a:pt x="1682" y="834"/>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614800" y="3834025"/>
              <a:ext cx="60500" cy="59475"/>
            </a:xfrm>
            <a:custGeom>
              <a:avLst/>
              <a:gdLst/>
              <a:ahLst/>
              <a:cxnLst/>
              <a:rect l="l" t="t" r="r" b="b"/>
              <a:pathLst>
                <a:path w="2420" h="2379" extrusionOk="0">
                  <a:moveTo>
                    <a:pt x="2351" y="1"/>
                  </a:moveTo>
                  <a:cubicBezTo>
                    <a:pt x="2282" y="1"/>
                    <a:pt x="2189" y="80"/>
                    <a:pt x="2169" y="141"/>
                  </a:cubicBezTo>
                  <a:cubicBezTo>
                    <a:pt x="2169" y="164"/>
                    <a:pt x="2146" y="187"/>
                    <a:pt x="2146" y="210"/>
                  </a:cubicBezTo>
                  <a:cubicBezTo>
                    <a:pt x="1804" y="1169"/>
                    <a:pt x="982" y="1853"/>
                    <a:pt x="0" y="2378"/>
                  </a:cubicBezTo>
                  <a:cubicBezTo>
                    <a:pt x="160" y="2355"/>
                    <a:pt x="320" y="2333"/>
                    <a:pt x="480" y="2310"/>
                  </a:cubicBezTo>
                  <a:cubicBezTo>
                    <a:pt x="1256" y="1830"/>
                    <a:pt x="1918" y="1214"/>
                    <a:pt x="2283" y="438"/>
                  </a:cubicBezTo>
                  <a:cubicBezTo>
                    <a:pt x="2329" y="324"/>
                    <a:pt x="2374" y="210"/>
                    <a:pt x="2420" y="73"/>
                  </a:cubicBezTo>
                  <a:cubicBezTo>
                    <a:pt x="2420" y="73"/>
                    <a:pt x="2420" y="73"/>
                    <a:pt x="2420" y="50"/>
                  </a:cubicBezTo>
                  <a:cubicBezTo>
                    <a:pt x="2420" y="27"/>
                    <a:pt x="2420" y="4"/>
                    <a:pt x="2374" y="4"/>
                  </a:cubicBezTo>
                  <a:cubicBezTo>
                    <a:pt x="2367" y="2"/>
                    <a:pt x="2359" y="1"/>
                    <a:pt x="2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358575" y="3507525"/>
              <a:ext cx="358600" cy="335175"/>
            </a:xfrm>
            <a:custGeom>
              <a:avLst/>
              <a:gdLst/>
              <a:ahLst/>
              <a:cxnLst/>
              <a:rect l="l" t="t" r="r" b="b"/>
              <a:pathLst>
                <a:path w="14344" h="13407" extrusionOk="0">
                  <a:moveTo>
                    <a:pt x="7656" y="1"/>
                  </a:moveTo>
                  <a:cubicBezTo>
                    <a:pt x="7009" y="1"/>
                    <a:pt x="6317" y="131"/>
                    <a:pt x="5593" y="419"/>
                  </a:cubicBezTo>
                  <a:cubicBezTo>
                    <a:pt x="1" y="2656"/>
                    <a:pt x="115" y="13087"/>
                    <a:pt x="115" y="13087"/>
                  </a:cubicBezTo>
                  <a:lnTo>
                    <a:pt x="526" y="13407"/>
                  </a:lnTo>
                  <a:cubicBezTo>
                    <a:pt x="526" y="13407"/>
                    <a:pt x="6209" y="12950"/>
                    <a:pt x="10546" y="9207"/>
                  </a:cubicBezTo>
                  <a:cubicBezTo>
                    <a:pt x="14344" y="5946"/>
                    <a:pt x="12027" y="1"/>
                    <a:pt x="7656"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022000" y="3854675"/>
              <a:ext cx="314925" cy="289975"/>
            </a:xfrm>
            <a:custGeom>
              <a:avLst/>
              <a:gdLst/>
              <a:ahLst/>
              <a:cxnLst/>
              <a:rect l="l" t="t" r="r" b="b"/>
              <a:pathLst>
                <a:path w="12597" h="11599" extrusionOk="0">
                  <a:moveTo>
                    <a:pt x="11912" y="0"/>
                  </a:moveTo>
                  <a:cubicBezTo>
                    <a:pt x="11911" y="0"/>
                    <a:pt x="1960" y="3264"/>
                    <a:pt x="841" y="6756"/>
                  </a:cubicBezTo>
                  <a:cubicBezTo>
                    <a:pt x="0" y="9314"/>
                    <a:pt x="1255" y="11599"/>
                    <a:pt x="3409" y="11599"/>
                  </a:cubicBezTo>
                  <a:cubicBezTo>
                    <a:pt x="4176" y="11599"/>
                    <a:pt x="5058" y="11309"/>
                    <a:pt x="6000" y="10637"/>
                  </a:cubicBezTo>
                  <a:cubicBezTo>
                    <a:pt x="9561" y="8103"/>
                    <a:pt x="12596" y="2716"/>
                    <a:pt x="11912"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067550" y="4089200"/>
              <a:ext cx="69650" cy="36550"/>
            </a:xfrm>
            <a:custGeom>
              <a:avLst/>
              <a:gdLst/>
              <a:ahLst/>
              <a:cxnLst/>
              <a:rect l="l" t="t" r="r" b="b"/>
              <a:pathLst>
                <a:path w="2786" h="1462" extrusionOk="0">
                  <a:moveTo>
                    <a:pt x="229" y="0"/>
                  </a:moveTo>
                  <a:cubicBezTo>
                    <a:pt x="229" y="0"/>
                    <a:pt x="229" y="23"/>
                    <a:pt x="229" y="23"/>
                  </a:cubicBezTo>
                  <a:cubicBezTo>
                    <a:pt x="247" y="94"/>
                    <a:pt x="167" y="152"/>
                    <a:pt x="77" y="152"/>
                  </a:cubicBezTo>
                  <a:cubicBezTo>
                    <a:pt x="52" y="152"/>
                    <a:pt x="26" y="147"/>
                    <a:pt x="1" y="137"/>
                  </a:cubicBezTo>
                  <a:lnTo>
                    <a:pt x="1" y="137"/>
                  </a:lnTo>
                  <a:cubicBezTo>
                    <a:pt x="823" y="868"/>
                    <a:pt x="1758" y="1279"/>
                    <a:pt x="2786" y="1461"/>
                  </a:cubicBezTo>
                  <a:cubicBezTo>
                    <a:pt x="2740" y="1393"/>
                    <a:pt x="2717" y="1324"/>
                    <a:pt x="2671" y="1256"/>
                  </a:cubicBezTo>
                  <a:cubicBezTo>
                    <a:pt x="1758" y="1050"/>
                    <a:pt x="914" y="639"/>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036750" y="4037850"/>
              <a:ext cx="28550" cy="53075"/>
            </a:xfrm>
            <a:custGeom>
              <a:avLst/>
              <a:gdLst/>
              <a:ahLst/>
              <a:cxnLst/>
              <a:rect l="l" t="t" r="r" b="b"/>
              <a:pathLst>
                <a:path w="1142" h="2123" extrusionOk="0">
                  <a:moveTo>
                    <a:pt x="92" y="0"/>
                  </a:moveTo>
                  <a:cubicBezTo>
                    <a:pt x="46" y="205"/>
                    <a:pt x="23" y="388"/>
                    <a:pt x="0" y="594"/>
                  </a:cubicBezTo>
                  <a:cubicBezTo>
                    <a:pt x="229" y="1027"/>
                    <a:pt x="503" y="1438"/>
                    <a:pt x="822" y="1803"/>
                  </a:cubicBezTo>
                  <a:cubicBezTo>
                    <a:pt x="936" y="1917"/>
                    <a:pt x="1028" y="2032"/>
                    <a:pt x="1142" y="2123"/>
                  </a:cubicBezTo>
                  <a:cubicBezTo>
                    <a:pt x="1096" y="1963"/>
                    <a:pt x="1073" y="1803"/>
                    <a:pt x="1050" y="1643"/>
                  </a:cubicBezTo>
                  <a:cubicBezTo>
                    <a:pt x="936" y="1484"/>
                    <a:pt x="822" y="1347"/>
                    <a:pt x="708" y="1187"/>
                  </a:cubicBezTo>
                  <a:cubicBezTo>
                    <a:pt x="480" y="822"/>
                    <a:pt x="251" y="411"/>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131475" y="3883775"/>
              <a:ext cx="110725" cy="85625"/>
            </a:xfrm>
            <a:custGeom>
              <a:avLst/>
              <a:gdLst/>
              <a:ahLst/>
              <a:cxnLst/>
              <a:rect l="l" t="t" r="r" b="b"/>
              <a:pathLst>
                <a:path w="4429" h="3425" extrusionOk="0">
                  <a:moveTo>
                    <a:pt x="4428" y="0"/>
                  </a:moveTo>
                  <a:lnTo>
                    <a:pt x="4428" y="0"/>
                  </a:lnTo>
                  <a:cubicBezTo>
                    <a:pt x="4292" y="69"/>
                    <a:pt x="4132" y="137"/>
                    <a:pt x="3972" y="206"/>
                  </a:cubicBezTo>
                  <a:cubicBezTo>
                    <a:pt x="2899" y="1484"/>
                    <a:pt x="1530" y="2602"/>
                    <a:pt x="0" y="3287"/>
                  </a:cubicBezTo>
                  <a:cubicBezTo>
                    <a:pt x="69" y="3310"/>
                    <a:pt x="137" y="3333"/>
                    <a:pt x="114" y="3424"/>
                  </a:cubicBezTo>
                  <a:cubicBezTo>
                    <a:pt x="1781" y="2648"/>
                    <a:pt x="3287" y="1415"/>
                    <a:pt x="4428"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065850" y="3968225"/>
              <a:ext cx="61075" cy="20000"/>
            </a:xfrm>
            <a:custGeom>
              <a:avLst/>
              <a:gdLst/>
              <a:ahLst/>
              <a:cxnLst/>
              <a:rect l="l" t="t" r="r" b="b"/>
              <a:pathLst>
                <a:path w="2443" h="800" extrusionOk="0">
                  <a:moveTo>
                    <a:pt x="1497" y="346"/>
                  </a:moveTo>
                  <a:lnTo>
                    <a:pt x="1497" y="346"/>
                  </a:lnTo>
                  <a:cubicBezTo>
                    <a:pt x="1489" y="348"/>
                    <a:pt x="1482" y="350"/>
                    <a:pt x="1475" y="352"/>
                  </a:cubicBezTo>
                  <a:lnTo>
                    <a:pt x="1475" y="352"/>
                  </a:lnTo>
                  <a:cubicBezTo>
                    <a:pt x="1482" y="350"/>
                    <a:pt x="1490" y="348"/>
                    <a:pt x="1497" y="346"/>
                  </a:cubicBezTo>
                  <a:close/>
                  <a:moveTo>
                    <a:pt x="2443" y="0"/>
                  </a:moveTo>
                  <a:lnTo>
                    <a:pt x="2443" y="0"/>
                  </a:lnTo>
                  <a:cubicBezTo>
                    <a:pt x="2135" y="135"/>
                    <a:pt x="1818" y="250"/>
                    <a:pt x="1497" y="346"/>
                  </a:cubicBezTo>
                  <a:lnTo>
                    <a:pt x="1497" y="346"/>
                  </a:lnTo>
                  <a:cubicBezTo>
                    <a:pt x="1517" y="341"/>
                    <a:pt x="1538" y="339"/>
                    <a:pt x="1559" y="339"/>
                  </a:cubicBezTo>
                  <a:cubicBezTo>
                    <a:pt x="1645" y="339"/>
                    <a:pt x="1726" y="378"/>
                    <a:pt x="1712" y="434"/>
                  </a:cubicBezTo>
                  <a:cubicBezTo>
                    <a:pt x="1941" y="366"/>
                    <a:pt x="2146" y="297"/>
                    <a:pt x="2374" y="206"/>
                  </a:cubicBezTo>
                  <a:cubicBezTo>
                    <a:pt x="2397" y="137"/>
                    <a:pt x="2420" y="69"/>
                    <a:pt x="2443" y="0"/>
                  </a:cubicBezTo>
                  <a:close/>
                  <a:moveTo>
                    <a:pt x="1475" y="352"/>
                  </a:moveTo>
                  <a:lnTo>
                    <a:pt x="1475" y="352"/>
                  </a:lnTo>
                  <a:cubicBezTo>
                    <a:pt x="1042" y="480"/>
                    <a:pt x="601" y="575"/>
                    <a:pt x="160" y="639"/>
                  </a:cubicBezTo>
                  <a:cubicBezTo>
                    <a:pt x="92" y="685"/>
                    <a:pt x="46" y="754"/>
                    <a:pt x="0" y="799"/>
                  </a:cubicBezTo>
                  <a:cubicBezTo>
                    <a:pt x="411" y="754"/>
                    <a:pt x="822" y="685"/>
                    <a:pt x="1233" y="571"/>
                  </a:cubicBezTo>
                  <a:cubicBezTo>
                    <a:pt x="1301" y="503"/>
                    <a:pt x="1370" y="457"/>
                    <a:pt x="1416" y="388"/>
                  </a:cubicBezTo>
                  <a:cubicBezTo>
                    <a:pt x="1432" y="372"/>
                    <a:pt x="1452" y="360"/>
                    <a:pt x="1475" y="352"/>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058425" y="3976675"/>
              <a:ext cx="50600" cy="116325"/>
            </a:xfrm>
            <a:custGeom>
              <a:avLst/>
              <a:gdLst/>
              <a:ahLst/>
              <a:cxnLst/>
              <a:rect l="l" t="t" r="r" b="b"/>
              <a:pathLst>
                <a:path w="2024" h="4653" extrusionOk="0">
                  <a:moveTo>
                    <a:pt x="1856" y="1"/>
                  </a:moveTo>
                  <a:cubicBezTo>
                    <a:pt x="1802" y="1"/>
                    <a:pt x="1748" y="16"/>
                    <a:pt x="1713" y="50"/>
                  </a:cubicBezTo>
                  <a:cubicBezTo>
                    <a:pt x="1667" y="119"/>
                    <a:pt x="1598" y="165"/>
                    <a:pt x="1530" y="233"/>
                  </a:cubicBezTo>
                  <a:cubicBezTo>
                    <a:pt x="571" y="1237"/>
                    <a:pt x="1" y="2675"/>
                    <a:pt x="183" y="4090"/>
                  </a:cubicBezTo>
                  <a:cubicBezTo>
                    <a:pt x="206" y="4250"/>
                    <a:pt x="229" y="4410"/>
                    <a:pt x="275" y="4570"/>
                  </a:cubicBezTo>
                  <a:cubicBezTo>
                    <a:pt x="297" y="4615"/>
                    <a:pt x="320" y="4638"/>
                    <a:pt x="366" y="4638"/>
                  </a:cubicBezTo>
                  <a:cubicBezTo>
                    <a:pt x="391" y="4648"/>
                    <a:pt x="417" y="4653"/>
                    <a:pt x="442" y="4653"/>
                  </a:cubicBezTo>
                  <a:cubicBezTo>
                    <a:pt x="532" y="4653"/>
                    <a:pt x="612" y="4595"/>
                    <a:pt x="594" y="4524"/>
                  </a:cubicBezTo>
                  <a:cubicBezTo>
                    <a:pt x="594" y="4524"/>
                    <a:pt x="594" y="4501"/>
                    <a:pt x="594" y="4501"/>
                  </a:cubicBezTo>
                  <a:cubicBezTo>
                    <a:pt x="161" y="2926"/>
                    <a:pt x="822" y="1237"/>
                    <a:pt x="1964" y="142"/>
                  </a:cubicBezTo>
                  <a:cubicBezTo>
                    <a:pt x="1987" y="142"/>
                    <a:pt x="2009" y="119"/>
                    <a:pt x="2009" y="96"/>
                  </a:cubicBezTo>
                  <a:cubicBezTo>
                    <a:pt x="2023" y="40"/>
                    <a:pt x="1942" y="1"/>
                    <a:pt x="18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2112675" y="3965950"/>
              <a:ext cx="22250" cy="132975"/>
            </a:xfrm>
            <a:custGeom>
              <a:avLst/>
              <a:gdLst/>
              <a:ahLst/>
              <a:cxnLst/>
              <a:rect l="l" t="t" r="r" b="b"/>
              <a:pathLst>
                <a:path w="890" h="5319" extrusionOk="0">
                  <a:moveTo>
                    <a:pt x="752" y="0"/>
                  </a:moveTo>
                  <a:cubicBezTo>
                    <a:pt x="684" y="0"/>
                    <a:pt x="615" y="23"/>
                    <a:pt x="570" y="91"/>
                  </a:cubicBezTo>
                  <a:cubicBezTo>
                    <a:pt x="547" y="160"/>
                    <a:pt x="524" y="228"/>
                    <a:pt x="501" y="297"/>
                  </a:cubicBezTo>
                  <a:cubicBezTo>
                    <a:pt x="130" y="1337"/>
                    <a:pt x="0" y="2475"/>
                    <a:pt x="112" y="3583"/>
                  </a:cubicBezTo>
                  <a:lnTo>
                    <a:pt x="112" y="3583"/>
                  </a:lnTo>
                  <a:cubicBezTo>
                    <a:pt x="115" y="3568"/>
                    <a:pt x="141" y="3552"/>
                    <a:pt x="205" y="3538"/>
                  </a:cubicBezTo>
                  <a:cubicBezTo>
                    <a:pt x="273" y="3515"/>
                    <a:pt x="342" y="3492"/>
                    <a:pt x="410" y="3470"/>
                  </a:cubicBezTo>
                  <a:cubicBezTo>
                    <a:pt x="319" y="2351"/>
                    <a:pt x="456" y="1187"/>
                    <a:pt x="866" y="160"/>
                  </a:cubicBezTo>
                  <a:cubicBezTo>
                    <a:pt x="866" y="137"/>
                    <a:pt x="866" y="137"/>
                    <a:pt x="866" y="137"/>
                  </a:cubicBezTo>
                  <a:cubicBezTo>
                    <a:pt x="889" y="46"/>
                    <a:pt x="821" y="0"/>
                    <a:pt x="752" y="0"/>
                  </a:cubicBezTo>
                  <a:close/>
                  <a:moveTo>
                    <a:pt x="112" y="3583"/>
                  </a:moveTo>
                  <a:cubicBezTo>
                    <a:pt x="112" y="3585"/>
                    <a:pt x="112" y="3587"/>
                    <a:pt x="113" y="3589"/>
                  </a:cubicBezTo>
                  <a:lnTo>
                    <a:pt x="113" y="3589"/>
                  </a:lnTo>
                  <a:cubicBezTo>
                    <a:pt x="113" y="3587"/>
                    <a:pt x="113" y="3585"/>
                    <a:pt x="112" y="3583"/>
                  </a:cubicBezTo>
                  <a:close/>
                  <a:moveTo>
                    <a:pt x="433" y="3584"/>
                  </a:moveTo>
                  <a:cubicBezTo>
                    <a:pt x="387" y="3584"/>
                    <a:pt x="342" y="3606"/>
                    <a:pt x="319" y="3606"/>
                  </a:cubicBezTo>
                  <a:cubicBezTo>
                    <a:pt x="287" y="3617"/>
                    <a:pt x="253" y="3622"/>
                    <a:pt x="221" y="3622"/>
                  </a:cubicBezTo>
                  <a:cubicBezTo>
                    <a:pt x="166" y="3622"/>
                    <a:pt x="120" y="3608"/>
                    <a:pt x="113" y="3589"/>
                  </a:cubicBezTo>
                  <a:lnTo>
                    <a:pt x="113" y="3589"/>
                  </a:lnTo>
                  <a:cubicBezTo>
                    <a:pt x="174" y="4180"/>
                    <a:pt x="303" y="4763"/>
                    <a:pt x="501" y="5318"/>
                  </a:cubicBezTo>
                  <a:cubicBezTo>
                    <a:pt x="520" y="5281"/>
                    <a:pt x="615" y="5244"/>
                    <a:pt x="686" y="5244"/>
                  </a:cubicBezTo>
                  <a:cubicBezTo>
                    <a:pt x="702" y="5244"/>
                    <a:pt x="717" y="5246"/>
                    <a:pt x="730" y="5250"/>
                  </a:cubicBezTo>
                  <a:cubicBezTo>
                    <a:pt x="775" y="5250"/>
                    <a:pt x="798" y="5250"/>
                    <a:pt x="821" y="5273"/>
                  </a:cubicBezTo>
                  <a:cubicBezTo>
                    <a:pt x="615" y="4725"/>
                    <a:pt x="501" y="4154"/>
                    <a:pt x="433" y="35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2125775" y="4100600"/>
              <a:ext cx="19975" cy="27575"/>
            </a:xfrm>
            <a:custGeom>
              <a:avLst/>
              <a:gdLst/>
              <a:ahLst/>
              <a:cxnLst/>
              <a:rect l="l" t="t" r="r" b="b"/>
              <a:pathLst>
                <a:path w="799" h="1103" extrusionOk="0">
                  <a:moveTo>
                    <a:pt x="0" y="1"/>
                  </a:moveTo>
                  <a:cubicBezTo>
                    <a:pt x="0" y="1"/>
                    <a:pt x="0" y="9"/>
                    <a:pt x="5" y="16"/>
                  </a:cubicBezTo>
                  <a:lnTo>
                    <a:pt x="5" y="16"/>
                  </a:lnTo>
                  <a:cubicBezTo>
                    <a:pt x="3" y="11"/>
                    <a:pt x="2" y="6"/>
                    <a:pt x="0" y="1"/>
                  </a:cubicBezTo>
                  <a:close/>
                  <a:moveTo>
                    <a:pt x="5" y="16"/>
                  </a:moveTo>
                  <a:cubicBezTo>
                    <a:pt x="96" y="285"/>
                    <a:pt x="208" y="553"/>
                    <a:pt x="342" y="800"/>
                  </a:cubicBezTo>
                  <a:cubicBezTo>
                    <a:pt x="388" y="868"/>
                    <a:pt x="411" y="937"/>
                    <a:pt x="457" y="1005"/>
                  </a:cubicBezTo>
                  <a:cubicBezTo>
                    <a:pt x="457" y="1028"/>
                    <a:pt x="479" y="1028"/>
                    <a:pt x="479" y="1051"/>
                  </a:cubicBezTo>
                  <a:cubicBezTo>
                    <a:pt x="502" y="1085"/>
                    <a:pt x="548" y="1102"/>
                    <a:pt x="596" y="1102"/>
                  </a:cubicBezTo>
                  <a:cubicBezTo>
                    <a:pt x="645" y="1102"/>
                    <a:pt x="696" y="1085"/>
                    <a:pt x="731" y="1051"/>
                  </a:cubicBezTo>
                  <a:cubicBezTo>
                    <a:pt x="776" y="1028"/>
                    <a:pt x="799" y="982"/>
                    <a:pt x="753" y="937"/>
                  </a:cubicBezTo>
                  <a:cubicBezTo>
                    <a:pt x="753" y="914"/>
                    <a:pt x="753" y="891"/>
                    <a:pt x="753" y="891"/>
                  </a:cubicBezTo>
                  <a:cubicBezTo>
                    <a:pt x="616" y="640"/>
                    <a:pt x="479" y="389"/>
                    <a:pt x="388" y="115"/>
                  </a:cubicBezTo>
                  <a:cubicBezTo>
                    <a:pt x="251" y="92"/>
                    <a:pt x="137" y="69"/>
                    <a:pt x="23" y="24"/>
                  </a:cubicBezTo>
                  <a:cubicBezTo>
                    <a:pt x="14" y="24"/>
                    <a:pt x="8" y="20"/>
                    <a:pt x="5" y="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161725" y="3920300"/>
              <a:ext cx="153525" cy="121550"/>
            </a:xfrm>
            <a:custGeom>
              <a:avLst/>
              <a:gdLst/>
              <a:ahLst/>
              <a:cxnLst/>
              <a:rect l="l" t="t" r="r" b="b"/>
              <a:pathLst>
                <a:path w="6141" h="4862" extrusionOk="0">
                  <a:moveTo>
                    <a:pt x="6140" y="0"/>
                  </a:moveTo>
                  <a:lnTo>
                    <a:pt x="6140" y="0"/>
                  </a:lnTo>
                  <a:cubicBezTo>
                    <a:pt x="4565" y="1758"/>
                    <a:pt x="2671" y="3401"/>
                    <a:pt x="571" y="4451"/>
                  </a:cubicBezTo>
                  <a:cubicBezTo>
                    <a:pt x="388" y="4611"/>
                    <a:pt x="183" y="4748"/>
                    <a:pt x="0" y="4862"/>
                  </a:cubicBezTo>
                  <a:cubicBezTo>
                    <a:pt x="2237" y="3903"/>
                    <a:pt x="4291" y="2283"/>
                    <a:pt x="5980" y="479"/>
                  </a:cubicBezTo>
                  <a:cubicBezTo>
                    <a:pt x="6049" y="320"/>
                    <a:pt x="6094" y="160"/>
                    <a:pt x="6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113825" y="4042975"/>
              <a:ext cx="39350" cy="13525"/>
            </a:xfrm>
            <a:custGeom>
              <a:avLst/>
              <a:gdLst/>
              <a:ahLst/>
              <a:cxnLst/>
              <a:rect l="l" t="t" r="r" b="b"/>
              <a:pathLst>
                <a:path w="1574" h="541" extrusionOk="0">
                  <a:moveTo>
                    <a:pt x="1482" y="0"/>
                  </a:moveTo>
                  <a:cubicBezTo>
                    <a:pt x="1117" y="160"/>
                    <a:pt x="752" y="274"/>
                    <a:pt x="364" y="389"/>
                  </a:cubicBezTo>
                  <a:cubicBezTo>
                    <a:pt x="296" y="411"/>
                    <a:pt x="227" y="434"/>
                    <a:pt x="159" y="457"/>
                  </a:cubicBezTo>
                  <a:cubicBezTo>
                    <a:pt x="1" y="492"/>
                    <a:pt x="72" y="541"/>
                    <a:pt x="175" y="541"/>
                  </a:cubicBezTo>
                  <a:cubicBezTo>
                    <a:pt x="207" y="541"/>
                    <a:pt x="241" y="536"/>
                    <a:pt x="273" y="525"/>
                  </a:cubicBezTo>
                  <a:cubicBezTo>
                    <a:pt x="296" y="525"/>
                    <a:pt x="341" y="503"/>
                    <a:pt x="387" y="503"/>
                  </a:cubicBezTo>
                  <a:cubicBezTo>
                    <a:pt x="798" y="389"/>
                    <a:pt x="1186" y="252"/>
                    <a:pt x="1574" y="92"/>
                  </a:cubicBezTo>
                  <a:cubicBezTo>
                    <a:pt x="1528" y="92"/>
                    <a:pt x="1482" y="46"/>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150875" y="3871225"/>
              <a:ext cx="122700" cy="174425"/>
            </a:xfrm>
            <a:custGeom>
              <a:avLst/>
              <a:gdLst/>
              <a:ahLst/>
              <a:cxnLst/>
              <a:rect l="l" t="t" r="r" b="b"/>
              <a:pathLst>
                <a:path w="4908" h="6977" extrusionOk="0">
                  <a:moveTo>
                    <a:pt x="4908" y="0"/>
                  </a:moveTo>
                  <a:lnTo>
                    <a:pt x="4908" y="0"/>
                  </a:lnTo>
                  <a:cubicBezTo>
                    <a:pt x="4794" y="46"/>
                    <a:pt x="4680" y="91"/>
                    <a:pt x="4565" y="137"/>
                  </a:cubicBezTo>
                  <a:cubicBezTo>
                    <a:pt x="4223" y="2899"/>
                    <a:pt x="2351" y="5387"/>
                    <a:pt x="69" y="6825"/>
                  </a:cubicBezTo>
                  <a:cubicBezTo>
                    <a:pt x="23" y="6848"/>
                    <a:pt x="23" y="6848"/>
                    <a:pt x="0" y="6870"/>
                  </a:cubicBezTo>
                  <a:cubicBezTo>
                    <a:pt x="0" y="6916"/>
                    <a:pt x="46" y="6962"/>
                    <a:pt x="92" y="6962"/>
                  </a:cubicBezTo>
                  <a:cubicBezTo>
                    <a:pt x="120" y="6971"/>
                    <a:pt x="145" y="6977"/>
                    <a:pt x="167" y="6977"/>
                  </a:cubicBezTo>
                  <a:cubicBezTo>
                    <a:pt x="198" y="6977"/>
                    <a:pt x="225" y="6966"/>
                    <a:pt x="252" y="6939"/>
                  </a:cubicBezTo>
                  <a:cubicBezTo>
                    <a:pt x="320" y="6916"/>
                    <a:pt x="366" y="6870"/>
                    <a:pt x="434" y="6825"/>
                  </a:cubicBezTo>
                  <a:cubicBezTo>
                    <a:pt x="617" y="6711"/>
                    <a:pt x="822" y="6574"/>
                    <a:pt x="1005" y="6414"/>
                  </a:cubicBezTo>
                  <a:cubicBezTo>
                    <a:pt x="3036" y="4885"/>
                    <a:pt x="4611" y="2557"/>
                    <a:pt x="4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124625" y="4089775"/>
              <a:ext cx="83900" cy="16300"/>
            </a:xfrm>
            <a:custGeom>
              <a:avLst/>
              <a:gdLst/>
              <a:ahLst/>
              <a:cxnLst/>
              <a:rect l="l" t="t" r="r" b="b"/>
              <a:pathLst>
                <a:path w="3356" h="652" extrusionOk="0">
                  <a:moveTo>
                    <a:pt x="3356" y="0"/>
                  </a:moveTo>
                  <a:cubicBezTo>
                    <a:pt x="2689" y="288"/>
                    <a:pt x="2003" y="475"/>
                    <a:pt x="1336" y="475"/>
                  </a:cubicBezTo>
                  <a:cubicBezTo>
                    <a:pt x="998" y="475"/>
                    <a:pt x="665" y="427"/>
                    <a:pt x="343" y="320"/>
                  </a:cubicBezTo>
                  <a:cubicBezTo>
                    <a:pt x="320" y="297"/>
                    <a:pt x="297" y="297"/>
                    <a:pt x="252" y="297"/>
                  </a:cubicBezTo>
                  <a:cubicBezTo>
                    <a:pt x="239" y="293"/>
                    <a:pt x="224" y="291"/>
                    <a:pt x="208" y="291"/>
                  </a:cubicBezTo>
                  <a:cubicBezTo>
                    <a:pt x="137" y="291"/>
                    <a:pt x="42" y="328"/>
                    <a:pt x="23" y="365"/>
                  </a:cubicBezTo>
                  <a:cubicBezTo>
                    <a:pt x="0" y="388"/>
                    <a:pt x="0" y="411"/>
                    <a:pt x="46" y="434"/>
                  </a:cubicBezTo>
                  <a:cubicBezTo>
                    <a:pt x="46" y="434"/>
                    <a:pt x="46" y="457"/>
                    <a:pt x="69" y="457"/>
                  </a:cubicBezTo>
                  <a:cubicBezTo>
                    <a:pt x="183" y="502"/>
                    <a:pt x="297" y="525"/>
                    <a:pt x="434" y="548"/>
                  </a:cubicBezTo>
                  <a:cubicBezTo>
                    <a:pt x="715" y="618"/>
                    <a:pt x="1005" y="651"/>
                    <a:pt x="1299" y="651"/>
                  </a:cubicBezTo>
                  <a:cubicBezTo>
                    <a:pt x="1863" y="651"/>
                    <a:pt x="2443" y="530"/>
                    <a:pt x="3013" y="320"/>
                  </a:cubicBezTo>
                  <a:cubicBezTo>
                    <a:pt x="3128" y="228"/>
                    <a:pt x="3242" y="114"/>
                    <a:pt x="3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1864550" y="3745575"/>
              <a:ext cx="455825" cy="255550"/>
            </a:xfrm>
            <a:custGeom>
              <a:avLst/>
              <a:gdLst/>
              <a:ahLst/>
              <a:cxnLst/>
              <a:rect l="l" t="t" r="r" b="b"/>
              <a:pathLst>
                <a:path w="18233" h="10222" extrusionOk="0">
                  <a:moveTo>
                    <a:pt x="8020" y="1"/>
                  </a:moveTo>
                  <a:cubicBezTo>
                    <a:pt x="6922" y="1"/>
                    <a:pt x="5852" y="227"/>
                    <a:pt x="4880" y="781"/>
                  </a:cubicBezTo>
                  <a:cubicBezTo>
                    <a:pt x="1" y="3572"/>
                    <a:pt x="2659" y="10221"/>
                    <a:pt x="7602" y="10221"/>
                  </a:cubicBezTo>
                  <a:cubicBezTo>
                    <a:pt x="7954" y="10221"/>
                    <a:pt x="8318" y="10187"/>
                    <a:pt x="8692" y="10116"/>
                  </a:cubicBezTo>
                  <a:cubicBezTo>
                    <a:pt x="14329" y="9043"/>
                    <a:pt x="18233" y="4866"/>
                    <a:pt x="18233" y="4866"/>
                  </a:cubicBezTo>
                  <a:lnTo>
                    <a:pt x="18210" y="4364"/>
                  </a:lnTo>
                  <a:cubicBezTo>
                    <a:pt x="18210" y="4364"/>
                    <a:pt x="12846" y="1"/>
                    <a:pt x="8020"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2036750" y="3746250"/>
              <a:ext cx="158650" cy="76475"/>
            </a:xfrm>
            <a:custGeom>
              <a:avLst/>
              <a:gdLst/>
              <a:ahLst/>
              <a:cxnLst/>
              <a:rect l="l" t="t" r="r" b="b"/>
              <a:pathLst>
                <a:path w="6346" h="3059" extrusionOk="0">
                  <a:moveTo>
                    <a:pt x="503" y="0"/>
                  </a:moveTo>
                  <a:cubicBezTo>
                    <a:pt x="343" y="0"/>
                    <a:pt x="160" y="23"/>
                    <a:pt x="0" y="46"/>
                  </a:cubicBezTo>
                  <a:cubicBezTo>
                    <a:pt x="639" y="731"/>
                    <a:pt x="1324" y="1324"/>
                    <a:pt x="2100" y="1826"/>
                  </a:cubicBezTo>
                  <a:cubicBezTo>
                    <a:pt x="2146" y="1781"/>
                    <a:pt x="2192" y="1758"/>
                    <a:pt x="2237" y="1735"/>
                  </a:cubicBezTo>
                  <a:cubicBezTo>
                    <a:pt x="2282" y="1701"/>
                    <a:pt x="2339" y="1687"/>
                    <a:pt x="2394" y="1687"/>
                  </a:cubicBezTo>
                  <a:cubicBezTo>
                    <a:pt x="2563" y="1687"/>
                    <a:pt x="2723" y="1820"/>
                    <a:pt x="2534" y="1940"/>
                  </a:cubicBezTo>
                  <a:cubicBezTo>
                    <a:pt x="2488" y="1963"/>
                    <a:pt x="2443" y="1986"/>
                    <a:pt x="2420" y="2009"/>
                  </a:cubicBezTo>
                  <a:cubicBezTo>
                    <a:pt x="3310" y="2534"/>
                    <a:pt x="4292" y="2899"/>
                    <a:pt x="5319" y="3059"/>
                  </a:cubicBezTo>
                  <a:cubicBezTo>
                    <a:pt x="5661" y="3013"/>
                    <a:pt x="6003" y="2968"/>
                    <a:pt x="6346" y="2945"/>
                  </a:cubicBezTo>
                  <a:cubicBezTo>
                    <a:pt x="4040" y="2739"/>
                    <a:pt x="2055" y="1644"/>
                    <a:pt x="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243875" y="3815300"/>
              <a:ext cx="26275" cy="8575"/>
            </a:xfrm>
            <a:custGeom>
              <a:avLst/>
              <a:gdLst/>
              <a:ahLst/>
              <a:cxnLst/>
              <a:rect l="l" t="t" r="r" b="b"/>
              <a:pathLst>
                <a:path w="1051" h="343" extrusionOk="0">
                  <a:moveTo>
                    <a:pt x="800" y="0"/>
                  </a:moveTo>
                  <a:cubicBezTo>
                    <a:pt x="549" y="46"/>
                    <a:pt x="298" y="92"/>
                    <a:pt x="24" y="137"/>
                  </a:cubicBezTo>
                  <a:cubicBezTo>
                    <a:pt x="92" y="183"/>
                    <a:pt x="69" y="274"/>
                    <a:pt x="1" y="343"/>
                  </a:cubicBezTo>
                  <a:cubicBezTo>
                    <a:pt x="343" y="297"/>
                    <a:pt x="709" y="228"/>
                    <a:pt x="1051" y="160"/>
                  </a:cubicBezTo>
                  <a:cubicBezTo>
                    <a:pt x="960" y="114"/>
                    <a:pt x="868" y="46"/>
                    <a:pt x="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218200" y="3825575"/>
              <a:ext cx="5175" cy="575"/>
            </a:xfrm>
            <a:custGeom>
              <a:avLst/>
              <a:gdLst/>
              <a:ahLst/>
              <a:cxnLst/>
              <a:rect l="l" t="t" r="r" b="b"/>
              <a:pathLst>
                <a:path w="207" h="23" extrusionOk="0">
                  <a:moveTo>
                    <a:pt x="206" y="0"/>
                  </a:moveTo>
                  <a:cubicBezTo>
                    <a:pt x="138" y="0"/>
                    <a:pt x="69" y="23"/>
                    <a:pt x="1" y="23"/>
                  </a:cubicBezTo>
                  <a:cubicBezTo>
                    <a:pt x="69" y="23"/>
                    <a:pt x="138" y="0"/>
                    <a:pt x="206"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1950575" y="3927700"/>
              <a:ext cx="33125" cy="52525"/>
            </a:xfrm>
            <a:custGeom>
              <a:avLst/>
              <a:gdLst/>
              <a:ahLst/>
              <a:cxnLst/>
              <a:rect l="l" t="t" r="r" b="b"/>
              <a:pathLst>
                <a:path w="1325" h="2101" extrusionOk="0">
                  <a:moveTo>
                    <a:pt x="434" y="1"/>
                  </a:moveTo>
                  <a:cubicBezTo>
                    <a:pt x="412" y="46"/>
                    <a:pt x="366" y="69"/>
                    <a:pt x="320" y="115"/>
                  </a:cubicBezTo>
                  <a:cubicBezTo>
                    <a:pt x="269" y="166"/>
                    <a:pt x="166" y="192"/>
                    <a:pt x="80" y="192"/>
                  </a:cubicBezTo>
                  <a:cubicBezTo>
                    <a:pt x="51" y="192"/>
                    <a:pt x="24" y="189"/>
                    <a:pt x="1" y="183"/>
                  </a:cubicBezTo>
                  <a:lnTo>
                    <a:pt x="1" y="183"/>
                  </a:lnTo>
                  <a:cubicBezTo>
                    <a:pt x="138" y="594"/>
                    <a:pt x="297" y="1028"/>
                    <a:pt x="480" y="1439"/>
                  </a:cubicBezTo>
                  <a:cubicBezTo>
                    <a:pt x="731" y="1690"/>
                    <a:pt x="1028" y="1918"/>
                    <a:pt x="1325" y="2101"/>
                  </a:cubicBezTo>
                  <a:cubicBezTo>
                    <a:pt x="959" y="1439"/>
                    <a:pt x="663" y="73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1934025" y="3786200"/>
              <a:ext cx="24575" cy="140950"/>
            </a:xfrm>
            <a:custGeom>
              <a:avLst/>
              <a:gdLst/>
              <a:ahLst/>
              <a:cxnLst/>
              <a:rect l="l" t="t" r="r" b="b"/>
              <a:pathLst>
                <a:path w="983" h="5638" extrusionOk="0">
                  <a:moveTo>
                    <a:pt x="959" y="0"/>
                  </a:moveTo>
                  <a:cubicBezTo>
                    <a:pt x="731" y="228"/>
                    <a:pt x="503" y="479"/>
                    <a:pt x="320" y="753"/>
                  </a:cubicBezTo>
                  <a:cubicBezTo>
                    <a:pt x="1" y="2374"/>
                    <a:pt x="138" y="4040"/>
                    <a:pt x="594" y="5638"/>
                  </a:cubicBezTo>
                  <a:lnTo>
                    <a:pt x="617" y="5638"/>
                  </a:lnTo>
                  <a:cubicBezTo>
                    <a:pt x="731" y="5501"/>
                    <a:pt x="868" y="5387"/>
                    <a:pt x="982" y="5273"/>
                  </a:cubicBezTo>
                  <a:cubicBezTo>
                    <a:pt x="686" y="4177"/>
                    <a:pt x="549" y="3059"/>
                    <a:pt x="617" y="1963"/>
                  </a:cubicBezTo>
                  <a:cubicBezTo>
                    <a:pt x="526" y="1917"/>
                    <a:pt x="412" y="1872"/>
                    <a:pt x="320" y="1826"/>
                  </a:cubicBezTo>
                  <a:cubicBezTo>
                    <a:pt x="109" y="1711"/>
                    <a:pt x="334" y="1531"/>
                    <a:pt x="519" y="1531"/>
                  </a:cubicBezTo>
                  <a:cubicBezTo>
                    <a:pt x="554" y="1531"/>
                    <a:pt x="588" y="1538"/>
                    <a:pt x="617" y="1552"/>
                  </a:cubicBezTo>
                  <a:cubicBezTo>
                    <a:pt x="617" y="1552"/>
                    <a:pt x="640" y="1575"/>
                    <a:pt x="663" y="1575"/>
                  </a:cubicBezTo>
                  <a:cubicBezTo>
                    <a:pt x="708" y="1050"/>
                    <a:pt x="823" y="525"/>
                    <a:pt x="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1936750" y="3788400"/>
              <a:ext cx="168100" cy="52400"/>
            </a:xfrm>
            <a:custGeom>
              <a:avLst/>
              <a:gdLst/>
              <a:ahLst/>
              <a:cxnLst/>
              <a:rect l="l" t="t" r="r" b="b"/>
              <a:pathLst>
                <a:path w="6724" h="2096" extrusionOk="0">
                  <a:moveTo>
                    <a:pt x="6394" y="1"/>
                  </a:moveTo>
                  <a:cubicBezTo>
                    <a:pt x="6339" y="1"/>
                    <a:pt x="6282" y="15"/>
                    <a:pt x="6237" y="49"/>
                  </a:cubicBezTo>
                  <a:cubicBezTo>
                    <a:pt x="6192" y="72"/>
                    <a:pt x="6146" y="95"/>
                    <a:pt x="6100" y="140"/>
                  </a:cubicBezTo>
                  <a:cubicBezTo>
                    <a:pt x="4950" y="890"/>
                    <a:pt x="3322" y="1772"/>
                    <a:pt x="1854" y="1772"/>
                  </a:cubicBezTo>
                  <a:cubicBezTo>
                    <a:pt x="1399" y="1772"/>
                    <a:pt x="959" y="1687"/>
                    <a:pt x="554" y="1487"/>
                  </a:cubicBezTo>
                  <a:cubicBezTo>
                    <a:pt x="531" y="1487"/>
                    <a:pt x="508" y="1464"/>
                    <a:pt x="508" y="1464"/>
                  </a:cubicBezTo>
                  <a:cubicBezTo>
                    <a:pt x="479" y="1450"/>
                    <a:pt x="445" y="1443"/>
                    <a:pt x="410" y="1443"/>
                  </a:cubicBezTo>
                  <a:cubicBezTo>
                    <a:pt x="225" y="1443"/>
                    <a:pt x="0" y="1623"/>
                    <a:pt x="211" y="1738"/>
                  </a:cubicBezTo>
                  <a:cubicBezTo>
                    <a:pt x="303" y="1784"/>
                    <a:pt x="417" y="1829"/>
                    <a:pt x="508" y="1875"/>
                  </a:cubicBezTo>
                  <a:cubicBezTo>
                    <a:pt x="906" y="2029"/>
                    <a:pt x="1329" y="2095"/>
                    <a:pt x="1762" y="2095"/>
                  </a:cubicBezTo>
                  <a:cubicBezTo>
                    <a:pt x="3391" y="2095"/>
                    <a:pt x="5176" y="1152"/>
                    <a:pt x="6420" y="323"/>
                  </a:cubicBezTo>
                  <a:cubicBezTo>
                    <a:pt x="6443" y="300"/>
                    <a:pt x="6488" y="277"/>
                    <a:pt x="6534" y="254"/>
                  </a:cubicBezTo>
                  <a:cubicBezTo>
                    <a:pt x="6723" y="134"/>
                    <a:pt x="6563" y="1"/>
                    <a:pt x="6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1946575" y="3817575"/>
              <a:ext cx="299625" cy="114925"/>
            </a:xfrm>
            <a:custGeom>
              <a:avLst/>
              <a:gdLst/>
              <a:ahLst/>
              <a:cxnLst/>
              <a:rect l="l" t="t" r="r" b="b"/>
              <a:pathLst>
                <a:path w="11985" h="4597" extrusionOk="0">
                  <a:moveTo>
                    <a:pt x="11779" y="1"/>
                  </a:moveTo>
                  <a:cubicBezTo>
                    <a:pt x="11185" y="1"/>
                    <a:pt x="10569" y="23"/>
                    <a:pt x="9953" y="92"/>
                  </a:cubicBezTo>
                  <a:cubicBezTo>
                    <a:pt x="9610" y="115"/>
                    <a:pt x="9268" y="160"/>
                    <a:pt x="8926" y="206"/>
                  </a:cubicBezTo>
                  <a:cubicBezTo>
                    <a:pt x="5821" y="685"/>
                    <a:pt x="2763" y="1941"/>
                    <a:pt x="480" y="4018"/>
                  </a:cubicBezTo>
                  <a:cubicBezTo>
                    <a:pt x="366" y="4132"/>
                    <a:pt x="229" y="4246"/>
                    <a:pt x="115" y="4383"/>
                  </a:cubicBezTo>
                  <a:lnTo>
                    <a:pt x="92" y="4383"/>
                  </a:lnTo>
                  <a:cubicBezTo>
                    <a:pt x="1" y="4474"/>
                    <a:pt x="69" y="4543"/>
                    <a:pt x="161" y="4588"/>
                  </a:cubicBezTo>
                  <a:cubicBezTo>
                    <a:pt x="184" y="4594"/>
                    <a:pt x="211" y="4597"/>
                    <a:pt x="240" y="4597"/>
                  </a:cubicBezTo>
                  <a:cubicBezTo>
                    <a:pt x="326" y="4597"/>
                    <a:pt x="429" y="4571"/>
                    <a:pt x="480" y="4520"/>
                  </a:cubicBezTo>
                  <a:cubicBezTo>
                    <a:pt x="526" y="4474"/>
                    <a:pt x="572" y="4451"/>
                    <a:pt x="594" y="4406"/>
                  </a:cubicBezTo>
                  <a:cubicBezTo>
                    <a:pt x="3265" y="1827"/>
                    <a:pt x="7168" y="503"/>
                    <a:pt x="10866" y="343"/>
                  </a:cubicBezTo>
                  <a:cubicBezTo>
                    <a:pt x="10934" y="343"/>
                    <a:pt x="11003" y="320"/>
                    <a:pt x="11071" y="320"/>
                  </a:cubicBezTo>
                  <a:lnTo>
                    <a:pt x="11710" y="320"/>
                  </a:lnTo>
                  <a:cubicBezTo>
                    <a:pt x="11779" y="320"/>
                    <a:pt x="11847" y="297"/>
                    <a:pt x="11893" y="252"/>
                  </a:cubicBezTo>
                  <a:cubicBezTo>
                    <a:pt x="11961" y="183"/>
                    <a:pt x="11984" y="92"/>
                    <a:pt x="11916" y="46"/>
                  </a:cubicBezTo>
                  <a:cubicBezTo>
                    <a:pt x="11893" y="23"/>
                    <a:pt x="11847" y="1"/>
                    <a:pt x="11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2001375" y="3826700"/>
              <a:ext cx="284775" cy="166650"/>
            </a:xfrm>
            <a:custGeom>
              <a:avLst/>
              <a:gdLst/>
              <a:ahLst/>
              <a:cxnLst/>
              <a:rect l="l" t="t" r="r" b="b"/>
              <a:pathLst>
                <a:path w="11391" h="6666" extrusionOk="0">
                  <a:moveTo>
                    <a:pt x="11207" y="1"/>
                  </a:moveTo>
                  <a:cubicBezTo>
                    <a:pt x="9541" y="526"/>
                    <a:pt x="7921" y="1188"/>
                    <a:pt x="6368" y="1941"/>
                  </a:cubicBezTo>
                  <a:cubicBezTo>
                    <a:pt x="4040" y="3082"/>
                    <a:pt x="1644" y="4474"/>
                    <a:pt x="0" y="6529"/>
                  </a:cubicBezTo>
                  <a:cubicBezTo>
                    <a:pt x="91" y="6574"/>
                    <a:pt x="206" y="6620"/>
                    <a:pt x="320" y="6666"/>
                  </a:cubicBezTo>
                  <a:cubicBezTo>
                    <a:pt x="2054" y="4406"/>
                    <a:pt x="4771" y="2877"/>
                    <a:pt x="7327" y="1735"/>
                  </a:cubicBezTo>
                  <a:cubicBezTo>
                    <a:pt x="8651" y="1119"/>
                    <a:pt x="9998" y="571"/>
                    <a:pt x="11390" y="138"/>
                  </a:cubicBezTo>
                  <a:cubicBezTo>
                    <a:pt x="11344" y="92"/>
                    <a:pt x="11276" y="46"/>
                    <a:pt x="1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2046450" y="3859225"/>
              <a:ext cx="273925" cy="142125"/>
            </a:xfrm>
            <a:custGeom>
              <a:avLst/>
              <a:gdLst/>
              <a:ahLst/>
              <a:cxnLst/>
              <a:rect l="l" t="t" r="r" b="b"/>
              <a:pathLst>
                <a:path w="10957" h="5685" extrusionOk="0">
                  <a:moveTo>
                    <a:pt x="10957" y="1"/>
                  </a:moveTo>
                  <a:cubicBezTo>
                    <a:pt x="7076" y="1051"/>
                    <a:pt x="2831" y="2785"/>
                    <a:pt x="0" y="5661"/>
                  </a:cubicBezTo>
                  <a:cubicBezTo>
                    <a:pt x="137" y="5684"/>
                    <a:pt x="274" y="5684"/>
                    <a:pt x="434" y="5684"/>
                  </a:cubicBezTo>
                  <a:cubicBezTo>
                    <a:pt x="3150" y="2922"/>
                    <a:pt x="7213" y="1233"/>
                    <a:pt x="10957" y="206"/>
                  </a:cubicBezTo>
                  <a:lnTo>
                    <a:pt x="10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2364850" y="3753100"/>
              <a:ext cx="20000" cy="20550"/>
            </a:xfrm>
            <a:custGeom>
              <a:avLst/>
              <a:gdLst/>
              <a:ahLst/>
              <a:cxnLst/>
              <a:rect l="l" t="t" r="r" b="b"/>
              <a:pathLst>
                <a:path w="800" h="822" extrusionOk="0">
                  <a:moveTo>
                    <a:pt x="617" y="0"/>
                  </a:moveTo>
                  <a:cubicBezTo>
                    <a:pt x="435" y="183"/>
                    <a:pt x="229" y="343"/>
                    <a:pt x="47" y="525"/>
                  </a:cubicBezTo>
                  <a:cubicBezTo>
                    <a:pt x="24" y="617"/>
                    <a:pt x="24" y="708"/>
                    <a:pt x="1" y="822"/>
                  </a:cubicBezTo>
                  <a:cubicBezTo>
                    <a:pt x="275" y="594"/>
                    <a:pt x="549" y="343"/>
                    <a:pt x="800" y="114"/>
                  </a:cubicBezTo>
                  <a:lnTo>
                    <a:pt x="800" y="114"/>
                  </a:lnTo>
                  <a:cubicBezTo>
                    <a:pt x="784" y="118"/>
                    <a:pt x="768" y="120"/>
                    <a:pt x="753" y="120"/>
                  </a:cubicBezTo>
                  <a:cubicBezTo>
                    <a:pt x="680" y="120"/>
                    <a:pt x="617" y="76"/>
                    <a:pt x="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2399100" y="3737125"/>
              <a:ext cx="3450" cy="4000"/>
            </a:xfrm>
            <a:custGeom>
              <a:avLst/>
              <a:gdLst/>
              <a:ahLst/>
              <a:cxnLst/>
              <a:rect l="l" t="t" r="r" b="b"/>
              <a:pathLst>
                <a:path w="138" h="160" extrusionOk="0">
                  <a:moveTo>
                    <a:pt x="137" y="0"/>
                  </a:moveTo>
                  <a:lnTo>
                    <a:pt x="137" y="0"/>
                  </a:lnTo>
                  <a:cubicBezTo>
                    <a:pt x="92" y="46"/>
                    <a:pt x="46" y="91"/>
                    <a:pt x="0" y="160"/>
                  </a:cubicBezTo>
                  <a:cubicBezTo>
                    <a:pt x="46" y="114"/>
                    <a:pt x="92" y="46"/>
                    <a:pt x="137"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2411650" y="3545950"/>
              <a:ext cx="46825" cy="169500"/>
            </a:xfrm>
            <a:custGeom>
              <a:avLst/>
              <a:gdLst/>
              <a:ahLst/>
              <a:cxnLst/>
              <a:rect l="l" t="t" r="r" b="b"/>
              <a:pathLst>
                <a:path w="1873" h="6780" extrusionOk="0">
                  <a:moveTo>
                    <a:pt x="1690" y="1"/>
                  </a:moveTo>
                  <a:cubicBezTo>
                    <a:pt x="1576" y="115"/>
                    <a:pt x="1461" y="252"/>
                    <a:pt x="1324" y="366"/>
                  </a:cubicBezTo>
                  <a:cubicBezTo>
                    <a:pt x="1667" y="2626"/>
                    <a:pt x="1302" y="4840"/>
                    <a:pt x="1" y="6780"/>
                  </a:cubicBezTo>
                  <a:cubicBezTo>
                    <a:pt x="252" y="6529"/>
                    <a:pt x="480" y="6300"/>
                    <a:pt x="754" y="6049"/>
                  </a:cubicBezTo>
                  <a:cubicBezTo>
                    <a:pt x="1256" y="5136"/>
                    <a:pt x="1576" y="4132"/>
                    <a:pt x="1735" y="3128"/>
                  </a:cubicBezTo>
                  <a:cubicBezTo>
                    <a:pt x="1690" y="3128"/>
                    <a:pt x="1644" y="3151"/>
                    <a:pt x="1598" y="3151"/>
                  </a:cubicBezTo>
                  <a:cubicBezTo>
                    <a:pt x="1561" y="3165"/>
                    <a:pt x="1529" y="3171"/>
                    <a:pt x="1504" y="3171"/>
                  </a:cubicBezTo>
                  <a:cubicBezTo>
                    <a:pt x="1327" y="3171"/>
                    <a:pt x="1422" y="2868"/>
                    <a:pt x="1621" y="2808"/>
                  </a:cubicBezTo>
                  <a:cubicBezTo>
                    <a:pt x="1667" y="2785"/>
                    <a:pt x="1712" y="2763"/>
                    <a:pt x="1781" y="2740"/>
                  </a:cubicBezTo>
                  <a:cubicBezTo>
                    <a:pt x="1872" y="1850"/>
                    <a:pt x="1849" y="937"/>
                    <a:pt x="16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2533200" y="3507500"/>
              <a:ext cx="115850" cy="83550"/>
            </a:xfrm>
            <a:custGeom>
              <a:avLst/>
              <a:gdLst/>
              <a:ahLst/>
              <a:cxnLst/>
              <a:rect l="l" t="t" r="r" b="b"/>
              <a:pathLst>
                <a:path w="4634" h="3342" extrusionOk="0">
                  <a:moveTo>
                    <a:pt x="721" y="0"/>
                  </a:moveTo>
                  <a:cubicBezTo>
                    <a:pt x="480" y="0"/>
                    <a:pt x="234" y="22"/>
                    <a:pt x="0" y="55"/>
                  </a:cubicBezTo>
                  <a:cubicBezTo>
                    <a:pt x="503" y="260"/>
                    <a:pt x="959" y="489"/>
                    <a:pt x="1416" y="785"/>
                  </a:cubicBezTo>
                  <a:cubicBezTo>
                    <a:pt x="1416" y="763"/>
                    <a:pt x="1438" y="740"/>
                    <a:pt x="1438" y="740"/>
                  </a:cubicBezTo>
                  <a:cubicBezTo>
                    <a:pt x="1452" y="617"/>
                    <a:pt x="1614" y="518"/>
                    <a:pt x="1726" y="518"/>
                  </a:cubicBezTo>
                  <a:cubicBezTo>
                    <a:pt x="1801" y="518"/>
                    <a:pt x="1854" y="562"/>
                    <a:pt x="1826" y="671"/>
                  </a:cubicBezTo>
                  <a:cubicBezTo>
                    <a:pt x="1804" y="785"/>
                    <a:pt x="1781" y="900"/>
                    <a:pt x="1735" y="991"/>
                  </a:cubicBezTo>
                  <a:cubicBezTo>
                    <a:pt x="2648" y="1630"/>
                    <a:pt x="3447" y="2429"/>
                    <a:pt x="4109" y="3342"/>
                  </a:cubicBezTo>
                  <a:cubicBezTo>
                    <a:pt x="4292" y="3319"/>
                    <a:pt x="4451" y="3296"/>
                    <a:pt x="4634" y="3273"/>
                  </a:cubicBezTo>
                  <a:cubicBezTo>
                    <a:pt x="3675" y="1904"/>
                    <a:pt x="2443" y="763"/>
                    <a:pt x="982" y="9"/>
                  </a:cubicBezTo>
                  <a:cubicBezTo>
                    <a:pt x="896" y="3"/>
                    <a:pt x="809" y="0"/>
                    <a:pt x="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2641625" y="3593325"/>
              <a:ext cx="28550" cy="55950"/>
            </a:xfrm>
            <a:custGeom>
              <a:avLst/>
              <a:gdLst/>
              <a:ahLst/>
              <a:cxnLst/>
              <a:rect l="l" t="t" r="r" b="b"/>
              <a:pathLst>
                <a:path w="1142" h="2238" extrusionOk="0">
                  <a:moveTo>
                    <a:pt x="411" y="0"/>
                  </a:moveTo>
                  <a:cubicBezTo>
                    <a:pt x="365" y="114"/>
                    <a:pt x="274" y="206"/>
                    <a:pt x="183" y="228"/>
                  </a:cubicBezTo>
                  <a:cubicBezTo>
                    <a:pt x="114" y="228"/>
                    <a:pt x="69" y="228"/>
                    <a:pt x="0" y="251"/>
                  </a:cubicBezTo>
                  <a:cubicBezTo>
                    <a:pt x="434" y="868"/>
                    <a:pt x="799" y="1552"/>
                    <a:pt x="1096" y="2237"/>
                  </a:cubicBezTo>
                  <a:cubicBezTo>
                    <a:pt x="1141" y="1895"/>
                    <a:pt x="1141" y="1529"/>
                    <a:pt x="1096" y="1164"/>
                  </a:cubicBezTo>
                  <a:cubicBezTo>
                    <a:pt x="890" y="776"/>
                    <a:pt x="662" y="388"/>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444800" y="3520425"/>
              <a:ext cx="134750" cy="104825"/>
            </a:xfrm>
            <a:custGeom>
              <a:avLst/>
              <a:gdLst/>
              <a:ahLst/>
              <a:cxnLst/>
              <a:rect l="l" t="t" r="r" b="b"/>
              <a:pathLst>
                <a:path w="5390" h="4193" extrusionOk="0">
                  <a:moveTo>
                    <a:pt x="5262" y="1"/>
                  </a:moveTo>
                  <a:cubicBezTo>
                    <a:pt x="5150" y="1"/>
                    <a:pt x="4988" y="100"/>
                    <a:pt x="4974" y="223"/>
                  </a:cubicBezTo>
                  <a:cubicBezTo>
                    <a:pt x="4974" y="223"/>
                    <a:pt x="4952" y="246"/>
                    <a:pt x="4952" y="268"/>
                  </a:cubicBezTo>
                  <a:cubicBezTo>
                    <a:pt x="4541" y="2140"/>
                    <a:pt x="2144" y="3213"/>
                    <a:pt x="455" y="3761"/>
                  </a:cubicBezTo>
                  <a:cubicBezTo>
                    <a:pt x="386" y="3784"/>
                    <a:pt x="341" y="3806"/>
                    <a:pt x="295" y="3829"/>
                  </a:cubicBezTo>
                  <a:cubicBezTo>
                    <a:pt x="96" y="3889"/>
                    <a:pt x="1" y="4192"/>
                    <a:pt x="178" y="4192"/>
                  </a:cubicBezTo>
                  <a:cubicBezTo>
                    <a:pt x="203" y="4192"/>
                    <a:pt x="235" y="4186"/>
                    <a:pt x="272" y="4172"/>
                  </a:cubicBezTo>
                  <a:cubicBezTo>
                    <a:pt x="318" y="4172"/>
                    <a:pt x="364" y="4149"/>
                    <a:pt x="409" y="4149"/>
                  </a:cubicBezTo>
                  <a:cubicBezTo>
                    <a:pt x="2190" y="3555"/>
                    <a:pt x="4678" y="2414"/>
                    <a:pt x="5271" y="474"/>
                  </a:cubicBezTo>
                  <a:cubicBezTo>
                    <a:pt x="5317" y="383"/>
                    <a:pt x="5340" y="268"/>
                    <a:pt x="5362" y="154"/>
                  </a:cubicBezTo>
                  <a:cubicBezTo>
                    <a:pt x="5390" y="45"/>
                    <a:pt x="5337" y="1"/>
                    <a:pt x="5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2380275" y="3589225"/>
              <a:ext cx="272650" cy="166750"/>
            </a:xfrm>
            <a:custGeom>
              <a:avLst/>
              <a:gdLst/>
              <a:ahLst/>
              <a:cxnLst/>
              <a:rect l="l" t="t" r="r" b="b"/>
              <a:pathLst>
                <a:path w="10906" h="6670" extrusionOk="0">
                  <a:moveTo>
                    <a:pt x="10791" y="1"/>
                  </a:moveTo>
                  <a:cubicBezTo>
                    <a:pt x="10779" y="1"/>
                    <a:pt x="10765" y="2"/>
                    <a:pt x="10751" y="4"/>
                  </a:cubicBezTo>
                  <a:cubicBezTo>
                    <a:pt x="10568" y="27"/>
                    <a:pt x="10409" y="50"/>
                    <a:pt x="10226" y="73"/>
                  </a:cubicBezTo>
                  <a:cubicBezTo>
                    <a:pt x="7190" y="552"/>
                    <a:pt x="4291" y="2196"/>
                    <a:pt x="2009" y="4318"/>
                  </a:cubicBezTo>
                  <a:cubicBezTo>
                    <a:pt x="1735" y="4547"/>
                    <a:pt x="1507" y="4798"/>
                    <a:pt x="1256" y="5049"/>
                  </a:cubicBezTo>
                  <a:cubicBezTo>
                    <a:pt x="822" y="5482"/>
                    <a:pt x="434" y="5939"/>
                    <a:pt x="46" y="6418"/>
                  </a:cubicBezTo>
                  <a:cubicBezTo>
                    <a:pt x="23" y="6464"/>
                    <a:pt x="0" y="6510"/>
                    <a:pt x="0" y="6555"/>
                  </a:cubicBezTo>
                  <a:cubicBezTo>
                    <a:pt x="0" y="6647"/>
                    <a:pt x="92" y="6669"/>
                    <a:pt x="183" y="6669"/>
                  </a:cubicBezTo>
                  <a:cubicBezTo>
                    <a:pt x="251" y="6647"/>
                    <a:pt x="297" y="6624"/>
                    <a:pt x="343" y="6555"/>
                  </a:cubicBezTo>
                  <a:cubicBezTo>
                    <a:pt x="480" y="6395"/>
                    <a:pt x="616" y="6236"/>
                    <a:pt x="753" y="6076"/>
                  </a:cubicBezTo>
                  <a:cubicBezTo>
                    <a:pt x="799" y="6007"/>
                    <a:pt x="845" y="5962"/>
                    <a:pt x="890" y="5916"/>
                  </a:cubicBezTo>
                  <a:cubicBezTo>
                    <a:pt x="3310" y="3131"/>
                    <a:pt x="6802" y="895"/>
                    <a:pt x="10454" y="415"/>
                  </a:cubicBezTo>
                  <a:cubicBezTo>
                    <a:pt x="10523" y="392"/>
                    <a:pt x="10568" y="392"/>
                    <a:pt x="10637" y="392"/>
                  </a:cubicBezTo>
                  <a:cubicBezTo>
                    <a:pt x="10728" y="370"/>
                    <a:pt x="10819" y="278"/>
                    <a:pt x="10865" y="164"/>
                  </a:cubicBezTo>
                  <a:cubicBezTo>
                    <a:pt x="10906" y="83"/>
                    <a:pt x="10892" y="1"/>
                    <a:pt x="10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2363150" y="3669200"/>
              <a:ext cx="302450" cy="123875"/>
            </a:xfrm>
            <a:custGeom>
              <a:avLst/>
              <a:gdLst/>
              <a:ahLst/>
              <a:cxnLst/>
              <a:rect l="l" t="t" r="r" b="b"/>
              <a:pathLst>
                <a:path w="12098" h="4955" extrusionOk="0">
                  <a:moveTo>
                    <a:pt x="12098" y="1"/>
                  </a:moveTo>
                  <a:cubicBezTo>
                    <a:pt x="9473" y="1"/>
                    <a:pt x="6894" y="1028"/>
                    <a:pt x="4543" y="2147"/>
                  </a:cubicBezTo>
                  <a:cubicBezTo>
                    <a:pt x="2991" y="2877"/>
                    <a:pt x="1461" y="3744"/>
                    <a:pt x="23" y="4703"/>
                  </a:cubicBezTo>
                  <a:cubicBezTo>
                    <a:pt x="23" y="4794"/>
                    <a:pt x="0" y="4863"/>
                    <a:pt x="0" y="4954"/>
                  </a:cubicBezTo>
                  <a:cubicBezTo>
                    <a:pt x="1210" y="4132"/>
                    <a:pt x="2488" y="3402"/>
                    <a:pt x="3789" y="2740"/>
                  </a:cubicBezTo>
                  <a:cubicBezTo>
                    <a:pt x="6253" y="1474"/>
                    <a:pt x="9098" y="320"/>
                    <a:pt x="11924" y="320"/>
                  </a:cubicBezTo>
                  <a:cubicBezTo>
                    <a:pt x="11951" y="320"/>
                    <a:pt x="11979" y="320"/>
                    <a:pt x="12007" y="320"/>
                  </a:cubicBezTo>
                  <a:cubicBezTo>
                    <a:pt x="12052" y="229"/>
                    <a:pt x="12075" y="115"/>
                    <a:pt x="12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2364850" y="3711450"/>
              <a:ext cx="281350" cy="129550"/>
            </a:xfrm>
            <a:custGeom>
              <a:avLst/>
              <a:gdLst/>
              <a:ahLst/>
              <a:cxnLst/>
              <a:rect l="l" t="t" r="r" b="b"/>
              <a:pathLst>
                <a:path w="11254" h="5182" extrusionOk="0">
                  <a:moveTo>
                    <a:pt x="11254" y="0"/>
                  </a:moveTo>
                  <a:cubicBezTo>
                    <a:pt x="7237" y="411"/>
                    <a:pt x="3242" y="2671"/>
                    <a:pt x="1" y="5044"/>
                  </a:cubicBezTo>
                  <a:lnTo>
                    <a:pt x="161" y="5181"/>
                  </a:lnTo>
                  <a:cubicBezTo>
                    <a:pt x="3288" y="2876"/>
                    <a:pt x="7145" y="753"/>
                    <a:pt x="11003" y="342"/>
                  </a:cubicBezTo>
                  <a:cubicBezTo>
                    <a:pt x="11094" y="228"/>
                    <a:pt x="11185" y="114"/>
                    <a:pt x="1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8583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8"/>
                                        </p:tgtEl>
                                        <p:attrNameLst>
                                          <p:attrName>style.visibility</p:attrName>
                                        </p:attrNameLst>
                                      </p:cBhvr>
                                      <p:to>
                                        <p:strVal val="visible"/>
                                      </p:to>
                                    </p:set>
                                    <p:animEffect transition="in" filter="fade">
                                      <p:cBhvr>
                                        <p:cTn id="7" dur="500"/>
                                        <p:tgtEl>
                                          <p:spTgt spid="130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05"/>
                                        </p:tgtEl>
                                        <p:attrNameLst>
                                          <p:attrName>style.visibility</p:attrName>
                                        </p:attrNameLst>
                                      </p:cBhvr>
                                      <p:to>
                                        <p:strVal val="visible"/>
                                      </p:to>
                                    </p:set>
                                    <p:animEffect transition="in" filter="randombar(horizontal)">
                                      <p:cBhvr>
                                        <p:cTn id="11" dur="500"/>
                                        <p:tgtEl>
                                          <p:spTgt spid="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 grpId="0" animBg="1"/>
      <p:bldP spid="13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46" name="Rectangle 45">
            <a:extLst>
              <a:ext uri="{FF2B5EF4-FFF2-40B4-BE49-F238E27FC236}">
                <a16:creationId xmlns:a16="http://schemas.microsoft.com/office/drawing/2014/main" id="{49EC446A-5DDC-87E0-C8B0-F88743348211}"/>
              </a:ext>
            </a:extLst>
          </p:cNvPr>
          <p:cNvSpPr/>
          <p:nvPr/>
        </p:nvSpPr>
        <p:spPr>
          <a:xfrm>
            <a:off x="745230" y="1504840"/>
            <a:ext cx="7596867" cy="2997075"/>
          </a:xfrm>
          <a:prstGeom prst="rect">
            <a:avLst/>
          </a:prstGeom>
          <a:noFill/>
          <a:ln>
            <a:noFill/>
          </a:ln>
        </p:spPr>
        <p:txBody>
          <a:bodyPr wrap="square" lIns="98399" tIns="49199" rIns="98399" bIns="49199">
            <a:spAutoFit/>
          </a:bodyPr>
          <a:lstStyle/>
          <a:p>
            <a:pPr algn="just">
              <a:lnSpc>
                <a:spcPct val="130000"/>
              </a:lnSpc>
              <a:spcBef>
                <a:spcPts val="646"/>
              </a:spcBef>
              <a:defRPr/>
            </a:pP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Có</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lần</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cô</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giáo</a:t>
            </a:r>
            <a:r>
              <a:rPr kumimoji="1" lang="en-US" sz="2400" b="1" dirty="0">
                <a:solidFill>
                  <a:schemeClr val="accent4">
                    <a:lumMod val="20000"/>
                    <a:lumOff val="80000"/>
                  </a:schemeClr>
                </a:solidFill>
                <a:latin typeface="UTM Avo" panose="02040603050506020204" pitchFamily="18" charset="0"/>
              </a:rPr>
              <a:t> ra </a:t>
            </a:r>
            <a:r>
              <a:rPr kumimoji="1" lang="en-US" sz="2400" b="1" dirty="0" err="1">
                <a:solidFill>
                  <a:schemeClr val="accent4">
                    <a:lumMod val="20000"/>
                    <a:lumOff val="80000"/>
                  </a:schemeClr>
                </a:solidFill>
                <a:latin typeface="UTM Avo" panose="02040603050506020204" pitchFamily="18" charset="0"/>
              </a:rPr>
              <a:t>cho</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chúng</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tôi</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một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đề</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văn</a:t>
            </a:r>
            <a:r>
              <a:rPr kumimoji="1" lang="en-US" sz="2400" b="1" dirty="0">
                <a:solidFill>
                  <a:schemeClr val="accent4">
                    <a:lumMod val="20000"/>
                    <a:lumOff val="80000"/>
                  </a:schemeClr>
                </a:solidFill>
                <a:latin typeface="UTM Avo" panose="02040603050506020204" pitchFamily="18" charset="0"/>
              </a:rPr>
              <a:t> ở </a:t>
            </a:r>
            <a:r>
              <a:rPr kumimoji="1" lang="en-US" sz="2400" b="1" dirty="0" err="1">
                <a:solidFill>
                  <a:schemeClr val="accent4">
                    <a:lumMod val="20000"/>
                    <a:lumOff val="80000"/>
                  </a:schemeClr>
                </a:solidFill>
                <a:latin typeface="UTM Avo" panose="02040603050506020204" pitchFamily="18" charset="0"/>
              </a:rPr>
              <a:t>lớp</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Em</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đã</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làm</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gì</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để</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giúp</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đỡ</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mẹ</a:t>
            </a:r>
            <a:r>
              <a:rPr kumimoji="1" lang="en-US" sz="2400" b="1" dirty="0">
                <a:solidFill>
                  <a:schemeClr val="accent4">
                    <a:lumMod val="20000"/>
                    <a:lumOff val="80000"/>
                  </a:schemeClr>
                </a:solidFill>
                <a:latin typeface="UTM Avo" panose="02040603050506020204" pitchFamily="18" charset="0"/>
              </a:rPr>
              <a:t>?”</a:t>
            </a:r>
          </a:p>
          <a:p>
            <a:pPr algn="just">
              <a:lnSpc>
                <a:spcPct val="130000"/>
              </a:lnSpc>
              <a:spcBef>
                <a:spcPts val="646"/>
              </a:spcBef>
              <a:defRPr/>
            </a:pP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Tôi</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loay</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hoay</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mất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một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lúc</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rồi</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cầm</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bút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và</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bắt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đầu</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viết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Em</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đã</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nhiều</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lần</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giúp</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đỡ</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mẹ</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Em</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quét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nhà</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và</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rửa</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bát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đĩa</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Đôi</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khi</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em</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giặt</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khăn</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mùi</a:t>
            </a:r>
            <a:r>
              <a:rPr kumimoji="1" lang="en-US" sz="2400" b="1" dirty="0">
                <a:solidFill>
                  <a:schemeClr val="accent4">
                    <a:lumMod val="20000"/>
                    <a:lumOff val="80000"/>
                  </a:schemeClr>
                </a:solidFill>
                <a:latin typeface="UTM Avo" panose="02040603050506020204" pitchFamily="18" charset="0"/>
              </a:rPr>
              <a:t> </a:t>
            </a:r>
            <a:r>
              <a:rPr kumimoji="1" lang="en-US" sz="2400" b="1" dirty="0" err="1">
                <a:solidFill>
                  <a:schemeClr val="accent4">
                    <a:lumMod val="20000"/>
                    <a:lumOff val="80000"/>
                  </a:schemeClr>
                </a:solidFill>
                <a:latin typeface="UTM Avo" panose="02040603050506020204" pitchFamily="18" charset="0"/>
              </a:rPr>
              <a:t>soa</a:t>
            </a:r>
            <a:r>
              <a:rPr kumimoji="1" lang="en-US" sz="2400" b="1" dirty="0">
                <a:solidFill>
                  <a:schemeClr val="accent4">
                    <a:lumMod val="20000"/>
                    <a:lumOff val="80000"/>
                  </a:schemeClr>
                </a:solidFill>
                <a:latin typeface="UTM Avo" panose="02040603050506020204" pitchFamily="18" charset="0"/>
              </a:rPr>
              <a:t>.”</a:t>
            </a:r>
          </a:p>
        </p:txBody>
      </p:sp>
      <p:sp>
        <p:nvSpPr>
          <p:cNvPr id="1638" name="Google Shape;1638;p37"/>
          <p:cNvSpPr txBox="1">
            <a:spLocks noGrp="1"/>
          </p:cNvSpPr>
          <p:nvPr>
            <p:ph type="title"/>
          </p:nvPr>
        </p:nvSpPr>
        <p:spPr>
          <a:xfrm>
            <a:off x="720000" y="504018"/>
            <a:ext cx="7704000" cy="5727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800">
                <a:solidFill>
                  <a:schemeClr val="bg2"/>
                </a:solidFill>
                <a:latin typeface="#9Slide03 Impact" panose="02040603050506020204" pitchFamily="18" charset="0"/>
              </a:rPr>
              <a:t>Bài 1: Tìm lời nói trực tiếp có trong đoạn văn sau:</a:t>
            </a:r>
            <a:endParaRPr sz="2800">
              <a:solidFill>
                <a:schemeClr val="bg2"/>
              </a:solidFill>
              <a:latin typeface="#9Slide03 Impact" panose="02040603050506020204" pitchFamily="18" charset="0"/>
            </a:endParaRPr>
          </a:p>
        </p:txBody>
      </p:sp>
      <p:cxnSp>
        <p:nvCxnSpPr>
          <p:cNvPr id="47" name="Straight Connector 46">
            <a:extLst>
              <a:ext uri="{FF2B5EF4-FFF2-40B4-BE49-F238E27FC236}">
                <a16:creationId xmlns:a16="http://schemas.microsoft.com/office/drawing/2014/main" id="{0CB3D8BB-491D-F12B-98F8-5EE3B6A2024A}"/>
              </a:ext>
            </a:extLst>
          </p:cNvPr>
          <p:cNvCxnSpPr>
            <a:cxnSpLocks/>
          </p:cNvCxnSpPr>
          <p:nvPr/>
        </p:nvCxnSpPr>
        <p:spPr>
          <a:xfrm>
            <a:off x="4117977" y="3150049"/>
            <a:ext cx="5079159" cy="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DC1AE09-1CEB-12DD-83FC-5C9C74A9EA87}"/>
              </a:ext>
            </a:extLst>
          </p:cNvPr>
          <p:cNvCxnSpPr>
            <a:cxnSpLocks/>
          </p:cNvCxnSpPr>
          <p:nvPr/>
        </p:nvCxnSpPr>
        <p:spPr>
          <a:xfrm>
            <a:off x="5735764" y="4953448"/>
            <a:ext cx="4393930" cy="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39BD84-9548-9F40-249D-60F0E710AFD6}"/>
              </a:ext>
            </a:extLst>
          </p:cNvPr>
          <p:cNvCxnSpPr>
            <a:cxnSpLocks/>
          </p:cNvCxnSpPr>
          <p:nvPr/>
        </p:nvCxnSpPr>
        <p:spPr>
          <a:xfrm>
            <a:off x="931908" y="5856515"/>
            <a:ext cx="7416871"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E64A8DB-79A6-6BD1-D982-B1302EC0DC2C}"/>
              </a:ext>
            </a:extLst>
          </p:cNvPr>
          <p:cNvSpPr/>
          <p:nvPr/>
        </p:nvSpPr>
        <p:spPr>
          <a:xfrm>
            <a:off x="3794891" y="2425355"/>
            <a:ext cx="206259" cy="493713"/>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98399" tIns="49199" rIns="98399" bIns="49199" anchor="ctr"/>
          <a:lstStyle/>
          <a:p>
            <a:pPr algn="ctr">
              <a:defRPr/>
            </a:pPr>
            <a:endParaRPr lang="en-US" sz="2400">
              <a:solidFill>
                <a:srgbClr val="FF6699"/>
              </a:solidFill>
            </a:endParaRPr>
          </a:p>
        </p:txBody>
      </p:sp>
      <p:sp>
        <p:nvSpPr>
          <p:cNvPr id="51" name="Oval 50">
            <a:extLst>
              <a:ext uri="{FF2B5EF4-FFF2-40B4-BE49-F238E27FC236}">
                <a16:creationId xmlns:a16="http://schemas.microsoft.com/office/drawing/2014/main" id="{35917C91-70BB-7271-9C0B-59A55AD21000}"/>
              </a:ext>
            </a:extLst>
          </p:cNvPr>
          <p:cNvSpPr/>
          <p:nvPr/>
        </p:nvSpPr>
        <p:spPr>
          <a:xfrm>
            <a:off x="12142390" y="2423705"/>
            <a:ext cx="206259" cy="493713"/>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98399" tIns="49199" rIns="98399" bIns="49199" anchor="ctr"/>
          <a:lstStyle/>
          <a:p>
            <a:pPr algn="ctr">
              <a:defRPr/>
            </a:pPr>
            <a:endParaRPr lang="en-US" sz="2400">
              <a:solidFill>
                <a:srgbClr val="FF6699"/>
              </a:solidFill>
            </a:endParaRPr>
          </a:p>
        </p:txBody>
      </p:sp>
      <p:sp>
        <p:nvSpPr>
          <p:cNvPr id="52" name="Oval 51">
            <a:extLst>
              <a:ext uri="{FF2B5EF4-FFF2-40B4-BE49-F238E27FC236}">
                <a16:creationId xmlns:a16="http://schemas.microsoft.com/office/drawing/2014/main" id="{BF8E9617-BE96-770B-4230-42D7C7814802}"/>
              </a:ext>
            </a:extLst>
          </p:cNvPr>
          <p:cNvSpPr/>
          <p:nvPr/>
        </p:nvSpPr>
        <p:spPr>
          <a:xfrm>
            <a:off x="5498911" y="4190433"/>
            <a:ext cx="206259" cy="493713"/>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98399" tIns="49199" rIns="98399" bIns="49199" anchor="ctr"/>
          <a:lstStyle/>
          <a:p>
            <a:pPr algn="ctr">
              <a:defRPr/>
            </a:pPr>
            <a:endParaRPr lang="en-US" sz="2400">
              <a:solidFill>
                <a:srgbClr val="FF6699"/>
              </a:solidFill>
            </a:endParaRPr>
          </a:p>
        </p:txBody>
      </p:sp>
      <p:cxnSp>
        <p:nvCxnSpPr>
          <p:cNvPr id="54" name="Straight Connector 53">
            <a:extLst>
              <a:ext uri="{FF2B5EF4-FFF2-40B4-BE49-F238E27FC236}">
                <a16:creationId xmlns:a16="http://schemas.microsoft.com/office/drawing/2014/main" id="{61178E84-35B5-A18D-6346-3D312FE9E766}"/>
              </a:ext>
            </a:extLst>
          </p:cNvPr>
          <p:cNvCxnSpPr>
            <a:cxnSpLocks/>
          </p:cNvCxnSpPr>
          <p:nvPr/>
        </p:nvCxnSpPr>
        <p:spPr>
          <a:xfrm>
            <a:off x="931907" y="6722147"/>
            <a:ext cx="3830783" cy="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877042-35AF-2832-43CA-6CB1D3198DBE}"/>
              </a:ext>
            </a:extLst>
          </p:cNvPr>
          <p:cNvCxnSpPr>
            <a:cxnSpLocks/>
          </p:cNvCxnSpPr>
          <p:nvPr/>
        </p:nvCxnSpPr>
        <p:spPr>
          <a:xfrm>
            <a:off x="1918855" y="2493818"/>
            <a:ext cx="476596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A23D8DE-098B-046A-CCA1-71903B831D12}"/>
              </a:ext>
            </a:extLst>
          </p:cNvPr>
          <p:cNvCxnSpPr>
            <a:cxnSpLocks/>
          </p:cNvCxnSpPr>
          <p:nvPr/>
        </p:nvCxnSpPr>
        <p:spPr>
          <a:xfrm>
            <a:off x="3006437" y="3519054"/>
            <a:ext cx="52162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8D014AD-12F3-B28E-6537-825AE65DBFDE}"/>
              </a:ext>
            </a:extLst>
          </p:cNvPr>
          <p:cNvCxnSpPr>
            <a:cxnSpLocks/>
          </p:cNvCxnSpPr>
          <p:nvPr/>
        </p:nvCxnSpPr>
        <p:spPr>
          <a:xfrm>
            <a:off x="864655" y="4003963"/>
            <a:ext cx="735801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4079D1E-74AF-6F45-EA3A-C1B8B3C10474}"/>
              </a:ext>
            </a:extLst>
          </p:cNvPr>
          <p:cNvCxnSpPr>
            <a:cxnSpLocks/>
          </p:cNvCxnSpPr>
          <p:nvPr/>
        </p:nvCxnSpPr>
        <p:spPr>
          <a:xfrm>
            <a:off x="864655" y="4461183"/>
            <a:ext cx="131050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42867C2-C7CF-2C9A-8497-96C536B876D5}"/>
              </a:ext>
            </a:extLst>
          </p:cNvPr>
          <p:cNvSpPr/>
          <p:nvPr/>
        </p:nvSpPr>
        <p:spPr>
          <a:xfrm>
            <a:off x="1773382" y="2064327"/>
            <a:ext cx="263236" cy="26194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2AE1F39-C177-70C9-146F-EB1B9B54298C}"/>
              </a:ext>
            </a:extLst>
          </p:cNvPr>
          <p:cNvSpPr/>
          <p:nvPr/>
        </p:nvSpPr>
        <p:spPr>
          <a:xfrm>
            <a:off x="6553200" y="2079601"/>
            <a:ext cx="263236" cy="26194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E4AF755-611B-045B-47A7-9264592DD997}"/>
              </a:ext>
            </a:extLst>
          </p:cNvPr>
          <p:cNvSpPr/>
          <p:nvPr/>
        </p:nvSpPr>
        <p:spPr>
          <a:xfrm>
            <a:off x="2874819" y="3117918"/>
            <a:ext cx="263236" cy="26194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F2CC3F1-9C2B-7ABF-AB02-5836C49C9625}"/>
              </a:ext>
            </a:extLst>
          </p:cNvPr>
          <p:cNvSpPr/>
          <p:nvPr/>
        </p:nvSpPr>
        <p:spPr>
          <a:xfrm>
            <a:off x="2119746" y="4059460"/>
            <a:ext cx="263236" cy="26194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38"/>
                                        </p:tgtEl>
                                        <p:attrNameLst>
                                          <p:attrName>style.visibility</p:attrName>
                                        </p:attrNameLst>
                                      </p:cBhvr>
                                      <p:to>
                                        <p:strVal val="visible"/>
                                      </p:to>
                                    </p:set>
                                    <p:animEffect transition="in" filter="barn(inVertical)">
                                      <p:cBhvr>
                                        <p:cTn id="7" dur="500"/>
                                        <p:tgtEl>
                                          <p:spTgt spid="1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out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500"/>
                                        <p:tgtEl>
                                          <p:spTgt spid="6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500"/>
                                        <p:tgtEl>
                                          <p:spTgt spid="67"/>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right)">
                                      <p:cBhvr>
                                        <p:cTn id="43" dur="500"/>
                                        <p:tgtEl>
                                          <p:spTgt spid="7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wipe(right)">
                                      <p:cBhvr>
                                        <p:cTn id="4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38" grpId="0" animBg="1"/>
      <p:bldP spid="14" grpId="0" animBg="1"/>
      <p:bldP spid="73" grpId="0" animBg="1"/>
      <p:bldP spid="74"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38"/>
          <p:cNvSpPr txBox="1">
            <a:spLocks noGrp="1"/>
          </p:cNvSpPr>
          <p:nvPr>
            <p:ph type="title"/>
          </p:nvPr>
        </p:nvSpPr>
        <p:spPr>
          <a:xfrm>
            <a:off x="2075953" y="347448"/>
            <a:ext cx="4253312" cy="8855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latin typeface="#9Slide07 SVNBillo" panose="00000400000000000000" pitchFamily="2" charset="0"/>
              </a:rPr>
              <a:t>KHỞI </a:t>
            </a:r>
            <a:r>
              <a:rPr lang="en" sz="6000">
                <a:solidFill>
                  <a:schemeClr val="dk1"/>
                </a:solidFill>
                <a:latin typeface="#9Slide07 SVNBillo" panose="00000400000000000000" pitchFamily="2" charset="0"/>
              </a:rPr>
              <a:t>ĐỘNG</a:t>
            </a:r>
            <a:endParaRPr sz="6000">
              <a:solidFill>
                <a:schemeClr val="dk1"/>
              </a:solidFill>
              <a:latin typeface="#9Slide07 SVNBillo" panose="00000400000000000000" pitchFamily="2" charset="0"/>
            </a:endParaRPr>
          </a:p>
        </p:txBody>
      </p:sp>
      <p:grpSp>
        <p:nvGrpSpPr>
          <p:cNvPr id="1686" name="Google Shape;1686;p38"/>
          <p:cNvGrpSpPr/>
          <p:nvPr/>
        </p:nvGrpSpPr>
        <p:grpSpPr>
          <a:xfrm flipH="1">
            <a:off x="1772610" y="535676"/>
            <a:ext cx="514851" cy="487075"/>
            <a:chOff x="359650" y="1034800"/>
            <a:chExt cx="572375" cy="541375"/>
          </a:xfrm>
        </p:grpSpPr>
        <p:sp>
          <p:nvSpPr>
            <p:cNvPr id="1687" name="Google Shape;1687;p38"/>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38"/>
          <p:cNvGrpSpPr/>
          <p:nvPr/>
        </p:nvGrpSpPr>
        <p:grpSpPr>
          <a:xfrm flipH="1">
            <a:off x="5975368" y="872176"/>
            <a:ext cx="743801" cy="703517"/>
            <a:chOff x="359650" y="1034800"/>
            <a:chExt cx="572375" cy="541375"/>
          </a:xfrm>
        </p:grpSpPr>
        <p:sp>
          <p:nvSpPr>
            <p:cNvPr id="1711" name="Google Shape;1711;p38"/>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8"/>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8"/>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8"/>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8"/>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8"/>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8"/>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A30BA35C-4092-3796-0D9F-31C439BD674E}"/>
              </a:ext>
            </a:extLst>
          </p:cNvPr>
          <p:cNvGrpSpPr/>
          <p:nvPr/>
        </p:nvGrpSpPr>
        <p:grpSpPr>
          <a:xfrm>
            <a:off x="-33197" y="1845801"/>
            <a:ext cx="8558207" cy="1392549"/>
            <a:chOff x="-33197" y="1845801"/>
            <a:chExt cx="8558207" cy="1392549"/>
          </a:xfrm>
        </p:grpSpPr>
        <p:grpSp>
          <p:nvGrpSpPr>
            <p:cNvPr id="51" name="Group 50">
              <a:extLst>
                <a:ext uri="{FF2B5EF4-FFF2-40B4-BE49-F238E27FC236}">
                  <a16:creationId xmlns:a16="http://schemas.microsoft.com/office/drawing/2014/main" id="{5539B387-8E74-211E-6716-3ED2A58FEE90}"/>
                </a:ext>
              </a:extLst>
            </p:cNvPr>
            <p:cNvGrpSpPr/>
            <p:nvPr/>
          </p:nvGrpSpPr>
          <p:grpSpPr>
            <a:xfrm>
              <a:off x="-33197" y="1845801"/>
              <a:ext cx="8558207" cy="1392549"/>
              <a:chOff x="1236121" y="3070290"/>
              <a:chExt cx="6944377" cy="1392549"/>
            </a:xfrm>
          </p:grpSpPr>
          <p:grpSp>
            <p:nvGrpSpPr>
              <p:cNvPr id="52" name="Google Shape;1771;p40">
                <a:extLst>
                  <a:ext uri="{FF2B5EF4-FFF2-40B4-BE49-F238E27FC236}">
                    <a16:creationId xmlns:a16="http://schemas.microsoft.com/office/drawing/2014/main" id="{E035EE07-F26E-C498-274D-B82EF2E5B7AE}"/>
                  </a:ext>
                </a:extLst>
              </p:cNvPr>
              <p:cNvGrpSpPr/>
              <p:nvPr/>
            </p:nvGrpSpPr>
            <p:grpSpPr>
              <a:xfrm rot="10800000" flipH="1">
                <a:off x="4948401" y="4133680"/>
                <a:ext cx="158998" cy="202543"/>
                <a:chOff x="2081700" y="1176750"/>
                <a:chExt cx="324022" cy="412931"/>
              </a:xfrm>
            </p:grpSpPr>
            <p:sp>
              <p:nvSpPr>
                <p:cNvPr id="57" name="Google Shape;1772;p40">
                  <a:extLst>
                    <a:ext uri="{FF2B5EF4-FFF2-40B4-BE49-F238E27FC236}">
                      <a16:creationId xmlns:a16="http://schemas.microsoft.com/office/drawing/2014/main" id="{F53D361B-1C59-F2FE-3169-AB635E66BB83}"/>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sp>
              <p:nvSpPr>
                <p:cNvPr id="58" name="Google Shape;1773;p40">
                  <a:extLst>
                    <a:ext uri="{FF2B5EF4-FFF2-40B4-BE49-F238E27FC236}">
                      <a16:creationId xmlns:a16="http://schemas.microsoft.com/office/drawing/2014/main" id="{EB50A282-F0D5-D75D-4FDD-384F191DBC96}"/>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grpSp>
          <p:sp>
            <p:nvSpPr>
              <p:cNvPr id="53" name="Google Shape;1257;p26">
                <a:extLst>
                  <a:ext uri="{FF2B5EF4-FFF2-40B4-BE49-F238E27FC236}">
                    <a16:creationId xmlns:a16="http://schemas.microsoft.com/office/drawing/2014/main" id="{F8A692C0-4B97-8153-8AA9-EC86FD574741}"/>
                  </a:ext>
                </a:extLst>
              </p:cNvPr>
              <p:cNvSpPr/>
              <p:nvPr/>
            </p:nvSpPr>
            <p:spPr>
              <a:xfrm>
                <a:off x="1236121" y="3480539"/>
                <a:ext cx="176400" cy="1764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sp>
            <p:nvSpPr>
              <p:cNvPr id="54" name="Google Shape;1847;p40">
                <a:extLst>
                  <a:ext uri="{FF2B5EF4-FFF2-40B4-BE49-F238E27FC236}">
                    <a16:creationId xmlns:a16="http://schemas.microsoft.com/office/drawing/2014/main" id="{AF0534B0-6D20-7C40-5B4F-5FB79FC37CE9}"/>
                  </a:ext>
                </a:extLst>
              </p:cNvPr>
              <p:cNvSpPr txBox="1">
                <a:spLocks/>
              </p:cNvSpPr>
              <p:nvPr/>
            </p:nvSpPr>
            <p:spPr>
              <a:xfrm>
                <a:off x="1842812" y="3070290"/>
                <a:ext cx="6149323" cy="1392549"/>
              </a:xfrm>
              <a:prstGeom prst="rect">
                <a:avLst/>
              </a:prstGeom>
              <a:solidFill>
                <a:schemeClr val="accent4">
                  <a:lumMod val="20000"/>
                  <a:lumOff val="80000"/>
                  <a:alpha val="37000"/>
                </a:schemeClr>
              </a:solidFill>
              <a:ln w="3810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7100"/>
                  <a:buFont typeface="Lilita One"/>
                  <a:buNone/>
                  <a:defRPr sz="7100" b="0" i="0" u="none" strike="noStrike" cap="none">
                    <a:solidFill>
                      <a:schemeClr val="lt1"/>
                    </a:solidFill>
                    <a:latin typeface="Lilita One"/>
                    <a:ea typeface="Lilita One"/>
                    <a:cs typeface="Lilita One"/>
                    <a:sym typeface="Lilita One"/>
                  </a:defRPr>
                </a:lvl1pPr>
                <a:lvl2pPr marR="0" lvl="1"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2pPr>
                <a:lvl3pPr marR="0" lvl="2"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3pPr>
                <a:lvl4pPr marR="0" lvl="3"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4pPr>
                <a:lvl5pPr marR="0" lvl="4"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5pPr>
                <a:lvl6pPr marR="0" lvl="5"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6pPr>
                <a:lvl7pPr marR="0" lvl="6"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7pPr>
                <a:lvl8pPr marR="0" lvl="7"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8pPr>
                <a:lvl9pPr marR="0" lvl="8"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9pPr>
              </a:lstStyle>
              <a:p>
                <a:r>
                  <a:rPr lang="en-US" sz="5500">
                    <a:ln w="196850">
                      <a:solidFill>
                        <a:schemeClr val="bg2"/>
                      </a:solidFill>
                    </a:ln>
                    <a:solidFill>
                      <a:schemeClr val="bg2"/>
                    </a:solidFill>
                    <a:latin typeface="#9Slide07 Stormtrooper" panose="020B0500000000000000" pitchFamily="34" charset="0"/>
                  </a:rPr>
                  <a:t>ĐOM ĐÓM HỌC TẬP</a:t>
                </a:r>
              </a:p>
            </p:txBody>
          </p:sp>
          <p:sp>
            <p:nvSpPr>
              <p:cNvPr id="55" name="TextBox 54">
                <a:extLst>
                  <a:ext uri="{FF2B5EF4-FFF2-40B4-BE49-F238E27FC236}">
                    <a16:creationId xmlns:a16="http://schemas.microsoft.com/office/drawing/2014/main" id="{A3BE286F-DC06-2A94-7944-14A940CBA38B}"/>
                  </a:ext>
                </a:extLst>
              </p:cNvPr>
              <p:cNvSpPr txBox="1"/>
              <p:nvPr/>
            </p:nvSpPr>
            <p:spPr>
              <a:xfrm>
                <a:off x="2031175" y="3353403"/>
                <a:ext cx="6149323" cy="938719"/>
              </a:xfrm>
              <a:prstGeom prst="rect">
                <a:avLst/>
              </a:prstGeom>
              <a:noFill/>
            </p:spPr>
            <p:txBody>
              <a:bodyPr wrap="square">
                <a:spAutoFit/>
              </a:bodyPr>
              <a:lstStyle/>
              <a:p>
                <a:r>
                  <a:rPr lang="en" sz="5500">
                    <a:solidFill>
                      <a:schemeClr val="accent4">
                        <a:lumMod val="40000"/>
                        <a:lumOff val="60000"/>
                      </a:schemeClr>
                    </a:solidFill>
                    <a:latin typeface="#9Slide07 Stormtrooper" panose="020B0500000000000000" pitchFamily="34" charset="0"/>
                  </a:rPr>
                  <a:t>ĐOM ĐÓM HỌC TẬP</a:t>
                </a:r>
                <a:endParaRPr lang="en-US" sz="5500">
                  <a:solidFill>
                    <a:schemeClr val="accent4">
                      <a:lumMod val="40000"/>
                      <a:lumOff val="60000"/>
                    </a:schemeClr>
                  </a:solidFill>
                </a:endParaRPr>
              </a:p>
            </p:txBody>
          </p:sp>
        </p:grpSp>
        <p:sp>
          <p:nvSpPr>
            <p:cNvPr id="59" name="TextBox 58">
              <a:extLst>
                <a:ext uri="{FF2B5EF4-FFF2-40B4-BE49-F238E27FC236}">
                  <a16:creationId xmlns:a16="http://schemas.microsoft.com/office/drawing/2014/main" id="{16AD28EA-90CB-80BA-4164-695A318383D6}"/>
                </a:ext>
              </a:extLst>
            </p:cNvPr>
            <p:cNvSpPr txBox="1"/>
            <p:nvPr/>
          </p:nvSpPr>
          <p:spPr>
            <a:xfrm>
              <a:off x="890634" y="2022013"/>
              <a:ext cx="7578387" cy="938719"/>
            </a:xfrm>
            <a:prstGeom prst="rect">
              <a:avLst/>
            </a:prstGeom>
            <a:noFill/>
          </p:spPr>
          <p:txBody>
            <a:bodyPr wrap="square">
              <a:spAutoFit/>
            </a:bodyPr>
            <a:lstStyle/>
            <a:p>
              <a:r>
                <a:rPr lang="en" sz="5500">
                  <a:solidFill>
                    <a:schemeClr val="accent4">
                      <a:lumMod val="75000"/>
                    </a:schemeClr>
                  </a:solidFill>
                  <a:latin typeface="#9Slide07 Stormtrooper" panose="020B0500000000000000" pitchFamily="34" charset="0"/>
                </a:rPr>
                <a:t>ĐOM ĐÓM HỌC TẬP</a:t>
              </a:r>
              <a:endParaRPr lang="en-US" sz="5500">
                <a:solidFill>
                  <a:schemeClr val="accent4">
                    <a:lumMod val="75000"/>
                  </a:schemeClr>
                </a:solidFill>
              </a:endParaRPr>
            </a:p>
          </p:txBody>
        </p:sp>
      </p:grpSp>
      <p:grpSp>
        <p:nvGrpSpPr>
          <p:cNvPr id="77" name="Google Shape;1247;p26">
            <a:extLst>
              <a:ext uri="{FF2B5EF4-FFF2-40B4-BE49-F238E27FC236}">
                <a16:creationId xmlns:a16="http://schemas.microsoft.com/office/drawing/2014/main" id="{9CAC1D79-7603-0ED8-D973-39EB0D51C8FB}"/>
              </a:ext>
            </a:extLst>
          </p:cNvPr>
          <p:cNvGrpSpPr/>
          <p:nvPr/>
        </p:nvGrpSpPr>
        <p:grpSpPr>
          <a:xfrm rot="5583386">
            <a:off x="1439081" y="1403568"/>
            <a:ext cx="595605" cy="596974"/>
            <a:chOff x="434152" y="3613968"/>
            <a:chExt cx="938660" cy="1195767"/>
          </a:xfrm>
        </p:grpSpPr>
        <p:grpSp>
          <p:nvGrpSpPr>
            <p:cNvPr id="78" name="Google Shape;1248;p26">
              <a:extLst>
                <a:ext uri="{FF2B5EF4-FFF2-40B4-BE49-F238E27FC236}">
                  <a16:creationId xmlns:a16="http://schemas.microsoft.com/office/drawing/2014/main" id="{0FD5B6C9-0080-C141-A57C-C95388929BD5}"/>
                </a:ext>
              </a:extLst>
            </p:cNvPr>
            <p:cNvGrpSpPr/>
            <p:nvPr/>
          </p:nvGrpSpPr>
          <p:grpSpPr>
            <a:xfrm>
              <a:off x="434152" y="3613968"/>
              <a:ext cx="938660" cy="1195767"/>
              <a:chOff x="1942777" y="3280543"/>
              <a:chExt cx="938660" cy="1195767"/>
            </a:xfrm>
          </p:grpSpPr>
          <p:grpSp>
            <p:nvGrpSpPr>
              <p:cNvPr id="81" name="Google Shape;1249;p26">
                <a:extLst>
                  <a:ext uri="{FF2B5EF4-FFF2-40B4-BE49-F238E27FC236}">
                    <a16:creationId xmlns:a16="http://schemas.microsoft.com/office/drawing/2014/main" id="{3550D6D5-9EFA-5A21-E0A7-D1560BF7C9BF}"/>
                  </a:ext>
                </a:extLst>
              </p:cNvPr>
              <p:cNvGrpSpPr/>
              <p:nvPr/>
            </p:nvGrpSpPr>
            <p:grpSpPr>
              <a:xfrm flipH="1">
                <a:off x="1942777" y="3280543"/>
                <a:ext cx="938660" cy="1195767"/>
                <a:chOff x="2081700" y="1176750"/>
                <a:chExt cx="324022" cy="412931"/>
              </a:xfrm>
            </p:grpSpPr>
            <p:sp>
              <p:nvSpPr>
                <p:cNvPr id="83" name="Google Shape;1250;p26">
                  <a:extLst>
                    <a:ext uri="{FF2B5EF4-FFF2-40B4-BE49-F238E27FC236}">
                      <a16:creationId xmlns:a16="http://schemas.microsoft.com/office/drawing/2014/main" id="{BB300867-DA0D-9A68-5E0C-55099C735AAA}"/>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51;p26">
                  <a:extLst>
                    <a:ext uri="{FF2B5EF4-FFF2-40B4-BE49-F238E27FC236}">
                      <a16:creationId xmlns:a16="http://schemas.microsoft.com/office/drawing/2014/main" id="{2B953267-D76F-A019-A814-ADBAF03EB4DB}"/>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1252;p26">
                <a:extLst>
                  <a:ext uri="{FF2B5EF4-FFF2-40B4-BE49-F238E27FC236}">
                    <a16:creationId xmlns:a16="http://schemas.microsoft.com/office/drawing/2014/main" id="{95B30DE4-CDA2-1B3C-9DAA-D8C0ECA7C5A4}"/>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 name="Google Shape;1253;p26">
              <a:extLst>
                <a:ext uri="{FF2B5EF4-FFF2-40B4-BE49-F238E27FC236}">
                  <a16:creationId xmlns:a16="http://schemas.microsoft.com/office/drawing/2014/main" id="{77D54C65-4199-7642-C0C7-50E04C2D547E}"/>
                </a:ext>
              </a:extLst>
            </p:cNvPr>
            <p:cNvCxnSpPr>
              <a:endCxn id="82"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80" name="Google Shape;1254;p26">
              <a:extLst>
                <a:ext uri="{FF2B5EF4-FFF2-40B4-BE49-F238E27FC236}">
                  <a16:creationId xmlns:a16="http://schemas.microsoft.com/office/drawing/2014/main" id="{6AB30B1D-B9FF-3399-1842-370FB3E3A8B4}"/>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grpSp>
        <p:nvGrpSpPr>
          <p:cNvPr id="85" name="Google Shape;1247;p26">
            <a:extLst>
              <a:ext uri="{FF2B5EF4-FFF2-40B4-BE49-F238E27FC236}">
                <a16:creationId xmlns:a16="http://schemas.microsoft.com/office/drawing/2014/main" id="{07BBAD13-F791-021A-2926-36045243F604}"/>
              </a:ext>
            </a:extLst>
          </p:cNvPr>
          <p:cNvGrpSpPr/>
          <p:nvPr/>
        </p:nvGrpSpPr>
        <p:grpSpPr>
          <a:xfrm rot="18964693">
            <a:off x="7382972" y="3038140"/>
            <a:ext cx="517102" cy="529010"/>
            <a:chOff x="434152" y="3613968"/>
            <a:chExt cx="938660" cy="1195767"/>
          </a:xfrm>
        </p:grpSpPr>
        <p:grpSp>
          <p:nvGrpSpPr>
            <p:cNvPr id="86" name="Google Shape;1248;p26">
              <a:extLst>
                <a:ext uri="{FF2B5EF4-FFF2-40B4-BE49-F238E27FC236}">
                  <a16:creationId xmlns:a16="http://schemas.microsoft.com/office/drawing/2014/main" id="{0925939F-29ED-24E5-F04E-386827E3DDA0}"/>
                </a:ext>
              </a:extLst>
            </p:cNvPr>
            <p:cNvGrpSpPr/>
            <p:nvPr/>
          </p:nvGrpSpPr>
          <p:grpSpPr>
            <a:xfrm>
              <a:off x="434152" y="3613968"/>
              <a:ext cx="938660" cy="1195767"/>
              <a:chOff x="1942777" y="3280543"/>
              <a:chExt cx="938660" cy="1195767"/>
            </a:xfrm>
          </p:grpSpPr>
          <p:grpSp>
            <p:nvGrpSpPr>
              <p:cNvPr id="89" name="Google Shape;1249;p26">
                <a:extLst>
                  <a:ext uri="{FF2B5EF4-FFF2-40B4-BE49-F238E27FC236}">
                    <a16:creationId xmlns:a16="http://schemas.microsoft.com/office/drawing/2014/main" id="{BD177287-CDF9-BA15-0F73-3416C08C550E}"/>
                  </a:ext>
                </a:extLst>
              </p:cNvPr>
              <p:cNvGrpSpPr/>
              <p:nvPr/>
            </p:nvGrpSpPr>
            <p:grpSpPr>
              <a:xfrm flipH="1">
                <a:off x="1942777" y="3280543"/>
                <a:ext cx="938660" cy="1195767"/>
                <a:chOff x="2081700" y="1176750"/>
                <a:chExt cx="324022" cy="412931"/>
              </a:xfrm>
            </p:grpSpPr>
            <p:sp>
              <p:nvSpPr>
                <p:cNvPr id="91" name="Google Shape;1250;p26">
                  <a:extLst>
                    <a:ext uri="{FF2B5EF4-FFF2-40B4-BE49-F238E27FC236}">
                      <a16:creationId xmlns:a16="http://schemas.microsoft.com/office/drawing/2014/main" id="{F86C9600-B4DF-E9EC-7B3F-07BEC13C2C59}"/>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51;p26">
                  <a:extLst>
                    <a:ext uri="{FF2B5EF4-FFF2-40B4-BE49-F238E27FC236}">
                      <a16:creationId xmlns:a16="http://schemas.microsoft.com/office/drawing/2014/main" id="{B3E4A7CB-095C-CE45-46C7-5677691AE5C5}"/>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1252;p26">
                <a:extLst>
                  <a:ext uri="{FF2B5EF4-FFF2-40B4-BE49-F238E27FC236}">
                    <a16:creationId xmlns:a16="http://schemas.microsoft.com/office/drawing/2014/main" id="{8DD9CA15-26EB-BE09-D57C-DCC5FD6F6F6C}"/>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 name="Google Shape;1253;p26">
              <a:extLst>
                <a:ext uri="{FF2B5EF4-FFF2-40B4-BE49-F238E27FC236}">
                  <a16:creationId xmlns:a16="http://schemas.microsoft.com/office/drawing/2014/main" id="{2636755C-41E4-BBDD-F008-4AF1CBF7EA42}"/>
                </a:ext>
              </a:extLst>
            </p:cNvPr>
            <p:cNvCxnSpPr>
              <a:endCxn id="90"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88" name="Google Shape;1254;p26">
              <a:extLst>
                <a:ext uri="{FF2B5EF4-FFF2-40B4-BE49-F238E27FC236}">
                  <a16:creationId xmlns:a16="http://schemas.microsoft.com/office/drawing/2014/main" id="{7B2579A4-A875-C854-262A-2A621763A91F}"/>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grpSp>
        <p:nvGrpSpPr>
          <p:cNvPr id="93" name="Google Shape;1247;p26">
            <a:extLst>
              <a:ext uri="{FF2B5EF4-FFF2-40B4-BE49-F238E27FC236}">
                <a16:creationId xmlns:a16="http://schemas.microsoft.com/office/drawing/2014/main" id="{F6B83F7C-9F25-B9DA-688C-9EBBBC652890}"/>
              </a:ext>
            </a:extLst>
          </p:cNvPr>
          <p:cNvGrpSpPr/>
          <p:nvPr/>
        </p:nvGrpSpPr>
        <p:grpSpPr>
          <a:xfrm rot="19138919">
            <a:off x="3623289" y="3689402"/>
            <a:ext cx="548924" cy="608500"/>
            <a:chOff x="434152" y="3613968"/>
            <a:chExt cx="938660" cy="1195767"/>
          </a:xfrm>
        </p:grpSpPr>
        <p:grpSp>
          <p:nvGrpSpPr>
            <p:cNvPr id="94" name="Google Shape;1248;p26">
              <a:extLst>
                <a:ext uri="{FF2B5EF4-FFF2-40B4-BE49-F238E27FC236}">
                  <a16:creationId xmlns:a16="http://schemas.microsoft.com/office/drawing/2014/main" id="{A70F9352-1D5A-803D-0DD9-707A2A6D1810}"/>
                </a:ext>
              </a:extLst>
            </p:cNvPr>
            <p:cNvGrpSpPr/>
            <p:nvPr/>
          </p:nvGrpSpPr>
          <p:grpSpPr>
            <a:xfrm>
              <a:off x="434152" y="3613968"/>
              <a:ext cx="938660" cy="1195767"/>
              <a:chOff x="1942777" y="3280543"/>
              <a:chExt cx="938660" cy="1195767"/>
            </a:xfrm>
          </p:grpSpPr>
          <p:grpSp>
            <p:nvGrpSpPr>
              <p:cNvPr id="97" name="Google Shape;1249;p26">
                <a:extLst>
                  <a:ext uri="{FF2B5EF4-FFF2-40B4-BE49-F238E27FC236}">
                    <a16:creationId xmlns:a16="http://schemas.microsoft.com/office/drawing/2014/main" id="{89FB30D6-1B26-014B-4011-F7E0763593B0}"/>
                  </a:ext>
                </a:extLst>
              </p:cNvPr>
              <p:cNvGrpSpPr/>
              <p:nvPr/>
            </p:nvGrpSpPr>
            <p:grpSpPr>
              <a:xfrm flipH="1">
                <a:off x="1942777" y="3280543"/>
                <a:ext cx="938660" cy="1195767"/>
                <a:chOff x="2081700" y="1176750"/>
                <a:chExt cx="324022" cy="412931"/>
              </a:xfrm>
            </p:grpSpPr>
            <p:sp>
              <p:nvSpPr>
                <p:cNvPr id="99" name="Google Shape;1250;p26">
                  <a:extLst>
                    <a:ext uri="{FF2B5EF4-FFF2-40B4-BE49-F238E27FC236}">
                      <a16:creationId xmlns:a16="http://schemas.microsoft.com/office/drawing/2014/main" id="{D456D623-B816-A0FC-0822-70AA19865165}"/>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51;p26">
                  <a:extLst>
                    <a:ext uri="{FF2B5EF4-FFF2-40B4-BE49-F238E27FC236}">
                      <a16:creationId xmlns:a16="http://schemas.microsoft.com/office/drawing/2014/main" id="{784A4218-40CE-965F-3489-FD6769580D75}"/>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252;p26">
                <a:extLst>
                  <a:ext uri="{FF2B5EF4-FFF2-40B4-BE49-F238E27FC236}">
                    <a16:creationId xmlns:a16="http://schemas.microsoft.com/office/drawing/2014/main" id="{61586FA2-AEA9-79BC-A150-8020BC70D006}"/>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5" name="Google Shape;1253;p26">
              <a:extLst>
                <a:ext uri="{FF2B5EF4-FFF2-40B4-BE49-F238E27FC236}">
                  <a16:creationId xmlns:a16="http://schemas.microsoft.com/office/drawing/2014/main" id="{2173F836-B3F1-ED97-5BDE-41AE29022BC4}"/>
                </a:ext>
              </a:extLst>
            </p:cNvPr>
            <p:cNvCxnSpPr>
              <a:endCxn id="98"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96" name="Google Shape;1254;p26">
              <a:extLst>
                <a:ext uri="{FF2B5EF4-FFF2-40B4-BE49-F238E27FC236}">
                  <a16:creationId xmlns:a16="http://schemas.microsoft.com/office/drawing/2014/main" id="{D524D8E1-103C-88AA-C4C8-0A36ADD96321}"/>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sp>
        <p:nvSpPr>
          <p:cNvPr id="101" name="Title 1">
            <a:extLst>
              <a:ext uri="{FF2B5EF4-FFF2-40B4-BE49-F238E27FC236}">
                <a16:creationId xmlns:a16="http://schemas.microsoft.com/office/drawing/2014/main" id="{F53E23CD-C69E-B63B-1E3E-B3A0CC1255EB}"/>
              </a:ext>
            </a:extLst>
          </p:cNvPr>
          <p:cNvSpPr txBox="1">
            <a:spLocks/>
          </p:cNvSpPr>
          <p:nvPr/>
        </p:nvSpPr>
        <p:spPr>
          <a:xfrm>
            <a:off x="3478876" y="399860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a:solidFill>
                  <a:schemeClr val="accent2">
                    <a:lumMod val="20000"/>
                    <a:lumOff val="80000"/>
                  </a:schemeClr>
                </a:solidFill>
                <a:latin typeface="#9Slide07 HoneyCream" pitchFamily="2" charset="0"/>
              </a:rPr>
              <a:t>Măng Non</a:t>
            </a:r>
            <a:endParaRPr lang="en-US" sz="2000" b="0" dirty="0">
              <a:solidFill>
                <a:schemeClr val="accent2">
                  <a:lumMod val="20000"/>
                  <a:lumOff val="80000"/>
                </a:schemeClr>
              </a:solidFill>
              <a:latin typeface="#9Slide07 HoneyCre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85"/>
                                        </p:tgtEl>
                                        <p:attrNameLst>
                                          <p:attrName>style.visibility</p:attrName>
                                        </p:attrNameLst>
                                      </p:cBhvr>
                                      <p:to>
                                        <p:strVal val="visible"/>
                                      </p:to>
                                    </p:set>
                                    <p:animEffect transition="in" filter="barn(inVertical)">
                                      <p:cBhvr>
                                        <p:cTn id="7" dur="500"/>
                                        <p:tgtEl>
                                          <p:spTgt spid="1685"/>
                                        </p:tgtEl>
                                      </p:cBhvr>
                                    </p:animEffect>
                                  </p:childTnLst>
                                </p:cTn>
                              </p:par>
                              <p:par>
                                <p:cTn id="8" presetID="16" presetClass="entr" presetSubtype="21" fill="hold" nodeType="withEffect">
                                  <p:stCondLst>
                                    <p:cond delay="0"/>
                                  </p:stCondLst>
                                  <p:childTnLst>
                                    <p:set>
                                      <p:cBhvr>
                                        <p:cTn id="9" dur="1" fill="hold">
                                          <p:stCondLst>
                                            <p:cond delay="0"/>
                                          </p:stCondLst>
                                        </p:cTn>
                                        <p:tgtEl>
                                          <p:spTgt spid="1686"/>
                                        </p:tgtEl>
                                        <p:attrNameLst>
                                          <p:attrName>style.visibility</p:attrName>
                                        </p:attrNameLst>
                                      </p:cBhvr>
                                      <p:to>
                                        <p:strVal val="visible"/>
                                      </p:to>
                                    </p:set>
                                    <p:animEffect transition="in" filter="barn(inVertical)">
                                      <p:cBhvr>
                                        <p:cTn id="10" dur="500"/>
                                        <p:tgtEl>
                                          <p:spTgt spid="1686"/>
                                        </p:tgtEl>
                                      </p:cBhvr>
                                    </p:animEffect>
                                  </p:childTnLst>
                                </p:cTn>
                              </p:par>
                              <p:par>
                                <p:cTn id="11" presetID="16" presetClass="entr" presetSubtype="21" fill="hold" nodeType="withEffect">
                                  <p:stCondLst>
                                    <p:cond delay="0"/>
                                  </p:stCondLst>
                                  <p:childTnLst>
                                    <p:set>
                                      <p:cBhvr>
                                        <p:cTn id="12" dur="1" fill="hold">
                                          <p:stCondLst>
                                            <p:cond delay="0"/>
                                          </p:stCondLst>
                                        </p:cTn>
                                        <p:tgtEl>
                                          <p:spTgt spid="1710"/>
                                        </p:tgtEl>
                                        <p:attrNameLst>
                                          <p:attrName>style.visibility</p:attrName>
                                        </p:attrNameLst>
                                      </p:cBhvr>
                                      <p:to>
                                        <p:strVal val="visible"/>
                                      </p:to>
                                    </p:set>
                                    <p:animEffect transition="in" filter="barn(inVertical)">
                                      <p:cBhvr>
                                        <p:cTn id="13" dur="500"/>
                                        <p:tgtEl>
                                          <p:spTgt spid="1710"/>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750"/>
                                        <p:tgtEl>
                                          <p:spTgt spid="2"/>
                                        </p:tgtEl>
                                      </p:cBhvr>
                                    </p:animEffect>
                                  </p:childTnLst>
                                </p:cTn>
                              </p:par>
                              <p:par>
                                <p:cTn id="18" presetID="0" presetClass="path" presetSubtype="0" accel="50000" decel="50000" fill="hold" nodeType="withEffect">
                                  <p:stCondLst>
                                    <p:cond delay="0"/>
                                  </p:stCondLst>
                                  <p:childTnLst>
                                    <p:animMotion origin="layout" path="M 0.03767 0.01081 L 0.03767 0.01081 C 0.04306 0.05093 0.04722 0.09198 0.05399 0.13179 C 0.05712 0.15031 0.06042 0.16852 0.06337 0.18704 C 0.06458 0.19352 0.06476 0.20031 0.06597 0.20679 C 0.06806 0.21729 0.07083 0.22716 0.07292 0.23766 C 0.07483 0.24661 0.07535 0.25679 0.07813 0.26513 C 0.07899 0.2676 0.07986 0.27037 0.08073 0.27284 C 0.08125 0.27439 0.08195 0.27593 0.08247 0.27747 C 0.08385 0.2821 0.08542 0.28642 0.08681 0.29105 C 0.0875 0.29352 0.08767 0.29661 0.08837 0.29877 C 0.08941 0.30155 0.0908 0.30402 0.09184 0.30649 C 0.09358 0.3105 0.09722 0.32284 0.10052 0.32655 C 0.10156 0.32747 0.10278 0.32747 0.10399 0.32809 C 0.10486 0.3284 0.10573 0.32933 0.1066 0.32963 C 0.11441 0.3321 0.12691 0.3321 0.13333 0.33272 C 0.1441 0.32963 0.14688 0.33087 0.1566 0.31883 C 0.16285 0.31081 0.16997 0.2926 0.17379 0.2821 C 0.1757 0.27655 0.17691 0.27037 0.17899 0.26513 C 0.18108 0.25957 0.18385 0.25525 0.18594 0.2497 C 0.19826 0.2176 0.18299 0.25124 0.19445 0.22686 C 0.19566 0.22007 0.1967 0.21358 0.19792 0.20679 C 0.20174 0.18704 0.20399 0.18056 0.2066 0.16235 C 0.20816 0.15186 0.20816 0.14013 0.21094 0.13025 C 0.21441 0.11729 0.22031 0.1071 0.22465 0.09507 C 0.23472 0.06791 0.22361 0.0926 0.23333 0.07192 C 0.23385 0.06791 0.23403 0.06358 0.23507 0.05988 C 0.23802 0.04723 0.23906 0.0497 0.24271 0.03982 C 0.24358 0.03797 0.24358 0.0355 0.24445 0.03365 C 0.24653 0.02963 0.24931 0.02686 0.25139 0.02284 C 0.2533 0.01976 0.25469 0.01544 0.2566 0.01235 C 0.25781 0.00988 0.25955 0.00834 0.26094 0.00618 C 0.26233 0.00371 0.26354 0.00062 0.26528 -0.00154 C 0.26667 -0.0037 0.26858 -0.00493 0.27031 -0.00617 C 0.27344 -0.00833 0.27587 -0.00926 0.27899 -0.0108 C 0.28472 -0.00833 0.2908 -0.0074 0.29618 -0.00308 C 0.30226 0.00186 0.30764 0.00926 0.31267 0.01698 C 0.31979 0.02809 0.32865 0.05371 0.33247 0.06729 C 0.33472 0.07531 0.33559 0.08395 0.33767 0.09198 C 0.3401 0.10155 0.34358 0.11019 0.34618 0.11945 C 0.35 0.13272 0.3533 0.14599 0.3566 0.15926 C 0.35868 0.16791 0.36024 0.17716 0.36267 0.1855 C 0.36892 0.20772 0.3757 0.22963 0.38247 0.25124 C 0.3849 0.25926 0.38802 0.26636 0.39028 0.27439 C 0.3941 0.28828 0.40347 0.32562 0.41007 0.34321 C 0.41146 0.34723 0.41354 0.35031 0.41528 0.35402 C 0.41788 0.35988 0.42014 0.36821 0.42379 0.37254 C 0.43195 0.3821 0.43247 0.38025 0.44201 0.38179 C 0.45052 0.38118 0.4592 0.3821 0.46788 0.38025 C 0.47431 0.3784 0.48073 0.37531 0.48681 0.37099 C 0.49948 0.36173 0.5099 0.35216 0.51945 0.33581 C 0.52326 0.32933 0.52622 0.32192 0.52986 0.31574 C 0.54497 0.2892 0.5875 0.22439 0.59879 0.18395 C 0.61059 0.14198 0.60538 0.1642 0.61441 0.11791 C 0.61493 0.10772 0.61545 0.09754 0.61615 0.08735 C 0.61684 0.07716 0.61788 0.06698 0.61875 0.05679 C 0.61962 0.04507 0.62031 0.03334 0.62118 0.0213 C 0.6224 -0.01265 0.62205 0.00309 0.62205 -0.02592 " pathEditMode="relative" ptsTypes="AAAAAAAAAAAAAAAAAAAAAAAAAAAAAAAAAAAAAAAAAAAAAAAAAAAAAAAAAA">
                                      <p:cBhvr>
                                        <p:cTn id="19" dur="3500" fill="hold"/>
                                        <p:tgtEl>
                                          <p:spTgt spid="77"/>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02466 -0.05617 L -0.02466 -0.05617 C -0.03403 -0.05555 -0.05 -0.05524 -0.0599 -0.05154 C -0.06632 -0.04907 -0.07257 -0.04475 -0.07882 -0.04228 C -0.08369 -0.04043 -0.08872 -0.04043 -0.09358 -0.03919 C -0.1007 -0.03734 -0.10799 -0.03549 -0.11511 -0.03302 C -0.12066 -0.03148 -0.12605 -0.02839 -0.13143 -0.02685 C -0.13716 -0.02561 -0.14306 -0.02592 -0.14879 -0.0253 C -0.17934 -0.02932 -0.17761 -0.02253 -0.19705 -0.03765 C -0.20382 -0.04321 -0.20938 -0.04722 -0.21424 -0.05771 C -0.21841 -0.06635 -0.22171 -0.07592 -0.22553 -0.08518 C -0.22691 -0.09537 -0.22882 -0.10555 -0.22987 -0.11574 C -0.23004 -0.11821 -0.23143 -0.16142 -0.23143 -0.16172 C -0.23125 -0.17037 -0.2316 -0.17932 -0.23073 -0.18796 C -0.22778 -0.21111 -0.22084 -0.25956 -0.21337 -0.2858 C -0.21181 -0.29166 -0.20921 -0.29598 -0.2073 -0.30123 C -0.20521 -0.30771 -0.20382 -0.31512 -0.20139 -0.32129 C -0.18559 -0.36018 -0.18994 -0.34598 -0.17466 -0.37314 C -0.17153 -0.3787 -0.16945 -0.3858 -0.16598 -0.39012 C -0.16303 -0.39413 -0.15886 -0.39444 -0.15556 -0.39783 C -0.15226 -0.40123 -0.14966 -0.40679 -0.14619 -0.41018 C -0.14115 -0.4145 -0.12171 -0.42438 -0.11771 -0.4253 C -0.11146 -0.42716 -0.10504 -0.42654 -0.09879 -0.42685 C -0.08698 -0.42376 -0.075 -0.42253 -0.06337 -0.41759 C -0.06007 -0.41635 -0.05764 -0.41172 -0.05469 -0.40864 C -0.04549 -0.39753 -0.04167 -0.38858 -0.03316 -0.3716 C -0.02934 -0.36388 -0.02535 -0.35617 -0.02205 -0.34722 C 0.00555 -0.27283 -0.01129 -0.31419 0.00642 -0.25524 C 0.00954 -0.24475 0.01371 -0.23518 0.01684 -0.22469 C 0.01979 -0.21481 0.02152 -0.20401 0.02447 -0.19413 C 0.04982 -0.10956 0.03125 -0.17129 0.04618 -0.13271 C 0.05416 -0.11203 0.05416 -0.10586 0.0625 -0.0929 C 0.06684 -0.08611 0.07534 -0.075 0.08055 -0.07129 C 0.09131 -0.06419 0.10572 -0.06172 0.11684 -0.05925 L 0.13923 -0.05463 C 0.15677 -0.05555 0.1743 -0.05432 0.19184 -0.05771 C 0.19791 -0.05895 0.20347 -0.06419 0.20902 -0.06851 C 0.21822 -0.0753 0.22847 -0.07963 0.23576 -0.09135 C 0.24201 -0.10154 0.24965 -0.11296 0.25468 -0.125 C 0.25694 -0.13024 0.25798 -0.13642 0.25989 -0.14197 C 0.26232 -0.14876 0.2651 -0.15524 0.2677 -0.16172 C 0.26857 -0.16759 0.26944 -0.17314 0.27031 -0.1787 C 0.27118 -0.18518 0.27187 -0.19197 0.27291 -0.19845 C 0.27413 -0.20679 0.27569 -0.21481 0.27725 -0.22314 C 0.27465 -0.25617 0.27204 -0.2895 0.26944 -0.32283 C 0.26875 -0.3324 0.26718 -0.35771 0.2651 -0.36728 C 0.26215 -0.38024 0.25937 -0.39382 0.25468 -0.40555 C 0.25329 -0.40895 0.25208 -0.41296 0.25052 -0.41604 C 0.2427 -0.43117 0.23559 -0.44537 0.22552 -0.45463 C 0.21319 -0.46574 0.20381 -0.47283 0.19097 -0.47746 C 0.18593 -0.47932 0.15833 -0.48703 0.15208 -0.48827 C 0.14635 -0.48919 0.14062 -0.48919 0.13489 -0.48981 L 0.10295 -0.49598 C 0.09843 -0.49691 0.09392 -0.49845 0.08923 -0.49907 C 0.08229 -0.5 0.07534 -0.5 0.06857 -0.5003 L 0.01944 -0.49907 C 0.01579 -0.49845 0.0125 -0.49475 0.00902 -0.4929 C 0.00347 -0.48981 0.00364 -0.49012 -0.00139 -0.48827 C -0.00296 -0.4858 -0.00487 -0.48333 -0.00643 -0.48055 C -0.0073 -0.47932 -0.00747 -0.47746 -0.00816 -0.47592 C -0.01007 -0.47191 -0.01285 -0.46851 -0.01511 -0.46512 C -0.01806 -0.45648 -0.01615 -0.45895 -0.01945 -0.45617 " pathEditMode="relative" ptsTypes="AAAAAAAAAAAAAAAAAAAAAAAAAAAAAAAAAAAAAAAAAAAAAAAAAAAAAAAAAAAAAA">
                                      <p:cBhvr>
                                        <p:cTn id="21" dur="3500" fill="hold"/>
                                        <p:tgtEl>
                                          <p:spTgt spid="93"/>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02274 -0.04754 L -0.02274 -0.04754 C -0.03924 -0.05031 -0.03316 -0.05309 -0.05208 -0.02284 C -0.05729 -0.01482 -0.06285 -0.0071 -0.06771 0.00154 C -0.07031 0.00617 -0.0724 0.01172 -0.07448 0.01697 C -0.08108 0.0324 -0.08316 0.04074 -0.09097 0.0537 C -0.09306 0.05709 -0.09531 0.0608 -0.09774 0.06296 C -0.10087 0.06543 -0.10417 0.06604 -0.10729 0.06759 C -0.11371 0.06142 -0.12031 0.05617 -0.12621 0.04907 C -0.16076 0.00864 -0.11528 0.0503 -0.16076 0.00617 C -0.16319 0.0037 -0.16597 0.00339 -0.16858 0.00154 C -0.19167 -0.0142 -0.17569 -0.00587 -0.20382 -0.02161 C -0.20903 -0.02439 -0.21406 -0.02778 -0.21944 -0.02902 C -0.22934 -0.03149 -0.24948 -0.0321 -0.24948 -0.0321 C -0.26163 -0.02902 -0.27378 -0.02717 -0.28576 -0.02284 C -0.29045 -0.0213 -0.29496 -0.01791 -0.29948 -0.01544 C -0.30278 -0.01358 -0.3059 -0.01266 -0.30903 -0.01081 C -0.31476 -0.00741 -0.32049 -0.00309 -0.32621 4.69136E-6 C -0.33733 0.00586 -0.35295 0.01327 -0.3651 0.01543 C -0.37101 0.01635 -0.37708 0.01635 -0.38316 0.01697 C -0.38698 0.0179 -0.39062 0.02006 -0.39444 0.02006 C -0.40208 0.02006 -0.40903 0.01388 -0.4151 0.00617 C -0.41944 0.00061 -0.42274 -0.0071 -0.42708 -0.01235 C -0.43715 -0.02408 -0.44167 -0.02223 -0.45382 -0.02439 L -0.50382 -0.01544 C -0.51771 -0.01297 -0.54531 -0.00926 -0.54531 -0.00926 L -0.68924 -0.01235 C -0.6908 -0.01235 -0.69219 -0.01389 -0.69358 -0.01544 C -0.69722 -0.02007 -0.70382 -0.03056 -0.70382 -0.03056 C -0.70503 -0.03426 -0.70608 -0.03797 -0.70729 -0.04136 C -0.70833 -0.04414 -0.70972 -0.0463 -0.71076 -0.04908 C -0.71181 -0.05186 -0.7125 -0.05525 -0.71337 -0.05834 C -0.71354 -0.06173 -0.71371 -0.06544 -0.71424 -0.06883 C -0.71493 -0.07377 -0.71684 -0.08272 -0.71684 -0.08272 C -0.71476 -0.09692 -0.71649 -0.08303 -0.71858 -0.07963 C -0.72014 -0.07717 -0.72257 -0.07686 -0.72448 -0.075 C -0.72552 -0.07439 -0.72621 -0.07284 -0.72708 -0.07192 C -0.72795 -0.0713 -0.72882 -0.07099 -0.72969 -0.07038 C -0.73316 -0.06791 -0.73681 -0.06636 -0.7401 -0.06297 C -0.74566 -0.05679 -0.74306 -0.06019 -0.74774 -0.05371 C -0.74983 -0.05402 -0.75191 -0.05433 -0.75382 -0.05525 C -0.75469 -0.05556 -0.7559 -0.05525 -0.75642 -0.05679 C -0.75781 -0.06019 -0.75729 -0.0747 -0.75729 -0.07655 " pathEditMode="relative" ptsTypes="AAAAAAAAAAAAAAAAAAAAAAAAAAAAAAAAAAAAAAAAAAA">
                                      <p:cBhvr>
                                        <p:cTn id="23" dur="3500" fill="hold"/>
                                        <p:tgtEl>
                                          <p:spTgt spid="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39"/>
          <p:cNvSpPr txBox="1">
            <a:spLocks noGrp="1"/>
          </p:cNvSpPr>
          <p:nvPr>
            <p:ph type="title"/>
          </p:nvPr>
        </p:nvSpPr>
        <p:spPr>
          <a:xfrm>
            <a:off x="1082308" y="519480"/>
            <a:ext cx="7163366" cy="989730"/>
          </a:xfrm>
          <a:prstGeom prst="rect">
            <a:avLst/>
          </a:prstGeom>
        </p:spPr>
        <p:txBody>
          <a:bodyPr spcFirstLastPara="1" wrap="square" lIns="91425" tIns="91425" rIns="91425" bIns="91425" anchor="ctr" anchorCtr="0">
            <a:noAutofit/>
          </a:bodyPr>
          <a:lstStyle/>
          <a:p>
            <a:r>
              <a:rPr lang="en-US" sz="2100" b="1">
                <a:solidFill>
                  <a:schemeClr val="bg1"/>
                </a:solidFill>
                <a:latin typeface="UTM Avo" panose="02040603050506020204" pitchFamily="18" charset="0"/>
                <a:cs typeface="Arial" pitchFamily="34" charset="0"/>
              </a:rPr>
              <a:t>2. Có thể đặt những lời nói trực tiếp trong đoạn văn ở bài tập 1 xuống dòng, sau dấu gạch ngang đầu dòng không? </a:t>
            </a:r>
            <a:r>
              <a:rPr lang="en-US" sz="2100" b="1">
                <a:solidFill>
                  <a:srgbClr val="FF6699"/>
                </a:solidFill>
                <a:latin typeface="UTM Avo" panose="02040603050506020204" pitchFamily="18" charset="0"/>
                <a:cs typeface="Arial" pitchFamily="34" charset="0"/>
              </a:rPr>
              <a:t>Vì sao?</a:t>
            </a:r>
            <a:endParaRPr sz="2100">
              <a:solidFill>
                <a:srgbClr val="FF6699"/>
              </a:solidFill>
            </a:endParaRPr>
          </a:p>
        </p:txBody>
      </p:sp>
      <p:grpSp>
        <p:nvGrpSpPr>
          <p:cNvPr id="1747" name="Google Shape;1747;p39"/>
          <p:cNvGrpSpPr/>
          <p:nvPr/>
        </p:nvGrpSpPr>
        <p:grpSpPr>
          <a:xfrm>
            <a:off x="228427" y="6"/>
            <a:ext cx="969346" cy="914458"/>
            <a:chOff x="5190700" y="4351450"/>
            <a:chExt cx="457325" cy="431450"/>
          </a:xfrm>
        </p:grpSpPr>
        <p:sp>
          <p:nvSpPr>
            <p:cNvPr id="1748" name="Google Shape;1748;p39"/>
            <p:cNvSpPr/>
            <p:nvPr/>
          </p:nvSpPr>
          <p:spPr>
            <a:xfrm>
              <a:off x="5323925" y="4351450"/>
              <a:ext cx="179100" cy="108950"/>
            </a:xfrm>
            <a:custGeom>
              <a:avLst/>
              <a:gdLst/>
              <a:ahLst/>
              <a:cxnLst/>
              <a:rect l="l" t="t" r="r" b="b"/>
              <a:pathLst>
                <a:path w="7164" h="4358" extrusionOk="0">
                  <a:moveTo>
                    <a:pt x="3465" y="0"/>
                  </a:moveTo>
                  <a:lnTo>
                    <a:pt x="3574" y="2069"/>
                  </a:lnTo>
                  <a:lnTo>
                    <a:pt x="1" y="4248"/>
                  </a:lnTo>
                  <a:lnTo>
                    <a:pt x="63" y="4358"/>
                  </a:lnTo>
                  <a:lnTo>
                    <a:pt x="3637" y="2163"/>
                  </a:lnTo>
                  <a:lnTo>
                    <a:pt x="7101" y="4013"/>
                  </a:lnTo>
                  <a:lnTo>
                    <a:pt x="7164" y="3919"/>
                  </a:lnTo>
                  <a:lnTo>
                    <a:pt x="3684" y="2069"/>
                  </a:lnTo>
                  <a:lnTo>
                    <a:pt x="3590"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9"/>
            <p:cNvSpPr/>
            <p:nvPr/>
          </p:nvSpPr>
          <p:spPr>
            <a:xfrm>
              <a:off x="5304725" y="4431000"/>
              <a:ext cx="218675" cy="89750"/>
            </a:xfrm>
            <a:custGeom>
              <a:avLst/>
              <a:gdLst/>
              <a:ahLst/>
              <a:cxnLst/>
              <a:rect l="l" t="t" r="r" b="b"/>
              <a:pathLst>
                <a:path w="8747" h="3590" extrusionOk="0">
                  <a:moveTo>
                    <a:pt x="4311" y="16"/>
                  </a:moveTo>
                  <a:cubicBezTo>
                    <a:pt x="1913" y="126"/>
                    <a:pt x="1" y="1003"/>
                    <a:pt x="48" y="1960"/>
                  </a:cubicBezTo>
                  <a:lnTo>
                    <a:pt x="48" y="1960"/>
                  </a:lnTo>
                  <a:lnTo>
                    <a:pt x="79" y="2445"/>
                  </a:lnTo>
                  <a:cubicBezTo>
                    <a:pt x="79" y="2445"/>
                    <a:pt x="110" y="2414"/>
                    <a:pt x="189" y="2367"/>
                  </a:cubicBezTo>
                  <a:lnTo>
                    <a:pt x="189" y="2367"/>
                  </a:lnTo>
                  <a:cubicBezTo>
                    <a:pt x="706" y="3104"/>
                    <a:pt x="2430" y="3590"/>
                    <a:pt x="4468" y="3496"/>
                  </a:cubicBezTo>
                  <a:lnTo>
                    <a:pt x="4468" y="3496"/>
                  </a:lnTo>
                  <a:cubicBezTo>
                    <a:pt x="6506" y="3402"/>
                    <a:pt x="8198" y="2743"/>
                    <a:pt x="8622" y="1975"/>
                  </a:cubicBezTo>
                  <a:lnTo>
                    <a:pt x="8622" y="1975"/>
                  </a:lnTo>
                  <a:cubicBezTo>
                    <a:pt x="8700" y="2007"/>
                    <a:pt x="8747" y="2022"/>
                    <a:pt x="8747" y="2022"/>
                  </a:cubicBezTo>
                  <a:lnTo>
                    <a:pt x="8747" y="2022"/>
                  </a:lnTo>
                  <a:lnTo>
                    <a:pt x="8716" y="1552"/>
                  </a:lnTo>
                  <a:cubicBezTo>
                    <a:pt x="8684" y="659"/>
                    <a:pt x="6976" y="0"/>
                    <a:pt x="4828" y="0"/>
                  </a:cubicBezTo>
                  <a:lnTo>
                    <a:pt x="4828" y="0"/>
                  </a:lnTo>
                  <a:cubicBezTo>
                    <a:pt x="4656" y="0"/>
                    <a:pt x="4484" y="0"/>
                    <a:pt x="4311" y="16"/>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p:nvPr/>
          </p:nvSpPr>
          <p:spPr>
            <a:xfrm>
              <a:off x="5190700" y="4440000"/>
              <a:ext cx="457325" cy="289625"/>
            </a:xfrm>
            <a:custGeom>
              <a:avLst/>
              <a:gdLst/>
              <a:ahLst/>
              <a:cxnLst/>
              <a:rect l="l" t="t" r="r" b="b"/>
              <a:pathLst>
                <a:path w="18293" h="11585" extrusionOk="0">
                  <a:moveTo>
                    <a:pt x="9092" y="1"/>
                  </a:moveTo>
                  <a:cubicBezTo>
                    <a:pt x="7383" y="48"/>
                    <a:pt x="5675" y="675"/>
                    <a:pt x="4609" y="1490"/>
                  </a:cubicBezTo>
                  <a:lnTo>
                    <a:pt x="4609" y="1490"/>
                  </a:lnTo>
                  <a:cubicBezTo>
                    <a:pt x="4609" y="1490"/>
                    <a:pt x="0" y="6051"/>
                    <a:pt x="5079" y="11584"/>
                  </a:cubicBezTo>
                  <a:lnTo>
                    <a:pt x="5079" y="11584"/>
                  </a:lnTo>
                  <a:lnTo>
                    <a:pt x="9421" y="11380"/>
                  </a:lnTo>
                  <a:lnTo>
                    <a:pt x="13763" y="11177"/>
                  </a:lnTo>
                  <a:cubicBezTo>
                    <a:pt x="18292" y="5173"/>
                    <a:pt x="13277" y="1067"/>
                    <a:pt x="13277" y="1067"/>
                  </a:cubicBezTo>
                  <a:lnTo>
                    <a:pt x="13277" y="1067"/>
                  </a:lnTo>
                  <a:cubicBezTo>
                    <a:pt x="12289" y="455"/>
                    <a:pt x="10800" y="1"/>
                    <a:pt x="9311" y="1"/>
                  </a:cubicBezTo>
                  <a:lnTo>
                    <a:pt x="9311" y="1"/>
                  </a:lnTo>
                  <a:cubicBezTo>
                    <a:pt x="9233" y="1"/>
                    <a:pt x="9170" y="1"/>
                    <a:pt x="9092" y="1"/>
                  </a:cubicBezTo>
                  <a:close/>
                </a:path>
              </a:pathLst>
            </a:custGeom>
            <a:solidFill>
              <a:srgbClr val="E64D9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9"/>
            <p:cNvSpPr/>
            <p:nvPr/>
          </p:nvSpPr>
          <p:spPr>
            <a:xfrm>
              <a:off x="5190700" y="4440000"/>
              <a:ext cx="457325" cy="289625"/>
            </a:xfrm>
            <a:custGeom>
              <a:avLst/>
              <a:gdLst/>
              <a:ahLst/>
              <a:cxnLst/>
              <a:rect l="l" t="t" r="r" b="b"/>
              <a:pathLst>
                <a:path w="18293" h="11585" extrusionOk="0">
                  <a:moveTo>
                    <a:pt x="9092" y="1"/>
                  </a:moveTo>
                  <a:cubicBezTo>
                    <a:pt x="8480" y="16"/>
                    <a:pt x="7853" y="110"/>
                    <a:pt x="7273" y="267"/>
                  </a:cubicBezTo>
                  <a:lnTo>
                    <a:pt x="7273" y="267"/>
                  </a:lnTo>
                  <a:cubicBezTo>
                    <a:pt x="6223" y="534"/>
                    <a:pt x="5283" y="973"/>
                    <a:pt x="4609" y="1490"/>
                  </a:cubicBezTo>
                  <a:lnTo>
                    <a:pt x="4609" y="1490"/>
                  </a:lnTo>
                  <a:cubicBezTo>
                    <a:pt x="4609" y="1490"/>
                    <a:pt x="0" y="6051"/>
                    <a:pt x="5079" y="11584"/>
                  </a:cubicBezTo>
                  <a:lnTo>
                    <a:pt x="5079" y="11584"/>
                  </a:lnTo>
                  <a:lnTo>
                    <a:pt x="13763" y="11177"/>
                  </a:lnTo>
                  <a:cubicBezTo>
                    <a:pt x="18292" y="5173"/>
                    <a:pt x="13277" y="1082"/>
                    <a:pt x="13277" y="1082"/>
                  </a:cubicBezTo>
                  <a:lnTo>
                    <a:pt x="13277" y="1082"/>
                  </a:lnTo>
                  <a:cubicBezTo>
                    <a:pt x="12289" y="455"/>
                    <a:pt x="10800" y="1"/>
                    <a:pt x="9311" y="1"/>
                  </a:cubicBezTo>
                  <a:lnTo>
                    <a:pt x="9311" y="1"/>
                  </a:lnTo>
                  <a:cubicBezTo>
                    <a:pt x="9233" y="1"/>
                    <a:pt x="9170" y="1"/>
                    <a:pt x="9092"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9"/>
            <p:cNvSpPr/>
            <p:nvPr/>
          </p:nvSpPr>
          <p:spPr>
            <a:xfrm>
              <a:off x="5258100" y="4466325"/>
              <a:ext cx="324100" cy="223325"/>
            </a:xfrm>
            <a:custGeom>
              <a:avLst/>
              <a:gdLst/>
              <a:ahLst/>
              <a:cxnLst/>
              <a:rect l="l" t="t" r="r" b="b"/>
              <a:pathLst>
                <a:path w="12964" h="8933" extrusionOk="0">
                  <a:moveTo>
                    <a:pt x="6388" y="0"/>
                  </a:moveTo>
                  <a:cubicBezTo>
                    <a:pt x="4214" y="0"/>
                    <a:pt x="2532" y="547"/>
                    <a:pt x="1380" y="1079"/>
                  </a:cubicBezTo>
                  <a:cubicBezTo>
                    <a:pt x="1333" y="1142"/>
                    <a:pt x="1286" y="1221"/>
                    <a:pt x="1239" y="1283"/>
                  </a:cubicBezTo>
                  <a:cubicBezTo>
                    <a:pt x="2373" y="723"/>
                    <a:pt x="4087" y="124"/>
                    <a:pt x="6331" y="124"/>
                  </a:cubicBezTo>
                  <a:cubicBezTo>
                    <a:pt x="6536" y="124"/>
                    <a:pt x="6746" y="129"/>
                    <a:pt x="6960" y="139"/>
                  </a:cubicBezTo>
                  <a:cubicBezTo>
                    <a:pt x="9295" y="233"/>
                    <a:pt x="10784" y="766"/>
                    <a:pt x="11678" y="1268"/>
                  </a:cubicBezTo>
                  <a:cubicBezTo>
                    <a:pt x="11631" y="1174"/>
                    <a:pt x="11568" y="1095"/>
                    <a:pt x="11505" y="1017"/>
                  </a:cubicBezTo>
                  <a:cubicBezTo>
                    <a:pt x="10581" y="562"/>
                    <a:pt x="9139" y="123"/>
                    <a:pt x="6976" y="14"/>
                  </a:cubicBezTo>
                  <a:cubicBezTo>
                    <a:pt x="6776" y="5"/>
                    <a:pt x="6580" y="0"/>
                    <a:pt x="6388" y="0"/>
                  </a:cubicBezTo>
                  <a:close/>
                  <a:moveTo>
                    <a:pt x="6442" y="1488"/>
                  </a:moveTo>
                  <a:cubicBezTo>
                    <a:pt x="3388" y="1488"/>
                    <a:pt x="1284" y="2564"/>
                    <a:pt x="298" y="3211"/>
                  </a:cubicBezTo>
                  <a:cubicBezTo>
                    <a:pt x="283" y="3258"/>
                    <a:pt x="267" y="3321"/>
                    <a:pt x="251" y="3384"/>
                  </a:cubicBezTo>
                  <a:cubicBezTo>
                    <a:pt x="1167" y="2763"/>
                    <a:pt x="3295" y="1599"/>
                    <a:pt x="6465" y="1599"/>
                  </a:cubicBezTo>
                  <a:cubicBezTo>
                    <a:pt x="6657" y="1599"/>
                    <a:pt x="6854" y="1603"/>
                    <a:pt x="7054" y="1612"/>
                  </a:cubicBezTo>
                  <a:cubicBezTo>
                    <a:pt x="10549" y="1769"/>
                    <a:pt x="12132" y="2866"/>
                    <a:pt x="12728" y="3415"/>
                  </a:cubicBezTo>
                  <a:cubicBezTo>
                    <a:pt x="12697" y="3337"/>
                    <a:pt x="12681" y="3258"/>
                    <a:pt x="12650" y="3180"/>
                  </a:cubicBezTo>
                  <a:cubicBezTo>
                    <a:pt x="11944" y="2584"/>
                    <a:pt x="10330" y="1644"/>
                    <a:pt x="7054" y="1503"/>
                  </a:cubicBezTo>
                  <a:cubicBezTo>
                    <a:pt x="6846" y="1493"/>
                    <a:pt x="6642" y="1488"/>
                    <a:pt x="6442" y="1488"/>
                  </a:cubicBezTo>
                  <a:close/>
                  <a:moveTo>
                    <a:pt x="6541" y="2963"/>
                  </a:moveTo>
                  <a:cubicBezTo>
                    <a:pt x="2994" y="2963"/>
                    <a:pt x="729" y="4401"/>
                    <a:pt x="0" y="4951"/>
                  </a:cubicBezTo>
                  <a:cubicBezTo>
                    <a:pt x="0" y="4998"/>
                    <a:pt x="0" y="5061"/>
                    <a:pt x="0" y="5108"/>
                  </a:cubicBezTo>
                  <a:cubicBezTo>
                    <a:pt x="612" y="4630"/>
                    <a:pt x="2886" y="3074"/>
                    <a:pt x="6564" y="3074"/>
                  </a:cubicBezTo>
                  <a:cubicBezTo>
                    <a:pt x="6750" y="3074"/>
                    <a:pt x="6939" y="3077"/>
                    <a:pt x="7132" y="3086"/>
                  </a:cubicBezTo>
                  <a:cubicBezTo>
                    <a:pt x="11004" y="3258"/>
                    <a:pt x="12540" y="4591"/>
                    <a:pt x="12963" y="5045"/>
                  </a:cubicBezTo>
                  <a:cubicBezTo>
                    <a:pt x="12963" y="4982"/>
                    <a:pt x="12963" y="4920"/>
                    <a:pt x="12963" y="4857"/>
                  </a:cubicBezTo>
                  <a:cubicBezTo>
                    <a:pt x="12415" y="4308"/>
                    <a:pt x="10831" y="3133"/>
                    <a:pt x="7132" y="2976"/>
                  </a:cubicBezTo>
                  <a:cubicBezTo>
                    <a:pt x="6932" y="2967"/>
                    <a:pt x="6735" y="2963"/>
                    <a:pt x="6541" y="2963"/>
                  </a:cubicBezTo>
                  <a:close/>
                  <a:moveTo>
                    <a:pt x="6634" y="4436"/>
                  </a:moveTo>
                  <a:cubicBezTo>
                    <a:pt x="3146" y="4436"/>
                    <a:pt x="883" y="5844"/>
                    <a:pt x="126" y="6409"/>
                  </a:cubicBezTo>
                  <a:cubicBezTo>
                    <a:pt x="126" y="6440"/>
                    <a:pt x="142" y="6487"/>
                    <a:pt x="142" y="6534"/>
                  </a:cubicBezTo>
                  <a:cubicBezTo>
                    <a:pt x="837" y="6001"/>
                    <a:pt x="3071" y="4559"/>
                    <a:pt x="6579" y="4559"/>
                  </a:cubicBezTo>
                  <a:cubicBezTo>
                    <a:pt x="6785" y="4559"/>
                    <a:pt x="6996" y="4564"/>
                    <a:pt x="7211" y="4575"/>
                  </a:cubicBezTo>
                  <a:cubicBezTo>
                    <a:pt x="10628" y="4716"/>
                    <a:pt x="12242" y="5766"/>
                    <a:pt x="12853" y="6330"/>
                  </a:cubicBezTo>
                  <a:cubicBezTo>
                    <a:pt x="12869" y="6283"/>
                    <a:pt x="12869" y="6236"/>
                    <a:pt x="12885" y="6174"/>
                  </a:cubicBezTo>
                  <a:cubicBezTo>
                    <a:pt x="12211" y="5594"/>
                    <a:pt x="10596" y="4606"/>
                    <a:pt x="7226" y="4449"/>
                  </a:cubicBezTo>
                  <a:cubicBezTo>
                    <a:pt x="7025" y="4440"/>
                    <a:pt x="6828" y="4436"/>
                    <a:pt x="6634" y="4436"/>
                  </a:cubicBezTo>
                  <a:close/>
                  <a:moveTo>
                    <a:pt x="6706" y="5909"/>
                  </a:moveTo>
                  <a:cubicBezTo>
                    <a:pt x="3600" y="5909"/>
                    <a:pt x="1475" y="7030"/>
                    <a:pt x="502" y="7678"/>
                  </a:cubicBezTo>
                  <a:cubicBezTo>
                    <a:pt x="518" y="7710"/>
                    <a:pt x="533" y="7741"/>
                    <a:pt x="549" y="7788"/>
                  </a:cubicBezTo>
                  <a:cubicBezTo>
                    <a:pt x="1493" y="7154"/>
                    <a:pt x="3602" y="6034"/>
                    <a:pt x="6706" y="6034"/>
                  </a:cubicBezTo>
                  <a:cubicBezTo>
                    <a:pt x="6902" y="6034"/>
                    <a:pt x="7101" y="6039"/>
                    <a:pt x="7305" y="6048"/>
                  </a:cubicBezTo>
                  <a:cubicBezTo>
                    <a:pt x="10142" y="6174"/>
                    <a:pt x="11725" y="6926"/>
                    <a:pt x="12540" y="7490"/>
                  </a:cubicBezTo>
                  <a:cubicBezTo>
                    <a:pt x="12556" y="7443"/>
                    <a:pt x="12571" y="7396"/>
                    <a:pt x="12587" y="7365"/>
                  </a:cubicBezTo>
                  <a:cubicBezTo>
                    <a:pt x="11756" y="6785"/>
                    <a:pt x="10157" y="6048"/>
                    <a:pt x="7305" y="5923"/>
                  </a:cubicBezTo>
                  <a:cubicBezTo>
                    <a:pt x="7101" y="5914"/>
                    <a:pt x="6902" y="5909"/>
                    <a:pt x="6706" y="5909"/>
                  </a:cubicBezTo>
                  <a:close/>
                  <a:moveTo>
                    <a:pt x="6769" y="7397"/>
                  </a:moveTo>
                  <a:cubicBezTo>
                    <a:pt x="4131" y="7397"/>
                    <a:pt x="2203" y="8198"/>
                    <a:pt x="1098" y="8838"/>
                  </a:cubicBezTo>
                  <a:cubicBezTo>
                    <a:pt x="1113" y="8870"/>
                    <a:pt x="1145" y="8901"/>
                    <a:pt x="1160" y="8932"/>
                  </a:cubicBezTo>
                  <a:cubicBezTo>
                    <a:pt x="2258" y="8303"/>
                    <a:pt x="4176" y="7509"/>
                    <a:pt x="6813" y="7509"/>
                  </a:cubicBezTo>
                  <a:cubicBezTo>
                    <a:pt x="6999" y="7509"/>
                    <a:pt x="7189" y="7513"/>
                    <a:pt x="7383" y="7522"/>
                  </a:cubicBezTo>
                  <a:cubicBezTo>
                    <a:pt x="9656" y="7631"/>
                    <a:pt x="11129" y="8117"/>
                    <a:pt x="12038" y="8603"/>
                  </a:cubicBezTo>
                  <a:cubicBezTo>
                    <a:pt x="12054" y="8572"/>
                    <a:pt x="12070" y="8525"/>
                    <a:pt x="12101" y="8493"/>
                  </a:cubicBezTo>
                  <a:cubicBezTo>
                    <a:pt x="11176" y="8008"/>
                    <a:pt x="9687" y="7506"/>
                    <a:pt x="7399" y="7412"/>
                  </a:cubicBezTo>
                  <a:cubicBezTo>
                    <a:pt x="7184" y="7402"/>
                    <a:pt x="6974" y="7397"/>
                    <a:pt x="6769" y="73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9"/>
            <p:cNvSpPr/>
            <p:nvPr/>
          </p:nvSpPr>
          <p:spPr>
            <a:xfrm>
              <a:off x="5316475" y="4680600"/>
              <a:ext cx="218700" cy="89775"/>
            </a:xfrm>
            <a:custGeom>
              <a:avLst/>
              <a:gdLst/>
              <a:ahLst/>
              <a:cxnLst/>
              <a:rect l="l" t="t" r="r" b="b"/>
              <a:pathLst>
                <a:path w="8748" h="3591" extrusionOk="0">
                  <a:moveTo>
                    <a:pt x="4311" y="16"/>
                  </a:moveTo>
                  <a:cubicBezTo>
                    <a:pt x="1913" y="126"/>
                    <a:pt x="1" y="1004"/>
                    <a:pt x="48" y="1960"/>
                  </a:cubicBezTo>
                  <a:lnTo>
                    <a:pt x="48" y="1960"/>
                  </a:lnTo>
                  <a:lnTo>
                    <a:pt x="79" y="2446"/>
                  </a:lnTo>
                  <a:cubicBezTo>
                    <a:pt x="79" y="2446"/>
                    <a:pt x="126" y="2430"/>
                    <a:pt x="220" y="2399"/>
                  </a:cubicBezTo>
                  <a:lnTo>
                    <a:pt x="220" y="2399"/>
                  </a:lnTo>
                  <a:cubicBezTo>
                    <a:pt x="753" y="3120"/>
                    <a:pt x="2462" y="3590"/>
                    <a:pt x="4468" y="3496"/>
                  </a:cubicBezTo>
                  <a:lnTo>
                    <a:pt x="4468" y="3496"/>
                  </a:lnTo>
                  <a:cubicBezTo>
                    <a:pt x="6490" y="3402"/>
                    <a:pt x="8152" y="2759"/>
                    <a:pt x="8606" y="1991"/>
                  </a:cubicBezTo>
                  <a:lnTo>
                    <a:pt x="8606" y="1991"/>
                  </a:lnTo>
                  <a:cubicBezTo>
                    <a:pt x="8700" y="2023"/>
                    <a:pt x="8747" y="2038"/>
                    <a:pt x="8747" y="2038"/>
                  </a:cubicBezTo>
                  <a:lnTo>
                    <a:pt x="8747" y="2038"/>
                  </a:lnTo>
                  <a:lnTo>
                    <a:pt x="8732" y="1553"/>
                  </a:lnTo>
                  <a:cubicBezTo>
                    <a:pt x="8685" y="659"/>
                    <a:pt x="6976" y="1"/>
                    <a:pt x="4829" y="1"/>
                  </a:cubicBezTo>
                  <a:lnTo>
                    <a:pt x="4829" y="1"/>
                  </a:lnTo>
                  <a:cubicBezTo>
                    <a:pt x="4656" y="1"/>
                    <a:pt x="4484" y="1"/>
                    <a:pt x="4311" y="16"/>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9"/>
            <p:cNvSpPr/>
            <p:nvPr/>
          </p:nvSpPr>
          <p:spPr>
            <a:xfrm>
              <a:off x="5317275" y="4692750"/>
              <a:ext cx="219075" cy="90150"/>
            </a:xfrm>
            <a:custGeom>
              <a:avLst/>
              <a:gdLst/>
              <a:ahLst/>
              <a:cxnLst/>
              <a:rect l="l" t="t" r="r" b="b"/>
              <a:pathLst>
                <a:path w="8763" h="3606" extrusionOk="0">
                  <a:moveTo>
                    <a:pt x="4295" y="16"/>
                  </a:moveTo>
                  <a:cubicBezTo>
                    <a:pt x="1897" y="126"/>
                    <a:pt x="0" y="1004"/>
                    <a:pt x="47" y="1960"/>
                  </a:cubicBezTo>
                  <a:lnTo>
                    <a:pt x="47" y="1960"/>
                  </a:lnTo>
                  <a:cubicBezTo>
                    <a:pt x="94" y="2916"/>
                    <a:pt x="2069" y="3606"/>
                    <a:pt x="4467" y="3496"/>
                  </a:cubicBezTo>
                  <a:lnTo>
                    <a:pt x="4467" y="3496"/>
                  </a:lnTo>
                  <a:cubicBezTo>
                    <a:pt x="6866" y="3386"/>
                    <a:pt x="8762" y="2509"/>
                    <a:pt x="8715" y="1552"/>
                  </a:cubicBezTo>
                  <a:lnTo>
                    <a:pt x="8715" y="1552"/>
                  </a:lnTo>
                  <a:cubicBezTo>
                    <a:pt x="8684" y="659"/>
                    <a:pt x="6975" y="1"/>
                    <a:pt x="4812" y="1"/>
                  </a:cubicBezTo>
                  <a:lnTo>
                    <a:pt x="4812" y="1"/>
                  </a:lnTo>
                  <a:cubicBezTo>
                    <a:pt x="4640" y="1"/>
                    <a:pt x="4467" y="1"/>
                    <a:pt x="4295" y="16"/>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a:extLst>
              <a:ext uri="{FF2B5EF4-FFF2-40B4-BE49-F238E27FC236}">
                <a16:creationId xmlns:a16="http://schemas.microsoft.com/office/drawing/2014/main" id="{680AA059-3D8B-DB6A-DC52-E007C25F5D7C}"/>
              </a:ext>
            </a:extLst>
          </p:cNvPr>
          <p:cNvSpPr/>
          <p:nvPr/>
        </p:nvSpPr>
        <p:spPr>
          <a:xfrm>
            <a:off x="773566" y="1699154"/>
            <a:ext cx="7596867" cy="2804074"/>
          </a:xfrm>
          <a:prstGeom prst="rect">
            <a:avLst/>
          </a:prstGeom>
          <a:noFill/>
          <a:ln>
            <a:noFill/>
          </a:ln>
        </p:spPr>
        <p:txBody>
          <a:bodyPr wrap="square" lIns="98399" tIns="49199" rIns="98399" bIns="49199">
            <a:spAutoFit/>
          </a:bodyPr>
          <a:lstStyle/>
          <a:p>
            <a:pPr algn="just">
              <a:lnSpc>
                <a:spcPct val="130000"/>
              </a:lnSpc>
              <a:spcBef>
                <a:spcPts val="646"/>
              </a:spcBef>
              <a:defRPr/>
            </a:pP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Có</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lần</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cô</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giáo</a:t>
            </a:r>
            <a:r>
              <a:rPr kumimoji="1" lang="en-US" sz="2100" b="1" dirty="0">
                <a:solidFill>
                  <a:schemeClr val="accent4">
                    <a:lumMod val="20000"/>
                    <a:lumOff val="80000"/>
                  </a:schemeClr>
                </a:solidFill>
                <a:latin typeface="UTM Avo" panose="02040603050506020204" pitchFamily="18" charset="0"/>
              </a:rPr>
              <a:t> ra </a:t>
            </a:r>
            <a:r>
              <a:rPr kumimoji="1" lang="en-US" sz="2100" b="1" dirty="0" err="1">
                <a:solidFill>
                  <a:schemeClr val="accent4">
                    <a:lumMod val="20000"/>
                    <a:lumOff val="80000"/>
                  </a:schemeClr>
                </a:solidFill>
                <a:latin typeface="UTM Avo" panose="02040603050506020204" pitchFamily="18" charset="0"/>
              </a:rPr>
              <a:t>cho</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chúng</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tôi</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một</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đề</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văn</a:t>
            </a:r>
            <a:r>
              <a:rPr kumimoji="1" lang="en-US" sz="2100" b="1" dirty="0">
                <a:solidFill>
                  <a:schemeClr val="accent4">
                    <a:lumMod val="20000"/>
                    <a:lumOff val="80000"/>
                  </a:schemeClr>
                </a:solidFill>
                <a:latin typeface="UTM Avo" panose="02040603050506020204" pitchFamily="18" charset="0"/>
              </a:rPr>
              <a:t> ở </a:t>
            </a:r>
            <a:r>
              <a:rPr kumimoji="1" lang="en-US" sz="2100" b="1" dirty="0" err="1">
                <a:solidFill>
                  <a:schemeClr val="accent4">
                    <a:lumMod val="20000"/>
                    <a:lumOff val="80000"/>
                  </a:schemeClr>
                </a:solidFill>
                <a:latin typeface="UTM Avo" panose="02040603050506020204" pitchFamily="18" charset="0"/>
              </a:rPr>
              <a:t>lớp</a:t>
            </a:r>
            <a:r>
              <a:rPr kumimoji="1" lang="en-US" sz="2100" b="1">
                <a:solidFill>
                  <a:schemeClr val="accent4">
                    <a:lumMod val="20000"/>
                    <a:lumOff val="80000"/>
                  </a:schemeClr>
                </a:solidFill>
                <a:latin typeface="UTM Avo" panose="02040603050506020204" pitchFamily="18" charset="0"/>
              </a:rPr>
              <a:t>: </a:t>
            </a:r>
          </a:p>
          <a:p>
            <a:pPr algn="just">
              <a:lnSpc>
                <a:spcPct val="130000"/>
              </a:lnSpc>
              <a:spcBef>
                <a:spcPts val="646"/>
              </a:spcBef>
              <a:defRPr/>
            </a:pPr>
            <a:r>
              <a:rPr kumimoji="1" lang="en-US" sz="2100" b="1">
                <a:solidFill>
                  <a:srgbClr val="FF6699"/>
                </a:solidFill>
                <a:latin typeface="UTM Avo" panose="02040603050506020204" pitchFamily="18" charset="0"/>
              </a:rPr>
              <a:t>- Em </a:t>
            </a:r>
            <a:r>
              <a:rPr kumimoji="1" lang="en-US" sz="2100" b="1" dirty="0" err="1">
                <a:solidFill>
                  <a:srgbClr val="FF6699"/>
                </a:solidFill>
                <a:latin typeface="UTM Avo" panose="02040603050506020204" pitchFamily="18" charset="0"/>
              </a:rPr>
              <a:t>đã</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làm</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gì</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để</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giúp</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đỡ</a:t>
            </a:r>
            <a:r>
              <a:rPr kumimoji="1" lang="en-US" sz="2100" b="1" dirty="0">
                <a:solidFill>
                  <a:srgbClr val="FF6699"/>
                </a:solidFill>
                <a:latin typeface="UTM Avo" panose="02040603050506020204" pitchFamily="18" charset="0"/>
              </a:rPr>
              <a:t> </a:t>
            </a:r>
            <a:r>
              <a:rPr kumimoji="1" lang="en-US" sz="2100" b="1" err="1">
                <a:solidFill>
                  <a:srgbClr val="FF6699"/>
                </a:solidFill>
                <a:latin typeface="UTM Avo" panose="02040603050506020204" pitchFamily="18" charset="0"/>
              </a:rPr>
              <a:t>mẹ</a:t>
            </a:r>
            <a:r>
              <a:rPr kumimoji="1" lang="en-US" sz="2100" b="1">
                <a:solidFill>
                  <a:srgbClr val="FF6699"/>
                </a:solidFill>
                <a:latin typeface="UTM Avo" panose="02040603050506020204" pitchFamily="18" charset="0"/>
              </a:rPr>
              <a:t>?</a:t>
            </a:r>
          </a:p>
          <a:p>
            <a:pPr algn="just">
              <a:lnSpc>
                <a:spcPct val="130000"/>
              </a:lnSpc>
              <a:spcBef>
                <a:spcPts val="646"/>
              </a:spcBef>
              <a:defRPr/>
            </a:pPr>
            <a:r>
              <a:rPr kumimoji="1" lang="en-US" sz="2100" b="1">
                <a:solidFill>
                  <a:schemeClr val="accent4">
                    <a:lumMod val="20000"/>
                    <a:lumOff val="80000"/>
                  </a:schemeClr>
                </a:solidFill>
                <a:latin typeface="UTM Avo" panose="02040603050506020204" pitchFamily="18" charset="0"/>
              </a:rPr>
              <a:t>Tôi </a:t>
            </a:r>
            <a:r>
              <a:rPr kumimoji="1" lang="en-US" sz="2100" b="1" dirty="0" err="1">
                <a:solidFill>
                  <a:schemeClr val="accent4">
                    <a:lumMod val="20000"/>
                    <a:lumOff val="80000"/>
                  </a:schemeClr>
                </a:solidFill>
                <a:latin typeface="UTM Avo" panose="02040603050506020204" pitchFamily="18" charset="0"/>
              </a:rPr>
              <a:t>loay</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hoay</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mất</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một</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lúc</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rồi</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cầm</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bút</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và</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bắt</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đầu</a:t>
            </a:r>
            <a:r>
              <a:rPr kumimoji="1" lang="en-US" sz="2100" b="1" dirty="0">
                <a:solidFill>
                  <a:schemeClr val="accent4">
                    <a:lumMod val="20000"/>
                    <a:lumOff val="80000"/>
                  </a:schemeClr>
                </a:solidFill>
                <a:latin typeface="UTM Avo" panose="02040603050506020204" pitchFamily="18" charset="0"/>
              </a:rPr>
              <a:t> </a:t>
            </a:r>
            <a:r>
              <a:rPr kumimoji="1" lang="en-US" sz="2100" b="1" dirty="0" err="1">
                <a:solidFill>
                  <a:schemeClr val="accent4">
                    <a:lumMod val="20000"/>
                    <a:lumOff val="80000"/>
                  </a:schemeClr>
                </a:solidFill>
                <a:latin typeface="UTM Avo" panose="02040603050506020204" pitchFamily="18" charset="0"/>
              </a:rPr>
              <a:t>viết</a:t>
            </a:r>
            <a:r>
              <a:rPr kumimoji="1" lang="en-US" sz="2100" b="1">
                <a:solidFill>
                  <a:schemeClr val="accent4">
                    <a:lumMod val="20000"/>
                    <a:lumOff val="80000"/>
                  </a:schemeClr>
                </a:solidFill>
                <a:latin typeface="UTM Avo" panose="02040603050506020204" pitchFamily="18" charset="0"/>
              </a:rPr>
              <a:t>: </a:t>
            </a:r>
          </a:p>
          <a:p>
            <a:pPr algn="just">
              <a:lnSpc>
                <a:spcPct val="130000"/>
              </a:lnSpc>
              <a:spcBef>
                <a:spcPts val="646"/>
              </a:spcBef>
              <a:defRPr/>
            </a:pPr>
            <a:r>
              <a:rPr kumimoji="1" lang="en-US" sz="2100" b="1">
                <a:solidFill>
                  <a:srgbClr val="FF6699"/>
                </a:solidFill>
                <a:latin typeface="UTM Avo" panose="02040603050506020204" pitchFamily="18" charset="0"/>
              </a:rPr>
              <a:t>- Em </a:t>
            </a:r>
            <a:r>
              <a:rPr kumimoji="1" lang="en-US" sz="2100" b="1" dirty="0" err="1">
                <a:solidFill>
                  <a:srgbClr val="FF6699"/>
                </a:solidFill>
                <a:latin typeface="UTM Avo" panose="02040603050506020204" pitchFamily="18" charset="0"/>
              </a:rPr>
              <a:t>đã</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nhiều</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lần</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giúp</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đỡ</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mẹ</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Em</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quét</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nhà</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và</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rửa</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bát</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đĩa</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Đôi</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khi</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em</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giặt</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khăn</a:t>
            </a:r>
            <a:r>
              <a:rPr kumimoji="1" lang="en-US" sz="2100" b="1" dirty="0">
                <a:solidFill>
                  <a:srgbClr val="FF6699"/>
                </a:solidFill>
                <a:latin typeface="UTM Avo" panose="02040603050506020204" pitchFamily="18" charset="0"/>
              </a:rPr>
              <a:t> </a:t>
            </a:r>
            <a:r>
              <a:rPr kumimoji="1" lang="en-US" sz="2100" b="1" dirty="0" err="1">
                <a:solidFill>
                  <a:srgbClr val="FF6699"/>
                </a:solidFill>
                <a:latin typeface="UTM Avo" panose="02040603050506020204" pitchFamily="18" charset="0"/>
              </a:rPr>
              <a:t>mùi</a:t>
            </a:r>
            <a:r>
              <a:rPr kumimoji="1" lang="en-US" sz="2100" b="1" dirty="0">
                <a:solidFill>
                  <a:srgbClr val="FF6699"/>
                </a:solidFill>
                <a:latin typeface="UTM Avo" panose="02040603050506020204" pitchFamily="18" charset="0"/>
              </a:rPr>
              <a:t> </a:t>
            </a:r>
            <a:r>
              <a:rPr kumimoji="1" lang="en-US" sz="2100" b="1" err="1">
                <a:solidFill>
                  <a:srgbClr val="FF6699"/>
                </a:solidFill>
                <a:latin typeface="UTM Avo" panose="02040603050506020204" pitchFamily="18" charset="0"/>
              </a:rPr>
              <a:t>soa</a:t>
            </a:r>
            <a:r>
              <a:rPr kumimoji="1" lang="en-US" sz="2100" b="1">
                <a:solidFill>
                  <a:srgbClr val="FF6699"/>
                </a:solidFill>
                <a:latin typeface="UTM Avo" panose="02040603050506020204" pitchFamily="18" charset="0"/>
              </a:rPr>
              <a:t>.</a:t>
            </a:r>
            <a:endParaRPr kumimoji="1" lang="en-US" sz="2100" b="1" dirty="0">
              <a:solidFill>
                <a:srgbClr val="FF6699"/>
              </a:solidFill>
              <a:latin typeface="UTM Avo" panose="02040603050506020204" pitchFamily="18" charset="0"/>
            </a:endParaRPr>
          </a:p>
        </p:txBody>
      </p:sp>
      <p:sp>
        <p:nvSpPr>
          <p:cNvPr id="37" name="TextBox 36">
            <a:extLst>
              <a:ext uri="{FF2B5EF4-FFF2-40B4-BE49-F238E27FC236}">
                <a16:creationId xmlns:a16="http://schemas.microsoft.com/office/drawing/2014/main" id="{D71A844A-116A-5E97-D358-381D2E1F64D9}"/>
              </a:ext>
            </a:extLst>
          </p:cNvPr>
          <p:cNvSpPr txBox="1"/>
          <p:nvPr/>
        </p:nvSpPr>
        <p:spPr>
          <a:xfrm>
            <a:off x="890431" y="1705275"/>
            <a:ext cx="7332603" cy="1938992"/>
          </a:xfrm>
          <a:prstGeom prst="rect">
            <a:avLst/>
          </a:prstGeom>
          <a:noFill/>
        </p:spPr>
        <p:txBody>
          <a:bodyPr wrap="square">
            <a:spAutoFit/>
          </a:bodyPr>
          <a:lstStyle/>
          <a:p>
            <a:pPr algn="just"/>
            <a:r>
              <a:rPr lang="vi-VN" sz="2400" b="1" i="0">
                <a:solidFill>
                  <a:srgbClr val="FFFF00"/>
                </a:solidFill>
                <a:effectLst/>
                <a:latin typeface="Cambria" panose="02040503050406030204" pitchFamily="18" charset="0"/>
                <a:ea typeface="Cambria" panose="02040503050406030204" pitchFamily="18" charset="0"/>
              </a:rPr>
              <a:t>Những lời đó không thể xuống dòng sau dấu gạch ngang được. Vì nó chỉ là trích lời của người khác hoặc lời của chính mình trước đây được kể lại. Chúng không phải là những lời đối thoại trực tiếp của các nhân vật</a:t>
            </a:r>
            <a:endParaRPr lang="en-US" sz="2400" b="1">
              <a:solidFill>
                <a:srgbClr val="FFFF00"/>
              </a:solidFill>
              <a:latin typeface="Cambria" panose="02040503050406030204" pitchFamily="18" charset="0"/>
              <a:ea typeface="Cambria" panose="02040503050406030204" pitchFamily="18" charset="0"/>
            </a:endParaRPr>
          </a:p>
        </p:txBody>
      </p:sp>
      <p:sp>
        <p:nvSpPr>
          <p:cNvPr id="38" name="Google Shape;1738;p39">
            <a:extLst>
              <a:ext uri="{FF2B5EF4-FFF2-40B4-BE49-F238E27FC236}">
                <a16:creationId xmlns:a16="http://schemas.microsoft.com/office/drawing/2014/main" id="{ED7F6C26-062A-CC36-486E-2F2DFDA3807C}"/>
              </a:ext>
            </a:extLst>
          </p:cNvPr>
          <p:cNvSpPr txBox="1">
            <a:spLocks/>
          </p:cNvSpPr>
          <p:nvPr/>
        </p:nvSpPr>
        <p:spPr>
          <a:xfrm>
            <a:off x="1296599" y="263724"/>
            <a:ext cx="6395328" cy="1461134"/>
          </a:xfrm>
          <a:prstGeom prst="rect">
            <a:avLst/>
          </a:prstGeom>
          <a:solidFill>
            <a:srgbClr val="FFFF00"/>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r>
              <a:rPr lang="en-US" sz="2400" b="1">
                <a:solidFill>
                  <a:srgbClr val="FF0000"/>
                </a:solidFill>
                <a:latin typeface="UTM Avo" panose="02040603050506020204" pitchFamily="18" charset="0"/>
                <a:cs typeface="Arial" pitchFamily="34" charset="0"/>
              </a:rPr>
              <a:t>Không thể </a:t>
            </a:r>
            <a:r>
              <a:rPr lang="en-US" sz="2400" b="1">
                <a:solidFill>
                  <a:schemeClr val="bg1"/>
                </a:solidFill>
                <a:latin typeface="UTM Avo" panose="02040603050506020204" pitchFamily="18" charset="0"/>
                <a:cs typeface="Arial" pitchFamily="34" charset="0"/>
              </a:rPr>
              <a:t>đặt những lời nói trực tiếp trong đoạn văn ở bài tập 1 xuống dòng, sau dấu gạch ngang đầu dòng.</a:t>
            </a:r>
            <a:endParaRPr lang="en-US" sz="2400">
              <a:solidFill>
                <a:srgbClr val="FF6699"/>
              </a:solidFill>
            </a:endParaRPr>
          </a:p>
        </p:txBody>
      </p:sp>
      <p:sp>
        <p:nvSpPr>
          <p:cNvPr id="39" name="Shape 233">
            <a:extLst>
              <a:ext uri="{FF2B5EF4-FFF2-40B4-BE49-F238E27FC236}">
                <a16:creationId xmlns:a16="http://schemas.microsoft.com/office/drawing/2014/main" id="{AE205AA0-81FC-5CE9-8DE7-B64AE6F330D5}"/>
              </a:ext>
            </a:extLst>
          </p:cNvPr>
          <p:cNvSpPr>
            <a:spLocks noChangeArrowheads="1"/>
          </p:cNvSpPr>
          <p:nvPr/>
        </p:nvSpPr>
        <p:spPr bwMode="auto">
          <a:xfrm>
            <a:off x="1151360" y="3765104"/>
            <a:ext cx="7025261" cy="666849"/>
          </a:xfrm>
          <a:prstGeom prst="rect">
            <a:avLst/>
          </a:prstGeom>
          <a:solidFill>
            <a:srgbClr val="FF6699"/>
          </a:solidFill>
          <a:ln/>
        </p:spPr>
        <p:style>
          <a:lnRef idx="1">
            <a:schemeClr val="accent1"/>
          </a:lnRef>
          <a:fillRef idx="2">
            <a:schemeClr val="accent1"/>
          </a:fillRef>
          <a:effectRef idx="1">
            <a:schemeClr val="accent1"/>
          </a:effectRef>
          <a:fontRef idx="minor">
            <a:schemeClr val="dk1"/>
          </a:fontRef>
        </p:style>
        <p:txBody>
          <a:bodyPr wrap="square" lIns="25400" tIns="25400" rIns="25400" bIns="25400" anchor="ctr">
            <a:spAutoFit/>
          </a:bodyPr>
          <a:lstStyle>
            <a:lvl1pPr defTabSz="412750" eaLnBrk="0" hangingPunct="0">
              <a:defRPr sz="1500" i="1" u="sng">
                <a:solidFill>
                  <a:schemeClr val="tx1"/>
                </a:solidFill>
                <a:latin typeface=".VnArabia" panose="020B7200000000000000" pitchFamily="34" charset="0"/>
              </a:defRPr>
            </a:lvl1pPr>
            <a:lvl2pPr marL="742950" indent="-285750" defTabSz="412750" eaLnBrk="0" hangingPunct="0">
              <a:defRPr sz="1500" i="1" u="sng">
                <a:solidFill>
                  <a:schemeClr val="tx1"/>
                </a:solidFill>
                <a:latin typeface=".VnArabia" panose="020B7200000000000000" pitchFamily="34" charset="0"/>
              </a:defRPr>
            </a:lvl2pPr>
            <a:lvl3pPr marL="1143000" indent="-228600" defTabSz="412750" eaLnBrk="0" hangingPunct="0">
              <a:defRPr sz="1500" i="1" u="sng">
                <a:solidFill>
                  <a:schemeClr val="tx1"/>
                </a:solidFill>
                <a:latin typeface=".VnArabia" panose="020B7200000000000000" pitchFamily="34" charset="0"/>
              </a:defRPr>
            </a:lvl3pPr>
            <a:lvl4pPr marL="1600200" indent="-228600" defTabSz="412750" eaLnBrk="0" hangingPunct="0">
              <a:defRPr sz="1500" i="1" u="sng">
                <a:solidFill>
                  <a:schemeClr val="tx1"/>
                </a:solidFill>
                <a:latin typeface=".VnArabia" panose="020B7200000000000000" pitchFamily="34" charset="0"/>
              </a:defRPr>
            </a:lvl4pPr>
            <a:lvl5pPr marL="2057400" indent="-228600" defTabSz="412750" eaLnBrk="0" hangingPunct="0">
              <a:defRPr sz="1500" i="1" u="sng">
                <a:solidFill>
                  <a:schemeClr val="tx1"/>
                </a:solidFill>
                <a:latin typeface=".VnArabia" panose="020B7200000000000000" pitchFamily="34" charset="0"/>
              </a:defRPr>
            </a:lvl5pPr>
            <a:lvl6pPr marL="2514600" indent="-228600" algn="r" defTabSz="412750" eaLnBrk="0" fontAlgn="base" hangingPunct="0">
              <a:spcBef>
                <a:spcPct val="0"/>
              </a:spcBef>
              <a:spcAft>
                <a:spcPct val="0"/>
              </a:spcAft>
              <a:defRPr sz="1500" i="1" u="sng">
                <a:solidFill>
                  <a:schemeClr val="tx1"/>
                </a:solidFill>
                <a:latin typeface=".VnArabia" panose="020B7200000000000000" pitchFamily="34" charset="0"/>
              </a:defRPr>
            </a:lvl6pPr>
            <a:lvl7pPr marL="2971800" indent="-228600" algn="r" defTabSz="412750" eaLnBrk="0" fontAlgn="base" hangingPunct="0">
              <a:spcBef>
                <a:spcPct val="0"/>
              </a:spcBef>
              <a:spcAft>
                <a:spcPct val="0"/>
              </a:spcAft>
              <a:defRPr sz="1500" i="1" u="sng">
                <a:solidFill>
                  <a:schemeClr val="tx1"/>
                </a:solidFill>
                <a:latin typeface=".VnArabia" panose="020B7200000000000000" pitchFamily="34" charset="0"/>
              </a:defRPr>
            </a:lvl7pPr>
            <a:lvl8pPr marL="3429000" indent="-228600" algn="r" defTabSz="412750" eaLnBrk="0" fontAlgn="base" hangingPunct="0">
              <a:spcBef>
                <a:spcPct val="0"/>
              </a:spcBef>
              <a:spcAft>
                <a:spcPct val="0"/>
              </a:spcAft>
              <a:defRPr sz="1500" i="1" u="sng">
                <a:solidFill>
                  <a:schemeClr val="tx1"/>
                </a:solidFill>
                <a:latin typeface=".VnArabia" panose="020B7200000000000000" pitchFamily="34" charset="0"/>
              </a:defRPr>
            </a:lvl8pPr>
            <a:lvl9pPr marL="3886200" indent="-228600" algn="r" defTabSz="412750" eaLnBrk="0" fontAlgn="base" hangingPunct="0">
              <a:spcBef>
                <a:spcPct val="0"/>
              </a:spcBef>
              <a:spcAft>
                <a:spcPct val="0"/>
              </a:spcAft>
              <a:defRPr sz="1500" i="1" u="sng">
                <a:solidFill>
                  <a:schemeClr val="tx1"/>
                </a:solidFill>
                <a:latin typeface=".VnArabia" panose="020B7200000000000000" pitchFamily="34" charset="0"/>
              </a:defRPr>
            </a:lvl9pPr>
          </a:lstStyle>
          <a:p>
            <a:pPr algn="ctr" eaLnBrk="1"/>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Nếu</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lời</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nói</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trực</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tiếp</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là</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đoạn</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đối</a:t>
            </a:r>
            <a:r>
              <a:rPr lang="en-US" altLang="en-US" sz="2000" b="1" i="0" u="none">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thoại mới có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thể</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viết</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xuống</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dòng</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đặt</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sau</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dấu</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gạch</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đầu</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r>
              <a:rPr lang="en-US" altLang="en-US" sz="2000" b="1" i="0" u="none" dirty="0" err="1">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dòng</a:t>
            </a:r>
            <a:r>
              <a:rPr lang="en-US" altLang="en-US" sz="2000" b="1" i="0" u="none" dirty="0">
                <a:solidFill>
                  <a:srgbClr val="002060"/>
                </a:solidFill>
                <a:latin typeface="UTM Avo" panose="02040603050506020204" pitchFamily="18" charset="0"/>
                <a:ea typeface="Lato Regular" panose="020F0502020204030203" pitchFamily="34" charset="0"/>
                <a:cs typeface="Lato Regular" panose="020F0502020204030203" pitchFamily="34" charset="0"/>
                <a:sym typeface="Lato Regular" panose="020F0502020204030203" pitchFamily="34" charset="0"/>
              </a:rPr>
              <a:t>. </a:t>
            </a:r>
            <a:endParaRPr lang="en-US" altLang="en-US" sz="2000" b="1" i="0" u="none" dirty="0">
              <a:solidFill>
                <a:srgbClr val="002060"/>
              </a:solidFill>
              <a:latin typeface="UTM Avo" panose="02040603050506020204" pitchFamily="18" charset="0"/>
              <a:ea typeface="仓耳玄三M W05"/>
              <a:cs typeface="仓耳玄三M W05"/>
              <a:sym typeface="Lato Regular"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38"/>
                                        </p:tgtEl>
                                        <p:attrNameLst>
                                          <p:attrName>style.visibility</p:attrName>
                                        </p:attrNameLst>
                                      </p:cBhvr>
                                      <p:to>
                                        <p:strVal val="visible"/>
                                      </p:to>
                                    </p:set>
                                    <p:animEffect transition="in" filter="barn(inVertical)">
                                      <p:cBhvr>
                                        <p:cTn id="7" dur="500"/>
                                        <p:tgtEl>
                                          <p:spTgt spid="17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grpId="1" nodeType="clickEffect">
                                  <p:stCondLst>
                                    <p:cond delay="0"/>
                                  </p:stCondLst>
                                  <p:childTnLst>
                                    <p:animEffect transition="out" filter="randombar(horizontal)">
                                      <p:cBhvr>
                                        <p:cTn id="15" dur="500"/>
                                        <p:tgtEl>
                                          <p:spTgt spid="1738"/>
                                        </p:tgtEl>
                                      </p:cBhvr>
                                    </p:animEffect>
                                    <p:set>
                                      <p:cBhvr>
                                        <p:cTn id="16" dur="1" fill="hold">
                                          <p:stCondLst>
                                            <p:cond delay="499"/>
                                          </p:stCondLst>
                                        </p:cTn>
                                        <p:tgtEl>
                                          <p:spTgt spid="1738"/>
                                        </p:tgtEl>
                                        <p:attrNameLst>
                                          <p:attrName>style.visibility</p:attrName>
                                        </p:attrNameLst>
                                      </p:cBhvr>
                                      <p:to>
                                        <p:strVal val="hidden"/>
                                      </p:to>
                                    </p:set>
                                  </p:childTnLst>
                                </p:cTn>
                              </p:par>
                            </p:childTnLst>
                          </p:cTn>
                        </p:par>
                        <p:par>
                          <p:cTn id="17" fill="hold">
                            <p:stCondLst>
                              <p:cond delay="500"/>
                            </p:stCondLst>
                            <p:childTnLst>
                              <p:par>
                                <p:cTn id="18" presetID="42" presetClass="exit" presetSubtype="0" fill="hold" grpId="1" nodeType="afterEffect">
                                  <p:stCondLst>
                                    <p:cond delay="0"/>
                                  </p:stCondLst>
                                  <p:childTnLst>
                                    <p:animEffect transition="out" filter="fade">
                                      <p:cBhvr>
                                        <p:cTn id="19" dur="1000"/>
                                        <p:tgtEl>
                                          <p:spTgt spid="36"/>
                                        </p:tgtEl>
                                      </p:cBhvr>
                                    </p:animEffect>
                                    <p:anim calcmode="lin" valueType="num">
                                      <p:cBhvr>
                                        <p:cTn id="20" dur="1000"/>
                                        <p:tgtEl>
                                          <p:spTgt spid="36"/>
                                        </p:tgtEl>
                                        <p:attrNameLst>
                                          <p:attrName>ppt_x</p:attrName>
                                        </p:attrNameLst>
                                      </p:cBhvr>
                                      <p:tavLst>
                                        <p:tav tm="0">
                                          <p:val>
                                            <p:strVal val="ppt_x"/>
                                          </p:val>
                                        </p:tav>
                                        <p:tav tm="100000">
                                          <p:val>
                                            <p:strVal val="ppt_x"/>
                                          </p:val>
                                        </p:tav>
                                      </p:tavLst>
                                    </p:anim>
                                    <p:anim calcmode="lin" valueType="num">
                                      <p:cBhvr>
                                        <p:cTn id="21" dur="1000"/>
                                        <p:tgtEl>
                                          <p:spTgt spid="36"/>
                                        </p:tgtEl>
                                        <p:attrNameLst>
                                          <p:attrName>ppt_y</p:attrName>
                                        </p:attrNameLst>
                                      </p:cBhvr>
                                      <p:tavLst>
                                        <p:tav tm="0">
                                          <p:val>
                                            <p:strVal val="ppt_y"/>
                                          </p:val>
                                        </p:tav>
                                        <p:tav tm="100000">
                                          <p:val>
                                            <p:strVal val="ppt_y+.1"/>
                                          </p:val>
                                        </p:tav>
                                      </p:tavLst>
                                    </p:anim>
                                    <p:set>
                                      <p:cBhvr>
                                        <p:cTn id="22" dur="1" fill="hold">
                                          <p:stCondLst>
                                            <p:cond delay="999"/>
                                          </p:stCondLst>
                                        </p:cTn>
                                        <p:tgtEl>
                                          <p:spTgt spid="36"/>
                                        </p:tgtEl>
                                        <p:attrNameLst>
                                          <p:attrName>style.visibility</p:attrName>
                                        </p:attrNameLst>
                                      </p:cBhvr>
                                      <p:to>
                                        <p:strVal val="hidden"/>
                                      </p:to>
                                    </p:se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 grpId="0" animBg="1"/>
      <p:bldP spid="1738" grpId="1" animBg="1"/>
      <p:bldP spid="36" grpId="0"/>
      <p:bldP spid="36" grpId="1"/>
      <p:bldP spid="37" grpId="0"/>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1852" name="Google Shape;1852;p41"/>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853" name="Google Shape;1853;p41"/>
          <p:cNvSpPr txBox="1">
            <a:spLocks noGrp="1"/>
          </p:cNvSpPr>
          <p:nvPr>
            <p:ph type="title" idx="2"/>
          </p:nvPr>
        </p:nvSpPr>
        <p:spPr>
          <a:xfrm>
            <a:off x="720000" y="396534"/>
            <a:ext cx="7704000" cy="92138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b="1">
                <a:latin typeface="UTM Avo" panose="02040603050506020204" pitchFamily="18" charset="0"/>
              </a:rPr>
              <a:t>Câu 3: Em đặt </a:t>
            </a:r>
            <a:r>
              <a:rPr lang="en" sz="2400" b="1">
                <a:solidFill>
                  <a:srgbClr val="FF0066"/>
                </a:solidFill>
                <a:latin typeface="UTM Avo" panose="02040603050506020204" pitchFamily="18" charset="0"/>
              </a:rPr>
              <a:t>dấu ngoặc kép </a:t>
            </a:r>
            <a:r>
              <a:rPr lang="en" sz="2400" b="1">
                <a:latin typeface="UTM Avo" panose="02040603050506020204" pitchFamily="18" charset="0"/>
              </a:rPr>
              <a:t>vào chỗ nào trong các câu sau:</a:t>
            </a:r>
            <a:endParaRPr sz="2400" b="1">
              <a:latin typeface="UTM Avo" panose="02040603050506020204" pitchFamily="18" charset="0"/>
            </a:endParaRPr>
          </a:p>
        </p:txBody>
      </p:sp>
      <p:sp>
        <p:nvSpPr>
          <p:cNvPr id="87" name="TextBox 86">
            <a:extLst>
              <a:ext uri="{FF2B5EF4-FFF2-40B4-BE49-F238E27FC236}">
                <a16:creationId xmlns:a16="http://schemas.microsoft.com/office/drawing/2014/main" id="{BBD161E1-5166-111E-2D46-4F6E905ED5B9}"/>
              </a:ext>
            </a:extLst>
          </p:cNvPr>
          <p:cNvSpPr txBox="1"/>
          <p:nvPr/>
        </p:nvSpPr>
        <p:spPr>
          <a:xfrm>
            <a:off x="1097202" y="2380736"/>
            <a:ext cx="6222352" cy="1569660"/>
          </a:xfrm>
          <a:prstGeom prst="rect">
            <a:avLst/>
          </a:prstGeom>
          <a:noFill/>
        </p:spPr>
        <p:txBody>
          <a:bodyPr wrap="square">
            <a:spAutoFit/>
          </a:bodyPr>
          <a:lstStyle/>
          <a:p>
            <a:pPr algn="just"/>
            <a:r>
              <a:rPr lang="en-US" sz="3200" b="1" i="0">
                <a:solidFill>
                  <a:schemeClr val="bg2"/>
                </a:solidFill>
                <a:effectLst/>
                <a:latin typeface="UTM Avo" panose="02040603050506020204" pitchFamily="18" charset="0"/>
                <a:ea typeface="Cambria" panose="02040503050406030204" pitchFamily="18" charset="0"/>
              </a:rPr>
              <a:t>a. Cả bầy ong cùng nhau xây tổ. Con nào con nấy hết sức tiết kiệm vôi vữa.</a:t>
            </a:r>
            <a:endParaRPr lang="en-US" sz="3200" b="1">
              <a:solidFill>
                <a:schemeClr val="bg2"/>
              </a:solidFill>
              <a:latin typeface="UTM Avo" panose="02040603050506020204" pitchFamily="18" charset="0"/>
              <a:ea typeface="Cambria" panose="02040503050406030204" pitchFamily="18" charset="0"/>
            </a:endParaRPr>
          </a:p>
        </p:txBody>
      </p:sp>
      <p:grpSp>
        <p:nvGrpSpPr>
          <p:cNvPr id="88" name="Google Shape;3335;p51">
            <a:extLst>
              <a:ext uri="{FF2B5EF4-FFF2-40B4-BE49-F238E27FC236}">
                <a16:creationId xmlns:a16="http://schemas.microsoft.com/office/drawing/2014/main" id="{9644DE68-AEE8-DF6D-C61D-CC9F6CB3EB82}"/>
              </a:ext>
            </a:extLst>
          </p:cNvPr>
          <p:cNvGrpSpPr/>
          <p:nvPr/>
        </p:nvGrpSpPr>
        <p:grpSpPr>
          <a:xfrm flipH="1">
            <a:off x="718869" y="1524069"/>
            <a:ext cx="1105577" cy="921384"/>
            <a:chOff x="6405353" y="2836979"/>
            <a:chExt cx="396861" cy="406137"/>
          </a:xfrm>
        </p:grpSpPr>
        <p:sp>
          <p:nvSpPr>
            <p:cNvPr id="89" name="Google Shape;3336;p51">
              <a:extLst>
                <a:ext uri="{FF2B5EF4-FFF2-40B4-BE49-F238E27FC236}">
                  <a16:creationId xmlns:a16="http://schemas.microsoft.com/office/drawing/2014/main" id="{B78397A7-DDB5-9DC9-C736-4851EA40A4EB}"/>
                </a:ext>
              </a:extLst>
            </p:cNvPr>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337;p51">
              <a:extLst>
                <a:ext uri="{FF2B5EF4-FFF2-40B4-BE49-F238E27FC236}">
                  <a16:creationId xmlns:a16="http://schemas.microsoft.com/office/drawing/2014/main" id="{9BB7EE76-7211-8BA7-EE9E-8968F60DE85A}"/>
                </a:ext>
              </a:extLst>
            </p:cNvPr>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8;p51">
              <a:extLst>
                <a:ext uri="{FF2B5EF4-FFF2-40B4-BE49-F238E27FC236}">
                  <a16:creationId xmlns:a16="http://schemas.microsoft.com/office/drawing/2014/main" id="{7DDE7128-64C9-CCC9-7BDD-D5AF59FC0BE7}"/>
                </a:ext>
              </a:extLst>
            </p:cNvPr>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9;p51">
              <a:extLst>
                <a:ext uri="{FF2B5EF4-FFF2-40B4-BE49-F238E27FC236}">
                  <a16:creationId xmlns:a16="http://schemas.microsoft.com/office/drawing/2014/main" id="{CC57E24B-EA79-AE8B-3601-2D6AF1087645}"/>
                </a:ext>
              </a:extLst>
            </p:cNvPr>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40;p51">
              <a:extLst>
                <a:ext uri="{FF2B5EF4-FFF2-40B4-BE49-F238E27FC236}">
                  <a16:creationId xmlns:a16="http://schemas.microsoft.com/office/drawing/2014/main" id="{5650976A-7E4A-3538-458C-978BA01D3A05}"/>
                </a:ext>
              </a:extLst>
            </p:cNvPr>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1;p51">
              <a:extLst>
                <a:ext uri="{FF2B5EF4-FFF2-40B4-BE49-F238E27FC236}">
                  <a16:creationId xmlns:a16="http://schemas.microsoft.com/office/drawing/2014/main" id="{84ACD4EE-B701-961C-C203-FD35FA839ACB}"/>
                </a:ext>
              </a:extLst>
            </p:cNvPr>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342;p51">
              <a:extLst>
                <a:ext uri="{FF2B5EF4-FFF2-40B4-BE49-F238E27FC236}">
                  <a16:creationId xmlns:a16="http://schemas.microsoft.com/office/drawing/2014/main" id="{8A4BA918-5607-52CD-8F8E-0A7E5EFF15CF}"/>
                </a:ext>
              </a:extLst>
            </p:cNvPr>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43;p51">
              <a:extLst>
                <a:ext uri="{FF2B5EF4-FFF2-40B4-BE49-F238E27FC236}">
                  <a16:creationId xmlns:a16="http://schemas.microsoft.com/office/drawing/2014/main" id="{6C29BCF3-267F-4D9F-880A-AC87E60AAD07}"/>
                </a:ext>
              </a:extLst>
            </p:cNvPr>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344;p51">
              <a:extLst>
                <a:ext uri="{FF2B5EF4-FFF2-40B4-BE49-F238E27FC236}">
                  <a16:creationId xmlns:a16="http://schemas.microsoft.com/office/drawing/2014/main" id="{7D415B58-F48E-F6A1-9087-3D4E81B23276}"/>
                </a:ext>
              </a:extLst>
            </p:cNvPr>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345;p51">
              <a:extLst>
                <a:ext uri="{FF2B5EF4-FFF2-40B4-BE49-F238E27FC236}">
                  <a16:creationId xmlns:a16="http://schemas.microsoft.com/office/drawing/2014/main" id="{7202DDD9-4B3D-55D0-45A3-87E4E1423E66}"/>
                </a:ext>
              </a:extLst>
            </p:cNvPr>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346;p51">
              <a:extLst>
                <a:ext uri="{FF2B5EF4-FFF2-40B4-BE49-F238E27FC236}">
                  <a16:creationId xmlns:a16="http://schemas.microsoft.com/office/drawing/2014/main" id="{A2D0B4B1-787A-5425-4C04-74A2AEB59F56}"/>
                </a:ext>
              </a:extLst>
            </p:cNvPr>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347;p51">
              <a:extLst>
                <a:ext uri="{FF2B5EF4-FFF2-40B4-BE49-F238E27FC236}">
                  <a16:creationId xmlns:a16="http://schemas.microsoft.com/office/drawing/2014/main" id="{8F56B6D8-40C9-A08C-59DB-90D0CC598497}"/>
                </a:ext>
              </a:extLst>
            </p:cNvPr>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348;p51">
              <a:extLst>
                <a:ext uri="{FF2B5EF4-FFF2-40B4-BE49-F238E27FC236}">
                  <a16:creationId xmlns:a16="http://schemas.microsoft.com/office/drawing/2014/main" id="{01D9FD53-B358-C509-1DA8-578EA2E13B0D}"/>
                </a:ext>
              </a:extLst>
            </p:cNvPr>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349;p51">
              <a:extLst>
                <a:ext uri="{FF2B5EF4-FFF2-40B4-BE49-F238E27FC236}">
                  <a16:creationId xmlns:a16="http://schemas.microsoft.com/office/drawing/2014/main" id="{78E1DB74-BCD6-C4B5-FA82-93DC3B7AAC2E}"/>
                </a:ext>
              </a:extLst>
            </p:cNvPr>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350;p51">
              <a:extLst>
                <a:ext uri="{FF2B5EF4-FFF2-40B4-BE49-F238E27FC236}">
                  <a16:creationId xmlns:a16="http://schemas.microsoft.com/office/drawing/2014/main" id="{F6D84A10-3311-8B62-C750-2DA231C46A64}"/>
                </a:ext>
              </a:extLst>
            </p:cNvPr>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351;p51">
              <a:extLst>
                <a:ext uri="{FF2B5EF4-FFF2-40B4-BE49-F238E27FC236}">
                  <a16:creationId xmlns:a16="http://schemas.microsoft.com/office/drawing/2014/main" id="{CD9987E2-9AEC-C5B7-3259-A32E3A97369E}"/>
                </a:ext>
              </a:extLst>
            </p:cNvPr>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352;p51">
              <a:extLst>
                <a:ext uri="{FF2B5EF4-FFF2-40B4-BE49-F238E27FC236}">
                  <a16:creationId xmlns:a16="http://schemas.microsoft.com/office/drawing/2014/main" id="{09B62BB9-0702-8BF7-DE32-A82059CA8877}"/>
                </a:ext>
              </a:extLst>
            </p:cNvPr>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353;p51">
              <a:extLst>
                <a:ext uri="{FF2B5EF4-FFF2-40B4-BE49-F238E27FC236}">
                  <a16:creationId xmlns:a16="http://schemas.microsoft.com/office/drawing/2014/main" id="{73480028-AAF8-330F-CA7A-F7570260D594}"/>
                </a:ext>
              </a:extLst>
            </p:cNvPr>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54;p51">
              <a:extLst>
                <a:ext uri="{FF2B5EF4-FFF2-40B4-BE49-F238E27FC236}">
                  <a16:creationId xmlns:a16="http://schemas.microsoft.com/office/drawing/2014/main" id="{0BCA534A-F213-6B15-58BC-5F758DD9188A}"/>
                </a:ext>
              </a:extLst>
            </p:cNvPr>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55;p51">
              <a:extLst>
                <a:ext uri="{FF2B5EF4-FFF2-40B4-BE49-F238E27FC236}">
                  <a16:creationId xmlns:a16="http://schemas.microsoft.com/office/drawing/2014/main" id="{E24344E2-F940-1F95-AD66-DCDEAFD48B8C}"/>
                </a:ext>
              </a:extLst>
            </p:cNvPr>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356;p51">
              <a:extLst>
                <a:ext uri="{FF2B5EF4-FFF2-40B4-BE49-F238E27FC236}">
                  <a16:creationId xmlns:a16="http://schemas.microsoft.com/office/drawing/2014/main" id="{483EED07-BA45-338E-BA1A-D6C317D98C3A}"/>
                </a:ext>
              </a:extLst>
            </p:cNvPr>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357;p51">
              <a:extLst>
                <a:ext uri="{FF2B5EF4-FFF2-40B4-BE49-F238E27FC236}">
                  <a16:creationId xmlns:a16="http://schemas.microsoft.com/office/drawing/2014/main" id="{31E2D07F-47C0-3320-1BCB-A51813BB6C19}"/>
                </a:ext>
              </a:extLst>
            </p:cNvPr>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358;p51">
              <a:extLst>
                <a:ext uri="{FF2B5EF4-FFF2-40B4-BE49-F238E27FC236}">
                  <a16:creationId xmlns:a16="http://schemas.microsoft.com/office/drawing/2014/main" id="{C3F1AE97-1413-8402-0B32-F90D6E0EE213}"/>
                </a:ext>
              </a:extLst>
            </p:cNvPr>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359;p51">
              <a:extLst>
                <a:ext uri="{FF2B5EF4-FFF2-40B4-BE49-F238E27FC236}">
                  <a16:creationId xmlns:a16="http://schemas.microsoft.com/office/drawing/2014/main" id="{CE686400-3A3D-EE57-A07C-BDCF1047028D}"/>
                </a:ext>
              </a:extLst>
            </p:cNvPr>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360;p51">
              <a:extLst>
                <a:ext uri="{FF2B5EF4-FFF2-40B4-BE49-F238E27FC236}">
                  <a16:creationId xmlns:a16="http://schemas.microsoft.com/office/drawing/2014/main" id="{FBA15740-4A97-D298-1BB0-52CBD244D3C8}"/>
                </a:ext>
              </a:extLst>
            </p:cNvPr>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361;p51">
              <a:extLst>
                <a:ext uri="{FF2B5EF4-FFF2-40B4-BE49-F238E27FC236}">
                  <a16:creationId xmlns:a16="http://schemas.microsoft.com/office/drawing/2014/main" id="{09A763C5-1E8C-7620-80F0-838286009EBB}"/>
                </a:ext>
              </a:extLst>
            </p:cNvPr>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362;p51">
              <a:extLst>
                <a:ext uri="{FF2B5EF4-FFF2-40B4-BE49-F238E27FC236}">
                  <a16:creationId xmlns:a16="http://schemas.microsoft.com/office/drawing/2014/main" id="{F858E637-4AA0-DE99-B2A6-8111B68FDD18}"/>
                </a:ext>
              </a:extLst>
            </p:cNvPr>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363;p51">
              <a:extLst>
                <a:ext uri="{FF2B5EF4-FFF2-40B4-BE49-F238E27FC236}">
                  <a16:creationId xmlns:a16="http://schemas.microsoft.com/office/drawing/2014/main" id="{0763F1AE-C484-1157-B73D-308ECAD82220}"/>
                </a:ext>
              </a:extLst>
            </p:cNvPr>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364;p51">
              <a:extLst>
                <a:ext uri="{FF2B5EF4-FFF2-40B4-BE49-F238E27FC236}">
                  <a16:creationId xmlns:a16="http://schemas.microsoft.com/office/drawing/2014/main" id="{B08D3E3E-0D1D-E51A-23B2-25B8C614EF00}"/>
                </a:ext>
              </a:extLst>
            </p:cNvPr>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365;p51">
              <a:extLst>
                <a:ext uri="{FF2B5EF4-FFF2-40B4-BE49-F238E27FC236}">
                  <a16:creationId xmlns:a16="http://schemas.microsoft.com/office/drawing/2014/main" id="{36455858-1E10-49EC-7012-FA1DF866260F}"/>
                </a:ext>
              </a:extLst>
            </p:cNvPr>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366;p51">
              <a:extLst>
                <a:ext uri="{FF2B5EF4-FFF2-40B4-BE49-F238E27FC236}">
                  <a16:creationId xmlns:a16="http://schemas.microsoft.com/office/drawing/2014/main" id="{B6B8A2BE-94F8-8718-1F5E-4EA35FDFC777}"/>
                </a:ext>
              </a:extLst>
            </p:cNvPr>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367;p51">
              <a:extLst>
                <a:ext uri="{FF2B5EF4-FFF2-40B4-BE49-F238E27FC236}">
                  <a16:creationId xmlns:a16="http://schemas.microsoft.com/office/drawing/2014/main" id="{3209BD67-15F1-EDF4-47A1-D779711BB785}"/>
                </a:ext>
              </a:extLst>
            </p:cNvPr>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368;p51">
              <a:extLst>
                <a:ext uri="{FF2B5EF4-FFF2-40B4-BE49-F238E27FC236}">
                  <a16:creationId xmlns:a16="http://schemas.microsoft.com/office/drawing/2014/main" id="{816D49D0-EA8A-F6E4-8D17-6CFD53426540}"/>
                </a:ext>
              </a:extLst>
            </p:cNvPr>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369;p51">
              <a:extLst>
                <a:ext uri="{FF2B5EF4-FFF2-40B4-BE49-F238E27FC236}">
                  <a16:creationId xmlns:a16="http://schemas.microsoft.com/office/drawing/2014/main" id="{BC143603-49DE-5B1A-A774-68A5B1B28204}"/>
                </a:ext>
              </a:extLst>
            </p:cNvPr>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3370;p51">
            <a:extLst>
              <a:ext uri="{FF2B5EF4-FFF2-40B4-BE49-F238E27FC236}">
                <a16:creationId xmlns:a16="http://schemas.microsoft.com/office/drawing/2014/main" id="{55C5BFCE-42E8-AFB5-E0A8-D689CE3DCB36}"/>
              </a:ext>
            </a:extLst>
          </p:cNvPr>
          <p:cNvGrpSpPr/>
          <p:nvPr/>
        </p:nvGrpSpPr>
        <p:grpSpPr>
          <a:xfrm>
            <a:off x="6580762" y="3462504"/>
            <a:ext cx="1149309" cy="920756"/>
            <a:chOff x="6405353" y="2836979"/>
            <a:chExt cx="396861" cy="406137"/>
          </a:xfrm>
        </p:grpSpPr>
        <p:sp>
          <p:nvSpPr>
            <p:cNvPr id="124" name="Google Shape;3371;p51">
              <a:extLst>
                <a:ext uri="{FF2B5EF4-FFF2-40B4-BE49-F238E27FC236}">
                  <a16:creationId xmlns:a16="http://schemas.microsoft.com/office/drawing/2014/main" id="{E6C25CCD-C52F-2E64-E52F-32EFB3D1A072}"/>
                </a:ext>
              </a:extLst>
            </p:cNvPr>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372;p51">
              <a:extLst>
                <a:ext uri="{FF2B5EF4-FFF2-40B4-BE49-F238E27FC236}">
                  <a16:creationId xmlns:a16="http://schemas.microsoft.com/office/drawing/2014/main" id="{D32D9C4B-60BE-4B97-37B1-C65E135BE01C}"/>
                </a:ext>
              </a:extLst>
            </p:cNvPr>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373;p51">
              <a:extLst>
                <a:ext uri="{FF2B5EF4-FFF2-40B4-BE49-F238E27FC236}">
                  <a16:creationId xmlns:a16="http://schemas.microsoft.com/office/drawing/2014/main" id="{919F0B30-64FC-2F18-14BE-1E7062417EB1}"/>
                </a:ext>
              </a:extLst>
            </p:cNvPr>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374;p51">
              <a:extLst>
                <a:ext uri="{FF2B5EF4-FFF2-40B4-BE49-F238E27FC236}">
                  <a16:creationId xmlns:a16="http://schemas.microsoft.com/office/drawing/2014/main" id="{7AB7A03C-FC00-45F2-47E1-25E9C05A337C}"/>
                </a:ext>
              </a:extLst>
            </p:cNvPr>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375;p51">
              <a:extLst>
                <a:ext uri="{FF2B5EF4-FFF2-40B4-BE49-F238E27FC236}">
                  <a16:creationId xmlns:a16="http://schemas.microsoft.com/office/drawing/2014/main" id="{D79F6311-A262-2EE0-516C-222640789493}"/>
                </a:ext>
              </a:extLst>
            </p:cNvPr>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376;p51">
              <a:extLst>
                <a:ext uri="{FF2B5EF4-FFF2-40B4-BE49-F238E27FC236}">
                  <a16:creationId xmlns:a16="http://schemas.microsoft.com/office/drawing/2014/main" id="{646162DB-5DB4-2C98-125A-F031691DC60E}"/>
                </a:ext>
              </a:extLst>
            </p:cNvPr>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377;p51">
              <a:extLst>
                <a:ext uri="{FF2B5EF4-FFF2-40B4-BE49-F238E27FC236}">
                  <a16:creationId xmlns:a16="http://schemas.microsoft.com/office/drawing/2014/main" id="{A4899C82-E9F1-B827-3CE7-2449AECC12C7}"/>
                </a:ext>
              </a:extLst>
            </p:cNvPr>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378;p51">
              <a:extLst>
                <a:ext uri="{FF2B5EF4-FFF2-40B4-BE49-F238E27FC236}">
                  <a16:creationId xmlns:a16="http://schemas.microsoft.com/office/drawing/2014/main" id="{2001CA3F-ED08-5C69-B66F-49B870959F9E}"/>
                </a:ext>
              </a:extLst>
            </p:cNvPr>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379;p51">
              <a:extLst>
                <a:ext uri="{FF2B5EF4-FFF2-40B4-BE49-F238E27FC236}">
                  <a16:creationId xmlns:a16="http://schemas.microsoft.com/office/drawing/2014/main" id="{846F2531-6CFF-FB0D-BA42-72A49B4617E6}"/>
                </a:ext>
              </a:extLst>
            </p:cNvPr>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380;p51">
              <a:extLst>
                <a:ext uri="{FF2B5EF4-FFF2-40B4-BE49-F238E27FC236}">
                  <a16:creationId xmlns:a16="http://schemas.microsoft.com/office/drawing/2014/main" id="{B858AAA5-CCEC-C687-6CA0-566DD4697ED0}"/>
                </a:ext>
              </a:extLst>
            </p:cNvPr>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381;p51">
              <a:extLst>
                <a:ext uri="{FF2B5EF4-FFF2-40B4-BE49-F238E27FC236}">
                  <a16:creationId xmlns:a16="http://schemas.microsoft.com/office/drawing/2014/main" id="{A558A6D1-2D7E-68F1-D57A-B1A495D11369}"/>
                </a:ext>
              </a:extLst>
            </p:cNvPr>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382;p51">
              <a:extLst>
                <a:ext uri="{FF2B5EF4-FFF2-40B4-BE49-F238E27FC236}">
                  <a16:creationId xmlns:a16="http://schemas.microsoft.com/office/drawing/2014/main" id="{59E1F033-57D7-4DF6-7C51-4C7B8CAFDAB4}"/>
                </a:ext>
              </a:extLst>
            </p:cNvPr>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383;p51">
              <a:extLst>
                <a:ext uri="{FF2B5EF4-FFF2-40B4-BE49-F238E27FC236}">
                  <a16:creationId xmlns:a16="http://schemas.microsoft.com/office/drawing/2014/main" id="{C1F76110-2503-9EFF-27B5-233861AB619A}"/>
                </a:ext>
              </a:extLst>
            </p:cNvPr>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384;p51">
              <a:extLst>
                <a:ext uri="{FF2B5EF4-FFF2-40B4-BE49-F238E27FC236}">
                  <a16:creationId xmlns:a16="http://schemas.microsoft.com/office/drawing/2014/main" id="{DC1EA3F1-3A57-4D7D-A14A-24E06B259160}"/>
                </a:ext>
              </a:extLst>
            </p:cNvPr>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385;p51">
              <a:extLst>
                <a:ext uri="{FF2B5EF4-FFF2-40B4-BE49-F238E27FC236}">
                  <a16:creationId xmlns:a16="http://schemas.microsoft.com/office/drawing/2014/main" id="{A8B937D0-2A4A-00D1-942B-F4C23C6A787F}"/>
                </a:ext>
              </a:extLst>
            </p:cNvPr>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386;p51">
              <a:extLst>
                <a:ext uri="{FF2B5EF4-FFF2-40B4-BE49-F238E27FC236}">
                  <a16:creationId xmlns:a16="http://schemas.microsoft.com/office/drawing/2014/main" id="{E3458037-0369-ABBE-A80F-53C30B163F24}"/>
                </a:ext>
              </a:extLst>
            </p:cNvPr>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387;p51">
              <a:extLst>
                <a:ext uri="{FF2B5EF4-FFF2-40B4-BE49-F238E27FC236}">
                  <a16:creationId xmlns:a16="http://schemas.microsoft.com/office/drawing/2014/main" id="{FC2DE677-04A5-2746-3701-0F561C0C1227}"/>
                </a:ext>
              </a:extLst>
            </p:cNvPr>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388;p51">
              <a:extLst>
                <a:ext uri="{FF2B5EF4-FFF2-40B4-BE49-F238E27FC236}">
                  <a16:creationId xmlns:a16="http://schemas.microsoft.com/office/drawing/2014/main" id="{041B06CF-AC6E-9E56-833A-E4BABFFBC06B}"/>
                </a:ext>
              </a:extLst>
            </p:cNvPr>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389;p51">
              <a:extLst>
                <a:ext uri="{FF2B5EF4-FFF2-40B4-BE49-F238E27FC236}">
                  <a16:creationId xmlns:a16="http://schemas.microsoft.com/office/drawing/2014/main" id="{193F5095-3D2B-87F3-CDA9-17CCEBFCF4D8}"/>
                </a:ext>
              </a:extLst>
            </p:cNvPr>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390;p51">
              <a:extLst>
                <a:ext uri="{FF2B5EF4-FFF2-40B4-BE49-F238E27FC236}">
                  <a16:creationId xmlns:a16="http://schemas.microsoft.com/office/drawing/2014/main" id="{352D5549-4566-1AEA-535E-86540D134A7C}"/>
                </a:ext>
              </a:extLst>
            </p:cNvPr>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391;p51">
              <a:extLst>
                <a:ext uri="{FF2B5EF4-FFF2-40B4-BE49-F238E27FC236}">
                  <a16:creationId xmlns:a16="http://schemas.microsoft.com/office/drawing/2014/main" id="{0CD742B5-11DF-7EE3-C861-CFE1759E03D9}"/>
                </a:ext>
              </a:extLst>
            </p:cNvPr>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392;p51">
              <a:extLst>
                <a:ext uri="{FF2B5EF4-FFF2-40B4-BE49-F238E27FC236}">
                  <a16:creationId xmlns:a16="http://schemas.microsoft.com/office/drawing/2014/main" id="{3B633E67-E879-3F35-BC23-1B23EC80E416}"/>
                </a:ext>
              </a:extLst>
            </p:cNvPr>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393;p51">
              <a:extLst>
                <a:ext uri="{FF2B5EF4-FFF2-40B4-BE49-F238E27FC236}">
                  <a16:creationId xmlns:a16="http://schemas.microsoft.com/office/drawing/2014/main" id="{AC987DD2-AF78-F455-6A9D-A178F22FBBC1}"/>
                </a:ext>
              </a:extLst>
            </p:cNvPr>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394;p51">
              <a:extLst>
                <a:ext uri="{FF2B5EF4-FFF2-40B4-BE49-F238E27FC236}">
                  <a16:creationId xmlns:a16="http://schemas.microsoft.com/office/drawing/2014/main" id="{12F1E8C5-1BB9-D7D1-47F6-D92CA724942D}"/>
                </a:ext>
              </a:extLst>
            </p:cNvPr>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395;p51">
              <a:extLst>
                <a:ext uri="{FF2B5EF4-FFF2-40B4-BE49-F238E27FC236}">
                  <a16:creationId xmlns:a16="http://schemas.microsoft.com/office/drawing/2014/main" id="{09805BAE-5079-E0DF-3727-7B4ABF4E18C3}"/>
                </a:ext>
              </a:extLst>
            </p:cNvPr>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396;p51">
              <a:extLst>
                <a:ext uri="{FF2B5EF4-FFF2-40B4-BE49-F238E27FC236}">
                  <a16:creationId xmlns:a16="http://schemas.microsoft.com/office/drawing/2014/main" id="{66BAA2BA-0FC0-3C9D-B09B-48BD16E62A9C}"/>
                </a:ext>
              </a:extLst>
            </p:cNvPr>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397;p51">
              <a:extLst>
                <a:ext uri="{FF2B5EF4-FFF2-40B4-BE49-F238E27FC236}">
                  <a16:creationId xmlns:a16="http://schemas.microsoft.com/office/drawing/2014/main" id="{3AA6C7E4-BC16-EDC3-C1A8-F57E2049BADC}"/>
                </a:ext>
              </a:extLst>
            </p:cNvPr>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398;p51">
              <a:extLst>
                <a:ext uri="{FF2B5EF4-FFF2-40B4-BE49-F238E27FC236}">
                  <a16:creationId xmlns:a16="http://schemas.microsoft.com/office/drawing/2014/main" id="{72FBDBC7-455E-6946-0A57-892B180A911A}"/>
                </a:ext>
              </a:extLst>
            </p:cNvPr>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399;p51">
              <a:extLst>
                <a:ext uri="{FF2B5EF4-FFF2-40B4-BE49-F238E27FC236}">
                  <a16:creationId xmlns:a16="http://schemas.microsoft.com/office/drawing/2014/main" id="{EB6DCF0A-D99F-7F2D-71A7-91CF1D1133ED}"/>
                </a:ext>
              </a:extLst>
            </p:cNvPr>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400;p51">
              <a:extLst>
                <a:ext uri="{FF2B5EF4-FFF2-40B4-BE49-F238E27FC236}">
                  <a16:creationId xmlns:a16="http://schemas.microsoft.com/office/drawing/2014/main" id="{E357C7DF-CF47-A6FA-053C-7E77DBAA1B3C}"/>
                </a:ext>
              </a:extLst>
            </p:cNvPr>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401;p51">
              <a:extLst>
                <a:ext uri="{FF2B5EF4-FFF2-40B4-BE49-F238E27FC236}">
                  <a16:creationId xmlns:a16="http://schemas.microsoft.com/office/drawing/2014/main" id="{BBF3E4C7-212B-A68F-A572-88DB8351EDBF}"/>
                </a:ext>
              </a:extLst>
            </p:cNvPr>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402;p51">
              <a:extLst>
                <a:ext uri="{FF2B5EF4-FFF2-40B4-BE49-F238E27FC236}">
                  <a16:creationId xmlns:a16="http://schemas.microsoft.com/office/drawing/2014/main" id="{09BFE130-D9D3-EF2E-EE87-C452AA76DC81}"/>
                </a:ext>
              </a:extLst>
            </p:cNvPr>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403;p51">
              <a:extLst>
                <a:ext uri="{FF2B5EF4-FFF2-40B4-BE49-F238E27FC236}">
                  <a16:creationId xmlns:a16="http://schemas.microsoft.com/office/drawing/2014/main" id="{19FCA932-2531-D0E4-96FB-5ACBE929EB6E}"/>
                </a:ext>
              </a:extLst>
            </p:cNvPr>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404;p51">
              <a:extLst>
                <a:ext uri="{FF2B5EF4-FFF2-40B4-BE49-F238E27FC236}">
                  <a16:creationId xmlns:a16="http://schemas.microsoft.com/office/drawing/2014/main" id="{AD94E388-519D-175B-062B-B50B115A8FB1}"/>
                </a:ext>
              </a:extLst>
            </p:cNvPr>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TextBox 157">
            <a:extLst>
              <a:ext uri="{FF2B5EF4-FFF2-40B4-BE49-F238E27FC236}">
                <a16:creationId xmlns:a16="http://schemas.microsoft.com/office/drawing/2014/main" id="{74A3109C-DEE9-42B8-6F5D-71849A105A8E}"/>
              </a:ext>
            </a:extLst>
          </p:cNvPr>
          <p:cNvSpPr txBox="1"/>
          <p:nvPr/>
        </p:nvSpPr>
        <p:spPr>
          <a:xfrm>
            <a:off x="3676126" y="3208964"/>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
        <p:nvSpPr>
          <p:cNvPr id="160" name="TextBox 159">
            <a:extLst>
              <a:ext uri="{FF2B5EF4-FFF2-40B4-BE49-F238E27FC236}">
                <a16:creationId xmlns:a16="http://schemas.microsoft.com/office/drawing/2014/main" id="{F07160D1-92C9-CA70-D465-07595FBE11CC}"/>
              </a:ext>
            </a:extLst>
          </p:cNvPr>
          <p:cNvSpPr txBox="1"/>
          <p:nvPr/>
        </p:nvSpPr>
        <p:spPr>
          <a:xfrm>
            <a:off x="5390817" y="3261881"/>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853"/>
                                        </p:tgtEl>
                                        <p:attrNameLst>
                                          <p:attrName>style.visibility</p:attrName>
                                        </p:attrNameLst>
                                      </p:cBhvr>
                                      <p:to>
                                        <p:strVal val="visible"/>
                                      </p:to>
                                    </p:set>
                                    <p:anim calcmode="lin" valueType="num">
                                      <p:cBhvr>
                                        <p:cTn id="7" dur="500" fill="hold"/>
                                        <p:tgtEl>
                                          <p:spTgt spid="1853"/>
                                        </p:tgtEl>
                                        <p:attrNameLst>
                                          <p:attrName>ppt_w</p:attrName>
                                        </p:attrNameLst>
                                      </p:cBhvr>
                                      <p:tavLst>
                                        <p:tav tm="0">
                                          <p:val>
                                            <p:fltVal val="0"/>
                                          </p:val>
                                        </p:tav>
                                        <p:tav tm="100000">
                                          <p:val>
                                            <p:strVal val="#ppt_w"/>
                                          </p:val>
                                        </p:tav>
                                      </p:tavLst>
                                    </p:anim>
                                    <p:anim calcmode="lin" valueType="num">
                                      <p:cBhvr>
                                        <p:cTn id="8" dur="500" fill="hold"/>
                                        <p:tgtEl>
                                          <p:spTgt spid="1853"/>
                                        </p:tgtEl>
                                        <p:attrNameLst>
                                          <p:attrName>ppt_h</p:attrName>
                                        </p:attrNameLst>
                                      </p:cBhvr>
                                      <p:tavLst>
                                        <p:tav tm="0">
                                          <p:val>
                                            <p:fltVal val="0"/>
                                          </p:val>
                                        </p:tav>
                                        <p:tav tm="100000">
                                          <p:val>
                                            <p:strVal val="#ppt_h"/>
                                          </p:val>
                                        </p:tav>
                                      </p:tavLst>
                                    </p:anim>
                                    <p:animEffect transition="in" filter="fade">
                                      <p:cBhvr>
                                        <p:cTn id="9" dur="500"/>
                                        <p:tgtEl>
                                          <p:spTgt spid="1853"/>
                                        </p:tgtEl>
                                      </p:cBhvr>
                                    </p:animEffect>
                                    <p:anim calcmode="lin" valueType="num">
                                      <p:cBhvr>
                                        <p:cTn id="10" dur="500" fill="hold"/>
                                        <p:tgtEl>
                                          <p:spTgt spid="1853"/>
                                        </p:tgtEl>
                                        <p:attrNameLst>
                                          <p:attrName>ppt_x</p:attrName>
                                        </p:attrNameLst>
                                      </p:cBhvr>
                                      <p:tavLst>
                                        <p:tav tm="0">
                                          <p:val>
                                            <p:fltVal val="0.5"/>
                                          </p:val>
                                        </p:tav>
                                        <p:tav tm="100000">
                                          <p:val>
                                            <p:strVal val="#ppt_x"/>
                                          </p:val>
                                        </p:tav>
                                      </p:tavLst>
                                    </p:anim>
                                    <p:anim calcmode="lin" valueType="num">
                                      <p:cBhvr>
                                        <p:cTn id="11" dur="500" fill="hold"/>
                                        <p:tgtEl>
                                          <p:spTgt spid="185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p:cTn id="21" dur="500" fill="hold"/>
                                        <p:tgtEl>
                                          <p:spTgt spid="87"/>
                                        </p:tgtEl>
                                        <p:attrNameLst>
                                          <p:attrName>ppt_w</p:attrName>
                                        </p:attrNameLst>
                                      </p:cBhvr>
                                      <p:tavLst>
                                        <p:tav tm="0">
                                          <p:val>
                                            <p:fltVal val="0"/>
                                          </p:val>
                                        </p:tav>
                                        <p:tav tm="100000">
                                          <p:val>
                                            <p:strVal val="#ppt_w"/>
                                          </p:val>
                                        </p:tav>
                                      </p:tavLst>
                                    </p:anim>
                                    <p:anim calcmode="lin" valueType="num">
                                      <p:cBhvr>
                                        <p:cTn id="22" dur="500" fill="hold"/>
                                        <p:tgtEl>
                                          <p:spTgt spid="87"/>
                                        </p:tgtEl>
                                        <p:attrNameLst>
                                          <p:attrName>ppt_h</p:attrName>
                                        </p:attrNameLst>
                                      </p:cBhvr>
                                      <p:tavLst>
                                        <p:tav tm="0">
                                          <p:val>
                                            <p:fltVal val="0"/>
                                          </p:val>
                                        </p:tav>
                                        <p:tav tm="100000">
                                          <p:val>
                                            <p:strVal val="#ppt_h"/>
                                          </p:val>
                                        </p:tav>
                                      </p:tavLst>
                                    </p:anim>
                                    <p:animEffect transition="in" filter="fade">
                                      <p:cBhvr>
                                        <p:cTn id="23" dur="500"/>
                                        <p:tgtEl>
                                          <p:spTgt spid="87"/>
                                        </p:tgtEl>
                                      </p:cBhvr>
                                    </p:animEffect>
                                  </p:childTnLst>
                                </p:cTn>
                              </p:par>
                              <p:par>
                                <p:cTn id="24" presetID="53" presetClass="entr" presetSubtype="16" fill="hold" nodeType="withEffect">
                                  <p:stCondLst>
                                    <p:cond delay="0"/>
                                  </p:stCondLst>
                                  <p:childTnLst>
                                    <p:set>
                                      <p:cBhvr>
                                        <p:cTn id="25" dur="1" fill="hold">
                                          <p:stCondLst>
                                            <p:cond delay="0"/>
                                          </p:stCondLst>
                                        </p:cTn>
                                        <p:tgtEl>
                                          <p:spTgt spid="123"/>
                                        </p:tgtEl>
                                        <p:attrNameLst>
                                          <p:attrName>style.visibility</p:attrName>
                                        </p:attrNameLst>
                                      </p:cBhvr>
                                      <p:to>
                                        <p:strVal val="visible"/>
                                      </p:to>
                                    </p:set>
                                    <p:anim calcmode="lin" valueType="num">
                                      <p:cBhvr>
                                        <p:cTn id="26" dur="500" fill="hold"/>
                                        <p:tgtEl>
                                          <p:spTgt spid="123"/>
                                        </p:tgtEl>
                                        <p:attrNameLst>
                                          <p:attrName>ppt_w</p:attrName>
                                        </p:attrNameLst>
                                      </p:cBhvr>
                                      <p:tavLst>
                                        <p:tav tm="0">
                                          <p:val>
                                            <p:fltVal val="0"/>
                                          </p:val>
                                        </p:tav>
                                        <p:tav tm="100000">
                                          <p:val>
                                            <p:strVal val="#ppt_w"/>
                                          </p:val>
                                        </p:tav>
                                      </p:tavLst>
                                    </p:anim>
                                    <p:anim calcmode="lin" valueType="num">
                                      <p:cBhvr>
                                        <p:cTn id="27" dur="500" fill="hold"/>
                                        <p:tgtEl>
                                          <p:spTgt spid="123"/>
                                        </p:tgtEl>
                                        <p:attrNameLst>
                                          <p:attrName>ppt_h</p:attrName>
                                        </p:attrNameLst>
                                      </p:cBhvr>
                                      <p:tavLst>
                                        <p:tav tm="0">
                                          <p:val>
                                            <p:fltVal val="0"/>
                                          </p:val>
                                        </p:tav>
                                        <p:tav tm="100000">
                                          <p:val>
                                            <p:strVal val="#ppt_h"/>
                                          </p:val>
                                        </p:tav>
                                      </p:tavLst>
                                    </p:anim>
                                    <p:animEffect transition="in" filter="fade">
                                      <p:cBhvr>
                                        <p:cTn id="28" dur="500"/>
                                        <p:tgtEl>
                                          <p:spTgt spid="12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randombar(horizontal)">
                                      <p:cBhvr>
                                        <p:cTn id="33" dur="500"/>
                                        <p:tgtEl>
                                          <p:spTgt spid="158"/>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par>
                                <p:cTn id="34" presetID="14" presetClass="entr" presetSubtype="10" fill="hold" grpId="0" nodeType="with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randombar(horizontal)">
                                      <p:cBhvr>
                                        <p:cTn id="36" dur="500"/>
                                        <p:tgtEl>
                                          <p:spTgt spid="160"/>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 grpId="0" animBg="1"/>
      <p:bldP spid="87" grpId="0"/>
      <p:bldP spid="158" grpId="0"/>
      <p:bldP spid="1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grpSp>
        <p:nvGrpSpPr>
          <p:cNvPr id="1964" name="Google Shape;1964;p42"/>
          <p:cNvGrpSpPr/>
          <p:nvPr/>
        </p:nvGrpSpPr>
        <p:grpSpPr>
          <a:xfrm>
            <a:off x="8159463" y="4476317"/>
            <a:ext cx="359223" cy="339767"/>
            <a:chOff x="359650" y="1034800"/>
            <a:chExt cx="572375" cy="541375"/>
          </a:xfrm>
        </p:grpSpPr>
        <p:sp>
          <p:nvSpPr>
            <p:cNvPr id="1965" name="Google Shape;1965;p42"/>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2"/>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2"/>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2"/>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2"/>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2"/>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2"/>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2"/>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2"/>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Rectangle 55">
            <a:extLst>
              <a:ext uri="{FF2B5EF4-FFF2-40B4-BE49-F238E27FC236}">
                <a16:creationId xmlns:a16="http://schemas.microsoft.com/office/drawing/2014/main" id="{22BC6882-7448-6208-A167-E981A379C81C}"/>
              </a:ext>
            </a:extLst>
          </p:cNvPr>
          <p:cNvSpPr/>
          <p:nvPr/>
        </p:nvSpPr>
        <p:spPr>
          <a:xfrm>
            <a:off x="863944" y="726046"/>
            <a:ext cx="7480865" cy="3792678"/>
          </a:xfrm>
          <a:prstGeom prst="rect">
            <a:avLst/>
          </a:prstGeom>
          <a:noFill/>
        </p:spPr>
        <p:txBody>
          <a:bodyPr wrap="square" lIns="98399" tIns="49199" rIns="98399" bIns="49199">
            <a:spAutoFit/>
          </a:bodyPr>
          <a:lstStyle/>
          <a:p>
            <a:pPr algn="just">
              <a:spcBef>
                <a:spcPts val="600"/>
              </a:spcBef>
              <a:spcAft>
                <a:spcPts val="600"/>
              </a:spcAft>
              <a:defRPr/>
            </a:pPr>
            <a:r>
              <a:rPr lang="en-US" sz="2200" b="1">
                <a:solidFill>
                  <a:schemeClr val="bg2"/>
                </a:solidFill>
                <a:latin typeface="UTM Avo" panose="02040603050506020204" pitchFamily="18" charset="0"/>
              </a:rPr>
              <a:t>b)  Trạng </a:t>
            </a:r>
            <a:r>
              <a:rPr lang="en-US" sz="2200" b="1" dirty="0" err="1">
                <a:solidFill>
                  <a:schemeClr val="bg2"/>
                </a:solidFill>
                <a:latin typeface="UTM Avo" panose="02040603050506020204" pitchFamily="18" charset="0"/>
              </a:rPr>
              <a:t>Quỳnh</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thấy</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có</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người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dâng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vua</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một</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mâm</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đào</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gọi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là</a:t>
            </a:r>
            <a:r>
              <a:rPr lang="en-US" sz="2200" b="1" dirty="0">
                <a:solidFill>
                  <a:schemeClr val="bg2"/>
                </a:solidFill>
                <a:latin typeface="UTM Avo" panose="02040603050506020204" pitchFamily="18" charset="0"/>
              </a:rPr>
              <a:t> </a:t>
            </a:r>
            <a:r>
              <a:rPr lang="en-US" sz="2200" b="1" err="1">
                <a:solidFill>
                  <a:schemeClr val="bg2"/>
                </a:solidFill>
                <a:latin typeface="UTM Avo" panose="02040603050506020204" pitchFamily="18" charset="0"/>
              </a:rPr>
              <a:t>đào</a:t>
            </a:r>
            <a:r>
              <a:rPr lang="en-US" sz="2200" b="1">
                <a:solidFill>
                  <a:schemeClr val="bg2"/>
                </a:solidFill>
                <a:latin typeface="UTM Avo" panose="02040603050506020204" pitchFamily="18" charset="0"/>
              </a:rPr>
              <a:t>  trường </a:t>
            </a:r>
            <a:r>
              <a:rPr lang="en-US" sz="2200" b="1" err="1">
                <a:solidFill>
                  <a:schemeClr val="bg2"/>
                </a:solidFill>
                <a:latin typeface="UTM Avo" panose="02040603050506020204" pitchFamily="18" charset="0"/>
              </a:rPr>
              <a:t>thọ</a:t>
            </a:r>
            <a:r>
              <a:rPr lang="en-US" sz="2200" b="1">
                <a:solidFill>
                  <a:schemeClr val="bg2"/>
                </a:solidFill>
                <a:latin typeface="UTM Avo" panose="02040603050506020204" pitchFamily="18" charset="0"/>
              </a:rPr>
              <a:t>  thì </a:t>
            </a:r>
            <a:r>
              <a:rPr lang="en-US" sz="2200" b="1" dirty="0" err="1">
                <a:solidFill>
                  <a:schemeClr val="bg2"/>
                </a:solidFill>
                <a:latin typeface="UTM Avo" panose="02040603050506020204" pitchFamily="18" charset="0"/>
              </a:rPr>
              <a:t>thản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nhiên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lấy</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một</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quả</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mà</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ăn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Vua</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giận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ra</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lệnh</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chém</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đầu</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Quỳnh</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Quỳnh</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bèn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tâu</a:t>
            </a:r>
            <a:r>
              <a:rPr lang="en-US" sz="2200" b="1" dirty="0">
                <a:solidFill>
                  <a:schemeClr val="bg2"/>
                </a:solidFill>
                <a:latin typeface="UTM Avo" panose="02040603050506020204" pitchFamily="18" charset="0"/>
              </a:rPr>
              <a:t>:</a:t>
            </a:r>
          </a:p>
          <a:p>
            <a:pPr algn="just">
              <a:spcBef>
                <a:spcPts val="600"/>
              </a:spcBef>
              <a:spcAft>
                <a:spcPts val="600"/>
              </a:spcAft>
              <a:defRPr/>
            </a:pPr>
            <a:r>
              <a:rPr lang="en-US" sz="2200" b="1">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Tâu</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bệ</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hạ</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thần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thấy</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quả</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đào</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gọi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là</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trường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thọ</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mới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lấy</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ăn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tưởng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ăn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vào</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thì</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được</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sống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lâu</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thờ</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vua</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Không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ngờ</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nuốt</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chưa</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khỏi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miệng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mà</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chết</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đã</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đến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cổ</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Vậy</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nên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xin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đức</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vua</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đổi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tên</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quả</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ấy</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là</a:t>
            </a:r>
            <a:r>
              <a:rPr lang="en-US" sz="2200" b="1" dirty="0">
                <a:solidFill>
                  <a:schemeClr val="bg2"/>
                </a:solidFill>
                <a:latin typeface="UTM Avo" panose="02040603050506020204" pitchFamily="18" charset="0"/>
              </a:rPr>
              <a:t>  </a:t>
            </a:r>
            <a:r>
              <a:rPr lang="en-US" sz="2200" b="1" err="1">
                <a:solidFill>
                  <a:schemeClr val="bg2"/>
                </a:solidFill>
                <a:latin typeface="UTM Avo" panose="02040603050506020204" pitchFamily="18" charset="0"/>
              </a:rPr>
              <a:t>đoản</a:t>
            </a:r>
            <a:r>
              <a:rPr lang="en-US" sz="2200" b="1">
                <a:solidFill>
                  <a:schemeClr val="bg2"/>
                </a:solidFill>
                <a:latin typeface="UTM Avo" panose="02040603050506020204" pitchFamily="18" charset="0"/>
              </a:rPr>
              <a:t> thọ  và </a:t>
            </a:r>
            <a:r>
              <a:rPr lang="en-US" sz="2200" b="1" dirty="0" err="1">
                <a:solidFill>
                  <a:schemeClr val="bg2"/>
                </a:solidFill>
                <a:latin typeface="UTM Avo" panose="02040603050506020204" pitchFamily="18" charset="0"/>
              </a:rPr>
              <a:t>trị</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tội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kẻ</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xu</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nịnh</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dâng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đào</a:t>
            </a:r>
            <a:r>
              <a:rPr lang="en-US" sz="2200" b="1" dirty="0">
                <a:solidFill>
                  <a:schemeClr val="bg2"/>
                </a:solidFill>
                <a:latin typeface="UTM Avo" panose="02040603050506020204" pitchFamily="18" charset="0"/>
              </a:rPr>
              <a:t>.</a:t>
            </a:r>
          </a:p>
          <a:p>
            <a:pPr algn="just">
              <a:spcBef>
                <a:spcPts val="600"/>
              </a:spcBef>
              <a:spcAft>
                <a:spcPts val="600"/>
              </a:spcAft>
              <a:defRPr/>
            </a:pPr>
            <a:r>
              <a:rPr lang="en-US" sz="2200" b="1">
                <a:solidFill>
                  <a:schemeClr val="bg2"/>
                </a:solidFill>
                <a:latin typeface="UTM Avo" panose="02040603050506020204" pitchFamily="18" charset="0"/>
              </a:rPr>
              <a:t>Vua </a:t>
            </a:r>
            <a:r>
              <a:rPr lang="en-US" sz="2200" b="1" dirty="0" err="1">
                <a:solidFill>
                  <a:schemeClr val="bg2"/>
                </a:solidFill>
                <a:latin typeface="UTM Avo" panose="02040603050506020204" pitchFamily="18" charset="0"/>
              </a:rPr>
              <a:t>nghe</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vậy</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bật</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cười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tha</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tội</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cho</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Trạng</a:t>
            </a:r>
            <a:r>
              <a:rPr lang="en-US" sz="2200" b="1" dirty="0">
                <a:solidFill>
                  <a:schemeClr val="bg2"/>
                </a:solidFill>
                <a:latin typeface="UTM Avo" panose="02040603050506020204" pitchFamily="18" charset="0"/>
              </a:rPr>
              <a:t> </a:t>
            </a:r>
            <a:r>
              <a:rPr lang="en-US" sz="2200" b="1" dirty="0" err="1">
                <a:solidFill>
                  <a:schemeClr val="bg2"/>
                </a:solidFill>
                <a:latin typeface="UTM Avo" panose="02040603050506020204" pitchFamily="18" charset="0"/>
              </a:rPr>
              <a:t>Quỳnh</a:t>
            </a:r>
            <a:r>
              <a:rPr lang="en-US" sz="2200" b="1" dirty="0">
                <a:solidFill>
                  <a:schemeClr val="bg2"/>
                </a:solidFill>
                <a:latin typeface="UTM Avo" panose="02040603050506020204" pitchFamily="18" charset="0"/>
              </a:rPr>
              <a:t>.</a:t>
            </a:r>
          </a:p>
        </p:txBody>
      </p:sp>
      <p:sp>
        <p:nvSpPr>
          <p:cNvPr id="57" name="TextBox 56">
            <a:extLst>
              <a:ext uri="{FF2B5EF4-FFF2-40B4-BE49-F238E27FC236}">
                <a16:creationId xmlns:a16="http://schemas.microsoft.com/office/drawing/2014/main" id="{525831DD-8971-517F-9498-75D2B2F74ED1}"/>
              </a:ext>
            </a:extLst>
          </p:cNvPr>
          <p:cNvSpPr txBox="1"/>
          <p:nvPr/>
        </p:nvSpPr>
        <p:spPr>
          <a:xfrm>
            <a:off x="3786963" y="968471"/>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id="{9A5C5277-723A-5F02-E033-D443916E9029}"/>
              </a:ext>
            </a:extLst>
          </p:cNvPr>
          <p:cNvSpPr txBox="1"/>
          <p:nvPr/>
        </p:nvSpPr>
        <p:spPr>
          <a:xfrm>
            <a:off x="5453836" y="968472"/>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id="{2735DEF2-65A1-814B-1E5B-590226116C54}"/>
              </a:ext>
            </a:extLst>
          </p:cNvPr>
          <p:cNvSpPr txBox="1"/>
          <p:nvPr/>
        </p:nvSpPr>
        <p:spPr>
          <a:xfrm>
            <a:off x="6445588" y="2016406"/>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id="{BD9F31B3-829C-B1D2-2896-7AE7CA8D57EA}"/>
              </a:ext>
            </a:extLst>
          </p:cNvPr>
          <p:cNvSpPr txBox="1"/>
          <p:nvPr/>
        </p:nvSpPr>
        <p:spPr>
          <a:xfrm>
            <a:off x="8055311" y="2016407"/>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id="{A1AB1338-715E-91FF-9009-EF67ED1C6055}"/>
              </a:ext>
            </a:extLst>
          </p:cNvPr>
          <p:cNvSpPr txBox="1"/>
          <p:nvPr/>
        </p:nvSpPr>
        <p:spPr>
          <a:xfrm>
            <a:off x="637188" y="3448434"/>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id="{64D6B33C-0099-5CF5-4934-319D3D68508D}"/>
              </a:ext>
            </a:extLst>
          </p:cNvPr>
          <p:cNvSpPr txBox="1"/>
          <p:nvPr/>
        </p:nvSpPr>
        <p:spPr>
          <a:xfrm>
            <a:off x="2147043" y="3451704"/>
            <a:ext cx="428093" cy="584775"/>
          </a:xfrm>
          <a:prstGeom prst="rect">
            <a:avLst/>
          </a:prstGeom>
          <a:noFill/>
        </p:spPr>
        <p:txBody>
          <a:bodyPr wrap="square">
            <a:spAutoFit/>
          </a:bodyPr>
          <a:lstStyle/>
          <a:p>
            <a:pPr algn="just"/>
            <a:r>
              <a:rPr lang="en-US" sz="3200" b="1">
                <a:solidFill>
                  <a:srgbClr val="FF0066"/>
                </a:solidFill>
                <a:latin typeface="UTM Avo" panose="0204060305050602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barn(inVertical)">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barn(inVertical)">
                                      <p:cBhvr>
                                        <p:cTn id="28" dur="500"/>
                                        <p:tgtEl>
                                          <p:spTgt spid="6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inVertical)">
                                      <p:cBhvr>
                                        <p:cTn id="3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0" grpId="0"/>
      <p:bldP spid="61" grpId="0"/>
      <p:bldP spid="62"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38"/>
          <p:cNvSpPr txBox="1">
            <a:spLocks noGrp="1"/>
          </p:cNvSpPr>
          <p:nvPr>
            <p:ph type="title"/>
          </p:nvPr>
        </p:nvSpPr>
        <p:spPr>
          <a:xfrm>
            <a:off x="2075953" y="347448"/>
            <a:ext cx="4253312" cy="8855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latin typeface="#9Slide07 SVNBillo" panose="00000400000000000000" pitchFamily="2" charset="0"/>
              </a:rPr>
              <a:t>Vận </a:t>
            </a:r>
            <a:r>
              <a:rPr lang="en" sz="6000">
                <a:solidFill>
                  <a:schemeClr val="dk1"/>
                </a:solidFill>
                <a:latin typeface="#9Slide07 SVNBillo" panose="00000400000000000000" pitchFamily="2" charset="0"/>
              </a:rPr>
              <a:t>dụng</a:t>
            </a:r>
            <a:endParaRPr sz="6000">
              <a:solidFill>
                <a:schemeClr val="dk1"/>
              </a:solidFill>
              <a:latin typeface="#9Slide07 SVNBillo" panose="00000400000000000000" pitchFamily="2" charset="0"/>
            </a:endParaRPr>
          </a:p>
        </p:txBody>
      </p:sp>
      <p:grpSp>
        <p:nvGrpSpPr>
          <p:cNvPr id="1686" name="Google Shape;1686;p38"/>
          <p:cNvGrpSpPr/>
          <p:nvPr/>
        </p:nvGrpSpPr>
        <p:grpSpPr>
          <a:xfrm flipH="1">
            <a:off x="1772610" y="535676"/>
            <a:ext cx="514851" cy="487075"/>
            <a:chOff x="359650" y="1034800"/>
            <a:chExt cx="572375" cy="541375"/>
          </a:xfrm>
        </p:grpSpPr>
        <p:sp>
          <p:nvSpPr>
            <p:cNvPr id="1687" name="Google Shape;1687;p38"/>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38"/>
          <p:cNvGrpSpPr/>
          <p:nvPr/>
        </p:nvGrpSpPr>
        <p:grpSpPr>
          <a:xfrm flipH="1">
            <a:off x="5975368" y="872176"/>
            <a:ext cx="743801" cy="703517"/>
            <a:chOff x="359650" y="1034800"/>
            <a:chExt cx="572375" cy="541375"/>
          </a:xfrm>
        </p:grpSpPr>
        <p:sp>
          <p:nvSpPr>
            <p:cNvPr id="1711" name="Google Shape;1711;p38"/>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8"/>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8"/>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8"/>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8"/>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8"/>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8"/>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A30BA35C-4092-3796-0D9F-31C439BD674E}"/>
              </a:ext>
            </a:extLst>
          </p:cNvPr>
          <p:cNvGrpSpPr/>
          <p:nvPr/>
        </p:nvGrpSpPr>
        <p:grpSpPr>
          <a:xfrm>
            <a:off x="232860" y="1846812"/>
            <a:ext cx="9399779" cy="1503290"/>
            <a:chOff x="-33197" y="1845801"/>
            <a:chExt cx="9399779" cy="1503290"/>
          </a:xfrm>
        </p:grpSpPr>
        <p:grpSp>
          <p:nvGrpSpPr>
            <p:cNvPr id="51" name="Group 50">
              <a:extLst>
                <a:ext uri="{FF2B5EF4-FFF2-40B4-BE49-F238E27FC236}">
                  <a16:creationId xmlns:a16="http://schemas.microsoft.com/office/drawing/2014/main" id="{5539B387-8E74-211E-6716-3ED2A58FEE90}"/>
                </a:ext>
              </a:extLst>
            </p:cNvPr>
            <p:cNvGrpSpPr/>
            <p:nvPr/>
          </p:nvGrpSpPr>
          <p:grpSpPr>
            <a:xfrm>
              <a:off x="-33197" y="1845801"/>
              <a:ext cx="9399779" cy="1392549"/>
              <a:chOff x="1236121" y="3070290"/>
              <a:chExt cx="7627253" cy="1392549"/>
            </a:xfrm>
          </p:grpSpPr>
          <p:grpSp>
            <p:nvGrpSpPr>
              <p:cNvPr id="52" name="Google Shape;1771;p40">
                <a:extLst>
                  <a:ext uri="{FF2B5EF4-FFF2-40B4-BE49-F238E27FC236}">
                    <a16:creationId xmlns:a16="http://schemas.microsoft.com/office/drawing/2014/main" id="{E035EE07-F26E-C498-274D-B82EF2E5B7AE}"/>
                  </a:ext>
                </a:extLst>
              </p:cNvPr>
              <p:cNvGrpSpPr/>
              <p:nvPr/>
            </p:nvGrpSpPr>
            <p:grpSpPr>
              <a:xfrm rot="10800000" flipH="1">
                <a:off x="4948401" y="4133680"/>
                <a:ext cx="158998" cy="202543"/>
                <a:chOff x="2081700" y="1176750"/>
                <a:chExt cx="324022" cy="412931"/>
              </a:xfrm>
            </p:grpSpPr>
            <p:sp>
              <p:nvSpPr>
                <p:cNvPr id="57" name="Google Shape;1772;p40">
                  <a:extLst>
                    <a:ext uri="{FF2B5EF4-FFF2-40B4-BE49-F238E27FC236}">
                      <a16:creationId xmlns:a16="http://schemas.microsoft.com/office/drawing/2014/main" id="{F53D361B-1C59-F2FE-3169-AB635E66BB83}"/>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58" name="Google Shape;1773;p40">
                  <a:extLst>
                    <a:ext uri="{FF2B5EF4-FFF2-40B4-BE49-F238E27FC236}">
                      <a16:creationId xmlns:a16="http://schemas.microsoft.com/office/drawing/2014/main" id="{EB50A282-F0D5-D75D-4FDD-384F191DBC96}"/>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grpSp>
          <p:sp>
            <p:nvSpPr>
              <p:cNvPr id="53" name="Google Shape;1257;p26">
                <a:extLst>
                  <a:ext uri="{FF2B5EF4-FFF2-40B4-BE49-F238E27FC236}">
                    <a16:creationId xmlns:a16="http://schemas.microsoft.com/office/drawing/2014/main" id="{F8A692C0-4B97-8153-8AA9-EC86FD574741}"/>
                  </a:ext>
                </a:extLst>
              </p:cNvPr>
              <p:cNvSpPr/>
              <p:nvPr/>
            </p:nvSpPr>
            <p:spPr>
              <a:xfrm>
                <a:off x="1236121" y="3480539"/>
                <a:ext cx="176400" cy="1764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200"/>
              </a:p>
            </p:txBody>
          </p:sp>
          <p:sp>
            <p:nvSpPr>
              <p:cNvPr id="54" name="Google Shape;1847;p40">
                <a:extLst>
                  <a:ext uri="{FF2B5EF4-FFF2-40B4-BE49-F238E27FC236}">
                    <a16:creationId xmlns:a16="http://schemas.microsoft.com/office/drawing/2014/main" id="{AF0534B0-6D20-7C40-5B4F-5FB79FC37CE9}"/>
                  </a:ext>
                </a:extLst>
              </p:cNvPr>
              <p:cNvSpPr txBox="1">
                <a:spLocks/>
              </p:cNvSpPr>
              <p:nvPr/>
            </p:nvSpPr>
            <p:spPr>
              <a:xfrm>
                <a:off x="1842813" y="3070290"/>
                <a:ext cx="5919567" cy="1392549"/>
              </a:xfrm>
              <a:prstGeom prst="rect">
                <a:avLst/>
              </a:prstGeom>
              <a:solidFill>
                <a:schemeClr val="accent4">
                  <a:lumMod val="20000"/>
                  <a:lumOff val="80000"/>
                  <a:alpha val="37000"/>
                </a:schemeClr>
              </a:solidFill>
              <a:ln w="3810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7100"/>
                  <a:buFont typeface="Lilita One"/>
                  <a:buNone/>
                  <a:defRPr sz="7100" b="0" i="0" u="none" strike="noStrike" cap="none">
                    <a:solidFill>
                      <a:schemeClr val="lt1"/>
                    </a:solidFill>
                    <a:latin typeface="Lilita One"/>
                    <a:ea typeface="Lilita One"/>
                    <a:cs typeface="Lilita One"/>
                    <a:sym typeface="Lilita One"/>
                  </a:defRPr>
                </a:lvl1pPr>
                <a:lvl2pPr marR="0" lvl="1"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2pPr>
                <a:lvl3pPr marR="0" lvl="2"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3pPr>
                <a:lvl4pPr marR="0" lvl="3"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4pPr>
                <a:lvl5pPr marR="0" lvl="4"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5pPr>
                <a:lvl6pPr marR="0" lvl="5"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6pPr>
                <a:lvl7pPr marR="0" lvl="6"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7pPr>
                <a:lvl8pPr marR="0" lvl="7"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8pPr>
                <a:lvl9pPr marR="0" lvl="8"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9pPr>
              </a:lstStyle>
              <a:p>
                <a:r>
                  <a:rPr lang="en-US" sz="7200">
                    <a:ln w="196850">
                      <a:solidFill>
                        <a:schemeClr val="accent1">
                          <a:lumMod val="25000"/>
                        </a:schemeClr>
                      </a:solidFill>
                    </a:ln>
                    <a:solidFill>
                      <a:schemeClr val="bg2"/>
                    </a:solidFill>
                    <a:latin typeface="#9Slide07 Stormtrooper" panose="020B0500000000000000" pitchFamily="34" charset="0"/>
                  </a:rPr>
                  <a:t>Rước đèn </a:t>
                </a:r>
              </a:p>
            </p:txBody>
          </p:sp>
          <p:sp>
            <p:nvSpPr>
              <p:cNvPr id="55" name="TextBox 54">
                <a:extLst>
                  <a:ext uri="{FF2B5EF4-FFF2-40B4-BE49-F238E27FC236}">
                    <a16:creationId xmlns:a16="http://schemas.microsoft.com/office/drawing/2014/main" id="{A3BE286F-DC06-2A94-7944-14A940CBA38B}"/>
                  </a:ext>
                </a:extLst>
              </p:cNvPr>
              <p:cNvSpPr txBox="1"/>
              <p:nvPr/>
            </p:nvSpPr>
            <p:spPr>
              <a:xfrm>
                <a:off x="2714051" y="3262300"/>
                <a:ext cx="6149323" cy="1200329"/>
              </a:xfrm>
              <a:prstGeom prst="rect">
                <a:avLst/>
              </a:prstGeom>
              <a:noFill/>
            </p:spPr>
            <p:txBody>
              <a:bodyPr wrap="square">
                <a:spAutoFit/>
              </a:bodyPr>
              <a:lstStyle/>
              <a:p>
                <a:r>
                  <a:rPr lang="en-US" sz="7200">
                    <a:ln>
                      <a:solidFill>
                        <a:schemeClr val="accent1">
                          <a:lumMod val="25000"/>
                        </a:schemeClr>
                      </a:solidFill>
                    </a:ln>
                    <a:solidFill>
                      <a:schemeClr val="accent2">
                        <a:lumMod val="40000"/>
                        <a:lumOff val="60000"/>
                      </a:schemeClr>
                    </a:solidFill>
                    <a:latin typeface="#9Slide07 Stormtrooper" panose="020B0500000000000000" pitchFamily="34" charset="0"/>
                  </a:rPr>
                  <a:t>R</a:t>
                </a:r>
                <a:r>
                  <a:rPr lang="en" sz="7200">
                    <a:ln>
                      <a:solidFill>
                        <a:schemeClr val="accent1">
                          <a:lumMod val="25000"/>
                        </a:schemeClr>
                      </a:solidFill>
                    </a:ln>
                    <a:solidFill>
                      <a:schemeClr val="accent2">
                        <a:lumMod val="40000"/>
                        <a:lumOff val="60000"/>
                      </a:schemeClr>
                    </a:solidFill>
                    <a:latin typeface="#9Slide07 Stormtrooper" panose="020B0500000000000000" pitchFamily="34" charset="0"/>
                  </a:rPr>
                  <a:t>ước đèn</a:t>
                </a:r>
                <a:endParaRPr lang="en-US" sz="7200">
                  <a:ln>
                    <a:solidFill>
                      <a:schemeClr val="accent1">
                        <a:lumMod val="25000"/>
                      </a:schemeClr>
                    </a:solidFill>
                  </a:ln>
                  <a:solidFill>
                    <a:schemeClr val="accent2">
                      <a:lumMod val="40000"/>
                      <a:lumOff val="60000"/>
                    </a:schemeClr>
                  </a:solidFill>
                </a:endParaRPr>
              </a:p>
            </p:txBody>
          </p:sp>
        </p:grpSp>
        <p:sp>
          <p:nvSpPr>
            <p:cNvPr id="59" name="TextBox 58">
              <a:extLst>
                <a:ext uri="{FF2B5EF4-FFF2-40B4-BE49-F238E27FC236}">
                  <a16:creationId xmlns:a16="http://schemas.microsoft.com/office/drawing/2014/main" id="{16AD28EA-90CB-80BA-4164-695A318383D6}"/>
                </a:ext>
              </a:extLst>
            </p:cNvPr>
            <p:cNvSpPr txBox="1"/>
            <p:nvPr/>
          </p:nvSpPr>
          <p:spPr>
            <a:xfrm>
              <a:off x="1673101" y="2148762"/>
              <a:ext cx="7578387" cy="1200329"/>
            </a:xfrm>
            <a:prstGeom prst="rect">
              <a:avLst/>
            </a:prstGeom>
            <a:noFill/>
          </p:spPr>
          <p:txBody>
            <a:bodyPr wrap="square">
              <a:spAutoFit/>
            </a:bodyPr>
            <a:lstStyle/>
            <a:p>
              <a:r>
                <a:rPr lang="en-US" sz="7200">
                  <a:ln>
                    <a:solidFill>
                      <a:schemeClr val="accent1">
                        <a:lumMod val="25000"/>
                      </a:schemeClr>
                    </a:solidFill>
                  </a:ln>
                  <a:solidFill>
                    <a:srgbClr val="FFC000"/>
                  </a:solidFill>
                  <a:latin typeface="#9Slide07 Stormtrooper" panose="020B0500000000000000" pitchFamily="34" charset="0"/>
                </a:rPr>
                <a:t>R</a:t>
              </a:r>
              <a:r>
                <a:rPr lang="en" sz="7200">
                  <a:ln>
                    <a:solidFill>
                      <a:schemeClr val="accent1">
                        <a:lumMod val="25000"/>
                      </a:schemeClr>
                    </a:solidFill>
                  </a:ln>
                  <a:solidFill>
                    <a:srgbClr val="FFC000"/>
                  </a:solidFill>
                  <a:latin typeface="#9Slide07 Stormtrooper" panose="020B0500000000000000" pitchFamily="34" charset="0"/>
                </a:rPr>
                <a:t>ước đèn</a:t>
              </a:r>
              <a:endParaRPr lang="en-US" sz="7200">
                <a:ln>
                  <a:solidFill>
                    <a:schemeClr val="accent1">
                      <a:lumMod val="25000"/>
                    </a:schemeClr>
                  </a:solidFill>
                </a:ln>
                <a:solidFill>
                  <a:srgbClr val="FFC000"/>
                </a:solidFill>
              </a:endParaRPr>
            </a:p>
          </p:txBody>
        </p:sp>
      </p:grpSp>
      <p:grpSp>
        <p:nvGrpSpPr>
          <p:cNvPr id="77" name="Google Shape;1247;p26">
            <a:extLst>
              <a:ext uri="{FF2B5EF4-FFF2-40B4-BE49-F238E27FC236}">
                <a16:creationId xmlns:a16="http://schemas.microsoft.com/office/drawing/2014/main" id="{9CAC1D79-7603-0ED8-D973-39EB0D51C8FB}"/>
              </a:ext>
            </a:extLst>
          </p:cNvPr>
          <p:cNvGrpSpPr/>
          <p:nvPr/>
        </p:nvGrpSpPr>
        <p:grpSpPr>
          <a:xfrm rot="5583386">
            <a:off x="1439081" y="1403568"/>
            <a:ext cx="595605" cy="596974"/>
            <a:chOff x="434152" y="3613968"/>
            <a:chExt cx="938660" cy="1195767"/>
          </a:xfrm>
        </p:grpSpPr>
        <p:grpSp>
          <p:nvGrpSpPr>
            <p:cNvPr id="78" name="Google Shape;1248;p26">
              <a:extLst>
                <a:ext uri="{FF2B5EF4-FFF2-40B4-BE49-F238E27FC236}">
                  <a16:creationId xmlns:a16="http://schemas.microsoft.com/office/drawing/2014/main" id="{0FD5B6C9-0080-C141-A57C-C95388929BD5}"/>
                </a:ext>
              </a:extLst>
            </p:cNvPr>
            <p:cNvGrpSpPr/>
            <p:nvPr/>
          </p:nvGrpSpPr>
          <p:grpSpPr>
            <a:xfrm>
              <a:off x="434152" y="3613968"/>
              <a:ext cx="938660" cy="1195767"/>
              <a:chOff x="1942777" y="3280543"/>
              <a:chExt cx="938660" cy="1195767"/>
            </a:xfrm>
          </p:grpSpPr>
          <p:grpSp>
            <p:nvGrpSpPr>
              <p:cNvPr id="81" name="Google Shape;1249;p26">
                <a:extLst>
                  <a:ext uri="{FF2B5EF4-FFF2-40B4-BE49-F238E27FC236}">
                    <a16:creationId xmlns:a16="http://schemas.microsoft.com/office/drawing/2014/main" id="{3550D6D5-9EFA-5A21-E0A7-D1560BF7C9BF}"/>
                  </a:ext>
                </a:extLst>
              </p:cNvPr>
              <p:cNvGrpSpPr/>
              <p:nvPr/>
            </p:nvGrpSpPr>
            <p:grpSpPr>
              <a:xfrm flipH="1">
                <a:off x="1942777" y="3280543"/>
                <a:ext cx="938660" cy="1195767"/>
                <a:chOff x="2081700" y="1176750"/>
                <a:chExt cx="324022" cy="412931"/>
              </a:xfrm>
            </p:grpSpPr>
            <p:sp>
              <p:nvSpPr>
                <p:cNvPr id="83" name="Google Shape;1250;p26">
                  <a:extLst>
                    <a:ext uri="{FF2B5EF4-FFF2-40B4-BE49-F238E27FC236}">
                      <a16:creationId xmlns:a16="http://schemas.microsoft.com/office/drawing/2014/main" id="{BB300867-DA0D-9A68-5E0C-55099C735AAA}"/>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51;p26">
                  <a:extLst>
                    <a:ext uri="{FF2B5EF4-FFF2-40B4-BE49-F238E27FC236}">
                      <a16:creationId xmlns:a16="http://schemas.microsoft.com/office/drawing/2014/main" id="{2B953267-D76F-A019-A814-ADBAF03EB4DB}"/>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1252;p26">
                <a:extLst>
                  <a:ext uri="{FF2B5EF4-FFF2-40B4-BE49-F238E27FC236}">
                    <a16:creationId xmlns:a16="http://schemas.microsoft.com/office/drawing/2014/main" id="{95B30DE4-CDA2-1B3C-9DAA-D8C0ECA7C5A4}"/>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 name="Google Shape;1253;p26">
              <a:extLst>
                <a:ext uri="{FF2B5EF4-FFF2-40B4-BE49-F238E27FC236}">
                  <a16:creationId xmlns:a16="http://schemas.microsoft.com/office/drawing/2014/main" id="{77D54C65-4199-7642-C0C7-50E04C2D547E}"/>
                </a:ext>
              </a:extLst>
            </p:cNvPr>
            <p:cNvCxnSpPr>
              <a:endCxn id="82"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80" name="Google Shape;1254;p26">
              <a:extLst>
                <a:ext uri="{FF2B5EF4-FFF2-40B4-BE49-F238E27FC236}">
                  <a16:creationId xmlns:a16="http://schemas.microsoft.com/office/drawing/2014/main" id="{6AB30B1D-B9FF-3399-1842-370FB3E3A8B4}"/>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grpSp>
        <p:nvGrpSpPr>
          <p:cNvPr id="85" name="Google Shape;1247;p26">
            <a:extLst>
              <a:ext uri="{FF2B5EF4-FFF2-40B4-BE49-F238E27FC236}">
                <a16:creationId xmlns:a16="http://schemas.microsoft.com/office/drawing/2014/main" id="{07BBAD13-F791-021A-2926-36045243F604}"/>
              </a:ext>
            </a:extLst>
          </p:cNvPr>
          <p:cNvGrpSpPr/>
          <p:nvPr/>
        </p:nvGrpSpPr>
        <p:grpSpPr>
          <a:xfrm rot="18964693">
            <a:off x="7382972" y="3038140"/>
            <a:ext cx="517102" cy="529010"/>
            <a:chOff x="434152" y="3613968"/>
            <a:chExt cx="938660" cy="1195767"/>
          </a:xfrm>
        </p:grpSpPr>
        <p:grpSp>
          <p:nvGrpSpPr>
            <p:cNvPr id="86" name="Google Shape;1248;p26">
              <a:extLst>
                <a:ext uri="{FF2B5EF4-FFF2-40B4-BE49-F238E27FC236}">
                  <a16:creationId xmlns:a16="http://schemas.microsoft.com/office/drawing/2014/main" id="{0925939F-29ED-24E5-F04E-386827E3DDA0}"/>
                </a:ext>
              </a:extLst>
            </p:cNvPr>
            <p:cNvGrpSpPr/>
            <p:nvPr/>
          </p:nvGrpSpPr>
          <p:grpSpPr>
            <a:xfrm>
              <a:off x="434152" y="3613968"/>
              <a:ext cx="938660" cy="1195767"/>
              <a:chOff x="1942777" y="3280543"/>
              <a:chExt cx="938660" cy="1195767"/>
            </a:xfrm>
          </p:grpSpPr>
          <p:grpSp>
            <p:nvGrpSpPr>
              <p:cNvPr id="89" name="Google Shape;1249;p26">
                <a:extLst>
                  <a:ext uri="{FF2B5EF4-FFF2-40B4-BE49-F238E27FC236}">
                    <a16:creationId xmlns:a16="http://schemas.microsoft.com/office/drawing/2014/main" id="{BD177287-CDF9-BA15-0F73-3416C08C550E}"/>
                  </a:ext>
                </a:extLst>
              </p:cNvPr>
              <p:cNvGrpSpPr/>
              <p:nvPr/>
            </p:nvGrpSpPr>
            <p:grpSpPr>
              <a:xfrm flipH="1">
                <a:off x="1942777" y="3280543"/>
                <a:ext cx="938660" cy="1195767"/>
                <a:chOff x="2081700" y="1176750"/>
                <a:chExt cx="324022" cy="412931"/>
              </a:xfrm>
            </p:grpSpPr>
            <p:sp>
              <p:nvSpPr>
                <p:cNvPr id="91" name="Google Shape;1250;p26">
                  <a:extLst>
                    <a:ext uri="{FF2B5EF4-FFF2-40B4-BE49-F238E27FC236}">
                      <a16:creationId xmlns:a16="http://schemas.microsoft.com/office/drawing/2014/main" id="{F86C9600-B4DF-E9EC-7B3F-07BEC13C2C59}"/>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51;p26">
                  <a:extLst>
                    <a:ext uri="{FF2B5EF4-FFF2-40B4-BE49-F238E27FC236}">
                      <a16:creationId xmlns:a16="http://schemas.microsoft.com/office/drawing/2014/main" id="{B3E4A7CB-095C-CE45-46C7-5677691AE5C5}"/>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1252;p26">
                <a:extLst>
                  <a:ext uri="{FF2B5EF4-FFF2-40B4-BE49-F238E27FC236}">
                    <a16:creationId xmlns:a16="http://schemas.microsoft.com/office/drawing/2014/main" id="{8DD9CA15-26EB-BE09-D57C-DCC5FD6F6F6C}"/>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 name="Google Shape;1253;p26">
              <a:extLst>
                <a:ext uri="{FF2B5EF4-FFF2-40B4-BE49-F238E27FC236}">
                  <a16:creationId xmlns:a16="http://schemas.microsoft.com/office/drawing/2014/main" id="{2636755C-41E4-BBDD-F008-4AF1CBF7EA42}"/>
                </a:ext>
              </a:extLst>
            </p:cNvPr>
            <p:cNvCxnSpPr>
              <a:endCxn id="90"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88" name="Google Shape;1254;p26">
              <a:extLst>
                <a:ext uri="{FF2B5EF4-FFF2-40B4-BE49-F238E27FC236}">
                  <a16:creationId xmlns:a16="http://schemas.microsoft.com/office/drawing/2014/main" id="{7B2579A4-A875-C854-262A-2A621763A91F}"/>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grpSp>
        <p:nvGrpSpPr>
          <p:cNvPr id="93" name="Google Shape;1247;p26">
            <a:extLst>
              <a:ext uri="{FF2B5EF4-FFF2-40B4-BE49-F238E27FC236}">
                <a16:creationId xmlns:a16="http://schemas.microsoft.com/office/drawing/2014/main" id="{F6B83F7C-9F25-B9DA-688C-9EBBBC652890}"/>
              </a:ext>
            </a:extLst>
          </p:cNvPr>
          <p:cNvGrpSpPr/>
          <p:nvPr/>
        </p:nvGrpSpPr>
        <p:grpSpPr>
          <a:xfrm rot="19138919">
            <a:off x="3623289" y="3689402"/>
            <a:ext cx="548924" cy="608500"/>
            <a:chOff x="434152" y="3613968"/>
            <a:chExt cx="938660" cy="1195767"/>
          </a:xfrm>
        </p:grpSpPr>
        <p:grpSp>
          <p:nvGrpSpPr>
            <p:cNvPr id="94" name="Google Shape;1248;p26">
              <a:extLst>
                <a:ext uri="{FF2B5EF4-FFF2-40B4-BE49-F238E27FC236}">
                  <a16:creationId xmlns:a16="http://schemas.microsoft.com/office/drawing/2014/main" id="{A70F9352-1D5A-803D-0DD9-707A2A6D1810}"/>
                </a:ext>
              </a:extLst>
            </p:cNvPr>
            <p:cNvGrpSpPr/>
            <p:nvPr/>
          </p:nvGrpSpPr>
          <p:grpSpPr>
            <a:xfrm>
              <a:off x="434152" y="3613968"/>
              <a:ext cx="938660" cy="1195767"/>
              <a:chOff x="1942777" y="3280543"/>
              <a:chExt cx="938660" cy="1195767"/>
            </a:xfrm>
          </p:grpSpPr>
          <p:grpSp>
            <p:nvGrpSpPr>
              <p:cNvPr id="97" name="Google Shape;1249;p26">
                <a:extLst>
                  <a:ext uri="{FF2B5EF4-FFF2-40B4-BE49-F238E27FC236}">
                    <a16:creationId xmlns:a16="http://schemas.microsoft.com/office/drawing/2014/main" id="{89FB30D6-1B26-014B-4011-F7E0763593B0}"/>
                  </a:ext>
                </a:extLst>
              </p:cNvPr>
              <p:cNvGrpSpPr/>
              <p:nvPr/>
            </p:nvGrpSpPr>
            <p:grpSpPr>
              <a:xfrm flipH="1">
                <a:off x="1942777" y="3280543"/>
                <a:ext cx="938660" cy="1195767"/>
                <a:chOff x="2081700" y="1176750"/>
                <a:chExt cx="324022" cy="412931"/>
              </a:xfrm>
            </p:grpSpPr>
            <p:sp>
              <p:nvSpPr>
                <p:cNvPr id="99" name="Google Shape;1250;p26">
                  <a:extLst>
                    <a:ext uri="{FF2B5EF4-FFF2-40B4-BE49-F238E27FC236}">
                      <a16:creationId xmlns:a16="http://schemas.microsoft.com/office/drawing/2014/main" id="{D456D623-B816-A0FC-0822-70AA19865165}"/>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51;p26">
                  <a:extLst>
                    <a:ext uri="{FF2B5EF4-FFF2-40B4-BE49-F238E27FC236}">
                      <a16:creationId xmlns:a16="http://schemas.microsoft.com/office/drawing/2014/main" id="{784A4218-40CE-965F-3489-FD6769580D75}"/>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252;p26">
                <a:extLst>
                  <a:ext uri="{FF2B5EF4-FFF2-40B4-BE49-F238E27FC236}">
                    <a16:creationId xmlns:a16="http://schemas.microsoft.com/office/drawing/2014/main" id="{61586FA2-AEA9-79BC-A150-8020BC70D006}"/>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5" name="Google Shape;1253;p26">
              <a:extLst>
                <a:ext uri="{FF2B5EF4-FFF2-40B4-BE49-F238E27FC236}">
                  <a16:creationId xmlns:a16="http://schemas.microsoft.com/office/drawing/2014/main" id="{2173F836-B3F1-ED97-5BDE-41AE29022BC4}"/>
                </a:ext>
              </a:extLst>
            </p:cNvPr>
            <p:cNvCxnSpPr>
              <a:endCxn id="98"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96" name="Google Shape;1254;p26">
              <a:extLst>
                <a:ext uri="{FF2B5EF4-FFF2-40B4-BE49-F238E27FC236}">
                  <a16:creationId xmlns:a16="http://schemas.microsoft.com/office/drawing/2014/main" id="{D524D8E1-103C-88AA-C4C8-0A36ADD96321}"/>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9221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85"/>
                                        </p:tgtEl>
                                        <p:attrNameLst>
                                          <p:attrName>style.visibility</p:attrName>
                                        </p:attrNameLst>
                                      </p:cBhvr>
                                      <p:to>
                                        <p:strVal val="visible"/>
                                      </p:to>
                                    </p:set>
                                    <p:animEffect transition="in" filter="barn(inVertical)">
                                      <p:cBhvr>
                                        <p:cTn id="7" dur="500"/>
                                        <p:tgtEl>
                                          <p:spTgt spid="168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86"/>
                                        </p:tgtEl>
                                        <p:attrNameLst>
                                          <p:attrName>style.visibility</p:attrName>
                                        </p:attrNameLst>
                                      </p:cBhvr>
                                      <p:to>
                                        <p:strVal val="visible"/>
                                      </p:to>
                                    </p:set>
                                    <p:animEffect transition="in" filter="barn(inVertical)">
                                      <p:cBhvr>
                                        <p:cTn id="11" dur="500"/>
                                        <p:tgtEl>
                                          <p:spTgt spid="1686"/>
                                        </p:tgtEl>
                                      </p:cBhvr>
                                    </p:animEffect>
                                  </p:childTnLst>
                                </p:cTn>
                              </p:par>
                              <p:par>
                                <p:cTn id="12" presetID="16" presetClass="entr" presetSubtype="21" fill="hold" nodeType="withEffect">
                                  <p:stCondLst>
                                    <p:cond delay="0"/>
                                  </p:stCondLst>
                                  <p:childTnLst>
                                    <p:set>
                                      <p:cBhvr>
                                        <p:cTn id="13" dur="1" fill="hold">
                                          <p:stCondLst>
                                            <p:cond delay="0"/>
                                          </p:stCondLst>
                                        </p:cTn>
                                        <p:tgtEl>
                                          <p:spTgt spid="1710"/>
                                        </p:tgtEl>
                                        <p:attrNameLst>
                                          <p:attrName>style.visibility</p:attrName>
                                        </p:attrNameLst>
                                      </p:cBhvr>
                                      <p:to>
                                        <p:strVal val="visible"/>
                                      </p:to>
                                    </p:set>
                                    <p:animEffect transition="in" filter="barn(inVertical)">
                                      <p:cBhvr>
                                        <p:cTn id="14" dur="500"/>
                                        <p:tgtEl>
                                          <p:spTgt spid="1710"/>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750"/>
                                        <p:tgtEl>
                                          <p:spTgt spid="2"/>
                                        </p:tgtEl>
                                      </p:cBhvr>
                                    </p:animEffect>
                                  </p:childTnLst>
                                </p:cTn>
                              </p:par>
                              <p:par>
                                <p:cTn id="18" presetID="0" presetClass="path" presetSubtype="0" accel="50000" decel="50000" fill="hold" nodeType="withEffect">
                                  <p:stCondLst>
                                    <p:cond delay="0"/>
                                  </p:stCondLst>
                                  <p:childTnLst>
                                    <p:animMotion origin="layout" path="M 0.03767 0.01081 L 0.03767 0.01081 C 0.04306 0.05093 0.04722 0.09198 0.05399 0.13179 C 0.05712 0.15031 0.06042 0.16852 0.06337 0.18704 C 0.06458 0.19352 0.06476 0.20031 0.06597 0.20679 C 0.06806 0.21729 0.07083 0.22716 0.07292 0.23766 C 0.07483 0.24661 0.07535 0.25679 0.07813 0.26513 C 0.07899 0.2676 0.07986 0.27037 0.08073 0.27284 C 0.08125 0.27439 0.08195 0.27593 0.08247 0.27747 C 0.08385 0.2821 0.08542 0.28642 0.08681 0.29105 C 0.0875 0.29352 0.08767 0.29661 0.08837 0.29877 C 0.08941 0.30155 0.0908 0.30402 0.09184 0.30649 C 0.09358 0.3105 0.09722 0.32284 0.10052 0.32655 C 0.10156 0.32747 0.10278 0.32747 0.10399 0.32809 C 0.10486 0.3284 0.10573 0.32933 0.1066 0.32963 C 0.11441 0.3321 0.12691 0.3321 0.13333 0.33272 C 0.1441 0.32963 0.14688 0.33087 0.1566 0.31883 C 0.16285 0.31081 0.16997 0.2926 0.17379 0.2821 C 0.1757 0.27655 0.17691 0.27037 0.17899 0.26513 C 0.18108 0.25957 0.18385 0.25525 0.18594 0.2497 C 0.19826 0.2176 0.18299 0.25124 0.19445 0.22686 C 0.19566 0.22007 0.1967 0.21358 0.19792 0.20679 C 0.20174 0.18704 0.20399 0.18056 0.2066 0.16235 C 0.20816 0.15186 0.20816 0.14013 0.21094 0.13025 C 0.21441 0.11729 0.22031 0.1071 0.22465 0.09507 C 0.23472 0.06791 0.22361 0.0926 0.23333 0.07192 C 0.23385 0.06791 0.23403 0.06358 0.23507 0.05988 C 0.23802 0.04723 0.23906 0.0497 0.24271 0.03982 C 0.24358 0.03797 0.24358 0.0355 0.24445 0.03365 C 0.24653 0.02963 0.24931 0.02686 0.25139 0.02284 C 0.2533 0.01976 0.25469 0.01544 0.2566 0.01235 C 0.25781 0.00988 0.25955 0.00834 0.26094 0.00618 C 0.26233 0.00371 0.26354 0.00062 0.26528 -0.00154 C 0.26667 -0.0037 0.26858 -0.00493 0.27031 -0.00617 C 0.27344 -0.00833 0.27587 -0.00926 0.27899 -0.0108 C 0.28472 -0.00833 0.2908 -0.0074 0.29618 -0.00308 C 0.30226 0.00186 0.30764 0.00926 0.31267 0.01698 C 0.31979 0.02809 0.32865 0.05371 0.33247 0.06729 C 0.33472 0.07531 0.33559 0.08395 0.33767 0.09198 C 0.3401 0.10155 0.34358 0.11019 0.34618 0.11945 C 0.35 0.13272 0.3533 0.14599 0.3566 0.15926 C 0.35868 0.16791 0.36024 0.17716 0.36267 0.1855 C 0.36892 0.20772 0.3757 0.22963 0.38247 0.25124 C 0.3849 0.25926 0.38802 0.26636 0.39028 0.27439 C 0.3941 0.28828 0.40347 0.32562 0.41007 0.34321 C 0.41146 0.34723 0.41354 0.35031 0.41528 0.35402 C 0.41788 0.35988 0.42014 0.36821 0.42379 0.37254 C 0.43195 0.3821 0.43247 0.38025 0.44201 0.38179 C 0.45052 0.38118 0.4592 0.3821 0.46788 0.38025 C 0.47431 0.3784 0.48073 0.37531 0.48681 0.37099 C 0.49948 0.36173 0.5099 0.35216 0.51945 0.33581 C 0.52326 0.32933 0.52622 0.32192 0.52986 0.31574 C 0.54497 0.2892 0.5875 0.22439 0.59879 0.18395 C 0.61059 0.14198 0.60538 0.1642 0.61441 0.11791 C 0.61493 0.10772 0.61545 0.09754 0.61615 0.08735 C 0.61684 0.07716 0.61788 0.06698 0.61875 0.05679 C 0.61962 0.04507 0.62031 0.03334 0.62118 0.0213 C 0.6224 -0.01265 0.62205 0.00309 0.62205 -0.02592 " pathEditMode="relative" ptsTypes="AAAAAAAAAAAAAAAAAAAAAAAAAAAAAAAAAAAAAAAAAAAAAAAAAAAAAAAAAA">
                                      <p:cBhvr>
                                        <p:cTn id="19" dur="3500" fill="hold"/>
                                        <p:tgtEl>
                                          <p:spTgt spid="77"/>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02466 -0.05617 L -0.02466 -0.05617 C -0.03403 -0.05555 -0.05 -0.05524 -0.0599 -0.05154 C -0.06632 -0.04907 -0.07257 -0.04475 -0.07882 -0.04228 C -0.08369 -0.04043 -0.08872 -0.04043 -0.09358 -0.03919 C -0.1007 -0.03734 -0.10799 -0.03549 -0.11511 -0.03302 C -0.12066 -0.03148 -0.12605 -0.02839 -0.13143 -0.02685 C -0.13716 -0.02561 -0.14306 -0.02592 -0.14879 -0.0253 C -0.17934 -0.02932 -0.17761 -0.02253 -0.19705 -0.03765 C -0.20382 -0.04321 -0.20938 -0.04722 -0.21424 -0.05771 C -0.21841 -0.06635 -0.22171 -0.07592 -0.22553 -0.08518 C -0.22691 -0.09537 -0.22882 -0.10555 -0.22987 -0.11574 C -0.23004 -0.11821 -0.23143 -0.16142 -0.23143 -0.16172 C -0.23125 -0.17037 -0.2316 -0.17932 -0.23073 -0.18796 C -0.22778 -0.21111 -0.22084 -0.25956 -0.21337 -0.2858 C -0.21181 -0.29166 -0.20921 -0.29598 -0.2073 -0.30123 C -0.20521 -0.30771 -0.20382 -0.31512 -0.20139 -0.32129 C -0.18559 -0.36018 -0.18994 -0.34598 -0.17466 -0.37314 C -0.17153 -0.3787 -0.16945 -0.3858 -0.16598 -0.39012 C -0.16303 -0.39413 -0.15886 -0.39444 -0.15556 -0.39783 C -0.15226 -0.40123 -0.14966 -0.40679 -0.14619 -0.41018 C -0.14115 -0.4145 -0.12171 -0.42438 -0.11771 -0.4253 C -0.11146 -0.42716 -0.10504 -0.42654 -0.09879 -0.42685 C -0.08698 -0.42376 -0.075 -0.42253 -0.06337 -0.41759 C -0.06007 -0.41635 -0.05764 -0.41172 -0.05469 -0.40864 C -0.04549 -0.39753 -0.04167 -0.38858 -0.03316 -0.3716 C -0.02934 -0.36388 -0.02535 -0.35617 -0.02205 -0.34722 C 0.00555 -0.27283 -0.01129 -0.31419 0.00642 -0.25524 C 0.00954 -0.24475 0.01371 -0.23518 0.01684 -0.22469 C 0.01979 -0.21481 0.02152 -0.20401 0.02447 -0.19413 C 0.04982 -0.10956 0.03125 -0.17129 0.04618 -0.13271 C 0.05416 -0.11203 0.05416 -0.10586 0.0625 -0.0929 C 0.06684 -0.08611 0.07534 -0.075 0.08055 -0.07129 C 0.09131 -0.06419 0.10572 -0.06172 0.11684 -0.05925 L 0.13923 -0.05463 C 0.15677 -0.05555 0.1743 -0.05432 0.19184 -0.05771 C 0.19791 -0.05895 0.20347 -0.06419 0.20902 -0.06851 C 0.21822 -0.0753 0.22847 -0.07963 0.23576 -0.09135 C 0.24201 -0.10154 0.24965 -0.11296 0.25468 -0.125 C 0.25694 -0.13024 0.25798 -0.13642 0.25989 -0.14197 C 0.26232 -0.14876 0.2651 -0.15524 0.2677 -0.16172 C 0.26857 -0.16759 0.26944 -0.17314 0.27031 -0.1787 C 0.27118 -0.18518 0.27187 -0.19197 0.27291 -0.19845 C 0.27413 -0.20679 0.27569 -0.21481 0.27725 -0.22314 C 0.27465 -0.25617 0.27204 -0.2895 0.26944 -0.32283 C 0.26875 -0.3324 0.26718 -0.35771 0.2651 -0.36728 C 0.26215 -0.38024 0.25937 -0.39382 0.25468 -0.40555 C 0.25329 -0.40895 0.25208 -0.41296 0.25052 -0.41604 C 0.2427 -0.43117 0.23559 -0.44537 0.22552 -0.45463 C 0.21319 -0.46574 0.20381 -0.47283 0.19097 -0.47746 C 0.18593 -0.47932 0.15833 -0.48703 0.15208 -0.48827 C 0.14635 -0.48919 0.14062 -0.48919 0.13489 -0.48981 L 0.10295 -0.49598 C 0.09843 -0.49691 0.09392 -0.49845 0.08923 -0.49907 C 0.08229 -0.5 0.07534 -0.5 0.06857 -0.5003 L 0.01944 -0.49907 C 0.01579 -0.49845 0.0125 -0.49475 0.00902 -0.4929 C 0.00347 -0.48981 0.00364 -0.49012 -0.00139 -0.48827 C -0.00296 -0.4858 -0.00487 -0.48333 -0.00643 -0.48055 C -0.0073 -0.47932 -0.00747 -0.47746 -0.00816 -0.47592 C -0.01007 -0.47191 -0.01285 -0.46851 -0.01511 -0.46512 C -0.01806 -0.45648 -0.01615 -0.45895 -0.01945 -0.45617 " pathEditMode="relative" ptsTypes="AAAAAAAAAAAAAAAAAAAAAAAAAAAAAAAAAAAAAAAAAAAAAAAAAAAAAAAAAAAAAA">
                                      <p:cBhvr>
                                        <p:cTn id="21" dur="3500" fill="hold"/>
                                        <p:tgtEl>
                                          <p:spTgt spid="93"/>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02274 -0.04754 L -0.02274 -0.04754 C -0.03924 -0.05031 -0.03316 -0.05309 -0.05208 -0.02284 C -0.05729 -0.01482 -0.06285 -0.0071 -0.06771 0.00154 C -0.07031 0.00617 -0.0724 0.01172 -0.07448 0.01697 C -0.08108 0.0324 -0.08316 0.04074 -0.09097 0.0537 C -0.09306 0.05709 -0.09531 0.0608 -0.09774 0.06296 C -0.10087 0.06543 -0.10417 0.06604 -0.10729 0.06759 C -0.11371 0.06142 -0.12031 0.05617 -0.12621 0.04907 C -0.16076 0.00864 -0.11528 0.0503 -0.16076 0.00617 C -0.16319 0.0037 -0.16597 0.00339 -0.16858 0.00154 C -0.19167 -0.0142 -0.17569 -0.00587 -0.20382 -0.02161 C -0.20903 -0.02439 -0.21406 -0.02778 -0.21944 -0.02902 C -0.22934 -0.03149 -0.24948 -0.0321 -0.24948 -0.0321 C -0.26163 -0.02902 -0.27378 -0.02717 -0.28576 -0.02284 C -0.29045 -0.0213 -0.29496 -0.01791 -0.29948 -0.01544 C -0.30278 -0.01358 -0.3059 -0.01266 -0.30903 -0.01081 C -0.31476 -0.00741 -0.32049 -0.00309 -0.32621 4.69136E-6 C -0.33733 0.00586 -0.35295 0.01327 -0.3651 0.01543 C -0.37101 0.01635 -0.37708 0.01635 -0.38316 0.01697 C -0.38698 0.0179 -0.39062 0.02006 -0.39444 0.02006 C -0.40208 0.02006 -0.40903 0.01388 -0.4151 0.00617 C -0.41944 0.00061 -0.42274 -0.0071 -0.42708 -0.01235 C -0.43715 -0.02408 -0.44167 -0.02223 -0.45382 -0.02439 L -0.50382 -0.01544 C -0.51771 -0.01297 -0.54531 -0.00926 -0.54531 -0.00926 L -0.68924 -0.01235 C -0.6908 -0.01235 -0.69219 -0.01389 -0.69358 -0.01544 C -0.69722 -0.02007 -0.70382 -0.03056 -0.70382 -0.03056 C -0.70503 -0.03426 -0.70608 -0.03797 -0.70729 -0.04136 C -0.70833 -0.04414 -0.70972 -0.0463 -0.71076 -0.04908 C -0.71181 -0.05186 -0.7125 -0.05525 -0.71337 -0.05834 C -0.71354 -0.06173 -0.71371 -0.06544 -0.71424 -0.06883 C -0.71493 -0.07377 -0.71684 -0.08272 -0.71684 -0.08272 C -0.71476 -0.09692 -0.71649 -0.08303 -0.71858 -0.07963 C -0.72014 -0.07717 -0.72257 -0.07686 -0.72448 -0.075 C -0.72552 -0.07439 -0.72621 -0.07284 -0.72708 -0.07192 C -0.72795 -0.0713 -0.72882 -0.07099 -0.72969 -0.07038 C -0.73316 -0.06791 -0.73681 -0.06636 -0.7401 -0.06297 C -0.74566 -0.05679 -0.74306 -0.06019 -0.74774 -0.05371 C -0.74983 -0.05402 -0.75191 -0.05433 -0.75382 -0.05525 C -0.75469 -0.05556 -0.7559 -0.05525 -0.75642 -0.05679 C -0.75781 -0.06019 -0.75729 -0.0747 -0.75729 -0.07655 " pathEditMode="relative" ptsTypes="AAAAAAAAAAAAAAAAAAAAAAAAAAAAAAAAAAAAAAAAAAA">
                                      <p:cBhvr>
                                        <p:cTn id="23" dur="3500" fill="hold"/>
                                        <p:tgtEl>
                                          <p:spTgt spid="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7"/>
        <p:cNvGrpSpPr/>
        <p:nvPr/>
      </p:nvGrpSpPr>
      <p:grpSpPr>
        <a:xfrm>
          <a:off x="0" y="0"/>
          <a:ext cx="0" cy="0"/>
          <a:chOff x="0" y="0"/>
          <a:chExt cx="0" cy="0"/>
        </a:xfrm>
      </p:grpSpPr>
      <p:sp>
        <p:nvSpPr>
          <p:cNvPr id="2229" name="Google Shape;2229;p47"/>
          <p:cNvSpPr txBox="1">
            <a:spLocks noGrp="1"/>
          </p:cNvSpPr>
          <p:nvPr>
            <p:ph type="title"/>
          </p:nvPr>
        </p:nvSpPr>
        <p:spPr>
          <a:xfrm>
            <a:off x="1053551" y="234901"/>
            <a:ext cx="7178660" cy="11576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9Slide03 Impact" panose="02040603050506020204" pitchFamily="18" charset="0"/>
              </a:rPr>
              <a:t>Chọn gói câu hỏi và trả lời đúng các câu hỏi để mang về thật nhiều lồng đèn nhé!</a:t>
            </a:r>
            <a:endParaRPr sz="2800">
              <a:latin typeface="#9Slide03 Impact" panose="02040603050506020204" pitchFamily="18" charset="0"/>
            </a:endParaRPr>
          </a:p>
        </p:txBody>
      </p:sp>
      <p:sp>
        <p:nvSpPr>
          <p:cNvPr id="5" name="Rectangle: Rounded Corners 4">
            <a:hlinkClick r:id="rId3" action="ppaction://hlinksldjump"/>
            <a:extLst>
              <a:ext uri="{FF2B5EF4-FFF2-40B4-BE49-F238E27FC236}">
                <a16:creationId xmlns:a16="http://schemas.microsoft.com/office/drawing/2014/main" id="{F96F405A-F447-ADA6-DA35-D4D03D14785E}"/>
              </a:ext>
            </a:extLst>
          </p:cNvPr>
          <p:cNvSpPr/>
          <p:nvPr/>
        </p:nvSpPr>
        <p:spPr>
          <a:xfrm>
            <a:off x="5665118" y="2219664"/>
            <a:ext cx="2369559" cy="107909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solidFill>
                <a:latin typeface="UTM Loko" panose="02040603050506020204" pitchFamily="18" charset="0"/>
              </a:rPr>
              <a:t>CÂU 2</a:t>
            </a:r>
          </a:p>
        </p:txBody>
      </p:sp>
      <p:sp>
        <p:nvSpPr>
          <p:cNvPr id="392" name="Rectangle: Rounded Corners 391">
            <a:hlinkClick r:id="rId4" action="ppaction://hlinksldjump"/>
            <a:extLst>
              <a:ext uri="{FF2B5EF4-FFF2-40B4-BE49-F238E27FC236}">
                <a16:creationId xmlns:a16="http://schemas.microsoft.com/office/drawing/2014/main" id="{5BEEA78E-148C-1FCA-17E0-3EBF00AF10C7}"/>
              </a:ext>
            </a:extLst>
          </p:cNvPr>
          <p:cNvSpPr/>
          <p:nvPr/>
        </p:nvSpPr>
        <p:spPr>
          <a:xfrm>
            <a:off x="3264759" y="3432087"/>
            <a:ext cx="2433801" cy="944641"/>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solidFill>
                <a:latin typeface="UTM Loko" panose="02040603050506020204" pitchFamily="18" charset="0"/>
              </a:rPr>
              <a:t>Câu 3</a:t>
            </a:r>
          </a:p>
        </p:txBody>
      </p:sp>
      <p:sp>
        <p:nvSpPr>
          <p:cNvPr id="393" name="Rectangle: Rounded Corners 392">
            <a:hlinkClick r:id="rId5" action="ppaction://hlinksldjump"/>
            <a:extLst>
              <a:ext uri="{FF2B5EF4-FFF2-40B4-BE49-F238E27FC236}">
                <a16:creationId xmlns:a16="http://schemas.microsoft.com/office/drawing/2014/main" id="{1A023F81-D664-47F5-2569-7596A2D5AB1C}"/>
              </a:ext>
            </a:extLst>
          </p:cNvPr>
          <p:cNvSpPr/>
          <p:nvPr/>
        </p:nvSpPr>
        <p:spPr>
          <a:xfrm>
            <a:off x="893538" y="2155135"/>
            <a:ext cx="2369559" cy="10790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UTM Loko" panose="02040603050506020204" pitchFamily="18" charset="0"/>
              </a:rPr>
              <a:t>CÂU 1</a:t>
            </a:r>
          </a:p>
        </p:txBody>
      </p:sp>
      <p:sp>
        <p:nvSpPr>
          <p:cNvPr id="484" name="Title 1">
            <a:extLst>
              <a:ext uri="{FF2B5EF4-FFF2-40B4-BE49-F238E27FC236}">
                <a16:creationId xmlns:a16="http://schemas.microsoft.com/office/drawing/2014/main" id="{A695FBDC-C4E1-5342-9F98-7EE96A593BA1}"/>
              </a:ext>
            </a:extLst>
          </p:cNvPr>
          <p:cNvSpPr txBox="1">
            <a:spLocks/>
          </p:cNvSpPr>
          <p:nvPr/>
        </p:nvSpPr>
        <p:spPr>
          <a:xfrm>
            <a:off x="7507267"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a:solidFill>
                  <a:schemeClr val="accent2">
                    <a:lumMod val="20000"/>
                    <a:lumOff val="80000"/>
                  </a:schemeClr>
                </a:solidFill>
                <a:latin typeface="#9Slide07 HoneyCream" pitchFamily="2" charset="0"/>
              </a:rPr>
              <a:t>Măng Non</a:t>
            </a:r>
            <a:endParaRPr lang="en-US" sz="2000" b="0" dirty="0">
              <a:solidFill>
                <a:schemeClr val="accent2">
                  <a:lumMod val="20000"/>
                  <a:lumOff val="80000"/>
                </a:schemeClr>
              </a:solidFill>
              <a:latin typeface="#9Slide07 HoneyCream" pitchFamily="2" charset="0"/>
            </a:endParaRPr>
          </a:p>
        </p:txBody>
      </p:sp>
      <p:pic>
        <p:nvPicPr>
          <p:cNvPr id="2" name="Picture 1">
            <a:hlinkClick r:id="rId6" action="ppaction://hlinksldjump"/>
            <a:extLst>
              <a:ext uri="{FF2B5EF4-FFF2-40B4-BE49-F238E27FC236}">
                <a16:creationId xmlns:a16="http://schemas.microsoft.com/office/drawing/2014/main" id="{7ED3BFDC-6732-E3B7-FFE5-AF96928DA2A4}"/>
              </a:ext>
            </a:extLst>
          </p:cNvPr>
          <p:cNvPicPr>
            <a:picLocks noChangeAspect="1"/>
          </p:cNvPicPr>
          <p:nvPr/>
        </p:nvPicPr>
        <p:blipFill>
          <a:blip r:embed="rId7"/>
          <a:stretch>
            <a:fillRect/>
          </a:stretch>
        </p:blipFill>
        <p:spPr>
          <a:xfrm>
            <a:off x="3478883" y="1627951"/>
            <a:ext cx="1843600" cy="1683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229"/>
                                        </p:tgtEl>
                                        <p:attrNameLst>
                                          <p:attrName>style.visibility</p:attrName>
                                        </p:attrNameLst>
                                      </p:cBhvr>
                                      <p:to>
                                        <p:strVal val="visible"/>
                                      </p:to>
                                    </p:set>
                                    <p:animEffect transition="in" filter="barn(inHorizontal)">
                                      <p:cBhvr>
                                        <p:cTn id="7" dur="500"/>
                                        <p:tgtEl>
                                          <p:spTgt spid="222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393"/>
                                        </p:tgtEl>
                                        <p:attrNameLst>
                                          <p:attrName>style.visibility</p:attrName>
                                        </p:attrNameLst>
                                      </p:cBhvr>
                                      <p:to>
                                        <p:strVal val="visible"/>
                                      </p:to>
                                    </p:set>
                                    <p:anim calcmode="lin" valueType="num">
                                      <p:cBhvr>
                                        <p:cTn id="14" dur="500" fill="hold"/>
                                        <p:tgtEl>
                                          <p:spTgt spid="393"/>
                                        </p:tgtEl>
                                        <p:attrNameLst>
                                          <p:attrName>ppt_w</p:attrName>
                                        </p:attrNameLst>
                                      </p:cBhvr>
                                      <p:tavLst>
                                        <p:tav tm="0">
                                          <p:val>
                                            <p:fltVal val="0"/>
                                          </p:val>
                                        </p:tav>
                                        <p:tav tm="100000">
                                          <p:val>
                                            <p:strVal val="#ppt_w"/>
                                          </p:val>
                                        </p:tav>
                                      </p:tavLst>
                                    </p:anim>
                                    <p:anim calcmode="lin" valueType="num">
                                      <p:cBhvr>
                                        <p:cTn id="15" dur="500" fill="hold"/>
                                        <p:tgtEl>
                                          <p:spTgt spid="393"/>
                                        </p:tgtEl>
                                        <p:attrNameLst>
                                          <p:attrName>ppt_h</p:attrName>
                                        </p:attrNameLst>
                                      </p:cBhvr>
                                      <p:tavLst>
                                        <p:tav tm="0">
                                          <p:val>
                                            <p:fltVal val="0"/>
                                          </p:val>
                                        </p:tav>
                                        <p:tav tm="100000">
                                          <p:val>
                                            <p:strVal val="#ppt_h"/>
                                          </p:val>
                                        </p:tav>
                                      </p:tavLst>
                                    </p:anim>
                                    <p:animEffect transition="in" filter="fade">
                                      <p:cBhvr>
                                        <p:cTn id="16" dur="500"/>
                                        <p:tgtEl>
                                          <p:spTgt spid="39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92"/>
                                        </p:tgtEl>
                                        <p:attrNameLst>
                                          <p:attrName>style.visibility</p:attrName>
                                        </p:attrNameLst>
                                      </p:cBhvr>
                                      <p:to>
                                        <p:strVal val="visible"/>
                                      </p:to>
                                    </p:set>
                                    <p:anim calcmode="lin" valueType="num">
                                      <p:cBhvr>
                                        <p:cTn id="24" dur="500" fill="hold"/>
                                        <p:tgtEl>
                                          <p:spTgt spid="392"/>
                                        </p:tgtEl>
                                        <p:attrNameLst>
                                          <p:attrName>ppt_w</p:attrName>
                                        </p:attrNameLst>
                                      </p:cBhvr>
                                      <p:tavLst>
                                        <p:tav tm="0">
                                          <p:val>
                                            <p:fltVal val="0"/>
                                          </p:val>
                                        </p:tav>
                                        <p:tav tm="100000">
                                          <p:val>
                                            <p:strVal val="#ppt_w"/>
                                          </p:val>
                                        </p:tav>
                                      </p:tavLst>
                                    </p:anim>
                                    <p:anim calcmode="lin" valueType="num">
                                      <p:cBhvr>
                                        <p:cTn id="25" dur="500" fill="hold"/>
                                        <p:tgtEl>
                                          <p:spTgt spid="392"/>
                                        </p:tgtEl>
                                        <p:attrNameLst>
                                          <p:attrName>ppt_h</p:attrName>
                                        </p:attrNameLst>
                                      </p:cBhvr>
                                      <p:tavLst>
                                        <p:tav tm="0">
                                          <p:val>
                                            <p:fltVal val="0"/>
                                          </p:val>
                                        </p:tav>
                                        <p:tav tm="100000">
                                          <p:val>
                                            <p:strVal val="#ppt_h"/>
                                          </p:val>
                                        </p:tav>
                                      </p:tavLst>
                                    </p:anim>
                                    <p:animEffect transition="in" filter="fade">
                                      <p:cBhvr>
                                        <p:cTn id="26"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0"/>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392"/>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392"/>
                                        </p:tgtEl>
                                      </p:cBhvr>
                                    </p:animEffect>
                                    <p:anim calcmode="lin" valueType="num">
                                      <p:cBhvr>
                                        <p:cTn id="40" dur="1000"/>
                                        <p:tgtEl>
                                          <p:spTgt spid="392"/>
                                        </p:tgtEl>
                                        <p:attrNameLst>
                                          <p:attrName>ppt_x</p:attrName>
                                        </p:attrNameLst>
                                      </p:cBhvr>
                                      <p:tavLst>
                                        <p:tav tm="0">
                                          <p:val>
                                            <p:strVal val="ppt_x"/>
                                          </p:val>
                                        </p:tav>
                                        <p:tav tm="100000">
                                          <p:val>
                                            <p:strVal val="ppt_x"/>
                                          </p:val>
                                        </p:tav>
                                      </p:tavLst>
                                    </p:anim>
                                    <p:anim calcmode="lin" valueType="num">
                                      <p:cBhvr>
                                        <p:cTn id="41" dur="1000"/>
                                        <p:tgtEl>
                                          <p:spTgt spid="392"/>
                                        </p:tgtEl>
                                        <p:attrNameLst>
                                          <p:attrName>ppt_y</p:attrName>
                                        </p:attrNameLst>
                                      </p:cBhvr>
                                      <p:tavLst>
                                        <p:tav tm="0">
                                          <p:val>
                                            <p:strVal val="ppt_y"/>
                                          </p:val>
                                        </p:tav>
                                        <p:tav tm="100000">
                                          <p:val>
                                            <p:strVal val="ppt_y+.1"/>
                                          </p:val>
                                        </p:tav>
                                      </p:tavLst>
                                    </p:anim>
                                    <p:set>
                                      <p:cBhvr>
                                        <p:cTn id="42" dur="1" fill="hold">
                                          <p:stCondLst>
                                            <p:cond delay="999"/>
                                          </p:stCondLst>
                                        </p:cTn>
                                        <p:tgtEl>
                                          <p:spTgt spid="392"/>
                                        </p:tgtEl>
                                        <p:attrNameLst>
                                          <p:attrName>style.visibility</p:attrName>
                                        </p:attrNameLst>
                                      </p:cBhvr>
                                      <p:to>
                                        <p:strVal val="hidden"/>
                                      </p:to>
                                    </p:set>
                                  </p:childTnLst>
                                </p:cTn>
                              </p:par>
                            </p:childTnLst>
                          </p:cTn>
                        </p:par>
                      </p:childTnLst>
                    </p:cTn>
                  </p:par>
                </p:childTnLst>
              </p:cTn>
              <p:nextCondLst>
                <p:cond evt="onClick" delay="0">
                  <p:tgtEl>
                    <p:spTgt spid="392"/>
                  </p:tgtEl>
                </p:cond>
              </p:nextCondLst>
            </p:seq>
            <p:seq concurrent="1" nextAc="seek">
              <p:cTn id="43" restart="whenNotActive" fill="hold" evtFilter="cancelBubble" nodeType="interactiveSeq">
                <p:stCondLst>
                  <p:cond evt="onClick" delay="0">
                    <p:tgtEl>
                      <p:spTgt spid="393"/>
                    </p:tgtEl>
                  </p:cond>
                </p:stCondLst>
                <p:endSync evt="end" delay="0">
                  <p:rtn val="all"/>
                </p:endSync>
                <p:childTnLst>
                  <p:par>
                    <p:cTn id="44" fill="hold">
                      <p:stCondLst>
                        <p:cond delay="0"/>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393"/>
                                        </p:tgtEl>
                                      </p:cBhvr>
                                    </p:animEffect>
                                    <p:anim calcmode="lin" valueType="num">
                                      <p:cBhvr>
                                        <p:cTn id="48" dur="1000"/>
                                        <p:tgtEl>
                                          <p:spTgt spid="393"/>
                                        </p:tgtEl>
                                        <p:attrNameLst>
                                          <p:attrName>ppt_x</p:attrName>
                                        </p:attrNameLst>
                                      </p:cBhvr>
                                      <p:tavLst>
                                        <p:tav tm="0">
                                          <p:val>
                                            <p:strVal val="ppt_x"/>
                                          </p:val>
                                        </p:tav>
                                        <p:tav tm="100000">
                                          <p:val>
                                            <p:strVal val="ppt_x"/>
                                          </p:val>
                                        </p:tav>
                                      </p:tavLst>
                                    </p:anim>
                                    <p:anim calcmode="lin" valueType="num">
                                      <p:cBhvr>
                                        <p:cTn id="49" dur="1000"/>
                                        <p:tgtEl>
                                          <p:spTgt spid="393"/>
                                        </p:tgtEl>
                                        <p:attrNameLst>
                                          <p:attrName>ppt_y</p:attrName>
                                        </p:attrNameLst>
                                      </p:cBhvr>
                                      <p:tavLst>
                                        <p:tav tm="0">
                                          <p:val>
                                            <p:strVal val="ppt_y"/>
                                          </p:val>
                                        </p:tav>
                                        <p:tav tm="100000">
                                          <p:val>
                                            <p:strVal val="ppt_y+.1"/>
                                          </p:val>
                                        </p:tav>
                                      </p:tavLst>
                                    </p:anim>
                                    <p:set>
                                      <p:cBhvr>
                                        <p:cTn id="50" dur="1" fill="hold">
                                          <p:stCondLst>
                                            <p:cond delay="999"/>
                                          </p:stCondLst>
                                        </p:cTn>
                                        <p:tgtEl>
                                          <p:spTgt spid="393"/>
                                        </p:tgtEl>
                                        <p:attrNameLst>
                                          <p:attrName>style.visibility</p:attrName>
                                        </p:attrNameLst>
                                      </p:cBhvr>
                                      <p:to>
                                        <p:strVal val="hidden"/>
                                      </p:to>
                                    </p:set>
                                  </p:childTnLst>
                                </p:cTn>
                              </p:par>
                            </p:childTnLst>
                          </p:cTn>
                        </p:par>
                      </p:childTnLst>
                    </p:cTn>
                  </p:par>
                </p:childTnLst>
              </p:cTn>
              <p:nextCondLst>
                <p:cond evt="onClick" delay="0">
                  <p:tgtEl>
                    <p:spTgt spid="393"/>
                  </p:tgtEl>
                </p:cond>
              </p:nextCondLst>
            </p:seq>
          </p:childTnLst>
        </p:cTn>
      </p:par>
    </p:tnLst>
    <p:bldLst>
      <p:bldP spid="2229" grpId="0" animBg="1"/>
      <p:bldP spid="5" grpId="0" animBg="1"/>
      <p:bldP spid="5" grpId="1" animBg="1"/>
      <p:bldP spid="392" grpId="0" animBg="1"/>
      <p:bldP spid="392" grpId="1" animBg="1"/>
      <p:bldP spid="393" grpId="0" animBg="1"/>
      <p:bldP spid="39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43"/>
          <p:cNvSpPr txBox="1">
            <a:spLocks noGrp="1"/>
          </p:cNvSpPr>
          <p:nvPr>
            <p:ph type="title"/>
          </p:nvPr>
        </p:nvSpPr>
        <p:spPr>
          <a:xfrm>
            <a:off x="1306155" y="858292"/>
            <a:ext cx="6592612" cy="966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9Slide03 Impact" panose="02040603050506020204" pitchFamily="18" charset="0"/>
              </a:rPr>
              <a:t>Nêu tác dụng của dấu ngoặc kép trong câu sau:</a:t>
            </a:r>
            <a:br>
              <a:rPr lang="en" sz="2400">
                <a:latin typeface="#9Slide03 Impact" panose="02040603050506020204" pitchFamily="18" charset="0"/>
              </a:rPr>
            </a:br>
            <a:r>
              <a:rPr lang="en" sz="3200" b="1">
                <a:solidFill>
                  <a:schemeClr val="accent5">
                    <a:lumMod val="75000"/>
                  </a:schemeClr>
                </a:solidFill>
                <a:latin typeface="Cambria" panose="02040503050406030204" pitchFamily="18" charset="0"/>
                <a:ea typeface="Cambria" panose="02040503050406030204" pitchFamily="18" charset="0"/>
              </a:rPr>
              <a:t>K</a:t>
            </a:r>
            <a:r>
              <a:rPr lang="en-US" sz="3200" b="1">
                <a:solidFill>
                  <a:schemeClr val="accent5">
                    <a:lumMod val="75000"/>
                  </a:schemeClr>
                </a:solidFill>
                <a:latin typeface="Cambria" panose="02040503050406030204" pitchFamily="18" charset="0"/>
                <a:ea typeface="Cambria" panose="02040503050406030204" pitchFamily="18" charset="0"/>
              </a:rPr>
              <a:t>h</a:t>
            </a:r>
            <a:r>
              <a:rPr lang="en" sz="3200" b="1">
                <a:solidFill>
                  <a:schemeClr val="accent5">
                    <a:lumMod val="75000"/>
                  </a:schemeClr>
                </a:solidFill>
                <a:latin typeface="Cambria" panose="02040503050406030204" pitchFamily="18" charset="0"/>
                <a:ea typeface="Cambria" panose="02040503050406030204" pitchFamily="18" charset="0"/>
              </a:rPr>
              <a:t>oa là “cây hài” của lớp Bốn A.</a:t>
            </a:r>
            <a:endParaRPr sz="3200" b="1">
              <a:solidFill>
                <a:schemeClr val="accent5">
                  <a:lumMod val="75000"/>
                </a:schemeClr>
              </a:solidFill>
              <a:latin typeface="Cambria" panose="02040503050406030204" pitchFamily="18" charset="0"/>
              <a:ea typeface="Cambria" panose="02040503050406030204" pitchFamily="18" charset="0"/>
            </a:endParaRPr>
          </a:p>
        </p:txBody>
      </p:sp>
      <p:sp>
        <p:nvSpPr>
          <p:cNvPr id="1995" name="Google Shape;1995;p43"/>
          <p:cNvSpPr txBox="1">
            <a:spLocks noGrp="1"/>
          </p:cNvSpPr>
          <p:nvPr>
            <p:ph type="subTitle" idx="3"/>
          </p:nvPr>
        </p:nvSpPr>
        <p:spPr>
          <a:xfrm>
            <a:off x="3993454" y="2263482"/>
            <a:ext cx="3723229" cy="1409579"/>
          </a:xfrm>
          <a:prstGeom prst="rect">
            <a:avLst/>
          </a:prstGeom>
          <a:ln>
            <a:solidFill>
              <a:srgbClr val="FFFF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a:latin typeface="Cambria" panose="02040503050406030204" pitchFamily="18" charset="0"/>
                <a:ea typeface="Cambria" panose="02040503050406030204" pitchFamily="18" charset="0"/>
              </a:rPr>
              <a:t>Đánh dấu từ được dùng với nghĩa đặc biệt</a:t>
            </a:r>
            <a:endParaRPr sz="2800">
              <a:latin typeface="Cambria" panose="02040503050406030204" pitchFamily="18" charset="0"/>
              <a:ea typeface="Cambria" panose="02040503050406030204" pitchFamily="18" charset="0"/>
            </a:endParaRPr>
          </a:p>
        </p:txBody>
      </p:sp>
      <p:grpSp>
        <p:nvGrpSpPr>
          <p:cNvPr id="1996" name="Google Shape;1996;p43"/>
          <p:cNvGrpSpPr/>
          <p:nvPr/>
        </p:nvGrpSpPr>
        <p:grpSpPr>
          <a:xfrm>
            <a:off x="935481" y="159961"/>
            <a:ext cx="382347" cy="361639"/>
            <a:chOff x="359650" y="1034800"/>
            <a:chExt cx="572375" cy="541375"/>
          </a:xfrm>
        </p:grpSpPr>
        <p:sp>
          <p:nvSpPr>
            <p:cNvPr id="1997" name="Google Shape;1997;p43"/>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Rounded Corners 127">
            <a:extLst>
              <a:ext uri="{FF2B5EF4-FFF2-40B4-BE49-F238E27FC236}">
                <a16:creationId xmlns:a16="http://schemas.microsoft.com/office/drawing/2014/main" id="{ED4746F1-94A3-AA23-07A2-92967F5DBED8}"/>
              </a:ext>
            </a:extLst>
          </p:cNvPr>
          <p:cNvSpPr/>
          <p:nvPr/>
        </p:nvSpPr>
        <p:spPr>
          <a:xfrm>
            <a:off x="3644554" y="275838"/>
            <a:ext cx="1295558" cy="4773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UTM Loko" panose="02040603050506020204" pitchFamily="18" charset="0"/>
              </a:rPr>
              <a:t>CÂU 1</a:t>
            </a:r>
          </a:p>
        </p:txBody>
      </p:sp>
      <p:pic>
        <p:nvPicPr>
          <p:cNvPr id="3" name="Picture 2">
            <a:hlinkClick r:id="rId4" action="ppaction://hlinksldjump"/>
            <a:extLst>
              <a:ext uri="{FF2B5EF4-FFF2-40B4-BE49-F238E27FC236}">
                <a16:creationId xmlns:a16="http://schemas.microsoft.com/office/drawing/2014/main" id="{5D3D9337-875E-9BA7-932F-79C7401DC124}"/>
              </a:ext>
            </a:extLst>
          </p:cNvPr>
          <p:cNvPicPr>
            <a:picLocks noChangeAspect="1"/>
          </p:cNvPicPr>
          <p:nvPr/>
        </p:nvPicPr>
        <p:blipFill>
          <a:blip r:embed="rId5"/>
          <a:stretch>
            <a:fillRect/>
          </a:stretch>
        </p:blipFill>
        <p:spPr>
          <a:xfrm>
            <a:off x="1378043" y="1822784"/>
            <a:ext cx="2266511" cy="3127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500"/>
                                        <p:tgtEl>
                                          <p:spTgt spid="128"/>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992"/>
                                        </p:tgtEl>
                                        <p:attrNameLst>
                                          <p:attrName>style.visibility</p:attrName>
                                        </p:attrNameLst>
                                      </p:cBhvr>
                                      <p:to>
                                        <p:strVal val="visible"/>
                                      </p:to>
                                    </p:set>
                                    <p:animEffect transition="in" filter="barn(outVertical)">
                                      <p:cBhvr>
                                        <p:cTn id="11" dur="500"/>
                                        <p:tgtEl>
                                          <p:spTgt spid="199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95">
                                            <p:bg/>
                                          </p:spTgt>
                                        </p:tgtEl>
                                        <p:attrNameLst>
                                          <p:attrName>style.visibility</p:attrName>
                                        </p:attrNameLst>
                                      </p:cBhvr>
                                      <p:to>
                                        <p:strVal val="visible"/>
                                      </p:to>
                                    </p:set>
                                    <p:animEffect transition="in" filter="barn(inVertical)">
                                      <p:cBhvr>
                                        <p:cTn id="16" dur="500"/>
                                        <p:tgtEl>
                                          <p:spTgt spid="1995">
                                            <p:bg/>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995">
                                            <p:txEl>
                                              <p:pRg st="0" end="0"/>
                                            </p:txEl>
                                          </p:spTgt>
                                        </p:tgtEl>
                                        <p:attrNameLst>
                                          <p:attrName>style.visibility</p:attrName>
                                        </p:attrNameLst>
                                      </p:cBhvr>
                                      <p:to>
                                        <p:strVal val="visible"/>
                                      </p:to>
                                    </p:set>
                                    <p:animEffect transition="in" filter="barn(inVertical)">
                                      <p:cBhvr>
                                        <p:cTn id="20" dur="500"/>
                                        <p:tgtEl>
                                          <p:spTgt spid="19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225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 grpId="0" animBg="1"/>
      <p:bldP spid="1995" grpId="0" uiExpand="1" build="p" animBg="1"/>
      <p:bldP spid="1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p43"/>
          <p:cNvSpPr txBox="1">
            <a:spLocks noGrp="1"/>
          </p:cNvSpPr>
          <p:nvPr>
            <p:ph type="title"/>
          </p:nvPr>
        </p:nvSpPr>
        <p:spPr>
          <a:xfrm>
            <a:off x="1248832" y="777711"/>
            <a:ext cx="6592612" cy="12323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9Slide03 Impact" panose="02040603050506020204" pitchFamily="18" charset="0"/>
              </a:rPr>
              <a:t>Nêu tác dụng của dấu ngoặc kép trong câu sau:</a:t>
            </a:r>
            <a:br>
              <a:rPr lang="en" sz="2400">
                <a:latin typeface="#9Slide03 Impact" panose="02040603050506020204" pitchFamily="18" charset="0"/>
              </a:rPr>
            </a:br>
            <a:r>
              <a:rPr lang="en" sz="2400" b="1">
                <a:solidFill>
                  <a:srgbClr val="0070C0"/>
                </a:solidFill>
                <a:latin typeface="Cambria" panose="02040503050406030204" pitchFamily="18" charset="0"/>
                <a:ea typeface="Cambria" panose="02040503050406030204" pitchFamily="18" charset="0"/>
              </a:rPr>
              <a:t>Bác Hồ từng nói: “Trẻ em như búp trên cành; Biết ăn ngủ biết học hành là ngoan.”</a:t>
            </a:r>
            <a:endParaRPr sz="3200" b="1">
              <a:solidFill>
                <a:srgbClr val="0070C0"/>
              </a:solidFill>
              <a:latin typeface="Cambria" panose="02040503050406030204" pitchFamily="18" charset="0"/>
              <a:ea typeface="Cambria" panose="02040503050406030204" pitchFamily="18" charset="0"/>
            </a:endParaRPr>
          </a:p>
        </p:txBody>
      </p:sp>
      <p:sp>
        <p:nvSpPr>
          <p:cNvPr id="1993" name="Google Shape;1993;p43"/>
          <p:cNvSpPr txBox="1">
            <a:spLocks noGrp="1"/>
          </p:cNvSpPr>
          <p:nvPr>
            <p:ph type="subTitle" idx="1"/>
          </p:nvPr>
        </p:nvSpPr>
        <p:spPr>
          <a:xfrm>
            <a:off x="935481" y="2287990"/>
            <a:ext cx="3445631" cy="1409580"/>
          </a:xfrm>
          <a:prstGeom prst="rect">
            <a:avLst/>
          </a:prstGeom>
          <a:ln>
            <a:solidFill>
              <a:srgbClr val="FF0066"/>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Cambria" panose="02040503050406030204" pitchFamily="18" charset="0"/>
                <a:ea typeface="Cambria" panose="02040503050406030204" pitchFamily="18" charset="0"/>
              </a:rPr>
              <a:t>Đánh dấu lời nói trực tiếp của nhân vật</a:t>
            </a:r>
            <a:endParaRPr sz="2800">
              <a:latin typeface="Cambria" panose="02040503050406030204" pitchFamily="18" charset="0"/>
              <a:ea typeface="Cambria" panose="02040503050406030204" pitchFamily="18" charset="0"/>
            </a:endParaRPr>
          </a:p>
        </p:txBody>
      </p:sp>
      <p:grpSp>
        <p:nvGrpSpPr>
          <p:cNvPr id="1996" name="Google Shape;1996;p43"/>
          <p:cNvGrpSpPr/>
          <p:nvPr/>
        </p:nvGrpSpPr>
        <p:grpSpPr>
          <a:xfrm>
            <a:off x="935481" y="159961"/>
            <a:ext cx="382347" cy="361639"/>
            <a:chOff x="359650" y="1034800"/>
            <a:chExt cx="572375" cy="541375"/>
          </a:xfrm>
        </p:grpSpPr>
        <p:sp>
          <p:nvSpPr>
            <p:cNvPr id="1997" name="Google Shape;1997;p43"/>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Rectangle: Rounded Corners 211">
            <a:extLst>
              <a:ext uri="{FF2B5EF4-FFF2-40B4-BE49-F238E27FC236}">
                <a16:creationId xmlns:a16="http://schemas.microsoft.com/office/drawing/2014/main" id="{A64D12CA-EF54-BE7D-4AB6-6F43888A451D}"/>
              </a:ext>
            </a:extLst>
          </p:cNvPr>
          <p:cNvSpPr/>
          <p:nvPr/>
        </p:nvSpPr>
        <p:spPr>
          <a:xfrm>
            <a:off x="3509608" y="334903"/>
            <a:ext cx="1551123" cy="49412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2"/>
                </a:solidFill>
                <a:latin typeface="UTM Loko" panose="02040603050506020204" pitchFamily="18" charset="0"/>
              </a:rPr>
              <a:t>CÂU 2</a:t>
            </a:r>
          </a:p>
        </p:txBody>
      </p:sp>
      <p:pic>
        <p:nvPicPr>
          <p:cNvPr id="4" name="Picture 3">
            <a:hlinkClick r:id="rId4" action="ppaction://hlinksldjump"/>
            <a:extLst>
              <a:ext uri="{FF2B5EF4-FFF2-40B4-BE49-F238E27FC236}">
                <a16:creationId xmlns:a16="http://schemas.microsoft.com/office/drawing/2014/main" id="{35EBCDF7-6816-8226-77A6-40771B12532F}"/>
              </a:ext>
            </a:extLst>
          </p:cNvPr>
          <p:cNvPicPr>
            <a:picLocks noChangeAspect="1"/>
          </p:cNvPicPr>
          <p:nvPr/>
        </p:nvPicPr>
        <p:blipFill>
          <a:blip r:embed="rId5"/>
          <a:stretch>
            <a:fillRect/>
          </a:stretch>
        </p:blipFill>
        <p:spPr>
          <a:xfrm>
            <a:off x="4454828" y="1912667"/>
            <a:ext cx="3580809" cy="2453122"/>
          </a:xfrm>
          <a:prstGeom prst="rect">
            <a:avLst/>
          </a:prstGeom>
        </p:spPr>
      </p:pic>
    </p:spTree>
    <p:extLst>
      <p:ext uri="{BB962C8B-B14F-4D97-AF65-F5344CB8AC3E}">
        <p14:creationId xmlns:p14="http://schemas.microsoft.com/office/powerpoint/2010/main" val="7212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barn(inVertical)">
                                      <p:cBhvr>
                                        <p:cTn id="7" dur="500"/>
                                        <p:tgtEl>
                                          <p:spTgt spid="2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92"/>
                                        </p:tgtEl>
                                        <p:attrNameLst>
                                          <p:attrName>style.visibility</p:attrName>
                                        </p:attrNameLst>
                                      </p:cBhvr>
                                      <p:to>
                                        <p:strVal val="visible"/>
                                      </p:to>
                                    </p:set>
                                    <p:animEffect transition="in" filter="barn(inVertical)">
                                      <p:cBhvr>
                                        <p:cTn id="11" dur="500"/>
                                        <p:tgtEl>
                                          <p:spTgt spid="199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93">
                                            <p:bg/>
                                          </p:spTgt>
                                        </p:tgtEl>
                                        <p:attrNameLst>
                                          <p:attrName>style.visibility</p:attrName>
                                        </p:attrNameLst>
                                      </p:cBhvr>
                                      <p:to>
                                        <p:strVal val="visible"/>
                                      </p:to>
                                    </p:set>
                                    <p:anim calcmode="lin" valueType="num">
                                      <p:cBhvr additive="base">
                                        <p:cTn id="16" dur="500" fill="hold"/>
                                        <p:tgtEl>
                                          <p:spTgt spid="1993">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1993">
                                            <p:bg/>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93">
                                            <p:txEl>
                                              <p:pRg st="0" end="0"/>
                                            </p:txEl>
                                          </p:spTgt>
                                        </p:tgtEl>
                                        <p:attrNameLst>
                                          <p:attrName>style.visibility</p:attrName>
                                        </p:attrNameLst>
                                      </p:cBhvr>
                                      <p:to>
                                        <p:strVal val="visible"/>
                                      </p:to>
                                    </p:set>
                                    <p:anim calcmode="lin" valueType="num">
                                      <p:cBhvr additive="base">
                                        <p:cTn id="22" dur="500" fill="hold"/>
                                        <p:tgtEl>
                                          <p:spTgt spid="199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750" fill="hold"/>
                                        <p:tgtEl>
                                          <p:spTgt spid="4"/>
                                        </p:tgtEl>
                                        <p:attrNameLst>
                                          <p:attrName>ppt_w</p:attrName>
                                        </p:attrNameLst>
                                      </p:cBhvr>
                                      <p:tavLst>
                                        <p:tav tm="0">
                                          <p:val>
                                            <p:fltVal val="0"/>
                                          </p:val>
                                        </p:tav>
                                        <p:tav tm="100000">
                                          <p:val>
                                            <p:strVal val="#ppt_w"/>
                                          </p:val>
                                        </p:tav>
                                      </p:tavLst>
                                    </p:anim>
                                    <p:anim calcmode="lin" valueType="num">
                                      <p:cBhvr>
                                        <p:cTn id="29" dur="1750" fill="hold"/>
                                        <p:tgtEl>
                                          <p:spTgt spid="4"/>
                                        </p:tgtEl>
                                        <p:attrNameLst>
                                          <p:attrName>ppt_h</p:attrName>
                                        </p:attrNameLst>
                                      </p:cBhvr>
                                      <p:tavLst>
                                        <p:tav tm="0">
                                          <p:val>
                                            <p:fltVal val="0"/>
                                          </p:val>
                                        </p:tav>
                                        <p:tav tm="100000">
                                          <p:val>
                                            <p:strVal val="#ppt_h"/>
                                          </p:val>
                                        </p:tav>
                                      </p:tavLst>
                                    </p:anim>
                                    <p:animEffect transition="in" filter="fade">
                                      <p:cBhvr>
                                        <p:cTn id="30" dur="175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 grpId="0" animBg="1"/>
      <p:bldP spid="1993" grpId="0" build="p" animBg="1"/>
      <p:bldP spid="2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134" name="Google Shape;1992;p43">
            <a:extLst>
              <a:ext uri="{FF2B5EF4-FFF2-40B4-BE49-F238E27FC236}">
                <a16:creationId xmlns:a16="http://schemas.microsoft.com/office/drawing/2014/main" id="{F7375F7A-7197-2D58-F585-EF517BB8C445}"/>
              </a:ext>
            </a:extLst>
          </p:cNvPr>
          <p:cNvSpPr txBox="1">
            <a:spLocks/>
          </p:cNvSpPr>
          <p:nvPr/>
        </p:nvSpPr>
        <p:spPr>
          <a:xfrm>
            <a:off x="1197851" y="657489"/>
            <a:ext cx="6748298" cy="14582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Baloo 2"/>
                <a:ea typeface="Baloo 2"/>
                <a:cs typeface="Baloo 2"/>
                <a:sym typeface="Baloo 2"/>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Baloo 2"/>
                <a:ea typeface="Baloo 2"/>
                <a:cs typeface="Baloo 2"/>
                <a:sym typeface="Baloo 2"/>
              </a:defRPr>
            </a:lvl9pPr>
          </a:lstStyle>
          <a:p>
            <a:r>
              <a:rPr lang="en-US" sz="2400">
                <a:latin typeface="#9Slide03 Impact" panose="02040603050506020204" pitchFamily="18" charset="0"/>
              </a:rPr>
              <a:t>Nêu tác dụng của dấu ngoặc kép trong câu sau:</a:t>
            </a:r>
            <a:br>
              <a:rPr lang="en-US" sz="2400">
                <a:latin typeface="#9Slide03 Impact" panose="02040603050506020204" pitchFamily="18" charset="0"/>
              </a:rPr>
            </a:br>
            <a:r>
              <a:rPr lang="en-US" sz="2400" b="1">
                <a:latin typeface="Cambria" panose="02040503050406030204" pitchFamily="18" charset="0"/>
                <a:ea typeface="Cambria" panose="02040503050406030204" pitchFamily="18" charset="0"/>
              </a:rPr>
              <a:t>Vân nói: “Ngày hôm nay mình phải cố gắng</a:t>
            </a:r>
          </a:p>
          <a:p>
            <a:r>
              <a:rPr lang="en-US" sz="2400" b="1">
                <a:latin typeface="Cambria" panose="02040503050406030204" pitchFamily="18" charset="0"/>
                <a:ea typeface="Cambria" panose="02040503050406030204" pitchFamily="18" charset="0"/>
              </a:rPr>
              <a:t> hơn hôm qua”.</a:t>
            </a:r>
            <a:endParaRPr lang="en-US" sz="3200" b="1">
              <a:solidFill>
                <a:schemeClr val="accent5">
                  <a:lumMod val="75000"/>
                </a:schemeClr>
              </a:solidFill>
              <a:latin typeface="Cambria" panose="02040503050406030204" pitchFamily="18" charset="0"/>
              <a:ea typeface="Cambria" panose="02040503050406030204" pitchFamily="18" charset="0"/>
            </a:endParaRPr>
          </a:p>
        </p:txBody>
      </p:sp>
      <p:sp>
        <p:nvSpPr>
          <p:cNvPr id="128" name="Rectangle: Rounded Corners 127">
            <a:extLst>
              <a:ext uri="{FF2B5EF4-FFF2-40B4-BE49-F238E27FC236}">
                <a16:creationId xmlns:a16="http://schemas.microsoft.com/office/drawing/2014/main" id="{79703FFB-B523-D97E-2078-3E8B7F0B150F}"/>
              </a:ext>
            </a:extLst>
          </p:cNvPr>
          <p:cNvSpPr/>
          <p:nvPr/>
        </p:nvSpPr>
        <p:spPr>
          <a:xfrm>
            <a:off x="3511770" y="126340"/>
            <a:ext cx="1793328" cy="572700"/>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2"/>
                </a:solidFill>
                <a:latin typeface="UTM Loko" panose="02040603050506020204" pitchFamily="18" charset="0"/>
              </a:rPr>
              <a:t>CÂU 3</a:t>
            </a:r>
          </a:p>
        </p:txBody>
      </p:sp>
      <p:sp>
        <p:nvSpPr>
          <p:cNvPr id="627" name="Google Shape;1993;p43">
            <a:extLst>
              <a:ext uri="{FF2B5EF4-FFF2-40B4-BE49-F238E27FC236}">
                <a16:creationId xmlns:a16="http://schemas.microsoft.com/office/drawing/2014/main" id="{2806FDB6-C1A3-F254-9A5C-B07A22F415E8}"/>
              </a:ext>
            </a:extLst>
          </p:cNvPr>
          <p:cNvSpPr txBox="1">
            <a:spLocks/>
          </p:cNvSpPr>
          <p:nvPr/>
        </p:nvSpPr>
        <p:spPr>
          <a:xfrm>
            <a:off x="1147534" y="2434123"/>
            <a:ext cx="2896717" cy="1885292"/>
          </a:xfrm>
          <a:prstGeom prst="rect">
            <a:avLst/>
          </a:prstGeom>
          <a:ln>
            <a:solidFill>
              <a:srgbClr val="FF0066"/>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a:solidFill>
                  <a:schemeClr val="bg2"/>
                </a:solidFill>
                <a:latin typeface="Cambria" panose="02040503050406030204" pitchFamily="18" charset="0"/>
                <a:ea typeface="Cambria" panose="02040503050406030204" pitchFamily="18" charset="0"/>
              </a:rPr>
              <a:t>Đánh dấu lời nói trực tiếp của nhân vật</a:t>
            </a:r>
          </a:p>
        </p:txBody>
      </p:sp>
      <p:pic>
        <p:nvPicPr>
          <p:cNvPr id="2" name="Picture 1">
            <a:hlinkClick r:id="rId4" action="ppaction://hlinksldjump"/>
            <a:extLst>
              <a:ext uri="{FF2B5EF4-FFF2-40B4-BE49-F238E27FC236}">
                <a16:creationId xmlns:a16="http://schemas.microsoft.com/office/drawing/2014/main" id="{922D4ABE-1D1B-72C8-14CA-265400787536}"/>
              </a:ext>
            </a:extLst>
          </p:cNvPr>
          <p:cNvPicPr>
            <a:picLocks noChangeAspect="1"/>
          </p:cNvPicPr>
          <p:nvPr/>
        </p:nvPicPr>
        <p:blipFill>
          <a:blip r:embed="rId5"/>
          <a:stretch>
            <a:fillRect/>
          </a:stretch>
        </p:blipFill>
        <p:spPr>
          <a:xfrm>
            <a:off x="4572000" y="2083979"/>
            <a:ext cx="2871465" cy="2402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outVertical)">
                                      <p:cBhvr>
                                        <p:cTn id="7" dur="500"/>
                                        <p:tgtEl>
                                          <p:spTgt spid="128"/>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barn(outVertical)">
                                      <p:cBhvr>
                                        <p:cTn id="11" dur="500"/>
                                        <p:tgtEl>
                                          <p:spTgt spid="13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27"/>
                                        </p:tgtEl>
                                        <p:attrNameLst>
                                          <p:attrName>style.visibility</p:attrName>
                                        </p:attrNameLst>
                                      </p:cBhvr>
                                      <p:to>
                                        <p:strVal val="visible"/>
                                      </p:to>
                                    </p:set>
                                    <p:anim calcmode="lin" valueType="num">
                                      <p:cBhvr additive="base">
                                        <p:cTn id="16" dur="500" fill="hold"/>
                                        <p:tgtEl>
                                          <p:spTgt spid="627"/>
                                        </p:tgtEl>
                                        <p:attrNameLst>
                                          <p:attrName>ppt_x</p:attrName>
                                        </p:attrNameLst>
                                      </p:cBhvr>
                                      <p:tavLst>
                                        <p:tav tm="0">
                                          <p:val>
                                            <p:strVal val="#ppt_x"/>
                                          </p:val>
                                        </p:tav>
                                        <p:tav tm="100000">
                                          <p:val>
                                            <p:strVal val="#ppt_x"/>
                                          </p:val>
                                        </p:tav>
                                      </p:tavLst>
                                    </p:anim>
                                    <p:anim calcmode="lin" valueType="num">
                                      <p:cBhvr additive="base">
                                        <p:cTn id="17" dur="500" fill="hold"/>
                                        <p:tgtEl>
                                          <p:spTgt spid="6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500" fill="hold"/>
                                        <p:tgtEl>
                                          <p:spTgt spid="2"/>
                                        </p:tgtEl>
                                        <p:attrNameLst>
                                          <p:attrName>ppt_w</p:attrName>
                                        </p:attrNameLst>
                                      </p:cBhvr>
                                      <p:tavLst>
                                        <p:tav tm="0">
                                          <p:val>
                                            <p:fltVal val="0"/>
                                          </p:val>
                                        </p:tav>
                                        <p:tav tm="100000">
                                          <p:val>
                                            <p:strVal val="#ppt_w"/>
                                          </p:val>
                                        </p:tav>
                                      </p:tavLst>
                                    </p:anim>
                                    <p:anim calcmode="lin" valueType="num">
                                      <p:cBhvr>
                                        <p:cTn id="23" dur="1500" fill="hold"/>
                                        <p:tgtEl>
                                          <p:spTgt spid="2"/>
                                        </p:tgtEl>
                                        <p:attrNameLst>
                                          <p:attrName>ppt_h</p:attrName>
                                        </p:attrNameLst>
                                      </p:cBhvr>
                                      <p:tavLst>
                                        <p:tav tm="0">
                                          <p:val>
                                            <p:fltVal val="0"/>
                                          </p:val>
                                        </p:tav>
                                        <p:tav tm="100000">
                                          <p:val>
                                            <p:strVal val="#ppt_h"/>
                                          </p:val>
                                        </p:tav>
                                      </p:tavLst>
                                    </p:anim>
                                    <p:animEffect transition="in" filter="fade">
                                      <p:cBhvr>
                                        <p:cTn id="24" dur="1500"/>
                                        <p:tgtEl>
                                          <p:spTgt spid="2"/>
                                        </p:tgtEl>
                                      </p:cBhvr>
                                    </p:animEffect>
                                    <p:anim calcmode="lin" valueType="num">
                                      <p:cBhvr>
                                        <p:cTn id="25" dur="1500" fill="hold"/>
                                        <p:tgtEl>
                                          <p:spTgt spid="2"/>
                                        </p:tgtEl>
                                        <p:attrNameLst>
                                          <p:attrName>ppt_x</p:attrName>
                                        </p:attrNameLst>
                                      </p:cBhvr>
                                      <p:tavLst>
                                        <p:tav tm="0">
                                          <p:val>
                                            <p:fltVal val="0.5"/>
                                          </p:val>
                                        </p:tav>
                                        <p:tav tm="100000">
                                          <p:val>
                                            <p:strVal val="#ppt_x"/>
                                          </p:val>
                                        </p:tav>
                                      </p:tavLst>
                                    </p:anim>
                                    <p:anim calcmode="lin" valueType="num">
                                      <p:cBhvr>
                                        <p:cTn id="26" dur="1500" fill="hold"/>
                                        <p:tgtEl>
                                          <p:spTgt spid="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28" grpId="0" animBg="1"/>
      <p:bldP spid="6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32"/>
          <p:cNvSpPr txBox="1">
            <a:spLocks noGrp="1"/>
          </p:cNvSpPr>
          <p:nvPr>
            <p:ph type="title"/>
          </p:nvPr>
        </p:nvSpPr>
        <p:spPr>
          <a:xfrm>
            <a:off x="2096317" y="302825"/>
            <a:ext cx="4797931" cy="7909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9Slide03 Impact" panose="02040603050506020204" pitchFamily="18" charset="0"/>
              </a:rPr>
              <a:t>Dấu ngoặc kép</a:t>
            </a:r>
            <a:endParaRPr>
              <a:latin typeface="#9Slide03 Impact" panose="02040603050506020204" pitchFamily="18" charset="0"/>
            </a:endParaRPr>
          </a:p>
        </p:txBody>
      </p:sp>
      <p:cxnSp>
        <p:nvCxnSpPr>
          <p:cNvPr id="5" name="Straight Connector 4">
            <a:extLst>
              <a:ext uri="{FF2B5EF4-FFF2-40B4-BE49-F238E27FC236}">
                <a16:creationId xmlns:a16="http://schemas.microsoft.com/office/drawing/2014/main" id="{61BCEEF7-D80B-558C-DC92-8CF914573BCF}"/>
              </a:ext>
            </a:extLst>
          </p:cNvPr>
          <p:cNvCxnSpPr>
            <a:cxnSpLocks/>
            <a:stCxn id="18" idx="0"/>
            <a:endCxn id="1493" idx="2"/>
          </p:cNvCxnSpPr>
          <p:nvPr/>
        </p:nvCxnSpPr>
        <p:spPr>
          <a:xfrm flipV="1">
            <a:off x="2633897" y="1093784"/>
            <a:ext cx="1861386" cy="133623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
            <a:extLst>
              <a:ext uri="{FF2B5EF4-FFF2-40B4-BE49-F238E27FC236}">
                <a16:creationId xmlns:a16="http://schemas.microsoft.com/office/drawing/2014/main" id="{6E92FD9E-E6E1-BB01-26B7-F03F1DC35C85}"/>
              </a:ext>
            </a:extLst>
          </p:cNvPr>
          <p:cNvSpPr>
            <a:spLocks noChangeArrowheads="1"/>
          </p:cNvSpPr>
          <p:nvPr/>
        </p:nvSpPr>
        <p:spPr bwMode="auto">
          <a:xfrm>
            <a:off x="772510" y="2430019"/>
            <a:ext cx="3722773" cy="206912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98399" tIns="49199" rIns="98399" bIns="49199" anchor="ctr">
            <a:spAutoFit/>
          </a:bodyPr>
          <a:lstStyle/>
          <a:p>
            <a:pPr algn="ctr">
              <a:defRPr/>
            </a:pPr>
            <a:r>
              <a:rPr kumimoji="1" lang="en-US" sz="3200" b="1" dirty="0" err="1">
                <a:solidFill>
                  <a:schemeClr val="bg2"/>
                </a:solidFill>
                <a:latin typeface="UTM Avo" panose="02040603050506020204" pitchFamily="18" charset="0"/>
              </a:rPr>
              <a:t>dẫn</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lời</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nói</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trực</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tiếp</a:t>
            </a:r>
            <a:r>
              <a:rPr kumimoji="1" lang="en-US" sz="3200" b="1" dirty="0">
                <a:solidFill>
                  <a:schemeClr val="bg2"/>
                </a:solidFill>
                <a:latin typeface="UTM Avo" panose="02040603050506020204" pitchFamily="18" charset="0"/>
              </a:rPr>
              <a:t> </a:t>
            </a:r>
            <a:r>
              <a:rPr kumimoji="1" lang="en-US" sz="3200" b="1" dirty="0" err="1">
                <a:solidFill>
                  <a:schemeClr val="bg2"/>
                </a:solidFill>
                <a:latin typeface="UTM Avo" panose="02040603050506020204" pitchFamily="18" charset="0"/>
              </a:rPr>
              <a:t>của</a:t>
            </a:r>
            <a:r>
              <a:rPr kumimoji="1" lang="en-US" sz="3200" b="1" dirty="0">
                <a:solidFill>
                  <a:schemeClr val="bg2"/>
                </a:solidFill>
                <a:latin typeface="UTM Avo" panose="02040603050506020204" pitchFamily="18" charset="0"/>
              </a:rPr>
              <a:t> </a:t>
            </a:r>
            <a:r>
              <a:rPr kumimoji="1" lang="en-US" sz="3200" b="1" err="1">
                <a:solidFill>
                  <a:schemeClr val="bg2"/>
                </a:solidFill>
                <a:latin typeface="UTM Avo" panose="02040603050506020204" pitchFamily="18" charset="0"/>
              </a:rPr>
              <a:t>nhân</a:t>
            </a:r>
            <a:r>
              <a:rPr kumimoji="1" lang="en-US" sz="3200" b="1">
                <a:solidFill>
                  <a:schemeClr val="bg2"/>
                </a:solidFill>
                <a:latin typeface="UTM Avo" panose="02040603050506020204" pitchFamily="18" charset="0"/>
              </a:rPr>
              <a:t> vật, đi với dấu hai chấm</a:t>
            </a:r>
            <a:endParaRPr kumimoji="1" lang="en-US" sz="3200" b="1" dirty="0">
              <a:solidFill>
                <a:schemeClr val="bg2"/>
              </a:solidFill>
              <a:latin typeface="UTM Avo" panose="02040603050506020204" pitchFamily="18" charset="0"/>
            </a:endParaRPr>
          </a:p>
        </p:txBody>
      </p:sp>
      <p:cxnSp>
        <p:nvCxnSpPr>
          <p:cNvPr id="15" name="Straight Connector 14">
            <a:extLst>
              <a:ext uri="{FF2B5EF4-FFF2-40B4-BE49-F238E27FC236}">
                <a16:creationId xmlns:a16="http://schemas.microsoft.com/office/drawing/2014/main" id="{8A19FC60-98E5-B2C1-7020-D10631E37D22}"/>
              </a:ext>
            </a:extLst>
          </p:cNvPr>
          <p:cNvCxnSpPr>
            <a:cxnSpLocks/>
            <a:stCxn id="12" idx="0"/>
            <a:endCxn id="1493" idx="2"/>
          </p:cNvCxnSpPr>
          <p:nvPr/>
        </p:nvCxnSpPr>
        <p:spPr>
          <a:xfrm flipH="1" flipV="1">
            <a:off x="4495283" y="1093784"/>
            <a:ext cx="2009201" cy="158245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
            <a:extLst>
              <a:ext uri="{FF2B5EF4-FFF2-40B4-BE49-F238E27FC236}">
                <a16:creationId xmlns:a16="http://schemas.microsoft.com/office/drawing/2014/main" id="{85B16FA7-4E8D-1111-4800-D7DCCD684D60}"/>
              </a:ext>
            </a:extLst>
          </p:cNvPr>
          <p:cNvSpPr>
            <a:spLocks noChangeArrowheads="1"/>
          </p:cNvSpPr>
          <p:nvPr/>
        </p:nvSpPr>
        <p:spPr bwMode="auto">
          <a:xfrm>
            <a:off x="4734372" y="2676240"/>
            <a:ext cx="3540224" cy="157668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98399" tIns="49199" rIns="98399" bIns="49199" anchor="ctr">
            <a:spAutoFit/>
          </a:bodyPr>
          <a:lstStyle/>
          <a:p>
            <a:pPr algn="ctr">
              <a:defRPr/>
            </a:pPr>
            <a:r>
              <a:rPr kumimoji="1" lang="en-US" sz="3200" b="1">
                <a:solidFill>
                  <a:schemeClr val="bg2"/>
                </a:solidFill>
                <a:latin typeface="UTM Avo" panose="02040603050506020204" pitchFamily="18" charset="0"/>
              </a:rPr>
              <a:t>Đánh dấu từ được dùng với nghĩa đặc biệt</a:t>
            </a:r>
            <a:endParaRPr kumimoji="1" lang="en-US" sz="3200" b="1" dirty="0">
              <a:solidFill>
                <a:schemeClr val="bg2"/>
              </a:solidFill>
              <a:latin typeface="UTM Avo" panose="02040603050506020204" pitchFamily="18" charset="0"/>
            </a:endParaRPr>
          </a:p>
        </p:txBody>
      </p:sp>
    </p:spTree>
    <p:extLst>
      <p:ext uri="{BB962C8B-B14F-4D97-AF65-F5344CB8AC3E}">
        <p14:creationId xmlns:p14="http://schemas.microsoft.com/office/powerpoint/2010/main" val="41989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sp>
        <p:nvSpPr>
          <p:cNvPr id="54" name="Google Shape;2153;p46">
            <a:extLst>
              <a:ext uri="{FF2B5EF4-FFF2-40B4-BE49-F238E27FC236}">
                <a16:creationId xmlns:a16="http://schemas.microsoft.com/office/drawing/2014/main" id="{1F13F836-75F8-1535-A833-3092B4CB7C3E}"/>
              </a:ext>
            </a:extLst>
          </p:cNvPr>
          <p:cNvSpPr txBox="1">
            <a:spLocks noGrp="1"/>
          </p:cNvSpPr>
          <p:nvPr>
            <p:ph type="title"/>
          </p:nvPr>
        </p:nvSpPr>
        <p:spPr>
          <a:xfrm>
            <a:off x="2381077" y="2001982"/>
            <a:ext cx="4397400" cy="13692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solidFill>
                  <a:srgbClr val="0070C0"/>
                </a:solidFill>
                <a:latin typeface="#9Slide07 IcielQueulat Uni" panose="00000A00000000000000" pitchFamily="2" charset="0"/>
              </a:rPr>
              <a:t>Dặn dò</a:t>
            </a:r>
            <a:endParaRPr sz="6600">
              <a:solidFill>
                <a:srgbClr val="0070C0"/>
              </a:solidFill>
              <a:latin typeface="#9Slide07 IcielQueulat Uni" panose="00000A00000000000000" pitchFamily="2" charset="0"/>
            </a:endParaRPr>
          </a:p>
        </p:txBody>
      </p:sp>
      <p:grpSp>
        <p:nvGrpSpPr>
          <p:cNvPr id="55" name="Google Shape;2176;p46">
            <a:extLst>
              <a:ext uri="{FF2B5EF4-FFF2-40B4-BE49-F238E27FC236}">
                <a16:creationId xmlns:a16="http://schemas.microsoft.com/office/drawing/2014/main" id="{5629D077-9613-3B35-13C5-B565C350A87E}"/>
              </a:ext>
            </a:extLst>
          </p:cNvPr>
          <p:cNvGrpSpPr/>
          <p:nvPr/>
        </p:nvGrpSpPr>
        <p:grpSpPr>
          <a:xfrm>
            <a:off x="5694043" y="2409354"/>
            <a:ext cx="586284" cy="554530"/>
            <a:chOff x="359650" y="1034800"/>
            <a:chExt cx="572375" cy="541375"/>
          </a:xfrm>
        </p:grpSpPr>
        <p:sp>
          <p:nvSpPr>
            <p:cNvPr id="56" name="Google Shape;2177;p46">
              <a:extLst>
                <a:ext uri="{FF2B5EF4-FFF2-40B4-BE49-F238E27FC236}">
                  <a16:creationId xmlns:a16="http://schemas.microsoft.com/office/drawing/2014/main" id="{FE14DBB7-A3FD-FE0C-B5AB-DC64EC55C42B}"/>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8;p46">
              <a:extLst>
                <a:ext uri="{FF2B5EF4-FFF2-40B4-BE49-F238E27FC236}">
                  <a16:creationId xmlns:a16="http://schemas.microsoft.com/office/drawing/2014/main" id="{BE3EA641-1C6A-26DB-B3D1-926ACE9CD1CC}"/>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9;p46">
              <a:extLst>
                <a:ext uri="{FF2B5EF4-FFF2-40B4-BE49-F238E27FC236}">
                  <a16:creationId xmlns:a16="http://schemas.microsoft.com/office/drawing/2014/main" id="{BBB37BE7-5967-1BB2-DF13-A93A7A530745}"/>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0;p46">
              <a:extLst>
                <a:ext uri="{FF2B5EF4-FFF2-40B4-BE49-F238E27FC236}">
                  <a16:creationId xmlns:a16="http://schemas.microsoft.com/office/drawing/2014/main" id="{999B1069-0A8A-6606-0B69-6E8D86F38C89}"/>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1;p46">
              <a:extLst>
                <a:ext uri="{FF2B5EF4-FFF2-40B4-BE49-F238E27FC236}">
                  <a16:creationId xmlns:a16="http://schemas.microsoft.com/office/drawing/2014/main" id="{AA686F02-A59A-E6E0-5548-34B1F2F25DC6}"/>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2;p46">
              <a:extLst>
                <a:ext uri="{FF2B5EF4-FFF2-40B4-BE49-F238E27FC236}">
                  <a16:creationId xmlns:a16="http://schemas.microsoft.com/office/drawing/2014/main" id="{82C194A9-0948-282A-1EFA-88166E7A2EB3}"/>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3;p46">
              <a:extLst>
                <a:ext uri="{FF2B5EF4-FFF2-40B4-BE49-F238E27FC236}">
                  <a16:creationId xmlns:a16="http://schemas.microsoft.com/office/drawing/2014/main" id="{AE0B10DA-124B-8E19-24EB-D4EAD1576B9A}"/>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4;p46">
              <a:extLst>
                <a:ext uri="{FF2B5EF4-FFF2-40B4-BE49-F238E27FC236}">
                  <a16:creationId xmlns:a16="http://schemas.microsoft.com/office/drawing/2014/main" id="{CD37CD3F-3696-D37E-65EA-B58263EE355B}"/>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5;p46">
              <a:extLst>
                <a:ext uri="{FF2B5EF4-FFF2-40B4-BE49-F238E27FC236}">
                  <a16:creationId xmlns:a16="http://schemas.microsoft.com/office/drawing/2014/main" id="{220367E1-F289-FB2D-50E6-7D4262AA81A3}"/>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6;p46">
              <a:extLst>
                <a:ext uri="{FF2B5EF4-FFF2-40B4-BE49-F238E27FC236}">
                  <a16:creationId xmlns:a16="http://schemas.microsoft.com/office/drawing/2014/main" id="{5ECD9BA9-3414-C628-62ED-EDB58E0433DA}"/>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7;p46">
              <a:extLst>
                <a:ext uri="{FF2B5EF4-FFF2-40B4-BE49-F238E27FC236}">
                  <a16:creationId xmlns:a16="http://schemas.microsoft.com/office/drawing/2014/main" id="{BAB20B12-F2BE-FDAB-1F93-5B47BC7F07EB}"/>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8;p46">
              <a:extLst>
                <a:ext uri="{FF2B5EF4-FFF2-40B4-BE49-F238E27FC236}">
                  <a16:creationId xmlns:a16="http://schemas.microsoft.com/office/drawing/2014/main" id="{A146A6D1-E473-C26A-9761-C609A4A4BE8D}"/>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9;p46">
              <a:extLst>
                <a:ext uri="{FF2B5EF4-FFF2-40B4-BE49-F238E27FC236}">
                  <a16:creationId xmlns:a16="http://schemas.microsoft.com/office/drawing/2014/main" id="{696B5C97-4A33-49EE-EED8-4751029FE173}"/>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0;p46">
              <a:extLst>
                <a:ext uri="{FF2B5EF4-FFF2-40B4-BE49-F238E27FC236}">
                  <a16:creationId xmlns:a16="http://schemas.microsoft.com/office/drawing/2014/main" id="{2C4E0BFF-C91B-C732-C1C9-2F8E1E8F74D5}"/>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1;p46">
              <a:extLst>
                <a:ext uri="{FF2B5EF4-FFF2-40B4-BE49-F238E27FC236}">
                  <a16:creationId xmlns:a16="http://schemas.microsoft.com/office/drawing/2014/main" id="{08C0979C-C6B1-3F69-660F-A06E187E7415}"/>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2;p46">
              <a:extLst>
                <a:ext uri="{FF2B5EF4-FFF2-40B4-BE49-F238E27FC236}">
                  <a16:creationId xmlns:a16="http://schemas.microsoft.com/office/drawing/2014/main" id="{1DA6AAAE-9A24-8AB6-B018-9F317B95B0CB}"/>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3;p46">
              <a:extLst>
                <a:ext uri="{FF2B5EF4-FFF2-40B4-BE49-F238E27FC236}">
                  <a16:creationId xmlns:a16="http://schemas.microsoft.com/office/drawing/2014/main" id="{37463E03-7BFB-9430-165A-F43703AA21EE}"/>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4;p46">
              <a:extLst>
                <a:ext uri="{FF2B5EF4-FFF2-40B4-BE49-F238E27FC236}">
                  <a16:creationId xmlns:a16="http://schemas.microsoft.com/office/drawing/2014/main" id="{44A0DBE4-5E08-1E11-CD3A-282517CDA8DC}"/>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5;p46">
              <a:extLst>
                <a:ext uri="{FF2B5EF4-FFF2-40B4-BE49-F238E27FC236}">
                  <a16:creationId xmlns:a16="http://schemas.microsoft.com/office/drawing/2014/main" id="{E0035C06-FC91-BB23-133D-73BDDD4775AC}"/>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6;p46">
              <a:extLst>
                <a:ext uri="{FF2B5EF4-FFF2-40B4-BE49-F238E27FC236}">
                  <a16:creationId xmlns:a16="http://schemas.microsoft.com/office/drawing/2014/main" id="{F8F656FB-9056-9580-168D-06EB4F6C6280}"/>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7;p46">
              <a:extLst>
                <a:ext uri="{FF2B5EF4-FFF2-40B4-BE49-F238E27FC236}">
                  <a16:creationId xmlns:a16="http://schemas.microsoft.com/office/drawing/2014/main" id="{F265B229-95B3-0F5F-3E2A-61DD3C57A7D6}"/>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8;p46">
              <a:extLst>
                <a:ext uri="{FF2B5EF4-FFF2-40B4-BE49-F238E27FC236}">
                  <a16:creationId xmlns:a16="http://schemas.microsoft.com/office/drawing/2014/main" id="{481C0F74-6968-4F79-983C-5A992B135B23}"/>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9;p46">
              <a:extLst>
                <a:ext uri="{FF2B5EF4-FFF2-40B4-BE49-F238E27FC236}">
                  <a16:creationId xmlns:a16="http://schemas.microsoft.com/office/drawing/2014/main" id="{264F402D-4EE4-35D8-ECDD-ABF9EA9D7987}"/>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176;p46">
            <a:extLst>
              <a:ext uri="{FF2B5EF4-FFF2-40B4-BE49-F238E27FC236}">
                <a16:creationId xmlns:a16="http://schemas.microsoft.com/office/drawing/2014/main" id="{FB77DE01-1AF1-4702-3A46-C8395FFCB6AB}"/>
              </a:ext>
            </a:extLst>
          </p:cNvPr>
          <p:cNvGrpSpPr/>
          <p:nvPr/>
        </p:nvGrpSpPr>
        <p:grpSpPr>
          <a:xfrm>
            <a:off x="1948383" y="1900432"/>
            <a:ext cx="586284" cy="554530"/>
            <a:chOff x="359650" y="1034800"/>
            <a:chExt cx="572375" cy="541375"/>
          </a:xfrm>
        </p:grpSpPr>
        <p:sp>
          <p:nvSpPr>
            <p:cNvPr id="28" name="Google Shape;2177;p46">
              <a:extLst>
                <a:ext uri="{FF2B5EF4-FFF2-40B4-BE49-F238E27FC236}">
                  <a16:creationId xmlns:a16="http://schemas.microsoft.com/office/drawing/2014/main" id="{73BDA0E4-06AB-1879-EA8C-69A683CA4965}"/>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8;p46">
              <a:extLst>
                <a:ext uri="{FF2B5EF4-FFF2-40B4-BE49-F238E27FC236}">
                  <a16:creationId xmlns:a16="http://schemas.microsoft.com/office/drawing/2014/main" id="{C0759BA8-8201-4E04-B7A4-8B2A5A5DC8D7}"/>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9;p46">
              <a:extLst>
                <a:ext uri="{FF2B5EF4-FFF2-40B4-BE49-F238E27FC236}">
                  <a16:creationId xmlns:a16="http://schemas.microsoft.com/office/drawing/2014/main" id="{4D3991E5-72BF-8197-C4CE-36F69D9BD0E8}"/>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80;p46">
              <a:extLst>
                <a:ext uri="{FF2B5EF4-FFF2-40B4-BE49-F238E27FC236}">
                  <a16:creationId xmlns:a16="http://schemas.microsoft.com/office/drawing/2014/main" id="{CCD086EE-BF39-84FF-C9F6-038F38792B96}"/>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1;p46">
              <a:extLst>
                <a:ext uri="{FF2B5EF4-FFF2-40B4-BE49-F238E27FC236}">
                  <a16:creationId xmlns:a16="http://schemas.microsoft.com/office/drawing/2014/main" id="{7F12ABC0-26E2-9B06-D18D-C8678277CF26}"/>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2;p46">
              <a:extLst>
                <a:ext uri="{FF2B5EF4-FFF2-40B4-BE49-F238E27FC236}">
                  <a16:creationId xmlns:a16="http://schemas.microsoft.com/office/drawing/2014/main" id="{522E221B-6CB4-BE9A-980F-E3150D449BBD}"/>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3;p46">
              <a:extLst>
                <a:ext uri="{FF2B5EF4-FFF2-40B4-BE49-F238E27FC236}">
                  <a16:creationId xmlns:a16="http://schemas.microsoft.com/office/drawing/2014/main" id="{A07C688D-127F-7C99-9A21-21765A21C043}"/>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4;p46">
              <a:extLst>
                <a:ext uri="{FF2B5EF4-FFF2-40B4-BE49-F238E27FC236}">
                  <a16:creationId xmlns:a16="http://schemas.microsoft.com/office/drawing/2014/main" id="{06DD9087-7A9C-2323-1BE2-2EEB0DCEC843}"/>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5;p46">
              <a:extLst>
                <a:ext uri="{FF2B5EF4-FFF2-40B4-BE49-F238E27FC236}">
                  <a16:creationId xmlns:a16="http://schemas.microsoft.com/office/drawing/2014/main" id="{D4416ED6-AF26-9645-8626-7161B9C0CEB0}"/>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6;p46">
              <a:extLst>
                <a:ext uri="{FF2B5EF4-FFF2-40B4-BE49-F238E27FC236}">
                  <a16:creationId xmlns:a16="http://schemas.microsoft.com/office/drawing/2014/main" id="{85377E54-5FA5-6151-BFDA-7E849614E211}"/>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7;p46">
              <a:extLst>
                <a:ext uri="{FF2B5EF4-FFF2-40B4-BE49-F238E27FC236}">
                  <a16:creationId xmlns:a16="http://schemas.microsoft.com/office/drawing/2014/main" id="{58844B85-DB37-7FDB-ACA7-E35674A20D96}"/>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8;p46">
              <a:extLst>
                <a:ext uri="{FF2B5EF4-FFF2-40B4-BE49-F238E27FC236}">
                  <a16:creationId xmlns:a16="http://schemas.microsoft.com/office/drawing/2014/main" id="{2CCC6F61-798C-07CC-4799-44AA836A6E65}"/>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9;p46">
              <a:extLst>
                <a:ext uri="{FF2B5EF4-FFF2-40B4-BE49-F238E27FC236}">
                  <a16:creationId xmlns:a16="http://schemas.microsoft.com/office/drawing/2014/main" id="{6A60E742-537B-D6AC-1B7B-899968EA652A}"/>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90;p46">
              <a:extLst>
                <a:ext uri="{FF2B5EF4-FFF2-40B4-BE49-F238E27FC236}">
                  <a16:creationId xmlns:a16="http://schemas.microsoft.com/office/drawing/2014/main" id="{F071C837-51E2-E454-422D-A5ACBD212830}"/>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91;p46">
              <a:extLst>
                <a:ext uri="{FF2B5EF4-FFF2-40B4-BE49-F238E27FC236}">
                  <a16:creationId xmlns:a16="http://schemas.microsoft.com/office/drawing/2014/main" id="{2E763872-840A-CB6E-B65F-B990253850AE}"/>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92;p46">
              <a:extLst>
                <a:ext uri="{FF2B5EF4-FFF2-40B4-BE49-F238E27FC236}">
                  <a16:creationId xmlns:a16="http://schemas.microsoft.com/office/drawing/2014/main" id="{CC358F95-AB33-0266-6C96-F636BBFA4611}"/>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3;p46">
              <a:extLst>
                <a:ext uri="{FF2B5EF4-FFF2-40B4-BE49-F238E27FC236}">
                  <a16:creationId xmlns:a16="http://schemas.microsoft.com/office/drawing/2014/main" id="{A7000134-8C4D-884C-E5E2-FCB6B64DC774}"/>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4;p46">
              <a:extLst>
                <a:ext uri="{FF2B5EF4-FFF2-40B4-BE49-F238E27FC236}">
                  <a16:creationId xmlns:a16="http://schemas.microsoft.com/office/drawing/2014/main" id="{1E867482-E7BD-6537-CBF6-E28556247C97}"/>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5;p46">
              <a:extLst>
                <a:ext uri="{FF2B5EF4-FFF2-40B4-BE49-F238E27FC236}">
                  <a16:creationId xmlns:a16="http://schemas.microsoft.com/office/drawing/2014/main" id="{D77AE059-14AE-CDC9-A121-EE6C94952A63}"/>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6;p46">
              <a:extLst>
                <a:ext uri="{FF2B5EF4-FFF2-40B4-BE49-F238E27FC236}">
                  <a16:creationId xmlns:a16="http://schemas.microsoft.com/office/drawing/2014/main" id="{F28EAEE7-1F9A-06C2-A535-CF5A0990EBAB}"/>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7;p46">
              <a:extLst>
                <a:ext uri="{FF2B5EF4-FFF2-40B4-BE49-F238E27FC236}">
                  <a16:creationId xmlns:a16="http://schemas.microsoft.com/office/drawing/2014/main" id="{C47A95B7-DD0E-9F9C-6B47-4905DC5D8021}"/>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8;p46">
              <a:extLst>
                <a:ext uri="{FF2B5EF4-FFF2-40B4-BE49-F238E27FC236}">
                  <a16:creationId xmlns:a16="http://schemas.microsoft.com/office/drawing/2014/main" id="{20BC7175-FF0E-E905-C45F-6DCEB476E40F}"/>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9;p46">
              <a:extLst>
                <a:ext uri="{FF2B5EF4-FFF2-40B4-BE49-F238E27FC236}">
                  <a16:creationId xmlns:a16="http://schemas.microsoft.com/office/drawing/2014/main" id="{1EBF92DE-DC71-7E71-9C9A-60E61FB2AB6C}"/>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176;p46">
            <a:extLst>
              <a:ext uri="{FF2B5EF4-FFF2-40B4-BE49-F238E27FC236}">
                <a16:creationId xmlns:a16="http://schemas.microsoft.com/office/drawing/2014/main" id="{54BC3840-B155-C928-4239-111F6E4D372F}"/>
              </a:ext>
            </a:extLst>
          </p:cNvPr>
          <p:cNvGrpSpPr/>
          <p:nvPr/>
        </p:nvGrpSpPr>
        <p:grpSpPr>
          <a:xfrm>
            <a:off x="2495653" y="1713062"/>
            <a:ext cx="586284" cy="554530"/>
            <a:chOff x="359650" y="1034800"/>
            <a:chExt cx="572375" cy="541375"/>
          </a:xfrm>
        </p:grpSpPr>
        <p:sp>
          <p:nvSpPr>
            <p:cNvPr id="52" name="Google Shape;2177;p46">
              <a:extLst>
                <a:ext uri="{FF2B5EF4-FFF2-40B4-BE49-F238E27FC236}">
                  <a16:creationId xmlns:a16="http://schemas.microsoft.com/office/drawing/2014/main" id="{7C3B7026-A02B-C40A-4ADE-2A32F5F1848B}"/>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8;p46">
              <a:extLst>
                <a:ext uri="{FF2B5EF4-FFF2-40B4-BE49-F238E27FC236}">
                  <a16:creationId xmlns:a16="http://schemas.microsoft.com/office/drawing/2014/main" id="{DA3A4527-3345-8A5E-DB41-BFF8FB93C21C}"/>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79;p46">
              <a:extLst>
                <a:ext uri="{FF2B5EF4-FFF2-40B4-BE49-F238E27FC236}">
                  <a16:creationId xmlns:a16="http://schemas.microsoft.com/office/drawing/2014/main" id="{80C8D2D4-28E5-CE78-5A91-8D9226AA662B}"/>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0;p46">
              <a:extLst>
                <a:ext uri="{FF2B5EF4-FFF2-40B4-BE49-F238E27FC236}">
                  <a16:creationId xmlns:a16="http://schemas.microsoft.com/office/drawing/2014/main" id="{C84049F6-954A-27CC-A670-9ACCE5B56726}"/>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1;p46">
              <a:extLst>
                <a:ext uri="{FF2B5EF4-FFF2-40B4-BE49-F238E27FC236}">
                  <a16:creationId xmlns:a16="http://schemas.microsoft.com/office/drawing/2014/main" id="{53143925-DA80-73B4-B72F-D3E12728B012}"/>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2;p46">
              <a:extLst>
                <a:ext uri="{FF2B5EF4-FFF2-40B4-BE49-F238E27FC236}">
                  <a16:creationId xmlns:a16="http://schemas.microsoft.com/office/drawing/2014/main" id="{3C1C9653-049C-C2D7-922E-7908632D1021}"/>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3;p46">
              <a:extLst>
                <a:ext uri="{FF2B5EF4-FFF2-40B4-BE49-F238E27FC236}">
                  <a16:creationId xmlns:a16="http://schemas.microsoft.com/office/drawing/2014/main" id="{12B3E69B-A619-C7A0-025E-5323E151CC30}"/>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4;p46">
              <a:extLst>
                <a:ext uri="{FF2B5EF4-FFF2-40B4-BE49-F238E27FC236}">
                  <a16:creationId xmlns:a16="http://schemas.microsoft.com/office/drawing/2014/main" id="{BE6E5D19-EE06-3D2F-0593-0388B3BC15A4}"/>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5;p46">
              <a:extLst>
                <a:ext uri="{FF2B5EF4-FFF2-40B4-BE49-F238E27FC236}">
                  <a16:creationId xmlns:a16="http://schemas.microsoft.com/office/drawing/2014/main" id="{4192B3E6-7919-E0F4-EE12-FD755C553882}"/>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6;p46">
              <a:extLst>
                <a:ext uri="{FF2B5EF4-FFF2-40B4-BE49-F238E27FC236}">
                  <a16:creationId xmlns:a16="http://schemas.microsoft.com/office/drawing/2014/main" id="{AB445F0D-F0EB-5FE4-6512-066E9921B858}"/>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87;p46">
              <a:extLst>
                <a:ext uri="{FF2B5EF4-FFF2-40B4-BE49-F238E27FC236}">
                  <a16:creationId xmlns:a16="http://schemas.microsoft.com/office/drawing/2014/main" id="{EB304BBE-94BB-BF8D-32B4-5AB2B436286B}"/>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88;p46">
              <a:extLst>
                <a:ext uri="{FF2B5EF4-FFF2-40B4-BE49-F238E27FC236}">
                  <a16:creationId xmlns:a16="http://schemas.microsoft.com/office/drawing/2014/main" id="{B371AB56-CC5C-BF93-160D-A6EC73B51395}"/>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89;p46">
              <a:extLst>
                <a:ext uri="{FF2B5EF4-FFF2-40B4-BE49-F238E27FC236}">
                  <a16:creationId xmlns:a16="http://schemas.microsoft.com/office/drawing/2014/main" id="{571DE1B7-AB29-5A63-7AD4-45B72EEC8781}"/>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0;p46">
              <a:extLst>
                <a:ext uri="{FF2B5EF4-FFF2-40B4-BE49-F238E27FC236}">
                  <a16:creationId xmlns:a16="http://schemas.microsoft.com/office/drawing/2014/main" id="{18DFF0FD-6F69-BC12-F8E3-F43239844241}"/>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1;p46">
              <a:extLst>
                <a:ext uri="{FF2B5EF4-FFF2-40B4-BE49-F238E27FC236}">
                  <a16:creationId xmlns:a16="http://schemas.microsoft.com/office/drawing/2014/main" id="{883A3B97-A0E4-3A44-D696-CD34E75A275E}"/>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2;p46">
              <a:extLst>
                <a:ext uri="{FF2B5EF4-FFF2-40B4-BE49-F238E27FC236}">
                  <a16:creationId xmlns:a16="http://schemas.microsoft.com/office/drawing/2014/main" id="{A432F806-76AD-D739-A025-2C34FB2A97F7}"/>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3;p46">
              <a:extLst>
                <a:ext uri="{FF2B5EF4-FFF2-40B4-BE49-F238E27FC236}">
                  <a16:creationId xmlns:a16="http://schemas.microsoft.com/office/drawing/2014/main" id="{5F3931C3-CE5B-85D6-7AF8-8DE7A010B266}"/>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4;p46">
              <a:extLst>
                <a:ext uri="{FF2B5EF4-FFF2-40B4-BE49-F238E27FC236}">
                  <a16:creationId xmlns:a16="http://schemas.microsoft.com/office/drawing/2014/main" id="{9E511A5D-8380-2906-A874-105B02ADD664}"/>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5;p46">
              <a:extLst>
                <a:ext uri="{FF2B5EF4-FFF2-40B4-BE49-F238E27FC236}">
                  <a16:creationId xmlns:a16="http://schemas.microsoft.com/office/drawing/2014/main" id="{B9281C46-5230-296B-6D4B-49CE3C56543C}"/>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96;p46">
              <a:extLst>
                <a:ext uri="{FF2B5EF4-FFF2-40B4-BE49-F238E27FC236}">
                  <a16:creationId xmlns:a16="http://schemas.microsoft.com/office/drawing/2014/main" id="{8C49A5DD-6478-7C1C-C91F-CE27B109ECF7}"/>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97;p46">
              <a:extLst>
                <a:ext uri="{FF2B5EF4-FFF2-40B4-BE49-F238E27FC236}">
                  <a16:creationId xmlns:a16="http://schemas.microsoft.com/office/drawing/2014/main" id="{7007EF79-1461-F622-35AD-DA2F3ACBE288}"/>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98;p46">
              <a:extLst>
                <a:ext uri="{FF2B5EF4-FFF2-40B4-BE49-F238E27FC236}">
                  <a16:creationId xmlns:a16="http://schemas.microsoft.com/office/drawing/2014/main" id="{C60F73B6-C4BC-5411-1A0A-716B6A0C0273}"/>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99;p46">
              <a:extLst>
                <a:ext uri="{FF2B5EF4-FFF2-40B4-BE49-F238E27FC236}">
                  <a16:creationId xmlns:a16="http://schemas.microsoft.com/office/drawing/2014/main" id="{C75372ED-76A0-6CA9-8A28-9F3A44088C2E}"/>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2176;p46">
            <a:extLst>
              <a:ext uri="{FF2B5EF4-FFF2-40B4-BE49-F238E27FC236}">
                <a16:creationId xmlns:a16="http://schemas.microsoft.com/office/drawing/2014/main" id="{7EEC9497-D208-13E9-5D48-2440952CA481}"/>
              </a:ext>
            </a:extLst>
          </p:cNvPr>
          <p:cNvGrpSpPr/>
          <p:nvPr/>
        </p:nvGrpSpPr>
        <p:grpSpPr>
          <a:xfrm>
            <a:off x="2149903" y="1538355"/>
            <a:ext cx="586284" cy="554530"/>
            <a:chOff x="359650" y="1034800"/>
            <a:chExt cx="572375" cy="541375"/>
          </a:xfrm>
        </p:grpSpPr>
        <p:sp>
          <p:nvSpPr>
            <p:cNvPr id="101" name="Google Shape;2177;p46">
              <a:extLst>
                <a:ext uri="{FF2B5EF4-FFF2-40B4-BE49-F238E27FC236}">
                  <a16:creationId xmlns:a16="http://schemas.microsoft.com/office/drawing/2014/main" id="{CAF4D6A6-64D4-CEC7-EB55-F64691867D70}"/>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8;p46">
              <a:extLst>
                <a:ext uri="{FF2B5EF4-FFF2-40B4-BE49-F238E27FC236}">
                  <a16:creationId xmlns:a16="http://schemas.microsoft.com/office/drawing/2014/main" id="{FA6902A4-289A-45CC-911A-36F51E8C0B68}"/>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79;p46">
              <a:extLst>
                <a:ext uri="{FF2B5EF4-FFF2-40B4-BE49-F238E27FC236}">
                  <a16:creationId xmlns:a16="http://schemas.microsoft.com/office/drawing/2014/main" id="{BE69EDAC-C972-6D3F-ED50-332B2DC7EBE9}"/>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0;p46">
              <a:extLst>
                <a:ext uri="{FF2B5EF4-FFF2-40B4-BE49-F238E27FC236}">
                  <a16:creationId xmlns:a16="http://schemas.microsoft.com/office/drawing/2014/main" id="{57DD43B7-529E-FFEC-17DC-0FE0B434AA2A}"/>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81;p46">
              <a:extLst>
                <a:ext uri="{FF2B5EF4-FFF2-40B4-BE49-F238E27FC236}">
                  <a16:creationId xmlns:a16="http://schemas.microsoft.com/office/drawing/2014/main" id="{DAB91122-2C8D-9F03-905C-D20FCC54F86F}"/>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82;p46">
              <a:extLst>
                <a:ext uri="{FF2B5EF4-FFF2-40B4-BE49-F238E27FC236}">
                  <a16:creationId xmlns:a16="http://schemas.microsoft.com/office/drawing/2014/main" id="{48C8986F-0CB3-D196-8620-D76FEF417CFC}"/>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3;p46">
              <a:extLst>
                <a:ext uri="{FF2B5EF4-FFF2-40B4-BE49-F238E27FC236}">
                  <a16:creationId xmlns:a16="http://schemas.microsoft.com/office/drawing/2014/main" id="{656DB32A-EE5B-4731-E3C2-993F58B4DDE7}"/>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84;p46">
              <a:extLst>
                <a:ext uri="{FF2B5EF4-FFF2-40B4-BE49-F238E27FC236}">
                  <a16:creationId xmlns:a16="http://schemas.microsoft.com/office/drawing/2014/main" id="{F64602AD-91F4-B5D5-1E62-1509D4DAA2D3}"/>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85;p46">
              <a:extLst>
                <a:ext uri="{FF2B5EF4-FFF2-40B4-BE49-F238E27FC236}">
                  <a16:creationId xmlns:a16="http://schemas.microsoft.com/office/drawing/2014/main" id="{091B65BD-5BEA-2803-8C53-4ABB7359D63D}"/>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6;p46">
              <a:extLst>
                <a:ext uri="{FF2B5EF4-FFF2-40B4-BE49-F238E27FC236}">
                  <a16:creationId xmlns:a16="http://schemas.microsoft.com/office/drawing/2014/main" id="{8D6AF847-8E27-AD18-E82D-898FDBC8B543}"/>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87;p46">
              <a:extLst>
                <a:ext uri="{FF2B5EF4-FFF2-40B4-BE49-F238E27FC236}">
                  <a16:creationId xmlns:a16="http://schemas.microsoft.com/office/drawing/2014/main" id="{7B29AABF-784A-EEB3-FCD5-E3746AFA1E80}"/>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8;p46">
              <a:extLst>
                <a:ext uri="{FF2B5EF4-FFF2-40B4-BE49-F238E27FC236}">
                  <a16:creationId xmlns:a16="http://schemas.microsoft.com/office/drawing/2014/main" id="{F3F650C6-64B7-EEBB-39B0-1446D76B5713}"/>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89;p46">
              <a:extLst>
                <a:ext uri="{FF2B5EF4-FFF2-40B4-BE49-F238E27FC236}">
                  <a16:creationId xmlns:a16="http://schemas.microsoft.com/office/drawing/2014/main" id="{E8F9F35D-6C60-EC64-FF9C-8B866BB0AFD3}"/>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0;p46">
              <a:extLst>
                <a:ext uri="{FF2B5EF4-FFF2-40B4-BE49-F238E27FC236}">
                  <a16:creationId xmlns:a16="http://schemas.microsoft.com/office/drawing/2014/main" id="{1EF8BFAE-F013-5BBB-0B40-B1951793AC1A}"/>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91;p46">
              <a:extLst>
                <a:ext uri="{FF2B5EF4-FFF2-40B4-BE49-F238E27FC236}">
                  <a16:creationId xmlns:a16="http://schemas.microsoft.com/office/drawing/2014/main" id="{E9F02109-D70B-E646-AD7E-7DF66140BE90}"/>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92;p46">
              <a:extLst>
                <a:ext uri="{FF2B5EF4-FFF2-40B4-BE49-F238E27FC236}">
                  <a16:creationId xmlns:a16="http://schemas.microsoft.com/office/drawing/2014/main" id="{7AAA7A83-65E0-D8B8-6B0F-EFD51ECD0801}"/>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93;p46">
              <a:extLst>
                <a:ext uri="{FF2B5EF4-FFF2-40B4-BE49-F238E27FC236}">
                  <a16:creationId xmlns:a16="http://schemas.microsoft.com/office/drawing/2014/main" id="{0450CD46-25FC-0787-5C98-0F02F54AFE5E}"/>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94;p46">
              <a:extLst>
                <a:ext uri="{FF2B5EF4-FFF2-40B4-BE49-F238E27FC236}">
                  <a16:creationId xmlns:a16="http://schemas.microsoft.com/office/drawing/2014/main" id="{EE7F244D-0F81-7D62-11ED-20BB21E1F281}"/>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95;p46">
              <a:extLst>
                <a:ext uri="{FF2B5EF4-FFF2-40B4-BE49-F238E27FC236}">
                  <a16:creationId xmlns:a16="http://schemas.microsoft.com/office/drawing/2014/main" id="{B95D6E5E-CE7C-652E-75CD-51090F9FDC56}"/>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96;p46">
              <a:extLst>
                <a:ext uri="{FF2B5EF4-FFF2-40B4-BE49-F238E27FC236}">
                  <a16:creationId xmlns:a16="http://schemas.microsoft.com/office/drawing/2014/main" id="{00FAD0F2-564A-93BD-4C84-5BC5B78211DB}"/>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97;p46">
              <a:extLst>
                <a:ext uri="{FF2B5EF4-FFF2-40B4-BE49-F238E27FC236}">
                  <a16:creationId xmlns:a16="http://schemas.microsoft.com/office/drawing/2014/main" id="{FE1D124D-ABD7-332D-B338-00C4765CA424}"/>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98;p46">
              <a:extLst>
                <a:ext uri="{FF2B5EF4-FFF2-40B4-BE49-F238E27FC236}">
                  <a16:creationId xmlns:a16="http://schemas.microsoft.com/office/drawing/2014/main" id="{6586C7A4-1170-884F-CC9F-02974F1045A4}"/>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99;p46">
              <a:extLst>
                <a:ext uri="{FF2B5EF4-FFF2-40B4-BE49-F238E27FC236}">
                  <a16:creationId xmlns:a16="http://schemas.microsoft.com/office/drawing/2014/main" id="{49AF36CD-E7F0-9D86-E64F-B4DB15680F3D}"/>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176;p46">
            <a:extLst>
              <a:ext uri="{FF2B5EF4-FFF2-40B4-BE49-F238E27FC236}">
                <a16:creationId xmlns:a16="http://schemas.microsoft.com/office/drawing/2014/main" id="{1889AA96-52BA-6AD3-015D-ECE8497AF9C4}"/>
              </a:ext>
            </a:extLst>
          </p:cNvPr>
          <p:cNvGrpSpPr/>
          <p:nvPr/>
        </p:nvGrpSpPr>
        <p:grpSpPr>
          <a:xfrm>
            <a:off x="6366010" y="2862386"/>
            <a:ext cx="586284" cy="554530"/>
            <a:chOff x="359650" y="1034800"/>
            <a:chExt cx="572375" cy="541375"/>
          </a:xfrm>
        </p:grpSpPr>
        <p:sp>
          <p:nvSpPr>
            <p:cNvPr id="125" name="Google Shape;2177;p46">
              <a:extLst>
                <a:ext uri="{FF2B5EF4-FFF2-40B4-BE49-F238E27FC236}">
                  <a16:creationId xmlns:a16="http://schemas.microsoft.com/office/drawing/2014/main" id="{00EDA53F-6AFD-A34F-A0C3-EC15A456E6D3}"/>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78;p46">
              <a:extLst>
                <a:ext uri="{FF2B5EF4-FFF2-40B4-BE49-F238E27FC236}">
                  <a16:creationId xmlns:a16="http://schemas.microsoft.com/office/drawing/2014/main" id="{4DB5B5A8-4B0E-3C2E-21DD-3E99684458FA}"/>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79;p46">
              <a:extLst>
                <a:ext uri="{FF2B5EF4-FFF2-40B4-BE49-F238E27FC236}">
                  <a16:creationId xmlns:a16="http://schemas.microsoft.com/office/drawing/2014/main" id="{7C436D9C-C2BD-EF1D-1EC6-FEC7C0C45B4A}"/>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80;p46">
              <a:extLst>
                <a:ext uri="{FF2B5EF4-FFF2-40B4-BE49-F238E27FC236}">
                  <a16:creationId xmlns:a16="http://schemas.microsoft.com/office/drawing/2014/main" id="{CD3E89A6-7ADB-270B-36EB-95B99A319962}"/>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81;p46">
              <a:extLst>
                <a:ext uri="{FF2B5EF4-FFF2-40B4-BE49-F238E27FC236}">
                  <a16:creationId xmlns:a16="http://schemas.microsoft.com/office/drawing/2014/main" id="{0E6632F1-44E5-2E84-7E52-0D04D3E950EA}"/>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82;p46">
              <a:extLst>
                <a:ext uri="{FF2B5EF4-FFF2-40B4-BE49-F238E27FC236}">
                  <a16:creationId xmlns:a16="http://schemas.microsoft.com/office/drawing/2014/main" id="{DC28B546-B81B-7B89-B59D-6B2329B7B426}"/>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83;p46">
              <a:extLst>
                <a:ext uri="{FF2B5EF4-FFF2-40B4-BE49-F238E27FC236}">
                  <a16:creationId xmlns:a16="http://schemas.microsoft.com/office/drawing/2014/main" id="{67A8ABA7-51E6-E0FD-4083-2BB5E9ABA0E6}"/>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84;p46">
              <a:extLst>
                <a:ext uri="{FF2B5EF4-FFF2-40B4-BE49-F238E27FC236}">
                  <a16:creationId xmlns:a16="http://schemas.microsoft.com/office/drawing/2014/main" id="{F439D9B5-1021-1713-9DCD-74171B2FEFE3}"/>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85;p46">
              <a:extLst>
                <a:ext uri="{FF2B5EF4-FFF2-40B4-BE49-F238E27FC236}">
                  <a16:creationId xmlns:a16="http://schemas.microsoft.com/office/drawing/2014/main" id="{F1CA32E3-11E6-85A1-17DE-049CB8FDAA2C}"/>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86;p46">
              <a:extLst>
                <a:ext uri="{FF2B5EF4-FFF2-40B4-BE49-F238E27FC236}">
                  <a16:creationId xmlns:a16="http://schemas.microsoft.com/office/drawing/2014/main" id="{16D8C377-BF92-F819-671F-6B9E609B27BA}"/>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87;p46">
              <a:extLst>
                <a:ext uri="{FF2B5EF4-FFF2-40B4-BE49-F238E27FC236}">
                  <a16:creationId xmlns:a16="http://schemas.microsoft.com/office/drawing/2014/main" id="{309D6BB9-F713-3272-5725-61A4C04EEFF3}"/>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88;p46">
              <a:extLst>
                <a:ext uri="{FF2B5EF4-FFF2-40B4-BE49-F238E27FC236}">
                  <a16:creationId xmlns:a16="http://schemas.microsoft.com/office/drawing/2014/main" id="{1F6B9B7E-DFB5-1B51-1976-8ECFD56AA3C9}"/>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89;p46">
              <a:extLst>
                <a:ext uri="{FF2B5EF4-FFF2-40B4-BE49-F238E27FC236}">
                  <a16:creationId xmlns:a16="http://schemas.microsoft.com/office/drawing/2014/main" id="{68D3EE94-E741-F71B-1682-2E7BEEAA0ED2}"/>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90;p46">
              <a:extLst>
                <a:ext uri="{FF2B5EF4-FFF2-40B4-BE49-F238E27FC236}">
                  <a16:creationId xmlns:a16="http://schemas.microsoft.com/office/drawing/2014/main" id="{BA01606A-8C36-C441-225C-5D2CCA15042B}"/>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91;p46">
              <a:extLst>
                <a:ext uri="{FF2B5EF4-FFF2-40B4-BE49-F238E27FC236}">
                  <a16:creationId xmlns:a16="http://schemas.microsoft.com/office/drawing/2014/main" id="{AA5D9127-26A8-D668-9BE4-6B2D32D01E09}"/>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92;p46">
              <a:extLst>
                <a:ext uri="{FF2B5EF4-FFF2-40B4-BE49-F238E27FC236}">
                  <a16:creationId xmlns:a16="http://schemas.microsoft.com/office/drawing/2014/main" id="{2254EBC1-C325-20CA-7235-49AF139FBA25}"/>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93;p46">
              <a:extLst>
                <a:ext uri="{FF2B5EF4-FFF2-40B4-BE49-F238E27FC236}">
                  <a16:creationId xmlns:a16="http://schemas.microsoft.com/office/drawing/2014/main" id="{F784265D-8861-3354-54B4-90E290B8738A}"/>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94;p46">
              <a:extLst>
                <a:ext uri="{FF2B5EF4-FFF2-40B4-BE49-F238E27FC236}">
                  <a16:creationId xmlns:a16="http://schemas.microsoft.com/office/drawing/2014/main" id="{449D72A4-F3C9-8392-6B80-127A8D9230F6}"/>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95;p46">
              <a:extLst>
                <a:ext uri="{FF2B5EF4-FFF2-40B4-BE49-F238E27FC236}">
                  <a16:creationId xmlns:a16="http://schemas.microsoft.com/office/drawing/2014/main" id="{210B95BD-AB64-7035-6C27-195EF56CC487}"/>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96;p46">
              <a:extLst>
                <a:ext uri="{FF2B5EF4-FFF2-40B4-BE49-F238E27FC236}">
                  <a16:creationId xmlns:a16="http://schemas.microsoft.com/office/drawing/2014/main" id="{5CBF4A04-B33E-7CB4-CE2E-BB17ECE22558}"/>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97;p46">
              <a:extLst>
                <a:ext uri="{FF2B5EF4-FFF2-40B4-BE49-F238E27FC236}">
                  <a16:creationId xmlns:a16="http://schemas.microsoft.com/office/drawing/2014/main" id="{65FF93C9-E085-38BD-8278-19EA211E4949}"/>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98;p46">
              <a:extLst>
                <a:ext uri="{FF2B5EF4-FFF2-40B4-BE49-F238E27FC236}">
                  <a16:creationId xmlns:a16="http://schemas.microsoft.com/office/drawing/2014/main" id="{7A1F7C1F-9F4C-1779-D02F-FCD5CCE222B8}"/>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99;p46">
              <a:extLst>
                <a:ext uri="{FF2B5EF4-FFF2-40B4-BE49-F238E27FC236}">
                  <a16:creationId xmlns:a16="http://schemas.microsoft.com/office/drawing/2014/main" id="{6F3DEA80-CDB9-9EB6-3E5E-838C79B7D7C2}"/>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2176;p46">
            <a:extLst>
              <a:ext uri="{FF2B5EF4-FFF2-40B4-BE49-F238E27FC236}">
                <a16:creationId xmlns:a16="http://schemas.microsoft.com/office/drawing/2014/main" id="{0E9ACB58-7541-1063-FCC3-3118977A3109}"/>
              </a:ext>
            </a:extLst>
          </p:cNvPr>
          <p:cNvGrpSpPr/>
          <p:nvPr/>
        </p:nvGrpSpPr>
        <p:grpSpPr>
          <a:xfrm>
            <a:off x="6790441" y="2883351"/>
            <a:ext cx="586284" cy="554530"/>
            <a:chOff x="359650" y="1034800"/>
            <a:chExt cx="572375" cy="541375"/>
          </a:xfrm>
        </p:grpSpPr>
        <p:sp>
          <p:nvSpPr>
            <p:cNvPr id="149" name="Google Shape;2177;p46">
              <a:extLst>
                <a:ext uri="{FF2B5EF4-FFF2-40B4-BE49-F238E27FC236}">
                  <a16:creationId xmlns:a16="http://schemas.microsoft.com/office/drawing/2014/main" id="{68795DF8-0378-2A33-6548-0EFFF18C6DC3}"/>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8;p46">
              <a:extLst>
                <a:ext uri="{FF2B5EF4-FFF2-40B4-BE49-F238E27FC236}">
                  <a16:creationId xmlns:a16="http://schemas.microsoft.com/office/drawing/2014/main" id="{A1401A00-675B-ED72-8A7E-C9A1ADE7DE8E}"/>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9;p46">
              <a:extLst>
                <a:ext uri="{FF2B5EF4-FFF2-40B4-BE49-F238E27FC236}">
                  <a16:creationId xmlns:a16="http://schemas.microsoft.com/office/drawing/2014/main" id="{EBCBD782-1D93-3CA1-C2F5-C793BFE5AA90}"/>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80;p46">
              <a:extLst>
                <a:ext uri="{FF2B5EF4-FFF2-40B4-BE49-F238E27FC236}">
                  <a16:creationId xmlns:a16="http://schemas.microsoft.com/office/drawing/2014/main" id="{78D74573-A063-8DD6-A99E-56590EAAA9E2}"/>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81;p46">
              <a:extLst>
                <a:ext uri="{FF2B5EF4-FFF2-40B4-BE49-F238E27FC236}">
                  <a16:creationId xmlns:a16="http://schemas.microsoft.com/office/drawing/2014/main" id="{9491611A-7581-4A8D-DB9C-0762A0A9A658}"/>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82;p46">
              <a:extLst>
                <a:ext uri="{FF2B5EF4-FFF2-40B4-BE49-F238E27FC236}">
                  <a16:creationId xmlns:a16="http://schemas.microsoft.com/office/drawing/2014/main" id="{6262771E-9D4F-018B-DE5A-67A5345C1B94}"/>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83;p46">
              <a:extLst>
                <a:ext uri="{FF2B5EF4-FFF2-40B4-BE49-F238E27FC236}">
                  <a16:creationId xmlns:a16="http://schemas.microsoft.com/office/drawing/2014/main" id="{DA344457-C36E-3482-F22C-BA00B21B5F63}"/>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4;p46">
              <a:extLst>
                <a:ext uri="{FF2B5EF4-FFF2-40B4-BE49-F238E27FC236}">
                  <a16:creationId xmlns:a16="http://schemas.microsoft.com/office/drawing/2014/main" id="{DC2679FE-6738-7016-7AFC-AD632DF54A20}"/>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5;p46">
              <a:extLst>
                <a:ext uri="{FF2B5EF4-FFF2-40B4-BE49-F238E27FC236}">
                  <a16:creationId xmlns:a16="http://schemas.microsoft.com/office/drawing/2014/main" id="{058C2414-8DFF-CA69-94F1-74473B165B3A}"/>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6;p46">
              <a:extLst>
                <a:ext uri="{FF2B5EF4-FFF2-40B4-BE49-F238E27FC236}">
                  <a16:creationId xmlns:a16="http://schemas.microsoft.com/office/drawing/2014/main" id="{9C896A99-CB98-BF79-3115-CF48186C7F9D}"/>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7;p46">
              <a:extLst>
                <a:ext uri="{FF2B5EF4-FFF2-40B4-BE49-F238E27FC236}">
                  <a16:creationId xmlns:a16="http://schemas.microsoft.com/office/drawing/2014/main" id="{822A6AAA-9942-AB30-D316-8D1D09E16F2B}"/>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8;p46">
              <a:extLst>
                <a:ext uri="{FF2B5EF4-FFF2-40B4-BE49-F238E27FC236}">
                  <a16:creationId xmlns:a16="http://schemas.microsoft.com/office/drawing/2014/main" id="{2FA11622-87D8-DA5F-1D70-67720D26510D}"/>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9;p46">
              <a:extLst>
                <a:ext uri="{FF2B5EF4-FFF2-40B4-BE49-F238E27FC236}">
                  <a16:creationId xmlns:a16="http://schemas.microsoft.com/office/drawing/2014/main" id="{7CD2769D-DC58-F4A0-AC61-66912DB4DDDF}"/>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90;p46">
              <a:extLst>
                <a:ext uri="{FF2B5EF4-FFF2-40B4-BE49-F238E27FC236}">
                  <a16:creationId xmlns:a16="http://schemas.microsoft.com/office/drawing/2014/main" id="{42427758-27D7-6A64-2007-C2A16A91437D}"/>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91;p46">
              <a:extLst>
                <a:ext uri="{FF2B5EF4-FFF2-40B4-BE49-F238E27FC236}">
                  <a16:creationId xmlns:a16="http://schemas.microsoft.com/office/drawing/2014/main" id="{09BF60CC-1B24-5999-AD12-921ED946786E}"/>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92;p46">
              <a:extLst>
                <a:ext uri="{FF2B5EF4-FFF2-40B4-BE49-F238E27FC236}">
                  <a16:creationId xmlns:a16="http://schemas.microsoft.com/office/drawing/2014/main" id="{2575100B-C59F-0E19-DCEC-DF9EB99B3A3B}"/>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93;p46">
              <a:extLst>
                <a:ext uri="{FF2B5EF4-FFF2-40B4-BE49-F238E27FC236}">
                  <a16:creationId xmlns:a16="http://schemas.microsoft.com/office/drawing/2014/main" id="{A993C0F8-F4AE-C075-6692-58B212E99EB0}"/>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4;p46">
              <a:extLst>
                <a:ext uri="{FF2B5EF4-FFF2-40B4-BE49-F238E27FC236}">
                  <a16:creationId xmlns:a16="http://schemas.microsoft.com/office/drawing/2014/main" id="{25A4E8E3-A9D0-3A3A-C3A7-40853AF057EF}"/>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5;p46">
              <a:extLst>
                <a:ext uri="{FF2B5EF4-FFF2-40B4-BE49-F238E27FC236}">
                  <a16:creationId xmlns:a16="http://schemas.microsoft.com/office/drawing/2014/main" id="{6FC59448-C2CB-D1C5-4E29-906F998687D5}"/>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6;p46">
              <a:extLst>
                <a:ext uri="{FF2B5EF4-FFF2-40B4-BE49-F238E27FC236}">
                  <a16:creationId xmlns:a16="http://schemas.microsoft.com/office/drawing/2014/main" id="{1CFFE69F-E365-84F1-1ED5-BD3CF4482C1C}"/>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7;p46">
              <a:extLst>
                <a:ext uri="{FF2B5EF4-FFF2-40B4-BE49-F238E27FC236}">
                  <a16:creationId xmlns:a16="http://schemas.microsoft.com/office/drawing/2014/main" id="{AD92BB15-580D-8234-7D77-AD2F2CF763D1}"/>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8;p46">
              <a:extLst>
                <a:ext uri="{FF2B5EF4-FFF2-40B4-BE49-F238E27FC236}">
                  <a16:creationId xmlns:a16="http://schemas.microsoft.com/office/drawing/2014/main" id="{0041CF8F-8B9A-F160-A00D-13B9A0EECE8D}"/>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9;p46">
              <a:extLst>
                <a:ext uri="{FF2B5EF4-FFF2-40B4-BE49-F238E27FC236}">
                  <a16:creationId xmlns:a16="http://schemas.microsoft.com/office/drawing/2014/main" id="{E738212A-629D-19A0-FF0D-CEE455395786}"/>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2176;p46">
            <a:extLst>
              <a:ext uri="{FF2B5EF4-FFF2-40B4-BE49-F238E27FC236}">
                <a16:creationId xmlns:a16="http://schemas.microsoft.com/office/drawing/2014/main" id="{468EC988-300C-2228-C727-A6991734C046}"/>
              </a:ext>
            </a:extLst>
          </p:cNvPr>
          <p:cNvGrpSpPr/>
          <p:nvPr/>
        </p:nvGrpSpPr>
        <p:grpSpPr>
          <a:xfrm>
            <a:off x="2900713" y="2426387"/>
            <a:ext cx="586284" cy="554530"/>
            <a:chOff x="359650" y="1034800"/>
            <a:chExt cx="572375" cy="541375"/>
          </a:xfrm>
        </p:grpSpPr>
        <p:sp>
          <p:nvSpPr>
            <p:cNvPr id="173" name="Google Shape;2177;p46">
              <a:extLst>
                <a:ext uri="{FF2B5EF4-FFF2-40B4-BE49-F238E27FC236}">
                  <a16:creationId xmlns:a16="http://schemas.microsoft.com/office/drawing/2014/main" id="{38000098-9599-7396-05F5-98C96F1F9AB0}"/>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78;p46">
              <a:extLst>
                <a:ext uri="{FF2B5EF4-FFF2-40B4-BE49-F238E27FC236}">
                  <a16:creationId xmlns:a16="http://schemas.microsoft.com/office/drawing/2014/main" id="{6FBC0AFA-7EE2-F547-9F82-D0D1E15B9C0F}"/>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79;p46">
              <a:extLst>
                <a:ext uri="{FF2B5EF4-FFF2-40B4-BE49-F238E27FC236}">
                  <a16:creationId xmlns:a16="http://schemas.microsoft.com/office/drawing/2014/main" id="{BFBACCDF-6F01-7AEE-7372-38F8400B10FB}"/>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80;p46">
              <a:extLst>
                <a:ext uri="{FF2B5EF4-FFF2-40B4-BE49-F238E27FC236}">
                  <a16:creationId xmlns:a16="http://schemas.microsoft.com/office/drawing/2014/main" id="{5D73A669-CE63-7CCC-9ECE-03AEC83C8040}"/>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81;p46">
              <a:extLst>
                <a:ext uri="{FF2B5EF4-FFF2-40B4-BE49-F238E27FC236}">
                  <a16:creationId xmlns:a16="http://schemas.microsoft.com/office/drawing/2014/main" id="{8430281C-FFED-F43D-AEA4-6290CBAE1AD1}"/>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82;p46">
              <a:extLst>
                <a:ext uri="{FF2B5EF4-FFF2-40B4-BE49-F238E27FC236}">
                  <a16:creationId xmlns:a16="http://schemas.microsoft.com/office/drawing/2014/main" id="{9A91C8DB-6A0F-4DF8-B339-334F169E10CF}"/>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83;p46">
              <a:extLst>
                <a:ext uri="{FF2B5EF4-FFF2-40B4-BE49-F238E27FC236}">
                  <a16:creationId xmlns:a16="http://schemas.microsoft.com/office/drawing/2014/main" id="{24499964-A272-CDFD-E194-E9FD58020123}"/>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84;p46">
              <a:extLst>
                <a:ext uri="{FF2B5EF4-FFF2-40B4-BE49-F238E27FC236}">
                  <a16:creationId xmlns:a16="http://schemas.microsoft.com/office/drawing/2014/main" id="{FF46C18E-F2B6-AF73-0208-D4A6A0518D92}"/>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85;p46">
              <a:extLst>
                <a:ext uri="{FF2B5EF4-FFF2-40B4-BE49-F238E27FC236}">
                  <a16:creationId xmlns:a16="http://schemas.microsoft.com/office/drawing/2014/main" id="{6D862FDB-5E4E-4643-40FA-A2D14DB0D392}"/>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86;p46">
              <a:extLst>
                <a:ext uri="{FF2B5EF4-FFF2-40B4-BE49-F238E27FC236}">
                  <a16:creationId xmlns:a16="http://schemas.microsoft.com/office/drawing/2014/main" id="{37C10E6D-CCFC-821A-BE98-9FF549FC0D4F}"/>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87;p46">
              <a:extLst>
                <a:ext uri="{FF2B5EF4-FFF2-40B4-BE49-F238E27FC236}">
                  <a16:creationId xmlns:a16="http://schemas.microsoft.com/office/drawing/2014/main" id="{C9A78433-8362-19D6-9756-B692913E0F6B}"/>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88;p46">
              <a:extLst>
                <a:ext uri="{FF2B5EF4-FFF2-40B4-BE49-F238E27FC236}">
                  <a16:creationId xmlns:a16="http://schemas.microsoft.com/office/drawing/2014/main" id="{7711520B-404C-6A9E-615F-85501EAEEF4C}"/>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89;p46">
              <a:extLst>
                <a:ext uri="{FF2B5EF4-FFF2-40B4-BE49-F238E27FC236}">
                  <a16:creationId xmlns:a16="http://schemas.microsoft.com/office/drawing/2014/main" id="{85D19080-9F3A-C630-18E9-C597FED9C33E}"/>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90;p46">
              <a:extLst>
                <a:ext uri="{FF2B5EF4-FFF2-40B4-BE49-F238E27FC236}">
                  <a16:creationId xmlns:a16="http://schemas.microsoft.com/office/drawing/2014/main" id="{64F3AC02-EA4F-DB03-4866-AAE591789DFE}"/>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91;p46">
              <a:extLst>
                <a:ext uri="{FF2B5EF4-FFF2-40B4-BE49-F238E27FC236}">
                  <a16:creationId xmlns:a16="http://schemas.microsoft.com/office/drawing/2014/main" id="{4D5988BE-498F-AEF1-A20C-99C53BD0D2D9}"/>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92;p46">
              <a:extLst>
                <a:ext uri="{FF2B5EF4-FFF2-40B4-BE49-F238E27FC236}">
                  <a16:creationId xmlns:a16="http://schemas.microsoft.com/office/drawing/2014/main" id="{5F72ACBE-371B-E9EC-1E40-86AFDEE0B3C3}"/>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93;p46">
              <a:extLst>
                <a:ext uri="{FF2B5EF4-FFF2-40B4-BE49-F238E27FC236}">
                  <a16:creationId xmlns:a16="http://schemas.microsoft.com/office/drawing/2014/main" id="{53DCC394-60F6-997A-E422-412D9AEEEEA2}"/>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94;p46">
              <a:extLst>
                <a:ext uri="{FF2B5EF4-FFF2-40B4-BE49-F238E27FC236}">
                  <a16:creationId xmlns:a16="http://schemas.microsoft.com/office/drawing/2014/main" id="{4FFF5DC6-757C-E144-8A7A-BD73558E44C4}"/>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95;p46">
              <a:extLst>
                <a:ext uri="{FF2B5EF4-FFF2-40B4-BE49-F238E27FC236}">
                  <a16:creationId xmlns:a16="http://schemas.microsoft.com/office/drawing/2014/main" id="{1D7744B7-48A4-649C-09F0-A7BAF65A39FB}"/>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96;p46">
              <a:extLst>
                <a:ext uri="{FF2B5EF4-FFF2-40B4-BE49-F238E27FC236}">
                  <a16:creationId xmlns:a16="http://schemas.microsoft.com/office/drawing/2014/main" id="{04B88CD6-0246-DE0E-7CB8-D0FB0CF9B4F4}"/>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97;p46">
              <a:extLst>
                <a:ext uri="{FF2B5EF4-FFF2-40B4-BE49-F238E27FC236}">
                  <a16:creationId xmlns:a16="http://schemas.microsoft.com/office/drawing/2014/main" id="{EB2C3AB0-BC3B-48C6-74C2-18A1A7AC6779}"/>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98;p46">
              <a:extLst>
                <a:ext uri="{FF2B5EF4-FFF2-40B4-BE49-F238E27FC236}">
                  <a16:creationId xmlns:a16="http://schemas.microsoft.com/office/drawing/2014/main" id="{D19CA040-DA63-0591-B0F4-C8AB9DEEA612}"/>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99;p46">
              <a:extLst>
                <a:ext uri="{FF2B5EF4-FFF2-40B4-BE49-F238E27FC236}">
                  <a16:creationId xmlns:a16="http://schemas.microsoft.com/office/drawing/2014/main" id="{58DA3E80-A5D5-3B79-5416-25F0889DC296}"/>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2176;p46">
            <a:extLst>
              <a:ext uri="{FF2B5EF4-FFF2-40B4-BE49-F238E27FC236}">
                <a16:creationId xmlns:a16="http://schemas.microsoft.com/office/drawing/2014/main" id="{EA7E6E6E-56D8-67AE-5D7D-78923CC9F646}"/>
              </a:ext>
            </a:extLst>
          </p:cNvPr>
          <p:cNvGrpSpPr/>
          <p:nvPr/>
        </p:nvGrpSpPr>
        <p:grpSpPr>
          <a:xfrm>
            <a:off x="6547926" y="3181948"/>
            <a:ext cx="586284" cy="554530"/>
            <a:chOff x="359650" y="1034800"/>
            <a:chExt cx="572375" cy="541375"/>
          </a:xfrm>
        </p:grpSpPr>
        <p:sp>
          <p:nvSpPr>
            <p:cNvPr id="197" name="Google Shape;2177;p46">
              <a:extLst>
                <a:ext uri="{FF2B5EF4-FFF2-40B4-BE49-F238E27FC236}">
                  <a16:creationId xmlns:a16="http://schemas.microsoft.com/office/drawing/2014/main" id="{3988BDA8-1B07-CA7E-AE99-6A1119FA4C76}"/>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78;p46">
              <a:extLst>
                <a:ext uri="{FF2B5EF4-FFF2-40B4-BE49-F238E27FC236}">
                  <a16:creationId xmlns:a16="http://schemas.microsoft.com/office/drawing/2014/main" id="{9B09FD78-552E-96CE-C758-3E526A96E8F3}"/>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79;p46">
              <a:extLst>
                <a:ext uri="{FF2B5EF4-FFF2-40B4-BE49-F238E27FC236}">
                  <a16:creationId xmlns:a16="http://schemas.microsoft.com/office/drawing/2014/main" id="{49F3AE84-69F7-B2D6-A0BB-CC3CD8B879BE}"/>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80;p46">
              <a:extLst>
                <a:ext uri="{FF2B5EF4-FFF2-40B4-BE49-F238E27FC236}">
                  <a16:creationId xmlns:a16="http://schemas.microsoft.com/office/drawing/2014/main" id="{9DDFD529-D6F0-692D-33D2-92490EFA5261}"/>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81;p46">
              <a:extLst>
                <a:ext uri="{FF2B5EF4-FFF2-40B4-BE49-F238E27FC236}">
                  <a16:creationId xmlns:a16="http://schemas.microsoft.com/office/drawing/2014/main" id="{9F9D4089-0309-6605-407C-3185E6516A85}"/>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82;p46">
              <a:extLst>
                <a:ext uri="{FF2B5EF4-FFF2-40B4-BE49-F238E27FC236}">
                  <a16:creationId xmlns:a16="http://schemas.microsoft.com/office/drawing/2014/main" id="{039A7858-AAA2-3ABD-27BA-FCFF65F4E433}"/>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83;p46">
              <a:extLst>
                <a:ext uri="{FF2B5EF4-FFF2-40B4-BE49-F238E27FC236}">
                  <a16:creationId xmlns:a16="http://schemas.microsoft.com/office/drawing/2014/main" id="{F331ABC7-2F86-D58D-692A-2DF0D8F52F91}"/>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84;p46">
              <a:extLst>
                <a:ext uri="{FF2B5EF4-FFF2-40B4-BE49-F238E27FC236}">
                  <a16:creationId xmlns:a16="http://schemas.microsoft.com/office/drawing/2014/main" id="{ACDE2709-01F1-2677-BA8F-0C6FEC37EF68}"/>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85;p46">
              <a:extLst>
                <a:ext uri="{FF2B5EF4-FFF2-40B4-BE49-F238E27FC236}">
                  <a16:creationId xmlns:a16="http://schemas.microsoft.com/office/drawing/2014/main" id="{B770E27B-E519-9676-DC9F-47FD1271C7B0}"/>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86;p46">
              <a:extLst>
                <a:ext uri="{FF2B5EF4-FFF2-40B4-BE49-F238E27FC236}">
                  <a16:creationId xmlns:a16="http://schemas.microsoft.com/office/drawing/2014/main" id="{E1EE9EBF-C3B3-0231-713E-C1118F771E73}"/>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87;p46">
              <a:extLst>
                <a:ext uri="{FF2B5EF4-FFF2-40B4-BE49-F238E27FC236}">
                  <a16:creationId xmlns:a16="http://schemas.microsoft.com/office/drawing/2014/main" id="{1E380CBC-9EA1-5139-A6F9-27680E6B2CE2}"/>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88;p46">
              <a:extLst>
                <a:ext uri="{FF2B5EF4-FFF2-40B4-BE49-F238E27FC236}">
                  <a16:creationId xmlns:a16="http://schemas.microsoft.com/office/drawing/2014/main" id="{8E1A5089-D9CA-10D3-FD6A-5725098715E9}"/>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9;p46">
              <a:extLst>
                <a:ext uri="{FF2B5EF4-FFF2-40B4-BE49-F238E27FC236}">
                  <a16:creationId xmlns:a16="http://schemas.microsoft.com/office/drawing/2014/main" id="{36C1B906-A964-5F03-288E-E87780273368}"/>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0;p46">
              <a:extLst>
                <a:ext uri="{FF2B5EF4-FFF2-40B4-BE49-F238E27FC236}">
                  <a16:creationId xmlns:a16="http://schemas.microsoft.com/office/drawing/2014/main" id="{81649D7B-DD85-5A2C-3D07-02892DA70990}"/>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91;p46">
              <a:extLst>
                <a:ext uri="{FF2B5EF4-FFF2-40B4-BE49-F238E27FC236}">
                  <a16:creationId xmlns:a16="http://schemas.microsoft.com/office/drawing/2014/main" id="{F5A1C743-13F7-BFCD-4924-D0A96AEA2CA4}"/>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92;p46">
              <a:extLst>
                <a:ext uri="{FF2B5EF4-FFF2-40B4-BE49-F238E27FC236}">
                  <a16:creationId xmlns:a16="http://schemas.microsoft.com/office/drawing/2014/main" id="{41785307-76D5-EE23-9201-D6F5B02C93AF}"/>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93;p46">
              <a:extLst>
                <a:ext uri="{FF2B5EF4-FFF2-40B4-BE49-F238E27FC236}">
                  <a16:creationId xmlns:a16="http://schemas.microsoft.com/office/drawing/2014/main" id="{0E1D3C3B-D0DC-A591-B080-C56E2F5C445D}"/>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94;p46">
              <a:extLst>
                <a:ext uri="{FF2B5EF4-FFF2-40B4-BE49-F238E27FC236}">
                  <a16:creationId xmlns:a16="http://schemas.microsoft.com/office/drawing/2014/main" id="{35F44720-F5D6-7CBF-3138-AF2F012E3628}"/>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95;p46">
              <a:extLst>
                <a:ext uri="{FF2B5EF4-FFF2-40B4-BE49-F238E27FC236}">
                  <a16:creationId xmlns:a16="http://schemas.microsoft.com/office/drawing/2014/main" id="{03B6A3A0-619D-F358-9832-788809D74D49}"/>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96;p46">
              <a:extLst>
                <a:ext uri="{FF2B5EF4-FFF2-40B4-BE49-F238E27FC236}">
                  <a16:creationId xmlns:a16="http://schemas.microsoft.com/office/drawing/2014/main" id="{528A6518-634B-A4A9-61A5-17535D7F99F1}"/>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97;p46">
              <a:extLst>
                <a:ext uri="{FF2B5EF4-FFF2-40B4-BE49-F238E27FC236}">
                  <a16:creationId xmlns:a16="http://schemas.microsoft.com/office/drawing/2014/main" id="{CC11A800-9E58-1668-2782-FBD66C2C0356}"/>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98;p46">
              <a:extLst>
                <a:ext uri="{FF2B5EF4-FFF2-40B4-BE49-F238E27FC236}">
                  <a16:creationId xmlns:a16="http://schemas.microsoft.com/office/drawing/2014/main" id="{5309E1C3-631D-1381-A38C-E0E0FA393536}"/>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9;p46">
              <a:extLst>
                <a:ext uri="{FF2B5EF4-FFF2-40B4-BE49-F238E27FC236}">
                  <a16:creationId xmlns:a16="http://schemas.microsoft.com/office/drawing/2014/main" id="{4764118E-EC23-B643-FED5-F2BB7D6FF655}"/>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out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3352"/>
        </a:solidFill>
        <a:effectLst/>
      </p:bgPr>
    </p:bg>
    <p:spTree>
      <p:nvGrpSpPr>
        <p:cNvPr id="1" name="Shape 1137"/>
        <p:cNvGrpSpPr/>
        <p:nvPr/>
      </p:nvGrpSpPr>
      <p:grpSpPr>
        <a:xfrm>
          <a:off x="0" y="0"/>
          <a:ext cx="0" cy="0"/>
          <a:chOff x="0" y="0"/>
          <a:chExt cx="0" cy="0"/>
        </a:xfrm>
      </p:grpSpPr>
      <p:grpSp>
        <p:nvGrpSpPr>
          <p:cNvPr id="1138" name="Google Shape;1138;p26"/>
          <p:cNvGrpSpPr/>
          <p:nvPr/>
        </p:nvGrpSpPr>
        <p:grpSpPr>
          <a:xfrm>
            <a:off x="3096924" y="539400"/>
            <a:ext cx="5067197" cy="4356625"/>
            <a:chOff x="3096924" y="539400"/>
            <a:chExt cx="5067197" cy="4356625"/>
          </a:xfrm>
        </p:grpSpPr>
        <p:sp>
          <p:nvSpPr>
            <p:cNvPr id="1139" name="Google Shape;1139;p26"/>
            <p:cNvSpPr/>
            <p:nvPr/>
          </p:nvSpPr>
          <p:spPr>
            <a:xfrm>
              <a:off x="4750337" y="4766125"/>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3422612"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6" name="Google Shape;1146;p26"/>
            <p:cNvGrpSpPr/>
            <p:nvPr/>
          </p:nvGrpSpPr>
          <p:grpSpPr>
            <a:xfrm flipH="1">
              <a:off x="5834760" y="678255"/>
              <a:ext cx="158998" cy="202543"/>
              <a:chOff x="2081700" y="1176750"/>
              <a:chExt cx="324022" cy="412931"/>
            </a:xfrm>
          </p:grpSpPr>
          <p:sp>
            <p:nvSpPr>
              <p:cNvPr id="1147" name="Google Shape;1147;p26"/>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6"/>
            <p:cNvGrpSpPr/>
            <p:nvPr/>
          </p:nvGrpSpPr>
          <p:grpSpPr>
            <a:xfrm rot="10800000">
              <a:off x="3961010" y="4133680"/>
              <a:ext cx="158998" cy="202543"/>
              <a:chOff x="2081700" y="1176750"/>
              <a:chExt cx="324022" cy="412931"/>
            </a:xfrm>
          </p:grpSpPr>
          <p:sp>
            <p:nvSpPr>
              <p:cNvPr id="1150" name="Google Shape;1150;p26"/>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6" name="Google Shape;1256;p26"/>
          <p:cNvSpPr/>
          <p:nvPr/>
        </p:nvSpPr>
        <p:spPr>
          <a:xfrm>
            <a:off x="1517625" y="4139450"/>
            <a:ext cx="299700" cy="2997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UTM Avo" panose="02040603050506020204" pitchFamily="18" charset="0"/>
            </a:endParaRPr>
          </a:p>
        </p:txBody>
      </p:sp>
      <p:sp>
        <p:nvSpPr>
          <p:cNvPr id="1257" name="Google Shape;1257;p26"/>
          <p:cNvSpPr/>
          <p:nvPr/>
        </p:nvSpPr>
        <p:spPr>
          <a:xfrm>
            <a:off x="1188350" y="2267100"/>
            <a:ext cx="176400" cy="1764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UTM Avo" panose="02040603050506020204" pitchFamily="18" charset="0"/>
            </a:endParaRPr>
          </a:p>
        </p:txBody>
      </p:sp>
      <p:sp>
        <p:nvSpPr>
          <p:cNvPr id="1258" name="Google Shape;1258;p26"/>
          <p:cNvSpPr/>
          <p:nvPr/>
        </p:nvSpPr>
        <p:spPr>
          <a:xfrm>
            <a:off x="1414675" y="4742875"/>
            <a:ext cx="176400" cy="1764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7AFD56B4-3F82-2063-8D71-BE95F299E819}"/>
              </a:ext>
            </a:extLst>
          </p:cNvPr>
          <p:cNvSpPr>
            <a:spLocks noGrp="1"/>
          </p:cNvSpPr>
          <p:nvPr>
            <p:ph type="ctrTitle"/>
          </p:nvPr>
        </p:nvSpPr>
        <p:spPr>
          <a:xfrm>
            <a:off x="1339425" y="686995"/>
            <a:ext cx="6576576" cy="993951"/>
          </a:xfrm>
        </p:spPr>
        <p:txBody>
          <a:bodyPr/>
          <a:lstStyle/>
          <a:p>
            <a:r>
              <a:rPr lang="en-US" altLang="zh-CN" sz="2000" b="1">
                <a:solidFill>
                  <a:srgbClr val="222222"/>
                </a:solidFill>
                <a:latin typeface="UTM Avo" panose="02040603050506020204" pitchFamily="18" charset="0"/>
                <a:ea typeface="迷你简少儿" panose="03000509000000000000" pitchFamily="65" charset="-122"/>
                <a:cs typeface=".黑体-日本?" panose="02000500000000000000" pitchFamily="2" charset="-122"/>
              </a:rPr>
              <a:t>Nêu tác dụng dấu hai chấm trong câu văn sau:</a:t>
            </a:r>
            <a:br>
              <a:rPr lang="en-US" sz="2000" b="1">
                <a:solidFill>
                  <a:srgbClr val="0070C0"/>
                </a:solidFill>
                <a:latin typeface="UTM Avo" panose="02040603050506020204" pitchFamily="18" charset="0"/>
                <a:cs typeface="Arial" pitchFamily="34" charset="0"/>
              </a:rPr>
            </a:br>
            <a:r>
              <a:rPr lang="en-US" sz="2000" b="1">
                <a:solidFill>
                  <a:schemeClr val="accent4">
                    <a:lumMod val="75000"/>
                  </a:schemeClr>
                </a:solidFill>
                <a:latin typeface="UTM Avo" panose="02040603050506020204" pitchFamily="18" charset="0"/>
                <a:cs typeface="Arial" pitchFamily="34" charset="0"/>
              </a:rPr>
              <a:t>Cô hỏi trò: “Em đã hoàn thành bài chưa?”</a:t>
            </a:r>
            <a:r>
              <a:rPr lang="en-US" altLang="zh-CN" sz="2000" b="1">
                <a:solidFill>
                  <a:schemeClr val="accent4">
                    <a:lumMod val="75000"/>
                  </a:schemeClr>
                </a:solidFill>
                <a:latin typeface="UTM Avo" panose="02040603050506020204" pitchFamily="18" charset="0"/>
                <a:ea typeface="迷你简少儿" panose="03000509000000000000" pitchFamily="65" charset="-122"/>
                <a:cs typeface=".黑体-日本?" panose="02000500000000000000" pitchFamily="2" charset="-122"/>
              </a:rPr>
              <a:t> </a:t>
            </a:r>
            <a:endParaRPr lang="en-US" sz="2000" b="1">
              <a:solidFill>
                <a:schemeClr val="accent4">
                  <a:lumMod val="75000"/>
                </a:schemeClr>
              </a:solidFill>
              <a:latin typeface="SVN-Internation" panose="02040603050506020204" pitchFamily="18" charset="0"/>
            </a:endParaRPr>
          </a:p>
        </p:txBody>
      </p:sp>
      <p:grpSp>
        <p:nvGrpSpPr>
          <p:cNvPr id="1199" name="Google Shape;1199;p26"/>
          <p:cNvGrpSpPr/>
          <p:nvPr/>
        </p:nvGrpSpPr>
        <p:grpSpPr>
          <a:xfrm>
            <a:off x="7432514" y="1378924"/>
            <a:ext cx="586284" cy="554530"/>
            <a:chOff x="359650" y="1034800"/>
            <a:chExt cx="572375" cy="541375"/>
          </a:xfrm>
        </p:grpSpPr>
        <p:sp>
          <p:nvSpPr>
            <p:cNvPr id="1200" name="Google Shape;1200;p26"/>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6"/>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6"/>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6"/>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6"/>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6"/>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6"/>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6"/>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6"/>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6"/>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6"/>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6"/>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6"/>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6"/>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6"/>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6"/>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6"/>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6"/>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6"/>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6"/>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6"/>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6"/>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26"/>
          <p:cNvGrpSpPr/>
          <p:nvPr/>
        </p:nvGrpSpPr>
        <p:grpSpPr>
          <a:xfrm>
            <a:off x="1035509" y="455280"/>
            <a:ext cx="520288" cy="520536"/>
            <a:chOff x="359650" y="1034800"/>
            <a:chExt cx="572375" cy="541375"/>
          </a:xfrm>
        </p:grpSpPr>
        <p:sp>
          <p:nvSpPr>
            <p:cNvPr id="1224" name="Google Shape;1224;p26"/>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6"/>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6"/>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6"/>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6"/>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26"/>
          <p:cNvGrpSpPr/>
          <p:nvPr/>
        </p:nvGrpSpPr>
        <p:grpSpPr>
          <a:xfrm>
            <a:off x="7344387" y="-592327"/>
            <a:ext cx="2740682" cy="2714263"/>
            <a:chOff x="6110637" y="163764"/>
            <a:chExt cx="3148400" cy="3118051"/>
          </a:xfrm>
        </p:grpSpPr>
        <p:grpSp>
          <p:nvGrpSpPr>
            <p:cNvPr id="1155" name="Google Shape;1155;p26"/>
            <p:cNvGrpSpPr/>
            <p:nvPr/>
          </p:nvGrpSpPr>
          <p:grpSpPr>
            <a:xfrm rot="-2542093">
              <a:off x="6459062" y="730701"/>
              <a:ext cx="2451551" cy="1984177"/>
              <a:chOff x="5340150" y="2658325"/>
              <a:chExt cx="1019175" cy="824875"/>
            </a:xfrm>
          </p:grpSpPr>
          <p:sp>
            <p:nvSpPr>
              <p:cNvPr id="1156" name="Google Shape;1156;p26"/>
              <p:cNvSpPr/>
              <p:nvPr/>
            </p:nvSpPr>
            <p:spPr>
              <a:xfrm>
                <a:off x="5792075" y="2884025"/>
                <a:ext cx="67750" cy="554000"/>
              </a:xfrm>
              <a:custGeom>
                <a:avLst/>
                <a:gdLst/>
                <a:ahLst/>
                <a:cxnLst/>
                <a:rect l="l" t="t" r="r" b="b"/>
                <a:pathLst>
                  <a:path w="2710" h="22160" extrusionOk="0">
                    <a:moveTo>
                      <a:pt x="1667" y="0"/>
                    </a:moveTo>
                    <a:lnTo>
                      <a:pt x="1233" y="20475"/>
                    </a:lnTo>
                    <a:cubicBezTo>
                      <a:pt x="1" y="21342"/>
                      <a:pt x="1233" y="22118"/>
                      <a:pt x="1233" y="22118"/>
                    </a:cubicBezTo>
                    <a:cubicBezTo>
                      <a:pt x="1233" y="22118"/>
                      <a:pt x="1410" y="22159"/>
                      <a:pt x="1638" y="22159"/>
                    </a:cubicBezTo>
                    <a:cubicBezTo>
                      <a:pt x="2046" y="22159"/>
                      <a:pt x="2619" y="22028"/>
                      <a:pt x="2648" y="21296"/>
                    </a:cubicBezTo>
                    <a:cubicBezTo>
                      <a:pt x="2710" y="20255"/>
                      <a:pt x="2095" y="20200"/>
                      <a:pt x="1965" y="20200"/>
                    </a:cubicBezTo>
                    <a:cubicBezTo>
                      <a:pt x="1949" y="20200"/>
                      <a:pt x="1941" y="20201"/>
                      <a:pt x="1941" y="20201"/>
                    </a:cubicBezTo>
                    <a:lnTo>
                      <a:pt x="2283" y="0"/>
                    </a:ln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5815446" y="3357364"/>
                <a:ext cx="36550" cy="12351"/>
              </a:xfrm>
              <a:custGeom>
                <a:avLst/>
                <a:gdLst/>
                <a:ahLst/>
                <a:cxnLst/>
                <a:rect l="l" t="t" r="r" b="b"/>
                <a:pathLst>
                  <a:path w="1462" h="503" extrusionOk="0">
                    <a:moveTo>
                      <a:pt x="0" y="0"/>
                    </a:moveTo>
                    <a:lnTo>
                      <a:pt x="0" y="503"/>
                    </a:lnTo>
                    <a:lnTo>
                      <a:pt x="1461" y="503"/>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5816050" y="3155075"/>
                <a:ext cx="36550" cy="12575"/>
              </a:xfrm>
              <a:custGeom>
                <a:avLst/>
                <a:gdLst/>
                <a:ahLst/>
                <a:cxnLst/>
                <a:rect l="l" t="t" r="r" b="b"/>
                <a:pathLst>
                  <a:path w="1462" h="503" extrusionOk="0">
                    <a:moveTo>
                      <a:pt x="0" y="0"/>
                    </a:moveTo>
                    <a:lnTo>
                      <a:pt x="0" y="503"/>
                    </a:lnTo>
                    <a:lnTo>
                      <a:pt x="1461" y="503"/>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5816050" y="3179050"/>
                <a:ext cx="36550" cy="12575"/>
              </a:xfrm>
              <a:custGeom>
                <a:avLst/>
                <a:gdLst/>
                <a:ahLst/>
                <a:cxnLst/>
                <a:rect l="l" t="t" r="r" b="b"/>
                <a:pathLst>
                  <a:path w="1462" h="503" extrusionOk="0">
                    <a:moveTo>
                      <a:pt x="0" y="0"/>
                    </a:moveTo>
                    <a:lnTo>
                      <a:pt x="0" y="502"/>
                    </a:lnTo>
                    <a:lnTo>
                      <a:pt x="1461" y="502"/>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5816050" y="3200725"/>
                <a:ext cx="36550" cy="12575"/>
              </a:xfrm>
              <a:custGeom>
                <a:avLst/>
                <a:gdLst/>
                <a:ahLst/>
                <a:cxnLst/>
                <a:rect l="l" t="t" r="r" b="b"/>
                <a:pathLst>
                  <a:path w="1462" h="503" extrusionOk="0">
                    <a:moveTo>
                      <a:pt x="0" y="0"/>
                    </a:moveTo>
                    <a:lnTo>
                      <a:pt x="0" y="503"/>
                    </a:lnTo>
                    <a:lnTo>
                      <a:pt x="1461" y="503"/>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5816050" y="3222975"/>
                <a:ext cx="36550" cy="12575"/>
              </a:xfrm>
              <a:custGeom>
                <a:avLst/>
                <a:gdLst/>
                <a:ahLst/>
                <a:cxnLst/>
                <a:rect l="l" t="t" r="r" b="b"/>
                <a:pathLst>
                  <a:path w="1462" h="503" extrusionOk="0">
                    <a:moveTo>
                      <a:pt x="0" y="1"/>
                    </a:moveTo>
                    <a:lnTo>
                      <a:pt x="0" y="503"/>
                    </a:lnTo>
                    <a:lnTo>
                      <a:pt x="1461" y="503"/>
                    </a:lnTo>
                    <a:lnTo>
                      <a:pt x="1461" y="1"/>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5816050" y="3246950"/>
                <a:ext cx="36550" cy="12575"/>
              </a:xfrm>
              <a:custGeom>
                <a:avLst/>
                <a:gdLst/>
                <a:ahLst/>
                <a:cxnLst/>
                <a:rect l="l" t="t" r="r" b="b"/>
                <a:pathLst>
                  <a:path w="1462" h="503" extrusionOk="0">
                    <a:moveTo>
                      <a:pt x="0" y="0"/>
                    </a:moveTo>
                    <a:lnTo>
                      <a:pt x="0" y="502"/>
                    </a:lnTo>
                    <a:lnTo>
                      <a:pt x="1461" y="502"/>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5816050" y="3269200"/>
                <a:ext cx="36550" cy="12575"/>
              </a:xfrm>
              <a:custGeom>
                <a:avLst/>
                <a:gdLst/>
                <a:ahLst/>
                <a:cxnLst/>
                <a:rect l="l" t="t" r="r" b="b"/>
                <a:pathLst>
                  <a:path w="1462" h="503" extrusionOk="0">
                    <a:moveTo>
                      <a:pt x="0" y="0"/>
                    </a:moveTo>
                    <a:lnTo>
                      <a:pt x="0" y="503"/>
                    </a:lnTo>
                    <a:lnTo>
                      <a:pt x="1461" y="503"/>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5816050" y="3291450"/>
                <a:ext cx="36550" cy="12575"/>
              </a:xfrm>
              <a:custGeom>
                <a:avLst/>
                <a:gdLst/>
                <a:ahLst/>
                <a:cxnLst/>
                <a:rect l="l" t="t" r="r" b="b"/>
                <a:pathLst>
                  <a:path w="1462" h="503" extrusionOk="0">
                    <a:moveTo>
                      <a:pt x="0" y="1"/>
                    </a:moveTo>
                    <a:lnTo>
                      <a:pt x="0" y="503"/>
                    </a:lnTo>
                    <a:lnTo>
                      <a:pt x="1461" y="503"/>
                    </a:lnTo>
                    <a:lnTo>
                      <a:pt x="1461" y="1"/>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5816050" y="3312000"/>
                <a:ext cx="36550" cy="12575"/>
              </a:xfrm>
              <a:custGeom>
                <a:avLst/>
                <a:gdLst/>
                <a:ahLst/>
                <a:cxnLst/>
                <a:rect l="l" t="t" r="r" b="b"/>
                <a:pathLst>
                  <a:path w="1462" h="503" extrusionOk="0">
                    <a:moveTo>
                      <a:pt x="0" y="0"/>
                    </a:moveTo>
                    <a:lnTo>
                      <a:pt x="0" y="502"/>
                    </a:lnTo>
                    <a:lnTo>
                      <a:pt x="1461" y="502"/>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5816050" y="3333675"/>
                <a:ext cx="36550" cy="12575"/>
              </a:xfrm>
              <a:custGeom>
                <a:avLst/>
                <a:gdLst/>
                <a:ahLst/>
                <a:cxnLst/>
                <a:rect l="l" t="t" r="r" b="b"/>
                <a:pathLst>
                  <a:path w="1462" h="503" extrusionOk="0">
                    <a:moveTo>
                      <a:pt x="0" y="1"/>
                    </a:moveTo>
                    <a:lnTo>
                      <a:pt x="0" y="503"/>
                    </a:lnTo>
                    <a:lnTo>
                      <a:pt x="1461" y="503"/>
                    </a:lnTo>
                    <a:lnTo>
                      <a:pt x="1461" y="1"/>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5816050" y="3129400"/>
                <a:ext cx="36550" cy="12575"/>
              </a:xfrm>
              <a:custGeom>
                <a:avLst/>
                <a:gdLst/>
                <a:ahLst/>
                <a:cxnLst/>
                <a:rect l="l" t="t" r="r" b="b"/>
                <a:pathLst>
                  <a:path w="1462" h="503" extrusionOk="0">
                    <a:moveTo>
                      <a:pt x="0" y="0"/>
                    </a:moveTo>
                    <a:lnTo>
                      <a:pt x="0" y="502"/>
                    </a:lnTo>
                    <a:lnTo>
                      <a:pt x="1461" y="502"/>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5816050" y="3107150"/>
                <a:ext cx="36550" cy="12575"/>
              </a:xfrm>
              <a:custGeom>
                <a:avLst/>
                <a:gdLst/>
                <a:ahLst/>
                <a:cxnLst/>
                <a:rect l="l" t="t" r="r" b="b"/>
                <a:pathLst>
                  <a:path w="1462" h="503" extrusionOk="0">
                    <a:moveTo>
                      <a:pt x="0" y="0"/>
                    </a:moveTo>
                    <a:lnTo>
                      <a:pt x="0" y="502"/>
                    </a:lnTo>
                    <a:lnTo>
                      <a:pt x="1461" y="502"/>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5816050" y="3079750"/>
                <a:ext cx="36550" cy="12575"/>
              </a:xfrm>
              <a:custGeom>
                <a:avLst/>
                <a:gdLst/>
                <a:ahLst/>
                <a:cxnLst/>
                <a:rect l="l" t="t" r="r" b="b"/>
                <a:pathLst>
                  <a:path w="1462" h="503" extrusionOk="0">
                    <a:moveTo>
                      <a:pt x="0" y="0"/>
                    </a:moveTo>
                    <a:lnTo>
                      <a:pt x="0" y="503"/>
                    </a:lnTo>
                    <a:lnTo>
                      <a:pt x="1461" y="503"/>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5816050" y="3055775"/>
                <a:ext cx="36550" cy="12575"/>
              </a:xfrm>
              <a:custGeom>
                <a:avLst/>
                <a:gdLst/>
                <a:ahLst/>
                <a:cxnLst/>
                <a:rect l="l" t="t" r="r" b="b"/>
                <a:pathLst>
                  <a:path w="1462" h="503" extrusionOk="0">
                    <a:moveTo>
                      <a:pt x="0" y="1"/>
                    </a:moveTo>
                    <a:lnTo>
                      <a:pt x="0" y="503"/>
                    </a:lnTo>
                    <a:lnTo>
                      <a:pt x="1461" y="503"/>
                    </a:lnTo>
                    <a:lnTo>
                      <a:pt x="1461" y="1"/>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5816050" y="3028950"/>
                <a:ext cx="36550" cy="12600"/>
              </a:xfrm>
              <a:custGeom>
                <a:avLst/>
                <a:gdLst/>
                <a:ahLst/>
                <a:cxnLst/>
                <a:rect l="l" t="t" r="r" b="b"/>
                <a:pathLst>
                  <a:path w="1462" h="504" extrusionOk="0">
                    <a:moveTo>
                      <a:pt x="0" y="1"/>
                    </a:moveTo>
                    <a:lnTo>
                      <a:pt x="0" y="503"/>
                    </a:lnTo>
                    <a:lnTo>
                      <a:pt x="1461" y="503"/>
                    </a:lnTo>
                    <a:lnTo>
                      <a:pt x="1461" y="1"/>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5816050" y="3001575"/>
                <a:ext cx="36550" cy="12575"/>
              </a:xfrm>
              <a:custGeom>
                <a:avLst/>
                <a:gdLst/>
                <a:ahLst/>
                <a:cxnLst/>
                <a:rect l="l" t="t" r="r" b="b"/>
                <a:pathLst>
                  <a:path w="1462" h="503" extrusionOk="0">
                    <a:moveTo>
                      <a:pt x="0" y="0"/>
                    </a:moveTo>
                    <a:lnTo>
                      <a:pt x="0" y="503"/>
                    </a:lnTo>
                    <a:lnTo>
                      <a:pt x="1461" y="503"/>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5816050" y="2979325"/>
                <a:ext cx="36550" cy="12575"/>
              </a:xfrm>
              <a:custGeom>
                <a:avLst/>
                <a:gdLst/>
                <a:ahLst/>
                <a:cxnLst/>
                <a:rect l="l" t="t" r="r" b="b"/>
                <a:pathLst>
                  <a:path w="1462" h="503" extrusionOk="0">
                    <a:moveTo>
                      <a:pt x="0" y="0"/>
                    </a:moveTo>
                    <a:lnTo>
                      <a:pt x="0" y="502"/>
                    </a:lnTo>
                    <a:lnTo>
                      <a:pt x="1461" y="502"/>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5816050" y="2951925"/>
                <a:ext cx="36550" cy="12575"/>
              </a:xfrm>
              <a:custGeom>
                <a:avLst/>
                <a:gdLst/>
                <a:ahLst/>
                <a:cxnLst/>
                <a:rect l="l" t="t" r="r" b="b"/>
                <a:pathLst>
                  <a:path w="1462" h="503" extrusionOk="0">
                    <a:moveTo>
                      <a:pt x="0" y="1"/>
                    </a:moveTo>
                    <a:lnTo>
                      <a:pt x="0" y="503"/>
                    </a:lnTo>
                    <a:lnTo>
                      <a:pt x="1461" y="503"/>
                    </a:lnTo>
                    <a:lnTo>
                      <a:pt x="1461" y="1"/>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5816050" y="2926250"/>
                <a:ext cx="36550" cy="12575"/>
              </a:xfrm>
              <a:custGeom>
                <a:avLst/>
                <a:gdLst/>
                <a:ahLst/>
                <a:cxnLst/>
                <a:rect l="l" t="t" r="r" b="b"/>
                <a:pathLst>
                  <a:path w="1462" h="503" extrusionOk="0">
                    <a:moveTo>
                      <a:pt x="0" y="0"/>
                    </a:moveTo>
                    <a:lnTo>
                      <a:pt x="0" y="503"/>
                    </a:lnTo>
                    <a:lnTo>
                      <a:pt x="1461" y="503"/>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5816050" y="2901150"/>
                <a:ext cx="36550" cy="12575"/>
              </a:xfrm>
              <a:custGeom>
                <a:avLst/>
                <a:gdLst/>
                <a:ahLst/>
                <a:cxnLst/>
                <a:rect l="l" t="t" r="r" b="b"/>
                <a:pathLst>
                  <a:path w="1462" h="503" extrusionOk="0">
                    <a:moveTo>
                      <a:pt x="0" y="0"/>
                    </a:moveTo>
                    <a:lnTo>
                      <a:pt x="0" y="502"/>
                    </a:lnTo>
                    <a:lnTo>
                      <a:pt x="1461" y="502"/>
                    </a:lnTo>
                    <a:lnTo>
                      <a:pt x="1461" y="0"/>
                    </a:lnTo>
                    <a:close/>
                  </a:path>
                </a:pathLst>
              </a:custGeom>
              <a:solidFill>
                <a:schemeClr val="dk1"/>
              </a:solidFill>
              <a:ln w="68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5802350" y="2667750"/>
                <a:ext cx="76500" cy="231125"/>
              </a:xfrm>
              <a:custGeom>
                <a:avLst/>
                <a:gdLst/>
                <a:ahLst/>
                <a:cxnLst/>
                <a:rect l="l" t="t" r="r" b="b"/>
                <a:pathLst>
                  <a:path w="3060" h="9245" extrusionOk="0">
                    <a:moveTo>
                      <a:pt x="1644" y="1"/>
                    </a:moveTo>
                    <a:lnTo>
                      <a:pt x="1142" y="594"/>
                    </a:lnTo>
                    <a:lnTo>
                      <a:pt x="1" y="617"/>
                    </a:lnTo>
                    <a:cubicBezTo>
                      <a:pt x="708" y="1370"/>
                      <a:pt x="229" y="1507"/>
                      <a:pt x="229" y="1507"/>
                    </a:cubicBezTo>
                    <a:lnTo>
                      <a:pt x="1530" y="1507"/>
                    </a:lnTo>
                    <a:lnTo>
                      <a:pt x="1530" y="2009"/>
                    </a:lnTo>
                    <a:lnTo>
                      <a:pt x="503" y="2808"/>
                    </a:lnTo>
                    <a:lnTo>
                      <a:pt x="503" y="8355"/>
                    </a:lnTo>
                    <a:lnTo>
                      <a:pt x="1530" y="9245"/>
                    </a:lnTo>
                    <a:lnTo>
                      <a:pt x="1872" y="9245"/>
                    </a:lnTo>
                    <a:lnTo>
                      <a:pt x="2580" y="8423"/>
                    </a:lnTo>
                    <a:lnTo>
                      <a:pt x="2785" y="2808"/>
                    </a:lnTo>
                    <a:lnTo>
                      <a:pt x="2032" y="2009"/>
                    </a:lnTo>
                    <a:lnTo>
                      <a:pt x="1986" y="1507"/>
                    </a:lnTo>
                    <a:lnTo>
                      <a:pt x="3059" y="1507"/>
                    </a:lnTo>
                    <a:cubicBezTo>
                      <a:pt x="2466" y="708"/>
                      <a:pt x="3059" y="548"/>
                      <a:pt x="3059" y="548"/>
                    </a:cubicBezTo>
                    <a:lnTo>
                      <a:pt x="3059" y="548"/>
                    </a:lnTo>
                    <a:lnTo>
                      <a:pt x="2192" y="571"/>
                    </a:lnTo>
                    <a:lnTo>
                      <a:pt x="1644" y="1"/>
                    </a:ln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5858275" y="2728250"/>
                <a:ext cx="52525" cy="43375"/>
              </a:xfrm>
              <a:custGeom>
                <a:avLst/>
                <a:gdLst/>
                <a:ahLst/>
                <a:cxnLst/>
                <a:rect l="l" t="t" r="r" b="b"/>
                <a:pathLst>
                  <a:path w="2101" h="1735" extrusionOk="0">
                    <a:moveTo>
                      <a:pt x="1347" y="0"/>
                    </a:moveTo>
                    <a:lnTo>
                      <a:pt x="1644" y="936"/>
                    </a:lnTo>
                    <a:lnTo>
                      <a:pt x="0" y="1301"/>
                    </a:lnTo>
                    <a:lnTo>
                      <a:pt x="343" y="1735"/>
                    </a:lnTo>
                    <a:lnTo>
                      <a:pt x="2100" y="936"/>
                    </a:lnTo>
                    <a:lnTo>
                      <a:pt x="1644" y="0"/>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5770400" y="2728250"/>
                <a:ext cx="52525" cy="43375"/>
              </a:xfrm>
              <a:custGeom>
                <a:avLst/>
                <a:gdLst/>
                <a:ahLst/>
                <a:cxnLst/>
                <a:rect l="l" t="t" r="r" b="b"/>
                <a:pathLst>
                  <a:path w="2101" h="1735" extrusionOk="0">
                    <a:moveTo>
                      <a:pt x="457" y="0"/>
                    </a:moveTo>
                    <a:lnTo>
                      <a:pt x="0" y="936"/>
                    </a:lnTo>
                    <a:lnTo>
                      <a:pt x="1758" y="1735"/>
                    </a:lnTo>
                    <a:lnTo>
                      <a:pt x="2100" y="1301"/>
                    </a:lnTo>
                    <a:lnTo>
                      <a:pt x="457" y="936"/>
                    </a:lnTo>
                    <a:lnTo>
                      <a:pt x="754" y="0"/>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5866825" y="2789875"/>
                <a:ext cx="43975" cy="45100"/>
              </a:xfrm>
              <a:custGeom>
                <a:avLst/>
                <a:gdLst/>
                <a:ahLst/>
                <a:cxnLst/>
                <a:rect l="l" t="t" r="r" b="b"/>
                <a:pathLst>
                  <a:path w="1759" h="1804" extrusionOk="0">
                    <a:moveTo>
                      <a:pt x="1" y="0"/>
                    </a:moveTo>
                    <a:lnTo>
                      <a:pt x="1" y="343"/>
                    </a:lnTo>
                    <a:lnTo>
                      <a:pt x="1370" y="594"/>
                    </a:lnTo>
                    <a:lnTo>
                      <a:pt x="1005" y="1803"/>
                    </a:lnTo>
                    <a:lnTo>
                      <a:pt x="1758" y="1803"/>
                    </a:lnTo>
                    <a:lnTo>
                      <a:pt x="1758" y="343"/>
                    </a:lnTo>
                    <a:lnTo>
                      <a:pt x="1" y="0"/>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5772675" y="2789875"/>
                <a:ext cx="43400" cy="45100"/>
              </a:xfrm>
              <a:custGeom>
                <a:avLst/>
                <a:gdLst/>
                <a:ahLst/>
                <a:cxnLst/>
                <a:rect l="l" t="t" r="r" b="b"/>
                <a:pathLst>
                  <a:path w="1736" h="1804" extrusionOk="0">
                    <a:moveTo>
                      <a:pt x="1735" y="0"/>
                    </a:moveTo>
                    <a:lnTo>
                      <a:pt x="1" y="343"/>
                    </a:lnTo>
                    <a:lnTo>
                      <a:pt x="1" y="1803"/>
                    </a:lnTo>
                    <a:lnTo>
                      <a:pt x="754" y="1803"/>
                    </a:lnTo>
                    <a:lnTo>
                      <a:pt x="389" y="594"/>
                    </a:lnTo>
                    <a:lnTo>
                      <a:pt x="1735" y="343"/>
                    </a:lnTo>
                    <a:lnTo>
                      <a:pt x="1735" y="0"/>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5851425" y="2866325"/>
                <a:ext cx="65075" cy="235125"/>
              </a:xfrm>
              <a:custGeom>
                <a:avLst/>
                <a:gdLst/>
                <a:ahLst/>
                <a:cxnLst/>
                <a:rect l="l" t="t" r="r" b="b"/>
                <a:pathLst>
                  <a:path w="2603" h="9405" extrusionOk="0">
                    <a:moveTo>
                      <a:pt x="617" y="1"/>
                    </a:moveTo>
                    <a:lnTo>
                      <a:pt x="274" y="320"/>
                    </a:lnTo>
                    <a:lnTo>
                      <a:pt x="1986" y="2945"/>
                    </a:lnTo>
                    <a:lnTo>
                      <a:pt x="274" y="6734"/>
                    </a:lnTo>
                    <a:lnTo>
                      <a:pt x="822" y="6186"/>
                    </a:lnTo>
                    <a:lnTo>
                      <a:pt x="822" y="6186"/>
                    </a:lnTo>
                    <a:cubicBezTo>
                      <a:pt x="389" y="7328"/>
                      <a:pt x="617" y="9405"/>
                      <a:pt x="617" y="9405"/>
                    </a:cubicBezTo>
                    <a:lnTo>
                      <a:pt x="1324" y="9405"/>
                    </a:lnTo>
                    <a:cubicBezTo>
                      <a:pt x="1" y="7556"/>
                      <a:pt x="2603" y="2900"/>
                      <a:pt x="2603" y="2900"/>
                    </a:cubicBezTo>
                    <a:lnTo>
                      <a:pt x="617" y="1"/>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5766400" y="2866325"/>
                <a:ext cx="65075" cy="235125"/>
              </a:xfrm>
              <a:custGeom>
                <a:avLst/>
                <a:gdLst/>
                <a:ahLst/>
                <a:cxnLst/>
                <a:rect l="l" t="t" r="r" b="b"/>
                <a:pathLst>
                  <a:path w="2603" h="9405" extrusionOk="0">
                    <a:moveTo>
                      <a:pt x="1986" y="1"/>
                    </a:moveTo>
                    <a:lnTo>
                      <a:pt x="1" y="2900"/>
                    </a:lnTo>
                    <a:cubicBezTo>
                      <a:pt x="1" y="2900"/>
                      <a:pt x="2603" y="7556"/>
                      <a:pt x="1279" y="9405"/>
                    </a:cubicBezTo>
                    <a:lnTo>
                      <a:pt x="1986" y="9405"/>
                    </a:lnTo>
                    <a:cubicBezTo>
                      <a:pt x="1986" y="9405"/>
                      <a:pt x="2215" y="7328"/>
                      <a:pt x="1781" y="6186"/>
                    </a:cubicBezTo>
                    <a:lnTo>
                      <a:pt x="1781" y="6186"/>
                    </a:lnTo>
                    <a:lnTo>
                      <a:pt x="2329" y="6734"/>
                    </a:lnTo>
                    <a:lnTo>
                      <a:pt x="640" y="2945"/>
                    </a:lnTo>
                    <a:lnTo>
                      <a:pt x="2329" y="320"/>
                    </a:lnTo>
                    <a:lnTo>
                      <a:pt x="1986" y="1"/>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5833725" y="3428975"/>
                <a:ext cx="33125" cy="54225"/>
              </a:xfrm>
              <a:custGeom>
                <a:avLst/>
                <a:gdLst/>
                <a:ahLst/>
                <a:cxnLst/>
                <a:rect l="l" t="t" r="r" b="b"/>
                <a:pathLst>
                  <a:path w="1325" h="2169" extrusionOk="0">
                    <a:moveTo>
                      <a:pt x="823" y="1"/>
                    </a:moveTo>
                    <a:lnTo>
                      <a:pt x="1" y="92"/>
                    </a:lnTo>
                    <a:cubicBezTo>
                      <a:pt x="1" y="92"/>
                      <a:pt x="503" y="1461"/>
                      <a:pt x="275" y="2169"/>
                    </a:cubicBezTo>
                    <a:cubicBezTo>
                      <a:pt x="275" y="2169"/>
                      <a:pt x="1325" y="1233"/>
                      <a:pt x="823"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5799500" y="3427275"/>
                <a:ext cx="33125" cy="54225"/>
              </a:xfrm>
              <a:custGeom>
                <a:avLst/>
                <a:gdLst/>
                <a:ahLst/>
                <a:cxnLst/>
                <a:rect l="l" t="t" r="r" b="b"/>
                <a:pathLst>
                  <a:path w="1325" h="2169" extrusionOk="0">
                    <a:moveTo>
                      <a:pt x="503" y="0"/>
                    </a:moveTo>
                    <a:cubicBezTo>
                      <a:pt x="0" y="1210"/>
                      <a:pt x="1050" y="2168"/>
                      <a:pt x="1050" y="2168"/>
                    </a:cubicBezTo>
                    <a:cubicBezTo>
                      <a:pt x="822" y="1461"/>
                      <a:pt x="1324" y="91"/>
                      <a:pt x="1324" y="91"/>
                    </a:cubicBezTo>
                    <a:lnTo>
                      <a:pt x="503" y="0"/>
                    </a:ln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5866825" y="2841800"/>
                <a:ext cx="492500" cy="210525"/>
              </a:xfrm>
              <a:custGeom>
                <a:avLst/>
                <a:gdLst/>
                <a:ahLst/>
                <a:cxnLst/>
                <a:rect l="l" t="t" r="r" b="b"/>
                <a:pathLst>
                  <a:path w="19700" h="8421" extrusionOk="0">
                    <a:moveTo>
                      <a:pt x="1" y="0"/>
                    </a:moveTo>
                    <a:lnTo>
                      <a:pt x="1" y="366"/>
                    </a:lnTo>
                    <a:cubicBezTo>
                      <a:pt x="1" y="366"/>
                      <a:pt x="6199" y="8420"/>
                      <a:pt x="11249" y="8420"/>
                    </a:cubicBezTo>
                    <a:cubicBezTo>
                      <a:pt x="12509" y="8420"/>
                      <a:pt x="13697" y="7919"/>
                      <a:pt x="14700" y="6665"/>
                    </a:cubicBezTo>
                    <a:cubicBezTo>
                      <a:pt x="19699" y="411"/>
                      <a:pt x="1" y="0"/>
                      <a:pt x="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5866825" y="2664025"/>
                <a:ext cx="467600" cy="168500"/>
              </a:xfrm>
              <a:custGeom>
                <a:avLst/>
                <a:gdLst/>
                <a:ahLst/>
                <a:cxnLst/>
                <a:rect l="l" t="t" r="r" b="b"/>
                <a:pathLst>
                  <a:path w="18704" h="6740" extrusionOk="0">
                    <a:moveTo>
                      <a:pt x="15707" y="1"/>
                    </a:moveTo>
                    <a:cubicBezTo>
                      <a:pt x="13840" y="1"/>
                      <a:pt x="11409" y="1038"/>
                      <a:pt x="9839" y="2135"/>
                    </a:cubicBezTo>
                    <a:cubicBezTo>
                      <a:pt x="6803" y="4235"/>
                      <a:pt x="1" y="4304"/>
                      <a:pt x="1" y="4304"/>
                    </a:cubicBezTo>
                    <a:lnTo>
                      <a:pt x="1" y="5034"/>
                    </a:lnTo>
                    <a:cubicBezTo>
                      <a:pt x="574" y="4930"/>
                      <a:pt x="1204" y="4886"/>
                      <a:pt x="1854" y="4886"/>
                    </a:cubicBezTo>
                    <a:cubicBezTo>
                      <a:pt x="5032" y="4886"/>
                      <a:pt x="8697" y="5924"/>
                      <a:pt x="8697" y="5924"/>
                    </a:cubicBezTo>
                    <a:cubicBezTo>
                      <a:pt x="8697" y="5924"/>
                      <a:pt x="11112" y="6740"/>
                      <a:pt x="13528" y="6740"/>
                    </a:cubicBezTo>
                    <a:cubicBezTo>
                      <a:pt x="15721" y="6740"/>
                      <a:pt x="17916" y="6068"/>
                      <a:pt x="18307" y="3505"/>
                    </a:cubicBezTo>
                    <a:cubicBezTo>
                      <a:pt x="18703" y="904"/>
                      <a:pt x="17451" y="1"/>
                      <a:pt x="15707"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5340150" y="2836100"/>
                <a:ext cx="492475" cy="210875"/>
              </a:xfrm>
              <a:custGeom>
                <a:avLst/>
                <a:gdLst/>
                <a:ahLst/>
                <a:cxnLst/>
                <a:rect l="l" t="t" r="r" b="b"/>
                <a:pathLst>
                  <a:path w="19699" h="8435" extrusionOk="0">
                    <a:moveTo>
                      <a:pt x="19698" y="0"/>
                    </a:moveTo>
                    <a:cubicBezTo>
                      <a:pt x="19698" y="0"/>
                      <a:pt x="0" y="411"/>
                      <a:pt x="4999" y="6688"/>
                    </a:cubicBezTo>
                    <a:cubicBezTo>
                      <a:pt x="5996" y="7935"/>
                      <a:pt x="7179" y="8434"/>
                      <a:pt x="8436" y="8434"/>
                    </a:cubicBezTo>
                    <a:cubicBezTo>
                      <a:pt x="13481" y="8434"/>
                      <a:pt x="19698" y="388"/>
                      <a:pt x="19698" y="388"/>
                    </a:cubicBezTo>
                    <a:lnTo>
                      <a:pt x="19698" y="0"/>
                    </a:ln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5365025" y="2658325"/>
                <a:ext cx="467600" cy="168500"/>
              </a:xfrm>
              <a:custGeom>
                <a:avLst/>
                <a:gdLst/>
                <a:ahLst/>
                <a:cxnLst/>
                <a:rect l="l" t="t" r="r" b="b"/>
                <a:pathLst>
                  <a:path w="18704" h="6740" extrusionOk="0">
                    <a:moveTo>
                      <a:pt x="2986" y="0"/>
                    </a:moveTo>
                    <a:cubicBezTo>
                      <a:pt x="1248" y="0"/>
                      <a:pt x="1" y="904"/>
                      <a:pt x="397" y="3505"/>
                    </a:cubicBezTo>
                    <a:cubicBezTo>
                      <a:pt x="788" y="6068"/>
                      <a:pt x="2978" y="6739"/>
                      <a:pt x="5165" y="6739"/>
                    </a:cubicBezTo>
                    <a:cubicBezTo>
                      <a:pt x="7576" y="6739"/>
                      <a:pt x="9984" y="5924"/>
                      <a:pt x="9984" y="5924"/>
                    </a:cubicBezTo>
                    <a:cubicBezTo>
                      <a:pt x="9984" y="5924"/>
                      <a:pt x="13649" y="4886"/>
                      <a:pt x="16840" y="4886"/>
                    </a:cubicBezTo>
                    <a:cubicBezTo>
                      <a:pt x="17493" y="4886"/>
                      <a:pt x="18126" y="4929"/>
                      <a:pt x="18703" y="5034"/>
                    </a:cubicBezTo>
                    <a:lnTo>
                      <a:pt x="18703" y="4326"/>
                    </a:lnTo>
                    <a:cubicBezTo>
                      <a:pt x="18703" y="4326"/>
                      <a:pt x="11879" y="4235"/>
                      <a:pt x="8843" y="2135"/>
                    </a:cubicBezTo>
                    <a:cubicBezTo>
                      <a:pt x="7273" y="1037"/>
                      <a:pt x="4848" y="0"/>
                      <a:pt x="298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5816050" y="2673450"/>
                <a:ext cx="50800" cy="28575"/>
              </a:xfrm>
              <a:custGeom>
                <a:avLst/>
                <a:gdLst/>
                <a:ahLst/>
                <a:cxnLst/>
                <a:rect l="l" t="t" r="r" b="b"/>
                <a:pathLst>
                  <a:path w="2032" h="1143" extrusionOk="0">
                    <a:moveTo>
                      <a:pt x="1142" y="1"/>
                    </a:moveTo>
                    <a:lnTo>
                      <a:pt x="754" y="457"/>
                    </a:lnTo>
                    <a:lnTo>
                      <a:pt x="160" y="480"/>
                    </a:lnTo>
                    <a:cubicBezTo>
                      <a:pt x="160" y="480"/>
                      <a:pt x="343" y="1028"/>
                      <a:pt x="0" y="1142"/>
                    </a:cubicBezTo>
                    <a:lnTo>
                      <a:pt x="2032" y="1142"/>
                    </a:lnTo>
                    <a:cubicBezTo>
                      <a:pt x="2032" y="1142"/>
                      <a:pt x="1758" y="731"/>
                      <a:pt x="1872" y="480"/>
                    </a:cubicBezTo>
                    <a:lnTo>
                      <a:pt x="1575" y="480"/>
                    </a:lnTo>
                    <a:lnTo>
                      <a:pt x="1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5822900" y="2723675"/>
                <a:ext cx="43950" cy="169500"/>
              </a:xfrm>
              <a:custGeom>
                <a:avLst/>
                <a:gdLst/>
                <a:ahLst/>
                <a:cxnLst/>
                <a:rect l="l" t="t" r="r" b="b"/>
                <a:pathLst>
                  <a:path w="1758" h="6780" extrusionOk="0">
                    <a:moveTo>
                      <a:pt x="1096" y="0"/>
                    </a:moveTo>
                    <a:lnTo>
                      <a:pt x="69" y="662"/>
                    </a:lnTo>
                    <a:lnTo>
                      <a:pt x="0" y="5364"/>
                    </a:lnTo>
                    <a:lnTo>
                      <a:pt x="936" y="6780"/>
                    </a:lnTo>
                    <a:lnTo>
                      <a:pt x="1598" y="5615"/>
                    </a:lnTo>
                    <a:lnTo>
                      <a:pt x="1758" y="754"/>
                    </a:lnTo>
                    <a:lnTo>
                      <a:pt x="1096" y="0"/>
                    </a:ln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6"/>
              <p:cNvSpPr/>
              <p:nvPr/>
            </p:nvSpPr>
            <p:spPr>
              <a:xfrm>
                <a:off x="5828600" y="2728250"/>
                <a:ext cx="33700" cy="151225"/>
              </a:xfrm>
              <a:custGeom>
                <a:avLst/>
                <a:gdLst/>
                <a:ahLst/>
                <a:cxnLst/>
                <a:rect l="l" t="t" r="r" b="b"/>
                <a:pathLst>
                  <a:path w="1348" h="6049" extrusionOk="0">
                    <a:moveTo>
                      <a:pt x="799" y="0"/>
                    </a:moveTo>
                    <a:lnTo>
                      <a:pt x="1" y="685"/>
                    </a:lnTo>
                    <a:lnTo>
                      <a:pt x="1" y="5067"/>
                    </a:lnTo>
                    <a:lnTo>
                      <a:pt x="640" y="6049"/>
                    </a:lnTo>
                    <a:lnTo>
                      <a:pt x="1187" y="5341"/>
                    </a:lnTo>
                    <a:lnTo>
                      <a:pt x="1347" y="571"/>
                    </a:lnTo>
                    <a:lnTo>
                      <a:pt x="7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6"/>
              <p:cNvSpPr/>
              <p:nvPr/>
            </p:nvSpPr>
            <p:spPr>
              <a:xfrm>
                <a:off x="5866825" y="2662625"/>
                <a:ext cx="49675" cy="50225"/>
              </a:xfrm>
              <a:custGeom>
                <a:avLst/>
                <a:gdLst/>
                <a:ahLst/>
                <a:cxnLst/>
                <a:rect l="l" t="t" r="r" b="b"/>
                <a:pathLst>
                  <a:path w="1987" h="2009" extrusionOk="0">
                    <a:moveTo>
                      <a:pt x="1005" y="0"/>
                    </a:moveTo>
                    <a:cubicBezTo>
                      <a:pt x="435" y="0"/>
                      <a:pt x="1" y="457"/>
                      <a:pt x="1" y="1004"/>
                    </a:cubicBezTo>
                    <a:cubicBezTo>
                      <a:pt x="1" y="1552"/>
                      <a:pt x="435" y="2009"/>
                      <a:pt x="1005" y="2009"/>
                    </a:cubicBezTo>
                    <a:cubicBezTo>
                      <a:pt x="1553" y="2009"/>
                      <a:pt x="1987" y="1552"/>
                      <a:pt x="1987" y="1004"/>
                    </a:cubicBezTo>
                    <a:cubicBezTo>
                      <a:pt x="1987" y="457"/>
                      <a:pt x="1553" y="0"/>
                      <a:pt x="100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6"/>
              <p:cNvSpPr/>
              <p:nvPr/>
            </p:nvSpPr>
            <p:spPr>
              <a:xfrm>
                <a:off x="5766975" y="2662625"/>
                <a:ext cx="49675" cy="50225"/>
              </a:xfrm>
              <a:custGeom>
                <a:avLst/>
                <a:gdLst/>
                <a:ahLst/>
                <a:cxnLst/>
                <a:rect l="l" t="t" r="r" b="b"/>
                <a:pathLst>
                  <a:path w="1987" h="2009" extrusionOk="0">
                    <a:moveTo>
                      <a:pt x="982" y="0"/>
                    </a:moveTo>
                    <a:cubicBezTo>
                      <a:pt x="434" y="0"/>
                      <a:pt x="0" y="457"/>
                      <a:pt x="0" y="1004"/>
                    </a:cubicBezTo>
                    <a:cubicBezTo>
                      <a:pt x="0" y="1552"/>
                      <a:pt x="434" y="2009"/>
                      <a:pt x="982" y="2009"/>
                    </a:cubicBezTo>
                    <a:cubicBezTo>
                      <a:pt x="1530" y="2009"/>
                      <a:pt x="1986" y="1552"/>
                      <a:pt x="1986" y="1004"/>
                    </a:cubicBezTo>
                    <a:cubicBezTo>
                      <a:pt x="1986" y="457"/>
                      <a:pt x="1530" y="0"/>
                      <a:pt x="982"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a:off x="5888525" y="2667750"/>
                <a:ext cx="23975" cy="24000"/>
              </a:xfrm>
              <a:custGeom>
                <a:avLst/>
                <a:gdLst/>
                <a:ahLst/>
                <a:cxnLst/>
                <a:rect l="l" t="t" r="r" b="b"/>
                <a:pathLst>
                  <a:path w="959" h="960" extrusionOk="0">
                    <a:moveTo>
                      <a:pt x="480" y="1"/>
                    </a:moveTo>
                    <a:cubicBezTo>
                      <a:pt x="228" y="1"/>
                      <a:pt x="0" y="206"/>
                      <a:pt x="0" y="480"/>
                    </a:cubicBezTo>
                    <a:cubicBezTo>
                      <a:pt x="0" y="754"/>
                      <a:pt x="228" y="959"/>
                      <a:pt x="480" y="959"/>
                    </a:cubicBezTo>
                    <a:cubicBezTo>
                      <a:pt x="753" y="959"/>
                      <a:pt x="959" y="754"/>
                      <a:pt x="959" y="480"/>
                    </a:cubicBezTo>
                    <a:cubicBezTo>
                      <a:pt x="959" y="206"/>
                      <a:pt x="753"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6"/>
              <p:cNvSpPr/>
              <p:nvPr/>
            </p:nvSpPr>
            <p:spPr>
              <a:xfrm>
                <a:off x="5790375" y="2667750"/>
                <a:ext cx="23975" cy="24000"/>
              </a:xfrm>
              <a:custGeom>
                <a:avLst/>
                <a:gdLst/>
                <a:ahLst/>
                <a:cxnLst/>
                <a:rect l="l" t="t" r="r" b="b"/>
                <a:pathLst>
                  <a:path w="959" h="960" extrusionOk="0">
                    <a:moveTo>
                      <a:pt x="480" y="1"/>
                    </a:moveTo>
                    <a:cubicBezTo>
                      <a:pt x="228" y="1"/>
                      <a:pt x="0" y="206"/>
                      <a:pt x="0" y="480"/>
                    </a:cubicBezTo>
                    <a:cubicBezTo>
                      <a:pt x="0" y="754"/>
                      <a:pt x="228" y="959"/>
                      <a:pt x="480" y="959"/>
                    </a:cubicBezTo>
                    <a:cubicBezTo>
                      <a:pt x="753" y="959"/>
                      <a:pt x="959" y="754"/>
                      <a:pt x="959" y="480"/>
                    </a:cubicBezTo>
                    <a:cubicBezTo>
                      <a:pt x="959" y="206"/>
                      <a:pt x="753"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26"/>
            <p:cNvSpPr/>
            <p:nvPr/>
          </p:nvSpPr>
          <p:spPr>
            <a:xfrm>
              <a:off x="6812776" y="1736450"/>
              <a:ext cx="186200" cy="337175"/>
            </a:xfrm>
            <a:custGeom>
              <a:avLst/>
              <a:gdLst/>
              <a:ahLst/>
              <a:cxnLst/>
              <a:rect l="l" t="t" r="r" b="b"/>
              <a:pathLst>
                <a:path w="7448" h="13487" extrusionOk="0">
                  <a:moveTo>
                    <a:pt x="7335" y="0"/>
                  </a:moveTo>
                  <a:cubicBezTo>
                    <a:pt x="7110" y="0"/>
                    <a:pt x="4856" y="2540"/>
                    <a:pt x="3647" y="4548"/>
                  </a:cubicBezTo>
                  <a:cubicBezTo>
                    <a:pt x="2438" y="6556"/>
                    <a:pt x="410" y="10674"/>
                    <a:pt x="82" y="12047"/>
                  </a:cubicBezTo>
                  <a:cubicBezTo>
                    <a:pt x="-246" y="13420"/>
                    <a:pt x="861" y="14035"/>
                    <a:pt x="1680" y="12785"/>
                  </a:cubicBezTo>
                  <a:cubicBezTo>
                    <a:pt x="2500" y="11535"/>
                    <a:pt x="4057" y="6679"/>
                    <a:pt x="4999" y="4548"/>
                  </a:cubicBezTo>
                  <a:cubicBezTo>
                    <a:pt x="5942" y="2417"/>
                    <a:pt x="7560" y="0"/>
                    <a:pt x="7335" y="0"/>
                  </a:cubicBezTo>
                  <a:close/>
                </a:path>
              </a:pathLst>
            </a:custGeom>
            <a:solidFill>
              <a:schemeClr val="dk2"/>
            </a:solidFill>
            <a:ln>
              <a:noFill/>
            </a:ln>
          </p:spPr>
        </p:sp>
        <p:sp>
          <p:nvSpPr>
            <p:cNvPr id="1198" name="Google Shape;1198;p26"/>
            <p:cNvSpPr/>
            <p:nvPr/>
          </p:nvSpPr>
          <p:spPr>
            <a:xfrm>
              <a:off x="7670773" y="321675"/>
              <a:ext cx="185875" cy="266800"/>
            </a:xfrm>
            <a:custGeom>
              <a:avLst/>
              <a:gdLst/>
              <a:ahLst/>
              <a:cxnLst/>
              <a:rect l="l" t="t" r="r" b="b"/>
              <a:pathLst>
                <a:path w="7435" h="10672" extrusionOk="0">
                  <a:moveTo>
                    <a:pt x="7363" y="41"/>
                  </a:moveTo>
                  <a:cubicBezTo>
                    <a:pt x="7220" y="-41"/>
                    <a:pt x="4843" y="1004"/>
                    <a:pt x="3798" y="2254"/>
                  </a:cubicBezTo>
                  <a:cubicBezTo>
                    <a:pt x="2753" y="3504"/>
                    <a:pt x="1708" y="6147"/>
                    <a:pt x="1093" y="7540"/>
                  </a:cubicBezTo>
                  <a:cubicBezTo>
                    <a:pt x="478" y="8933"/>
                    <a:pt x="-279" y="11002"/>
                    <a:pt x="110" y="10613"/>
                  </a:cubicBezTo>
                  <a:cubicBezTo>
                    <a:pt x="499" y="10224"/>
                    <a:pt x="2671" y="6515"/>
                    <a:pt x="3429" y="5204"/>
                  </a:cubicBezTo>
                  <a:cubicBezTo>
                    <a:pt x="4187" y="3893"/>
                    <a:pt x="4002" y="3607"/>
                    <a:pt x="4658" y="2746"/>
                  </a:cubicBezTo>
                  <a:cubicBezTo>
                    <a:pt x="5314" y="1886"/>
                    <a:pt x="7506" y="123"/>
                    <a:pt x="7363" y="41"/>
                  </a:cubicBezTo>
                  <a:close/>
                </a:path>
              </a:pathLst>
            </a:custGeom>
            <a:solidFill>
              <a:schemeClr val="dk2"/>
            </a:solidFill>
            <a:ln>
              <a:noFill/>
            </a:ln>
          </p:spPr>
        </p:sp>
      </p:grpSp>
      <p:grpSp>
        <p:nvGrpSpPr>
          <p:cNvPr id="13" name="Group 12">
            <a:extLst>
              <a:ext uri="{FF2B5EF4-FFF2-40B4-BE49-F238E27FC236}">
                <a16:creationId xmlns:a16="http://schemas.microsoft.com/office/drawing/2014/main" id="{50F50FA0-09D7-A70B-7153-9F15647EAB78}"/>
              </a:ext>
            </a:extLst>
          </p:cNvPr>
          <p:cNvGrpSpPr/>
          <p:nvPr/>
        </p:nvGrpSpPr>
        <p:grpSpPr>
          <a:xfrm>
            <a:off x="767692" y="3742979"/>
            <a:ext cx="7210622" cy="804742"/>
            <a:chOff x="2583318" y="3799753"/>
            <a:chExt cx="4022125" cy="804742"/>
          </a:xfrm>
        </p:grpSpPr>
        <p:sp>
          <p:nvSpPr>
            <p:cNvPr id="255" name="Rectangle: Rounded Corners 254">
              <a:extLst>
                <a:ext uri="{FF2B5EF4-FFF2-40B4-BE49-F238E27FC236}">
                  <a16:creationId xmlns:a16="http://schemas.microsoft.com/office/drawing/2014/main" id="{B521497A-2826-5A7A-1D27-9206398C7396}"/>
                </a:ext>
              </a:extLst>
            </p:cNvPr>
            <p:cNvSpPr/>
            <p:nvPr/>
          </p:nvSpPr>
          <p:spPr>
            <a:xfrm>
              <a:off x="2692844" y="3911809"/>
              <a:ext cx="3912599" cy="651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UTM Avo" panose="02040603050506020204" pitchFamily="18" charset="0"/>
                </a:rPr>
                <a:t>    </a:t>
              </a:r>
              <a:r>
                <a:rPr lang="en-US" sz="2000" b="1">
                  <a:solidFill>
                    <a:schemeClr val="accent3">
                      <a:lumMod val="50000"/>
                    </a:schemeClr>
                  </a:solidFill>
                  <a:latin typeface="UTM Avo" panose="02040603050506020204" pitchFamily="18" charset="0"/>
                </a:rPr>
                <a:t>Dùng để báo hiệu lời nói trực tiếp của nhân vật</a:t>
              </a:r>
            </a:p>
          </p:txBody>
        </p:sp>
        <p:pic>
          <p:nvPicPr>
            <p:cNvPr id="12" name="Picture 11">
              <a:extLst>
                <a:ext uri="{FF2B5EF4-FFF2-40B4-BE49-F238E27FC236}">
                  <a16:creationId xmlns:a16="http://schemas.microsoft.com/office/drawing/2014/main" id="{D5CC9741-C955-6EF7-208B-9BFFCDBDBED4}"/>
                </a:ext>
              </a:extLst>
            </p:cNvPr>
            <p:cNvPicPr>
              <a:picLocks noChangeAspect="1"/>
            </p:cNvPicPr>
            <p:nvPr/>
          </p:nvPicPr>
          <p:blipFill>
            <a:blip r:embed="rId3"/>
            <a:stretch>
              <a:fillRect/>
            </a:stretch>
          </p:blipFill>
          <p:spPr>
            <a:xfrm>
              <a:off x="2583318" y="3799753"/>
              <a:ext cx="343325" cy="804742"/>
            </a:xfrm>
            <a:prstGeom prst="rect">
              <a:avLst/>
            </a:prstGeom>
          </p:spPr>
        </p:pic>
      </p:grpSp>
      <p:grpSp>
        <p:nvGrpSpPr>
          <p:cNvPr id="17" name="Group 16">
            <a:extLst>
              <a:ext uri="{FF2B5EF4-FFF2-40B4-BE49-F238E27FC236}">
                <a16:creationId xmlns:a16="http://schemas.microsoft.com/office/drawing/2014/main" id="{9F0154E7-619F-E296-D3AE-DC2B18CBCFAA}"/>
              </a:ext>
            </a:extLst>
          </p:cNvPr>
          <p:cNvGrpSpPr/>
          <p:nvPr/>
        </p:nvGrpSpPr>
        <p:grpSpPr>
          <a:xfrm>
            <a:off x="1970691" y="2683422"/>
            <a:ext cx="6083518" cy="862347"/>
            <a:chOff x="2433389" y="2683422"/>
            <a:chExt cx="5620819" cy="862347"/>
          </a:xfrm>
        </p:grpSpPr>
        <p:sp>
          <p:nvSpPr>
            <p:cNvPr id="253" name="Rectangle: Rounded Corners 252">
              <a:extLst>
                <a:ext uri="{FF2B5EF4-FFF2-40B4-BE49-F238E27FC236}">
                  <a16:creationId xmlns:a16="http://schemas.microsoft.com/office/drawing/2014/main" id="{33B72041-6199-F75B-806D-AFF90D78F090}"/>
                </a:ext>
              </a:extLst>
            </p:cNvPr>
            <p:cNvSpPr/>
            <p:nvPr/>
          </p:nvSpPr>
          <p:spPr>
            <a:xfrm>
              <a:off x="2608204" y="2880649"/>
              <a:ext cx="5446004" cy="651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UTM Avo" panose="02040603050506020204" pitchFamily="18" charset="0"/>
                </a:rPr>
                <a:t> </a:t>
              </a:r>
              <a:r>
                <a:rPr lang="en-US" sz="2000" b="1">
                  <a:solidFill>
                    <a:schemeClr val="accent3">
                      <a:lumMod val="50000"/>
                    </a:schemeClr>
                  </a:solidFill>
                  <a:latin typeface="UTM Avo" panose="02040603050506020204" pitchFamily="18" charset="0"/>
                </a:rPr>
                <a:t>Dùng để đánh dấu lời nói của người kể</a:t>
              </a:r>
            </a:p>
          </p:txBody>
        </p:sp>
        <p:pic>
          <p:nvPicPr>
            <p:cNvPr id="14" name="Picture 13">
              <a:extLst>
                <a:ext uri="{FF2B5EF4-FFF2-40B4-BE49-F238E27FC236}">
                  <a16:creationId xmlns:a16="http://schemas.microsoft.com/office/drawing/2014/main" id="{C2F20369-712B-23D9-BDFE-637FA6BE9DEE}"/>
                </a:ext>
              </a:extLst>
            </p:cNvPr>
            <p:cNvPicPr>
              <a:picLocks noChangeAspect="1"/>
            </p:cNvPicPr>
            <p:nvPr/>
          </p:nvPicPr>
          <p:blipFill>
            <a:blip r:embed="rId4"/>
            <a:stretch>
              <a:fillRect/>
            </a:stretch>
          </p:blipFill>
          <p:spPr>
            <a:xfrm>
              <a:off x="2433389" y="2683422"/>
              <a:ext cx="577825" cy="862347"/>
            </a:xfrm>
            <a:prstGeom prst="rect">
              <a:avLst/>
            </a:prstGeom>
          </p:spPr>
        </p:pic>
      </p:grpSp>
      <p:grpSp>
        <p:nvGrpSpPr>
          <p:cNvPr id="16" name="Group 15">
            <a:extLst>
              <a:ext uri="{FF2B5EF4-FFF2-40B4-BE49-F238E27FC236}">
                <a16:creationId xmlns:a16="http://schemas.microsoft.com/office/drawing/2014/main" id="{1B619351-14D3-2A6A-01D8-99C13254D688}"/>
              </a:ext>
            </a:extLst>
          </p:cNvPr>
          <p:cNvGrpSpPr/>
          <p:nvPr/>
        </p:nvGrpSpPr>
        <p:grpSpPr>
          <a:xfrm>
            <a:off x="3589176" y="1901282"/>
            <a:ext cx="4089145" cy="718311"/>
            <a:chOff x="1215609" y="1861845"/>
            <a:chExt cx="4089145" cy="718311"/>
          </a:xfrm>
        </p:grpSpPr>
        <p:sp>
          <p:nvSpPr>
            <p:cNvPr id="6" name="Rectangle: Rounded Corners 5">
              <a:extLst>
                <a:ext uri="{FF2B5EF4-FFF2-40B4-BE49-F238E27FC236}">
                  <a16:creationId xmlns:a16="http://schemas.microsoft.com/office/drawing/2014/main" id="{2A764A68-6A9A-8B2E-FF11-FBFB52F051DC}"/>
                </a:ext>
              </a:extLst>
            </p:cNvPr>
            <p:cNvSpPr/>
            <p:nvPr/>
          </p:nvSpPr>
          <p:spPr>
            <a:xfrm>
              <a:off x="1392155" y="2013698"/>
              <a:ext cx="3912599" cy="555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3">
                      <a:lumMod val="50000"/>
                    </a:schemeClr>
                  </a:solidFill>
                  <a:latin typeface="UTM Avo" panose="02040603050506020204" pitchFamily="18" charset="0"/>
                </a:rPr>
                <a:t>Dùng để liệt kê</a:t>
              </a:r>
            </a:p>
          </p:txBody>
        </p:sp>
        <p:pic>
          <p:nvPicPr>
            <p:cNvPr id="15" name="Picture 14">
              <a:extLst>
                <a:ext uri="{FF2B5EF4-FFF2-40B4-BE49-F238E27FC236}">
                  <a16:creationId xmlns:a16="http://schemas.microsoft.com/office/drawing/2014/main" id="{84D8FAD6-E6C3-416F-0588-9670F3C604C9}"/>
                </a:ext>
              </a:extLst>
            </p:cNvPr>
            <p:cNvPicPr>
              <a:picLocks noChangeAspect="1"/>
            </p:cNvPicPr>
            <p:nvPr/>
          </p:nvPicPr>
          <p:blipFill>
            <a:blip r:embed="rId5"/>
            <a:stretch>
              <a:fillRect/>
            </a:stretch>
          </p:blipFill>
          <p:spPr>
            <a:xfrm>
              <a:off x="1215609" y="1861845"/>
              <a:ext cx="579170" cy="718311"/>
            </a:xfrm>
            <a:prstGeom prst="rect">
              <a:avLst/>
            </a:prstGeom>
          </p:spPr>
        </p:pic>
      </p:grpSp>
      <p:pic>
        <p:nvPicPr>
          <p:cNvPr id="19" name="Picture 18">
            <a:extLst>
              <a:ext uri="{FF2B5EF4-FFF2-40B4-BE49-F238E27FC236}">
                <a16:creationId xmlns:a16="http://schemas.microsoft.com/office/drawing/2014/main" id="{864E83AE-F8FA-775C-25C9-804DC13ED58C}"/>
              </a:ext>
            </a:extLst>
          </p:cNvPr>
          <p:cNvPicPr>
            <a:picLocks noChangeAspect="1"/>
          </p:cNvPicPr>
          <p:nvPr/>
        </p:nvPicPr>
        <p:blipFill>
          <a:blip r:embed="rId6"/>
          <a:stretch>
            <a:fillRect/>
          </a:stretch>
        </p:blipFill>
        <p:spPr>
          <a:xfrm>
            <a:off x="571607" y="2226922"/>
            <a:ext cx="798042" cy="941281"/>
          </a:xfrm>
          <a:prstGeom prst="rect">
            <a:avLst/>
          </a:prstGeom>
        </p:spPr>
      </p:pic>
      <p:sp>
        <p:nvSpPr>
          <p:cNvPr id="278" name="Multiplication Sign 277">
            <a:extLst>
              <a:ext uri="{FF2B5EF4-FFF2-40B4-BE49-F238E27FC236}">
                <a16:creationId xmlns:a16="http://schemas.microsoft.com/office/drawing/2014/main" id="{8756D82B-7691-8F47-A70D-2C4EBD0375B6}"/>
              </a:ext>
            </a:extLst>
          </p:cNvPr>
          <p:cNvSpPr/>
          <p:nvPr/>
        </p:nvSpPr>
        <p:spPr>
          <a:xfrm>
            <a:off x="7642577" y="2858876"/>
            <a:ext cx="719443" cy="718311"/>
          </a:xfrm>
          <a:prstGeom prst="mathMultiply">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ultiplication Sign 123">
            <a:extLst>
              <a:ext uri="{FF2B5EF4-FFF2-40B4-BE49-F238E27FC236}">
                <a16:creationId xmlns:a16="http://schemas.microsoft.com/office/drawing/2014/main" id="{086B8D0B-62D0-5FD0-9E42-20F2612DEF28}"/>
              </a:ext>
            </a:extLst>
          </p:cNvPr>
          <p:cNvSpPr/>
          <p:nvPr/>
        </p:nvSpPr>
        <p:spPr>
          <a:xfrm>
            <a:off x="7130489" y="1938064"/>
            <a:ext cx="719443" cy="718311"/>
          </a:xfrm>
          <a:prstGeom prst="mathMultiply">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8"/>
                                        </p:tgtEl>
                                        <p:attrNameLst>
                                          <p:attrName>style.visibility</p:attrName>
                                        </p:attrNameLst>
                                      </p:cBhvr>
                                      <p:to>
                                        <p:strVal val="visible"/>
                                      </p:to>
                                    </p:set>
                                    <p:animEffect transition="in" filter="randombar(horizontal)">
                                      <p:cBhvr>
                                        <p:cTn id="29" dur="500"/>
                                        <p:tgtEl>
                                          <p:spTgt spid="278"/>
                                        </p:tgtEl>
                                      </p:cBhvr>
                                    </p:animEffec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3958 -0.08148 L 0.03958 -0.08148 C 0.05243 -0.09012 0.06493 -0.10154 0.0783 -0.10771 C 0.09948 -0.11728 0.11718 -0.1179 0.13784 -0.11975 L 0.17135 -0.11852 C 0.1743 -0.11821 0.17725 -0.1179 0.18003 -0.11697 C 0.1842 -0.11543 0.18802 -0.11234 0.19201 -0.1108 C 0.19635 -0.10895 0.20069 -0.10771 0.20503 -0.10617 C 0.20729 -0.10216 0.20937 -0.09753 0.21198 -0.09382 C 0.21423 -0.09043 0.2177 -0.08889 0.21961 -0.08457 C 0.22187 -0.07994 0.22239 -0.07315 0.22395 -0.0679 C 0.22673 -0.05833 0.23003 -0.04969 0.23264 -0.04012 C 0.23455 -0.03271 0.23541 -0.02438 0.23784 -0.01728 C 0.2427 -0.00278 0.24791 0.01142 0.25416 0.02408 C 0.25816 0.03241 0.26198 0.04074 0.26614 0.04877 C 0.27152 0.05864 0.27934 0.07037 0.28611 0.07778 C 0.29479 0.08735 0.3026 0.09599 0.31284 0.09939 C 0.31701 0.10062 0.32135 0.10031 0.32569 0.10093 C 0.33003 0.10031 0.33437 0.10031 0.33871 0.09939 C 0.38819 0.08581 0.38246 0.11204 0.38871 0.07932 C 0.38576 0.0605 0.38767 0.05618 0.38177 0.04722 C 0.3809 0.04599 0.38003 0.04506 0.37916 0.04414 C 0.3783 0.04476 0.37725 0.04445 0.37656 0.04568 C 0.37361 0.05093 0.37361 0.05834 0.37135 0.06389 C 0.36857 0.07161 0.36614 0.08025 0.36198 0.0855 C 0.35121 0.09908 0.33975 0.11142 0.32743 0.11914 C 0.30625 0.13241 0.28368 0.13827 0.26198 0.14846 C 0.26007 0.14908 0.2585 0.15031 0.25677 0.15155 C 0.24826 0.16667 0.25972 0.1463 0.24722 0.16667 C 0.23854 0.18087 0.23941 0.18673 0.22309 0.19877 C 0.21076 0.20834 0.20104 0.21636 0.18871 0.22346 C 0.18645 0.22469 0.18402 0.22562 0.18177 0.22655 L 0.16614 0.23272 C 0.15729 0.23581 0.14861 0.24136 0.13958 0.24198 L 0.11024 0.24352 C 0.09548 0.2463 0.08889 0.24846 0.06961 0.24198 C 0.06649 0.24074 0.06475 0.23395 0.06198 0.23118 C 0.06041 0.22932 0.0585 0.22902 0.05677 0.22809 C 0.0533 0.22253 0.05 0.21667 0.04635 0.21111 C 0.04444 0.20834 0.04236 0.20618 0.04045 0.2034 C 0.03663 0.19815 0.03628 0.1963 0.03437 0.18827 C 0.03402 0.18673 0.03368 0.18519 0.0335 0.18364 C 0.03333 0.1821 0.0335 0.18056 0.0335 0.17902 " pathEditMode="relative" ptsTypes="AAAAAAAAAAAAAAAAAAAAAAAAAAAAAAAAAAAAAAAAAAA">
                                      <p:cBhvr>
                                        <p:cTn id="34" dur="2000" fill="hold"/>
                                        <p:tgtEl>
                                          <p:spTgt spid="19"/>
                                        </p:tgtEl>
                                        <p:attrNameLst>
                                          <p:attrName>ppt_x</p:attrName>
                                          <p:attrName>ppt_y</p:attrName>
                                        </p:attrNameLst>
                                      </p:cBhvr>
                                    </p:animMotion>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randombar(horizontal)">
                                      <p:cBhvr>
                                        <p:cTn id="40" dur="500"/>
                                        <p:tgtEl>
                                          <p:spTgt spid="124"/>
                                        </p:tgtEl>
                                      </p:cBhvr>
                                    </p:animEffect>
                                  </p:childTnLst>
                                </p:cTn>
                              </p:par>
                            </p:childTnLst>
                          </p:cTn>
                        </p:par>
                      </p:childTnLst>
                    </p:cTn>
                  </p:par>
                </p:childTnLst>
              </p:cTn>
              <p:nextCondLst>
                <p:cond evt="onClick" delay="0">
                  <p:tgtEl>
                    <p:spTgt spid="16"/>
                  </p:tgtEl>
                </p:cond>
              </p:nextCondLst>
            </p:seq>
          </p:childTnLst>
        </p:cTn>
      </p:par>
    </p:tnLst>
    <p:bldLst>
      <p:bldP spid="3" grpId="0" animBg="1"/>
      <p:bldP spid="278"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8"/>
        <p:cNvGrpSpPr/>
        <p:nvPr/>
      </p:nvGrpSpPr>
      <p:grpSpPr>
        <a:xfrm>
          <a:off x="0" y="0"/>
          <a:ext cx="0" cy="0"/>
          <a:chOff x="0" y="0"/>
          <a:chExt cx="0" cy="0"/>
        </a:xfrm>
      </p:grpSpPr>
      <p:sp>
        <p:nvSpPr>
          <p:cNvPr id="2153" name="Google Shape;2153;p46"/>
          <p:cNvSpPr txBox="1">
            <a:spLocks noGrp="1"/>
          </p:cNvSpPr>
          <p:nvPr>
            <p:ph type="title"/>
          </p:nvPr>
        </p:nvSpPr>
        <p:spPr>
          <a:xfrm>
            <a:off x="1288472" y="1634219"/>
            <a:ext cx="6444692" cy="21243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800">
                <a:solidFill>
                  <a:srgbClr val="002060"/>
                </a:solidFill>
                <a:latin typeface="UTM Aurora" panose="02040603050506020204" pitchFamily="18" charset="0"/>
              </a:rPr>
              <a:t>CHÚC CÁC EM HỌC TỐT</a:t>
            </a:r>
            <a:endParaRPr sz="5800">
              <a:solidFill>
                <a:srgbClr val="002060"/>
              </a:solidFill>
              <a:latin typeface="UTM Aurora" panose="02040603050506020204" pitchFamily="18" charset="0"/>
            </a:endParaRPr>
          </a:p>
        </p:txBody>
      </p:sp>
      <p:grpSp>
        <p:nvGrpSpPr>
          <p:cNvPr id="2176" name="Google Shape;2176;p46"/>
          <p:cNvGrpSpPr/>
          <p:nvPr/>
        </p:nvGrpSpPr>
        <p:grpSpPr>
          <a:xfrm>
            <a:off x="4244609" y="1342887"/>
            <a:ext cx="586284" cy="554530"/>
            <a:chOff x="359650" y="1034800"/>
            <a:chExt cx="572375" cy="541375"/>
          </a:xfrm>
        </p:grpSpPr>
        <p:sp>
          <p:nvSpPr>
            <p:cNvPr id="2177" name="Google Shape;2177;p46"/>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6"/>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6"/>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6"/>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6"/>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6"/>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6"/>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6"/>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6"/>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6"/>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6"/>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6"/>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6"/>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6"/>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6"/>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6"/>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6"/>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6"/>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6"/>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6"/>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6"/>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6"/>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176;p46">
            <a:extLst>
              <a:ext uri="{FF2B5EF4-FFF2-40B4-BE49-F238E27FC236}">
                <a16:creationId xmlns:a16="http://schemas.microsoft.com/office/drawing/2014/main" id="{4C943A24-B752-4718-59A3-40E5A95C0E4A}"/>
              </a:ext>
            </a:extLst>
          </p:cNvPr>
          <p:cNvGrpSpPr/>
          <p:nvPr/>
        </p:nvGrpSpPr>
        <p:grpSpPr>
          <a:xfrm>
            <a:off x="4289333" y="3541922"/>
            <a:ext cx="586284" cy="554530"/>
            <a:chOff x="359650" y="1034800"/>
            <a:chExt cx="572375" cy="541375"/>
          </a:xfrm>
        </p:grpSpPr>
        <p:sp>
          <p:nvSpPr>
            <p:cNvPr id="28" name="Google Shape;2177;p46">
              <a:extLst>
                <a:ext uri="{FF2B5EF4-FFF2-40B4-BE49-F238E27FC236}">
                  <a16:creationId xmlns:a16="http://schemas.microsoft.com/office/drawing/2014/main" id="{DE1D9442-CCE3-520C-666B-F9D4B30C05B7}"/>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8;p46">
              <a:extLst>
                <a:ext uri="{FF2B5EF4-FFF2-40B4-BE49-F238E27FC236}">
                  <a16:creationId xmlns:a16="http://schemas.microsoft.com/office/drawing/2014/main" id="{5A1A8DBA-327F-5835-4B01-D1ED70DD61F1}"/>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9;p46">
              <a:extLst>
                <a:ext uri="{FF2B5EF4-FFF2-40B4-BE49-F238E27FC236}">
                  <a16:creationId xmlns:a16="http://schemas.microsoft.com/office/drawing/2014/main" id="{F217BF69-BB33-CF8D-8F9E-A302A7F2299C}"/>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80;p46">
              <a:extLst>
                <a:ext uri="{FF2B5EF4-FFF2-40B4-BE49-F238E27FC236}">
                  <a16:creationId xmlns:a16="http://schemas.microsoft.com/office/drawing/2014/main" id="{018E0F6A-5AA4-7909-841E-CD05033579FD}"/>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1;p46">
              <a:extLst>
                <a:ext uri="{FF2B5EF4-FFF2-40B4-BE49-F238E27FC236}">
                  <a16:creationId xmlns:a16="http://schemas.microsoft.com/office/drawing/2014/main" id="{8BE17A9F-F5AF-E39D-EED8-43DDC239A251}"/>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2;p46">
              <a:extLst>
                <a:ext uri="{FF2B5EF4-FFF2-40B4-BE49-F238E27FC236}">
                  <a16:creationId xmlns:a16="http://schemas.microsoft.com/office/drawing/2014/main" id="{2816819B-33F9-49EA-E58C-99DA75B69FA8}"/>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3;p46">
              <a:extLst>
                <a:ext uri="{FF2B5EF4-FFF2-40B4-BE49-F238E27FC236}">
                  <a16:creationId xmlns:a16="http://schemas.microsoft.com/office/drawing/2014/main" id="{2FF600A8-40AC-3DBD-8836-4929A4410814}"/>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4;p46">
              <a:extLst>
                <a:ext uri="{FF2B5EF4-FFF2-40B4-BE49-F238E27FC236}">
                  <a16:creationId xmlns:a16="http://schemas.microsoft.com/office/drawing/2014/main" id="{C93701E8-D847-1469-9A8B-4A2EE6A83580}"/>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5;p46">
              <a:extLst>
                <a:ext uri="{FF2B5EF4-FFF2-40B4-BE49-F238E27FC236}">
                  <a16:creationId xmlns:a16="http://schemas.microsoft.com/office/drawing/2014/main" id="{BFB71CC7-D6F0-3897-E09F-282EE64DB336}"/>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6;p46">
              <a:extLst>
                <a:ext uri="{FF2B5EF4-FFF2-40B4-BE49-F238E27FC236}">
                  <a16:creationId xmlns:a16="http://schemas.microsoft.com/office/drawing/2014/main" id="{9520AE6C-07A6-F042-A91F-22059F6D8A85}"/>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7;p46">
              <a:extLst>
                <a:ext uri="{FF2B5EF4-FFF2-40B4-BE49-F238E27FC236}">
                  <a16:creationId xmlns:a16="http://schemas.microsoft.com/office/drawing/2014/main" id="{0868E70B-D1AB-37BD-5F09-60A1016528EE}"/>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8;p46">
              <a:extLst>
                <a:ext uri="{FF2B5EF4-FFF2-40B4-BE49-F238E27FC236}">
                  <a16:creationId xmlns:a16="http://schemas.microsoft.com/office/drawing/2014/main" id="{90533F3A-F346-2F3E-4388-B9A3A83210CA}"/>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9;p46">
              <a:extLst>
                <a:ext uri="{FF2B5EF4-FFF2-40B4-BE49-F238E27FC236}">
                  <a16:creationId xmlns:a16="http://schemas.microsoft.com/office/drawing/2014/main" id="{1B622E57-F0E7-43CB-43AD-A5BAF6D4A7F7}"/>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90;p46">
              <a:extLst>
                <a:ext uri="{FF2B5EF4-FFF2-40B4-BE49-F238E27FC236}">
                  <a16:creationId xmlns:a16="http://schemas.microsoft.com/office/drawing/2014/main" id="{B3EF76A8-5005-F295-6A1D-82AD4DF8292D}"/>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91;p46">
              <a:extLst>
                <a:ext uri="{FF2B5EF4-FFF2-40B4-BE49-F238E27FC236}">
                  <a16:creationId xmlns:a16="http://schemas.microsoft.com/office/drawing/2014/main" id="{2ED13532-FBD3-2F08-8229-D31251BDF129}"/>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92;p46">
              <a:extLst>
                <a:ext uri="{FF2B5EF4-FFF2-40B4-BE49-F238E27FC236}">
                  <a16:creationId xmlns:a16="http://schemas.microsoft.com/office/drawing/2014/main" id="{41B8756F-88DE-BBE5-EAEA-E99C66EDFB37}"/>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3;p46">
              <a:extLst>
                <a:ext uri="{FF2B5EF4-FFF2-40B4-BE49-F238E27FC236}">
                  <a16:creationId xmlns:a16="http://schemas.microsoft.com/office/drawing/2014/main" id="{760E0FFC-D9E0-BC4B-A5C3-C201E3AE2F0E}"/>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94;p46">
              <a:extLst>
                <a:ext uri="{FF2B5EF4-FFF2-40B4-BE49-F238E27FC236}">
                  <a16:creationId xmlns:a16="http://schemas.microsoft.com/office/drawing/2014/main" id="{7F3BFFC1-71E4-7049-2679-9FC0C3AA4DDF}"/>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95;p46">
              <a:extLst>
                <a:ext uri="{FF2B5EF4-FFF2-40B4-BE49-F238E27FC236}">
                  <a16:creationId xmlns:a16="http://schemas.microsoft.com/office/drawing/2014/main" id="{0845B25C-1A86-5869-62A6-82A1D18DE92F}"/>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96;p46">
              <a:extLst>
                <a:ext uri="{FF2B5EF4-FFF2-40B4-BE49-F238E27FC236}">
                  <a16:creationId xmlns:a16="http://schemas.microsoft.com/office/drawing/2014/main" id="{31188BE1-968C-237F-CA89-C2DE04BEF17C}"/>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7;p46">
              <a:extLst>
                <a:ext uri="{FF2B5EF4-FFF2-40B4-BE49-F238E27FC236}">
                  <a16:creationId xmlns:a16="http://schemas.microsoft.com/office/drawing/2014/main" id="{32C7B74F-1716-FC1D-8E02-2EF7E96D2C67}"/>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8;p46">
              <a:extLst>
                <a:ext uri="{FF2B5EF4-FFF2-40B4-BE49-F238E27FC236}">
                  <a16:creationId xmlns:a16="http://schemas.microsoft.com/office/drawing/2014/main" id="{DC9B52CA-7C17-84B5-4934-FA7F86516E6E}"/>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9;p46">
              <a:extLst>
                <a:ext uri="{FF2B5EF4-FFF2-40B4-BE49-F238E27FC236}">
                  <a16:creationId xmlns:a16="http://schemas.microsoft.com/office/drawing/2014/main" id="{A4929BDB-344E-68E8-EB02-12E93CA88697}"/>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176;p46">
            <a:extLst>
              <a:ext uri="{FF2B5EF4-FFF2-40B4-BE49-F238E27FC236}">
                <a16:creationId xmlns:a16="http://schemas.microsoft.com/office/drawing/2014/main" id="{A74BAD97-9628-D739-C583-B8AD4CD3CD8C}"/>
              </a:ext>
            </a:extLst>
          </p:cNvPr>
          <p:cNvGrpSpPr/>
          <p:nvPr/>
        </p:nvGrpSpPr>
        <p:grpSpPr>
          <a:xfrm>
            <a:off x="7254864" y="1385240"/>
            <a:ext cx="586284" cy="554530"/>
            <a:chOff x="359650" y="1034800"/>
            <a:chExt cx="572375" cy="541375"/>
          </a:xfrm>
        </p:grpSpPr>
        <p:sp>
          <p:nvSpPr>
            <p:cNvPr id="52" name="Google Shape;2177;p46">
              <a:extLst>
                <a:ext uri="{FF2B5EF4-FFF2-40B4-BE49-F238E27FC236}">
                  <a16:creationId xmlns:a16="http://schemas.microsoft.com/office/drawing/2014/main" id="{64C60414-F4BF-FCCF-6C6C-A713C59063C9}"/>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8;p46">
              <a:extLst>
                <a:ext uri="{FF2B5EF4-FFF2-40B4-BE49-F238E27FC236}">
                  <a16:creationId xmlns:a16="http://schemas.microsoft.com/office/drawing/2014/main" id="{EB0C2806-4B3E-90FB-AC65-F438EB6C319E}"/>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9;p46">
              <a:extLst>
                <a:ext uri="{FF2B5EF4-FFF2-40B4-BE49-F238E27FC236}">
                  <a16:creationId xmlns:a16="http://schemas.microsoft.com/office/drawing/2014/main" id="{B7D29CE1-C747-B586-151A-076327558170}"/>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0;p46">
              <a:extLst>
                <a:ext uri="{FF2B5EF4-FFF2-40B4-BE49-F238E27FC236}">
                  <a16:creationId xmlns:a16="http://schemas.microsoft.com/office/drawing/2014/main" id="{7D45ACC2-ED73-D2BF-B2E9-1E784BD79E55}"/>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1;p46">
              <a:extLst>
                <a:ext uri="{FF2B5EF4-FFF2-40B4-BE49-F238E27FC236}">
                  <a16:creationId xmlns:a16="http://schemas.microsoft.com/office/drawing/2014/main" id="{8A295387-C8E5-A0CC-E98D-C4C076875FAE}"/>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2;p46">
              <a:extLst>
                <a:ext uri="{FF2B5EF4-FFF2-40B4-BE49-F238E27FC236}">
                  <a16:creationId xmlns:a16="http://schemas.microsoft.com/office/drawing/2014/main" id="{B5573019-A11E-5528-2578-5C2314F1BCEB}"/>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3;p46">
              <a:extLst>
                <a:ext uri="{FF2B5EF4-FFF2-40B4-BE49-F238E27FC236}">
                  <a16:creationId xmlns:a16="http://schemas.microsoft.com/office/drawing/2014/main" id="{686E73B9-C197-8CFA-DE0B-BC5ACEC26F21}"/>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4;p46">
              <a:extLst>
                <a:ext uri="{FF2B5EF4-FFF2-40B4-BE49-F238E27FC236}">
                  <a16:creationId xmlns:a16="http://schemas.microsoft.com/office/drawing/2014/main" id="{6903688A-E784-9268-8031-F9BD2D201D5B}"/>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5;p46">
              <a:extLst>
                <a:ext uri="{FF2B5EF4-FFF2-40B4-BE49-F238E27FC236}">
                  <a16:creationId xmlns:a16="http://schemas.microsoft.com/office/drawing/2014/main" id="{72C51C59-2389-161D-FC3E-A35174FA02E3}"/>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6;p46">
              <a:extLst>
                <a:ext uri="{FF2B5EF4-FFF2-40B4-BE49-F238E27FC236}">
                  <a16:creationId xmlns:a16="http://schemas.microsoft.com/office/drawing/2014/main" id="{C0A3C987-FFBE-1973-A477-B34DD793099D}"/>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7;p46">
              <a:extLst>
                <a:ext uri="{FF2B5EF4-FFF2-40B4-BE49-F238E27FC236}">
                  <a16:creationId xmlns:a16="http://schemas.microsoft.com/office/drawing/2014/main" id="{628FE997-16DB-C04C-7D2D-0B6A8822F507}"/>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8;p46">
              <a:extLst>
                <a:ext uri="{FF2B5EF4-FFF2-40B4-BE49-F238E27FC236}">
                  <a16:creationId xmlns:a16="http://schemas.microsoft.com/office/drawing/2014/main" id="{6EABAC4C-E2B6-A886-221E-202CD7F0B4E2}"/>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9;p46">
              <a:extLst>
                <a:ext uri="{FF2B5EF4-FFF2-40B4-BE49-F238E27FC236}">
                  <a16:creationId xmlns:a16="http://schemas.microsoft.com/office/drawing/2014/main" id="{8EA7B65F-0460-CF1B-E537-D89A715BE7BB}"/>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0;p46">
              <a:extLst>
                <a:ext uri="{FF2B5EF4-FFF2-40B4-BE49-F238E27FC236}">
                  <a16:creationId xmlns:a16="http://schemas.microsoft.com/office/drawing/2014/main" id="{6B99C5B7-6852-21A7-B455-778690DF9FDA}"/>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1;p46">
              <a:extLst>
                <a:ext uri="{FF2B5EF4-FFF2-40B4-BE49-F238E27FC236}">
                  <a16:creationId xmlns:a16="http://schemas.microsoft.com/office/drawing/2014/main" id="{78A44BC7-2C2B-F5BB-BC05-12D7D14CA062}"/>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2;p46">
              <a:extLst>
                <a:ext uri="{FF2B5EF4-FFF2-40B4-BE49-F238E27FC236}">
                  <a16:creationId xmlns:a16="http://schemas.microsoft.com/office/drawing/2014/main" id="{F0FE60E8-A220-D8EA-4BF1-F9451B3EBC80}"/>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3;p46">
              <a:extLst>
                <a:ext uri="{FF2B5EF4-FFF2-40B4-BE49-F238E27FC236}">
                  <a16:creationId xmlns:a16="http://schemas.microsoft.com/office/drawing/2014/main" id="{6AF47EB2-5333-04FF-2996-3DC7D6D1F391}"/>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4;p46">
              <a:extLst>
                <a:ext uri="{FF2B5EF4-FFF2-40B4-BE49-F238E27FC236}">
                  <a16:creationId xmlns:a16="http://schemas.microsoft.com/office/drawing/2014/main" id="{FDD09319-FA87-AB79-645E-C59A3553F169}"/>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5;p46">
              <a:extLst>
                <a:ext uri="{FF2B5EF4-FFF2-40B4-BE49-F238E27FC236}">
                  <a16:creationId xmlns:a16="http://schemas.microsoft.com/office/drawing/2014/main" id="{8326C536-28B8-77A8-14EA-0F1854425D05}"/>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6;p46">
              <a:extLst>
                <a:ext uri="{FF2B5EF4-FFF2-40B4-BE49-F238E27FC236}">
                  <a16:creationId xmlns:a16="http://schemas.microsoft.com/office/drawing/2014/main" id="{40BE2C6B-3A09-DA86-3030-D0829A11DC33}"/>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7;p46">
              <a:extLst>
                <a:ext uri="{FF2B5EF4-FFF2-40B4-BE49-F238E27FC236}">
                  <a16:creationId xmlns:a16="http://schemas.microsoft.com/office/drawing/2014/main" id="{A267C38B-021F-FA72-DDAD-86C9196BCE87}"/>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8;p46">
              <a:extLst>
                <a:ext uri="{FF2B5EF4-FFF2-40B4-BE49-F238E27FC236}">
                  <a16:creationId xmlns:a16="http://schemas.microsoft.com/office/drawing/2014/main" id="{CAD40757-4940-87CB-2D8C-75CF2862D6DF}"/>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9;p46">
              <a:extLst>
                <a:ext uri="{FF2B5EF4-FFF2-40B4-BE49-F238E27FC236}">
                  <a16:creationId xmlns:a16="http://schemas.microsoft.com/office/drawing/2014/main" id="{4528E0B3-3805-39EB-9093-C6E6603485A6}"/>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2176;p46">
            <a:extLst>
              <a:ext uri="{FF2B5EF4-FFF2-40B4-BE49-F238E27FC236}">
                <a16:creationId xmlns:a16="http://schemas.microsoft.com/office/drawing/2014/main" id="{1C7CF009-6650-5C8B-8127-A31F21EC2294}"/>
              </a:ext>
            </a:extLst>
          </p:cNvPr>
          <p:cNvGrpSpPr/>
          <p:nvPr/>
        </p:nvGrpSpPr>
        <p:grpSpPr>
          <a:xfrm>
            <a:off x="7333917" y="3398267"/>
            <a:ext cx="586284" cy="554530"/>
            <a:chOff x="359650" y="1034800"/>
            <a:chExt cx="572375" cy="541375"/>
          </a:xfrm>
        </p:grpSpPr>
        <p:sp>
          <p:nvSpPr>
            <p:cNvPr id="76" name="Google Shape;2177;p46">
              <a:extLst>
                <a:ext uri="{FF2B5EF4-FFF2-40B4-BE49-F238E27FC236}">
                  <a16:creationId xmlns:a16="http://schemas.microsoft.com/office/drawing/2014/main" id="{54154B29-B395-423A-A1E1-06CAB63E3BB4}"/>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78;p46">
              <a:extLst>
                <a:ext uri="{FF2B5EF4-FFF2-40B4-BE49-F238E27FC236}">
                  <a16:creationId xmlns:a16="http://schemas.microsoft.com/office/drawing/2014/main" id="{D82B33A7-7578-8E91-FDCC-9161C5FC0383}"/>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79;p46">
              <a:extLst>
                <a:ext uri="{FF2B5EF4-FFF2-40B4-BE49-F238E27FC236}">
                  <a16:creationId xmlns:a16="http://schemas.microsoft.com/office/drawing/2014/main" id="{E30EC859-34C1-1279-5548-D09DF42710FB}"/>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0;p46">
              <a:extLst>
                <a:ext uri="{FF2B5EF4-FFF2-40B4-BE49-F238E27FC236}">
                  <a16:creationId xmlns:a16="http://schemas.microsoft.com/office/drawing/2014/main" id="{C2E154E9-ABD4-E8BE-635A-9F68C06C2032}"/>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1;p46">
              <a:extLst>
                <a:ext uri="{FF2B5EF4-FFF2-40B4-BE49-F238E27FC236}">
                  <a16:creationId xmlns:a16="http://schemas.microsoft.com/office/drawing/2014/main" id="{D4393C79-E341-FB02-7991-89E29A607B3B}"/>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2;p46">
              <a:extLst>
                <a:ext uri="{FF2B5EF4-FFF2-40B4-BE49-F238E27FC236}">
                  <a16:creationId xmlns:a16="http://schemas.microsoft.com/office/drawing/2014/main" id="{EE9E8CF2-A77E-3A1F-EA1C-FBA30B6A4650}"/>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3;p46">
              <a:extLst>
                <a:ext uri="{FF2B5EF4-FFF2-40B4-BE49-F238E27FC236}">
                  <a16:creationId xmlns:a16="http://schemas.microsoft.com/office/drawing/2014/main" id="{4324140F-DC8F-7A1F-4F88-52BBE72FB338}"/>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4;p46">
              <a:extLst>
                <a:ext uri="{FF2B5EF4-FFF2-40B4-BE49-F238E27FC236}">
                  <a16:creationId xmlns:a16="http://schemas.microsoft.com/office/drawing/2014/main" id="{E1208412-3CD0-BA54-752B-BC865B6263A8}"/>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5;p46">
              <a:extLst>
                <a:ext uri="{FF2B5EF4-FFF2-40B4-BE49-F238E27FC236}">
                  <a16:creationId xmlns:a16="http://schemas.microsoft.com/office/drawing/2014/main" id="{C2116527-896F-22B5-1AD3-2A2449256B55}"/>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6;p46">
              <a:extLst>
                <a:ext uri="{FF2B5EF4-FFF2-40B4-BE49-F238E27FC236}">
                  <a16:creationId xmlns:a16="http://schemas.microsoft.com/office/drawing/2014/main" id="{DB484F96-936B-7D21-6059-A8D0A5B99575}"/>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87;p46">
              <a:extLst>
                <a:ext uri="{FF2B5EF4-FFF2-40B4-BE49-F238E27FC236}">
                  <a16:creationId xmlns:a16="http://schemas.microsoft.com/office/drawing/2014/main" id="{E2A1E90D-9E28-4E39-FA62-B5011E9CB59B}"/>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88;p46">
              <a:extLst>
                <a:ext uri="{FF2B5EF4-FFF2-40B4-BE49-F238E27FC236}">
                  <a16:creationId xmlns:a16="http://schemas.microsoft.com/office/drawing/2014/main" id="{A49E0906-C7FF-4308-256D-EB9194F80BD5}"/>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89;p46">
              <a:extLst>
                <a:ext uri="{FF2B5EF4-FFF2-40B4-BE49-F238E27FC236}">
                  <a16:creationId xmlns:a16="http://schemas.microsoft.com/office/drawing/2014/main" id="{FCBA2688-BD8B-9818-E7BE-49CA0F0B2872}"/>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0;p46">
              <a:extLst>
                <a:ext uri="{FF2B5EF4-FFF2-40B4-BE49-F238E27FC236}">
                  <a16:creationId xmlns:a16="http://schemas.microsoft.com/office/drawing/2014/main" id="{E0BA9F23-34A1-AA10-38CF-1D99CE6E24E9}"/>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1;p46">
              <a:extLst>
                <a:ext uri="{FF2B5EF4-FFF2-40B4-BE49-F238E27FC236}">
                  <a16:creationId xmlns:a16="http://schemas.microsoft.com/office/drawing/2014/main" id="{CF1EC02D-74BB-5DE4-512F-C3AEA7A33D02}"/>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2;p46">
              <a:extLst>
                <a:ext uri="{FF2B5EF4-FFF2-40B4-BE49-F238E27FC236}">
                  <a16:creationId xmlns:a16="http://schemas.microsoft.com/office/drawing/2014/main" id="{8234AA0E-84BC-5204-A6A9-4F80CAFD96B8}"/>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3;p46">
              <a:extLst>
                <a:ext uri="{FF2B5EF4-FFF2-40B4-BE49-F238E27FC236}">
                  <a16:creationId xmlns:a16="http://schemas.microsoft.com/office/drawing/2014/main" id="{D9FB2012-A898-8D9E-950D-8A3A43C75517}"/>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4;p46">
              <a:extLst>
                <a:ext uri="{FF2B5EF4-FFF2-40B4-BE49-F238E27FC236}">
                  <a16:creationId xmlns:a16="http://schemas.microsoft.com/office/drawing/2014/main" id="{77B4A1D1-7DE4-7656-D9F9-BDB3E3CBAF02}"/>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5;p46">
              <a:extLst>
                <a:ext uri="{FF2B5EF4-FFF2-40B4-BE49-F238E27FC236}">
                  <a16:creationId xmlns:a16="http://schemas.microsoft.com/office/drawing/2014/main" id="{891C31BB-C0D7-F786-B26E-4A25400B0374}"/>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6;p46">
              <a:extLst>
                <a:ext uri="{FF2B5EF4-FFF2-40B4-BE49-F238E27FC236}">
                  <a16:creationId xmlns:a16="http://schemas.microsoft.com/office/drawing/2014/main" id="{BC1FEACF-1D28-0DB1-D20E-4ECA82317D9C}"/>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97;p46">
              <a:extLst>
                <a:ext uri="{FF2B5EF4-FFF2-40B4-BE49-F238E27FC236}">
                  <a16:creationId xmlns:a16="http://schemas.microsoft.com/office/drawing/2014/main" id="{17D2D63A-B45A-9B26-41A4-F9AC6B495630}"/>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98;p46">
              <a:extLst>
                <a:ext uri="{FF2B5EF4-FFF2-40B4-BE49-F238E27FC236}">
                  <a16:creationId xmlns:a16="http://schemas.microsoft.com/office/drawing/2014/main" id="{0D62019E-FFE5-6CD7-3B29-AAD3C3484C6B}"/>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99;p46">
              <a:extLst>
                <a:ext uri="{FF2B5EF4-FFF2-40B4-BE49-F238E27FC236}">
                  <a16:creationId xmlns:a16="http://schemas.microsoft.com/office/drawing/2014/main" id="{0FE87CEE-897E-C228-3EC9-6503E09426E7}"/>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2176;p46">
            <a:extLst>
              <a:ext uri="{FF2B5EF4-FFF2-40B4-BE49-F238E27FC236}">
                <a16:creationId xmlns:a16="http://schemas.microsoft.com/office/drawing/2014/main" id="{30D2D1D7-8E3C-8374-F5F2-69B745626453}"/>
              </a:ext>
            </a:extLst>
          </p:cNvPr>
          <p:cNvGrpSpPr/>
          <p:nvPr/>
        </p:nvGrpSpPr>
        <p:grpSpPr>
          <a:xfrm>
            <a:off x="962769" y="1409887"/>
            <a:ext cx="586284" cy="554530"/>
            <a:chOff x="359650" y="1034800"/>
            <a:chExt cx="572375" cy="541375"/>
          </a:xfrm>
        </p:grpSpPr>
        <p:sp>
          <p:nvSpPr>
            <p:cNvPr id="100" name="Google Shape;2177;p46">
              <a:extLst>
                <a:ext uri="{FF2B5EF4-FFF2-40B4-BE49-F238E27FC236}">
                  <a16:creationId xmlns:a16="http://schemas.microsoft.com/office/drawing/2014/main" id="{AF449760-7191-78D0-9A44-47B4E5DC1E25}"/>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78;p46">
              <a:extLst>
                <a:ext uri="{FF2B5EF4-FFF2-40B4-BE49-F238E27FC236}">
                  <a16:creationId xmlns:a16="http://schemas.microsoft.com/office/drawing/2014/main" id="{C025E77B-BA9F-7EA1-82BD-7AF4DBE39673}"/>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9;p46">
              <a:extLst>
                <a:ext uri="{FF2B5EF4-FFF2-40B4-BE49-F238E27FC236}">
                  <a16:creationId xmlns:a16="http://schemas.microsoft.com/office/drawing/2014/main" id="{1379BAB0-9878-B52E-E271-9B8AA29E3F50}"/>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0;p46">
              <a:extLst>
                <a:ext uri="{FF2B5EF4-FFF2-40B4-BE49-F238E27FC236}">
                  <a16:creationId xmlns:a16="http://schemas.microsoft.com/office/drawing/2014/main" id="{4550B8F1-D79B-C049-7DD6-122E8AADA0DF}"/>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1;p46">
              <a:extLst>
                <a:ext uri="{FF2B5EF4-FFF2-40B4-BE49-F238E27FC236}">
                  <a16:creationId xmlns:a16="http://schemas.microsoft.com/office/drawing/2014/main" id="{FD2B0C03-A264-9C1A-1BA1-2412B01D27E8}"/>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82;p46">
              <a:extLst>
                <a:ext uri="{FF2B5EF4-FFF2-40B4-BE49-F238E27FC236}">
                  <a16:creationId xmlns:a16="http://schemas.microsoft.com/office/drawing/2014/main" id="{010801AC-616F-C3F1-2A38-3DCF04CAEB4F}"/>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83;p46">
              <a:extLst>
                <a:ext uri="{FF2B5EF4-FFF2-40B4-BE49-F238E27FC236}">
                  <a16:creationId xmlns:a16="http://schemas.microsoft.com/office/drawing/2014/main" id="{02BE78E5-3957-35B7-B1DA-7FE30E746939}"/>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4;p46">
              <a:extLst>
                <a:ext uri="{FF2B5EF4-FFF2-40B4-BE49-F238E27FC236}">
                  <a16:creationId xmlns:a16="http://schemas.microsoft.com/office/drawing/2014/main" id="{7DF3AACF-2CA1-5DF1-0F0E-293A0B73F2F4}"/>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85;p46">
              <a:extLst>
                <a:ext uri="{FF2B5EF4-FFF2-40B4-BE49-F238E27FC236}">
                  <a16:creationId xmlns:a16="http://schemas.microsoft.com/office/drawing/2014/main" id="{4F3F8643-F946-ED82-76AC-3E76EE492903}"/>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86;p46">
              <a:extLst>
                <a:ext uri="{FF2B5EF4-FFF2-40B4-BE49-F238E27FC236}">
                  <a16:creationId xmlns:a16="http://schemas.microsoft.com/office/drawing/2014/main" id="{43268393-1395-EAA9-3474-FEC563263935}"/>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7;p46">
              <a:extLst>
                <a:ext uri="{FF2B5EF4-FFF2-40B4-BE49-F238E27FC236}">
                  <a16:creationId xmlns:a16="http://schemas.microsoft.com/office/drawing/2014/main" id="{FFAD3C73-5F22-99A9-4129-5389FCC31570}"/>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88;p46">
              <a:extLst>
                <a:ext uri="{FF2B5EF4-FFF2-40B4-BE49-F238E27FC236}">
                  <a16:creationId xmlns:a16="http://schemas.microsoft.com/office/drawing/2014/main" id="{8DED77BB-1FBF-E177-60F5-04739330B260}"/>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9;p46">
              <a:extLst>
                <a:ext uri="{FF2B5EF4-FFF2-40B4-BE49-F238E27FC236}">
                  <a16:creationId xmlns:a16="http://schemas.microsoft.com/office/drawing/2014/main" id="{E91DE3AE-EE22-C12E-51C0-9F8396AE89DF}"/>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0;p46">
              <a:extLst>
                <a:ext uri="{FF2B5EF4-FFF2-40B4-BE49-F238E27FC236}">
                  <a16:creationId xmlns:a16="http://schemas.microsoft.com/office/drawing/2014/main" id="{01D6FC8D-4B52-88B9-7472-70C546A170F1}"/>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1;p46">
              <a:extLst>
                <a:ext uri="{FF2B5EF4-FFF2-40B4-BE49-F238E27FC236}">
                  <a16:creationId xmlns:a16="http://schemas.microsoft.com/office/drawing/2014/main" id="{0ABAB085-5515-ED3C-C81B-1D9FA0F145CD}"/>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92;p46">
              <a:extLst>
                <a:ext uri="{FF2B5EF4-FFF2-40B4-BE49-F238E27FC236}">
                  <a16:creationId xmlns:a16="http://schemas.microsoft.com/office/drawing/2014/main" id="{269373EA-56D0-76BD-5329-58E856D2C009}"/>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93;p46">
              <a:extLst>
                <a:ext uri="{FF2B5EF4-FFF2-40B4-BE49-F238E27FC236}">
                  <a16:creationId xmlns:a16="http://schemas.microsoft.com/office/drawing/2014/main" id="{CB5DB1B5-B56F-DB99-BB92-11DDBEB3FBAE}"/>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94;p46">
              <a:extLst>
                <a:ext uri="{FF2B5EF4-FFF2-40B4-BE49-F238E27FC236}">
                  <a16:creationId xmlns:a16="http://schemas.microsoft.com/office/drawing/2014/main" id="{04A703A4-AC64-87BC-35A3-117CEFD28721}"/>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95;p46">
              <a:extLst>
                <a:ext uri="{FF2B5EF4-FFF2-40B4-BE49-F238E27FC236}">
                  <a16:creationId xmlns:a16="http://schemas.microsoft.com/office/drawing/2014/main" id="{C6B5B198-6F1F-32EC-DC13-DB40B5CCDDFF}"/>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96;p46">
              <a:extLst>
                <a:ext uri="{FF2B5EF4-FFF2-40B4-BE49-F238E27FC236}">
                  <a16:creationId xmlns:a16="http://schemas.microsoft.com/office/drawing/2014/main" id="{DC08CA05-7139-15B0-743D-6D6EBA4F62F0}"/>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97;p46">
              <a:extLst>
                <a:ext uri="{FF2B5EF4-FFF2-40B4-BE49-F238E27FC236}">
                  <a16:creationId xmlns:a16="http://schemas.microsoft.com/office/drawing/2014/main" id="{2BC3023F-8EC4-0A2A-B701-D813D9ABED5D}"/>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98;p46">
              <a:extLst>
                <a:ext uri="{FF2B5EF4-FFF2-40B4-BE49-F238E27FC236}">
                  <a16:creationId xmlns:a16="http://schemas.microsoft.com/office/drawing/2014/main" id="{CD5E990A-EA04-CB09-FC69-33491518F033}"/>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99;p46">
              <a:extLst>
                <a:ext uri="{FF2B5EF4-FFF2-40B4-BE49-F238E27FC236}">
                  <a16:creationId xmlns:a16="http://schemas.microsoft.com/office/drawing/2014/main" id="{2A78EBF8-5498-BD98-9EDF-E2D1469C33ED}"/>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2176;p46">
            <a:extLst>
              <a:ext uri="{FF2B5EF4-FFF2-40B4-BE49-F238E27FC236}">
                <a16:creationId xmlns:a16="http://schemas.microsoft.com/office/drawing/2014/main" id="{79152D6E-B067-0433-B74A-63E7D139E251}"/>
              </a:ext>
            </a:extLst>
          </p:cNvPr>
          <p:cNvGrpSpPr/>
          <p:nvPr/>
        </p:nvGrpSpPr>
        <p:grpSpPr>
          <a:xfrm>
            <a:off x="1117694" y="3344862"/>
            <a:ext cx="586284" cy="554530"/>
            <a:chOff x="359650" y="1034800"/>
            <a:chExt cx="572375" cy="541375"/>
          </a:xfrm>
        </p:grpSpPr>
        <p:sp>
          <p:nvSpPr>
            <p:cNvPr id="124" name="Google Shape;2177;p46">
              <a:extLst>
                <a:ext uri="{FF2B5EF4-FFF2-40B4-BE49-F238E27FC236}">
                  <a16:creationId xmlns:a16="http://schemas.microsoft.com/office/drawing/2014/main" id="{6B732D73-05A2-FC4B-5AE9-CD0FEF1E8508}"/>
                </a:ext>
              </a:extLst>
            </p:cNvPr>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78;p46">
              <a:extLst>
                <a:ext uri="{FF2B5EF4-FFF2-40B4-BE49-F238E27FC236}">
                  <a16:creationId xmlns:a16="http://schemas.microsoft.com/office/drawing/2014/main" id="{9EBEB8F7-BBED-C49C-CF5F-3E610423901D}"/>
                </a:ext>
              </a:extLst>
            </p:cNvPr>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79;p46">
              <a:extLst>
                <a:ext uri="{FF2B5EF4-FFF2-40B4-BE49-F238E27FC236}">
                  <a16:creationId xmlns:a16="http://schemas.microsoft.com/office/drawing/2014/main" id="{97A3B92A-F58D-6DFC-1B3C-1668EFC6DFBC}"/>
                </a:ext>
              </a:extLst>
            </p:cNvPr>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80;p46">
              <a:extLst>
                <a:ext uri="{FF2B5EF4-FFF2-40B4-BE49-F238E27FC236}">
                  <a16:creationId xmlns:a16="http://schemas.microsoft.com/office/drawing/2014/main" id="{90AF6BAB-F7A5-087B-549F-164FBBCEF43A}"/>
                </a:ext>
              </a:extLst>
            </p:cNvPr>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81;p46">
              <a:extLst>
                <a:ext uri="{FF2B5EF4-FFF2-40B4-BE49-F238E27FC236}">
                  <a16:creationId xmlns:a16="http://schemas.microsoft.com/office/drawing/2014/main" id="{7BD67FA9-F95B-FEC7-97C8-DA284E89A972}"/>
                </a:ext>
              </a:extLst>
            </p:cNvPr>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82;p46">
              <a:extLst>
                <a:ext uri="{FF2B5EF4-FFF2-40B4-BE49-F238E27FC236}">
                  <a16:creationId xmlns:a16="http://schemas.microsoft.com/office/drawing/2014/main" id="{F6621CA5-F1C9-0526-19FD-E1046F6B1B6F}"/>
                </a:ext>
              </a:extLst>
            </p:cNvPr>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83;p46">
              <a:extLst>
                <a:ext uri="{FF2B5EF4-FFF2-40B4-BE49-F238E27FC236}">
                  <a16:creationId xmlns:a16="http://schemas.microsoft.com/office/drawing/2014/main" id="{42D1E026-8F18-1ACC-8C9B-E636AB7BB1BC}"/>
                </a:ext>
              </a:extLst>
            </p:cNvPr>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84;p46">
              <a:extLst>
                <a:ext uri="{FF2B5EF4-FFF2-40B4-BE49-F238E27FC236}">
                  <a16:creationId xmlns:a16="http://schemas.microsoft.com/office/drawing/2014/main" id="{F75A9B3A-068F-B48D-C4B2-A37E64863796}"/>
                </a:ext>
              </a:extLst>
            </p:cNvPr>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85;p46">
              <a:extLst>
                <a:ext uri="{FF2B5EF4-FFF2-40B4-BE49-F238E27FC236}">
                  <a16:creationId xmlns:a16="http://schemas.microsoft.com/office/drawing/2014/main" id="{77297DF7-FF59-3CD3-1B46-142DADB5EE7F}"/>
                </a:ext>
              </a:extLst>
            </p:cNvPr>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86;p46">
              <a:extLst>
                <a:ext uri="{FF2B5EF4-FFF2-40B4-BE49-F238E27FC236}">
                  <a16:creationId xmlns:a16="http://schemas.microsoft.com/office/drawing/2014/main" id="{B120FE57-50CF-F5F8-F7F0-F12FE8714673}"/>
                </a:ext>
              </a:extLst>
            </p:cNvPr>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87;p46">
              <a:extLst>
                <a:ext uri="{FF2B5EF4-FFF2-40B4-BE49-F238E27FC236}">
                  <a16:creationId xmlns:a16="http://schemas.microsoft.com/office/drawing/2014/main" id="{B6365BD9-7BFF-89A9-AABF-016CB0070A1D}"/>
                </a:ext>
              </a:extLst>
            </p:cNvPr>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88;p46">
              <a:extLst>
                <a:ext uri="{FF2B5EF4-FFF2-40B4-BE49-F238E27FC236}">
                  <a16:creationId xmlns:a16="http://schemas.microsoft.com/office/drawing/2014/main" id="{795F3284-CBFD-675D-1B0E-A5ACE57F5D6D}"/>
                </a:ext>
              </a:extLst>
            </p:cNvPr>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89;p46">
              <a:extLst>
                <a:ext uri="{FF2B5EF4-FFF2-40B4-BE49-F238E27FC236}">
                  <a16:creationId xmlns:a16="http://schemas.microsoft.com/office/drawing/2014/main" id="{3BC27560-467B-7BF4-034E-E043703948FF}"/>
                </a:ext>
              </a:extLst>
            </p:cNvPr>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90;p46">
              <a:extLst>
                <a:ext uri="{FF2B5EF4-FFF2-40B4-BE49-F238E27FC236}">
                  <a16:creationId xmlns:a16="http://schemas.microsoft.com/office/drawing/2014/main" id="{692ED72D-D5E1-E669-3B15-41FFC43F74ED}"/>
                </a:ext>
              </a:extLst>
            </p:cNvPr>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91;p46">
              <a:extLst>
                <a:ext uri="{FF2B5EF4-FFF2-40B4-BE49-F238E27FC236}">
                  <a16:creationId xmlns:a16="http://schemas.microsoft.com/office/drawing/2014/main" id="{DCAB7599-CFAB-8E53-33A4-3887541A42C5}"/>
                </a:ext>
              </a:extLst>
            </p:cNvPr>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92;p46">
              <a:extLst>
                <a:ext uri="{FF2B5EF4-FFF2-40B4-BE49-F238E27FC236}">
                  <a16:creationId xmlns:a16="http://schemas.microsoft.com/office/drawing/2014/main" id="{FD6F45E6-1C46-113B-6AEB-BBE36BF15902}"/>
                </a:ext>
              </a:extLst>
            </p:cNvPr>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93;p46">
              <a:extLst>
                <a:ext uri="{FF2B5EF4-FFF2-40B4-BE49-F238E27FC236}">
                  <a16:creationId xmlns:a16="http://schemas.microsoft.com/office/drawing/2014/main" id="{7E4B9C12-7B4D-A896-7553-E7A4A4901C79}"/>
                </a:ext>
              </a:extLst>
            </p:cNvPr>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94;p46">
              <a:extLst>
                <a:ext uri="{FF2B5EF4-FFF2-40B4-BE49-F238E27FC236}">
                  <a16:creationId xmlns:a16="http://schemas.microsoft.com/office/drawing/2014/main" id="{4526D680-FCBC-9DB1-BE0C-8F70517BB0E7}"/>
                </a:ext>
              </a:extLst>
            </p:cNvPr>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95;p46">
              <a:extLst>
                <a:ext uri="{FF2B5EF4-FFF2-40B4-BE49-F238E27FC236}">
                  <a16:creationId xmlns:a16="http://schemas.microsoft.com/office/drawing/2014/main" id="{F767C4E5-2B7C-296B-8C83-729E294299FB}"/>
                </a:ext>
              </a:extLst>
            </p:cNvPr>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96;p46">
              <a:extLst>
                <a:ext uri="{FF2B5EF4-FFF2-40B4-BE49-F238E27FC236}">
                  <a16:creationId xmlns:a16="http://schemas.microsoft.com/office/drawing/2014/main" id="{2F881C94-D6DE-FABB-5638-BE590EA86AA1}"/>
                </a:ext>
              </a:extLst>
            </p:cNvPr>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97;p46">
              <a:extLst>
                <a:ext uri="{FF2B5EF4-FFF2-40B4-BE49-F238E27FC236}">
                  <a16:creationId xmlns:a16="http://schemas.microsoft.com/office/drawing/2014/main" id="{FEE0EE1C-42CD-E02A-2A3B-224F0E363C7D}"/>
                </a:ext>
              </a:extLst>
            </p:cNvPr>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98;p46">
              <a:extLst>
                <a:ext uri="{FF2B5EF4-FFF2-40B4-BE49-F238E27FC236}">
                  <a16:creationId xmlns:a16="http://schemas.microsoft.com/office/drawing/2014/main" id="{03FD7FFE-16B1-7344-93BA-5A7D210EFC89}"/>
                </a:ext>
              </a:extLst>
            </p:cNvPr>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99;p46">
              <a:extLst>
                <a:ext uri="{FF2B5EF4-FFF2-40B4-BE49-F238E27FC236}">
                  <a16:creationId xmlns:a16="http://schemas.microsoft.com/office/drawing/2014/main" id="{35C5192C-A2B0-4F89-7200-1E643E2CABE9}"/>
                </a:ext>
              </a:extLst>
            </p:cNvPr>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53"/>
                                        </p:tgtEl>
                                        <p:attrNameLst>
                                          <p:attrName>style.visibility</p:attrName>
                                        </p:attrNameLst>
                                      </p:cBhvr>
                                      <p:to>
                                        <p:strVal val="visible"/>
                                      </p:to>
                                    </p:set>
                                    <p:animEffect transition="in" filter="barn(outVertical)">
                                      <p:cBhvr>
                                        <p:cTn id="7" dur="500"/>
                                        <p:tgtEl>
                                          <p:spTgt spid="2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27"/>
          <p:cNvSpPr txBox="1">
            <a:spLocks noGrp="1"/>
          </p:cNvSpPr>
          <p:nvPr>
            <p:ph type="title"/>
          </p:nvPr>
        </p:nvSpPr>
        <p:spPr>
          <a:xfrm>
            <a:off x="461281" y="277588"/>
            <a:ext cx="8078561" cy="14450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UTM Avo" panose="02040603050506020204" pitchFamily="18" charset="0"/>
              </a:rPr>
              <a:t>Dấu hiệu nào trong câu</a:t>
            </a:r>
            <a:br>
              <a:rPr lang="en-US" sz="2200" b="1">
                <a:latin typeface="UTM Avo" panose="02040603050506020204" pitchFamily="18" charset="0"/>
              </a:rPr>
            </a:br>
            <a:r>
              <a:rPr lang="en-US" sz="2200" b="1">
                <a:solidFill>
                  <a:schemeClr val="accent4">
                    <a:lumMod val="75000"/>
                  </a:schemeClr>
                </a:solidFill>
                <a:latin typeface="UTM Avo" panose="02040603050506020204" pitchFamily="18" charset="0"/>
                <a:cs typeface="Arial" pitchFamily="34" charset="0"/>
              </a:rPr>
              <a:t> Cô hỏi trò: “Em đã hoàn thành bài chưa?”</a:t>
            </a:r>
            <a:br>
              <a:rPr lang="en-US" sz="2200" b="1">
                <a:solidFill>
                  <a:schemeClr val="accent4">
                    <a:lumMod val="75000"/>
                  </a:schemeClr>
                </a:solidFill>
                <a:latin typeface="UTM Avo" panose="02040603050506020204" pitchFamily="18" charset="0"/>
                <a:cs typeface="Arial" pitchFamily="34" charset="0"/>
              </a:rPr>
            </a:br>
            <a:r>
              <a:rPr lang="en-US" sz="2200" b="1">
                <a:latin typeface="UTM Avo" panose="02040603050506020204" pitchFamily="18" charset="0"/>
              </a:rPr>
              <a:t> giúp em nhận biết được tác dụng của dấu hai chấm?</a:t>
            </a:r>
            <a:endParaRPr sz="2200" b="1">
              <a:latin typeface="UTM Avo" panose="02040603050506020204" pitchFamily="18" charset="0"/>
            </a:endParaRPr>
          </a:p>
        </p:txBody>
      </p:sp>
      <p:grpSp>
        <p:nvGrpSpPr>
          <p:cNvPr id="4" name="Group 3">
            <a:extLst>
              <a:ext uri="{FF2B5EF4-FFF2-40B4-BE49-F238E27FC236}">
                <a16:creationId xmlns:a16="http://schemas.microsoft.com/office/drawing/2014/main" id="{1E01E8C9-4188-1C3B-5361-8A7DE347DBBE}"/>
              </a:ext>
            </a:extLst>
          </p:cNvPr>
          <p:cNvGrpSpPr/>
          <p:nvPr/>
        </p:nvGrpSpPr>
        <p:grpSpPr>
          <a:xfrm>
            <a:off x="1761416" y="4028514"/>
            <a:ext cx="2971549" cy="804742"/>
            <a:chOff x="2583318" y="3799753"/>
            <a:chExt cx="1785347" cy="804742"/>
          </a:xfrm>
        </p:grpSpPr>
        <p:sp>
          <p:nvSpPr>
            <p:cNvPr id="5" name="Rectangle: Rounded Corners 4">
              <a:extLst>
                <a:ext uri="{FF2B5EF4-FFF2-40B4-BE49-F238E27FC236}">
                  <a16:creationId xmlns:a16="http://schemas.microsoft.com/office/drawing/2014/main" id="{29B17871-39BF-B5CE-ACE7-29ABCD8E47A1}"/>
                </a:ext>
              </a:extLst>
            </p:cNvPr>
            <p:cNvSpPr/>
            <p:nvPr/>
          </p:nvSpPr>
          <p:spPr>
            <a:xfrm>
              <a:off x="2675536" y="3876277"/>
              <a:ext cx="1693129" cy="651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UTM Avo" panose="02040603050506020204" pitchFamily="18" charset="0"/>
                </a:rPr>
                <a:t>    </a:t>
              </a:r>
              <a:r>
                <a:rPr lang="en-US" sz="2000" b="1">
                  <a:solidFill>
                    <a:schemeClr val="accent3">
                      <a:lumMod val="50000"/>
                    </a:schemeClr>
                  </a:solidFill>
                  <a:latin typeface="UTM Avo" panose="02040603050506020204" pitchFamily="18" charset="0"/>
                </a:rPr>
                <a:t>Dấu chấm</a:t>
              </a:r>
            </a:p>
          </p:txBody>
        </p:sp>
        <p:pic>
          <p:nvPicPr>
            <p:cNvPr id="6" name="Picture 5">
              <a:extLst>
                <a:ext uri="{FF2B5EF4-FFF2-40B4-BE49-F238E27FC236}">
                  <a16:creationId xmlns:a16="http://schemas.microsoft.com/office/drawing/2014/main" id="{89C7A9FF-46C0-3DBC-492B-6A5B7AA04CA3}"/>
                </a:ext>
              </a:extLst>
            </p:cNvPr>
            <p:cNvPicPr>
              <a:picLocks noChangeAspect="1"/>
            </p:cNvPicPr>
            <p:nvPr/>
          </p:nvPicPr>
          <p:blipFill>
            <a:blip r:embed="rId3"/>
            <a:stretch>
              <a:fillRect/>
            </a:stretch>
          </p:blipFill>
          <p:spPr>
            <a:xfrm>
              <a:off x="2583318" y="3799753"/>
              <a:ext cx="343325" cy="804742"/>
            </a:xfrm>
            <a:prstGeom prst="rect">
              <a:avLst/>
            </a:prstGeom>
          </p:spPr>
        </p:pic>
      </p:grpSp>
      <p:grpSp>
        <p:nvGrpSpPr>
          <p:cNvPr id="7" name="Group 6">
            <a:extLst>
              <a:ext uri="{FF2B5EF4-FFF2-40B4-BE49-F238E27FC236}">
                <a16:creationId xmlns:a16="http://schemas.microsoft.com/office/drawing/2014/main" id="{578441E8-25F2-6D1C-E944-914FAFCB7260}"/>
              </a:ext>
            </a:extLst>
          </p:cNvPr>
          <p:cNvGrpSpPr/>
          <p:nvPr/>
        </p:nvGrpSpPr>
        <p:grpSpPr>
          <a:xfrm>
            <a:off x="4420270" y="2959838"/>
            <a:ext cx="3637880" cy="862347"/>
            <a:chOff x="2433389" y="2683422"/>
            <a:chExt cx="3361191" cy="862347"/>
          </a:xfrm>
        </p:grpSpPr>
        <p:sp>
          <p:nvSpPr>
            <p:cNvPr id="8" name="Rectangle: Rounded Corners 7">
              <a:extLst>
                <a:ext uri="{FF2B5EF4-FFF2-40B4-BE49-F238E27FC236}">
                  <a16:creationId xmlns:a16="http://schemas.microsoft.com/office/drawing/2014/main" id="{F3536C51-65FF-FACC-908D-EB37F66D0B58}"/>
                </a:ext>
              </a:extLst>
            </p:cNvPr>
            <p:cNvSpPr/>
            <p:nvPr/>
          </p:nvSpPr>
          <p:spPr>
            <a:xfrm>
              <a:off x="2608204" y="2880649"/>
              <a:ext cx="3186376" cy="651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UTM Avo" panose="02040603050506020204" pitchFamily="18" charset="0"/>
                </a:rPr>
                <a:t> </a:t>
              </a:r>
              <a:r>
                <a:rPr lang="en-US" sz="2000" b="1">
                  <a:solidFill>
                    <a:schemeClr val="accent3">
                      <a:lumMod val="50000"/>
                    </a:schemeClr>
                  </a:solidFill>
                  <a:latin typeface="UTM Avo" panose="02040603050506020204" pitchFamily="18" charset="0"/>
                </a:rPr>
                <a:t>Dấu hai chấm</a:t>
              </a:r>
            </a:p>
          </p:txBody>
        </p:sp>
        <p:pic>
          <p:nvPicPr>
            <p:cNvPr id="9" name="Picture 8">
              <a:extLst>
                <a:ext uri="{FF2B5EF4-FFF2-40B4-BE49-F238E27FC236}">
                  <a16:creationId xmlns:a16="http://schemas.microsoft.com/office/drawing/2014/main" id="{C43FA3E6-72E8-9429-B9AA-0EEAD36EB22D}"/>
                </a:ext>
              </a:extLst>
            </p:cNvPr>
            <p:cNvPicPr>
              <a:picLocks noChangeAspect="1"/>
            </p:cNvPicPr>
            <p:nvPr/>
          </p:nvPicPr>
          <p:blipFill>
            <a:blip r:embed="rId4"/>
            <a:stretch>
              <a:fillRect/>
            </a:stretch>
          </p:blipFill>
          <p:spPr>
            <a:xfrm>
              <a:off x="2433389" y="2683422"/>
              <a:ext cx="577825" cy="862347"/>
            </a:xfrm>
            <a:prstGeom prst="rect">
              <a:avLst/>
            </a:prstGeom>
          </p:spPr>
        </p:pic>
      </p:grpSp>
      <p:grpSp>
        <p:nvGrpSpPr>
          <p:cNvPr id="10" name="Group 9">
            <a:extLst>
              <a:ext uri="{FF2B5EF4-FFF2-40B4-BE49-F238E27FC236}">
                <a16:creationId xmlns:a16="http://schemas.microsoft.com/office/drawing/2014/main" id="{17B8FE44-B7B6-15D2-583F-2A153BF0AA65}"/>
              </a:ext>
            </a:extLst>
          </p:cNvPr>
          <p:cNvGrpSpPr/>
          <p:nvPr/>
        </p:nvGrpSpPr>
        <p:grpSpPr>
          <a:xfrm>
            <a:off x="1914905" y="1948768"/>
            <a:ext cx="3625221" cy="718311"/>
            <a:chOff x="1215609" y="1861845"/>
            <a:chExt cx="3625221" cy="718311"/>
          </a:xfrm>
        </p:grpSpPr>
        <p:sp>
          <p:nvSpPr>
            <p:cNvPr id="11" name="Rectangle: Rounded Corners 10">
              <a:extLst>
                <a:ext uri="{FF2B5EF4-FFF2-40B4-BE49-F238E27FC236}">
                  <a16:creationId xmlns:a16="http://schemas.microsoft.com/office/drawing/2014/main" id="{988407EF-F868-0847-2A15-F31A249CDA8D}"/>
                </a:ext>
              </a:extLst>
            </p:cNvPr>
            <p:cNvSpPr/>
            <p:nvPr/>
          </p:nvSpPr>
          <p:spPr>
            <a:xfrm>
              <a:off x="1392155" y="2013698"/>
              <a:ext cx="3448675" cy="555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3">
                      <a:lumMod val="50000"/>
                    </a:schemeClr>
                  </a:solidFill>
                  <a:latin typeface="UTM Avo" panose="02040603050506020204" pitchFamily="18" charset="0"/>
                </a:rPr>
                <a:t>Dấu ngoặc kép</a:t>
              </a:r>
            </a:p>
          </p:txBody>
        </p:sp>
        <p:pic>
          <p:nvPicPr>
            <p:cNvPr id="12" name="Picture 11">
              <a:extLst>
                <a:ext uri="{FF2B5EF4-FFF2-40B4-BE49-F238E27FC236}">
                  <a16:creationId xmlns:a16="http://schemas.microsoft.com/office/drawing/2014/main" id="{49BCC6A6-0E29-34AC-65FE-50A563758151}"/>
                </a:ext>
              </a:extLst>
            </p:cNvPr>
            <p:cNvPicPr>
              <a:picLocks noChangeAspect="1"/>
            </p:cNvPicPr>
            <p:nvPr/>
          </p:nvPicPr>
          <p:blipFill>
            <a:blip r:embed="rId5"/>
            <a:stretch>
              <a:fillRect/>
            </a:stretch>
          </p:blipFill>
          <p:spPr>
            <a:xfrm>
              <a:off x="1215609" y="1861845"/>
              <a:ext cx="579170" cy="718311"/>
            </a:xfrm>
            <a:prstGeom prst="rect">
              <a:avLst/>
            </a:prstGeom>
          </p:spPr>
        </p:pic>
      </p:grpSp>
      <p:sp>
        <p:nvSpPr>
          <p:cNvPr id="13" name="Multiplication Sign 12">
            <a:extLst>
              <a:ext uri="{FF2B5EF4-FFF2-40B4-BE49-F238E27FC236}">
                <a16:creationId xmlns:a16="http://schemas.microsoft.com/office/drawing/2014/main" id="{E5132D36-399F-101A-7D85-4B0B32FDC8FB}"/>
              </a:ext>
            </a:extLst>
          </p:cNvPr>
          <p:cNvSpPr/>
          <p:nvPr/>
        </p:nvSpPr>
        <p:spPr>
          <a:xfrm>
            <a:off x="7423734" y="3173394"/>
            <a:ext cx="719443" cy="718311"/>
          </a:xfrm>
          <a:prstGeom prst="mathMultiply">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7B4F2AF2-F1ED-FFFA-3B03-D28CF25C2927}"/>
              </a:ext>
            </a:extLst>
          </p:cNvPr>
          <p:cNvSpPr/>
          <p:nvPr/>
        </p:nvSpPr>
        <p:spPr>
          <a:xfrm>
            <a:off x="4212277" y="4114944"/>
            <a:ext cx="719443" cy="718311"/>
          </a:xfrm>
          <a:prstGeom prst="mathMultiply">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8944CF2-83E0-E70B-CC59-51DE7305AE21}"/>
              </a:ext>
            </a:extLst>
          </p:cNvPr>
          <p:cNvPicPr>
            <a:picLocks noChangeAspect="1"/>
          </p:cNvPicPr>
          <p:nvPr/>
        </p:nvPicPr>
        <p:blipFill>
          <a:blip r:embed="rId6"/>
          <a:stretch>
            <a:fillRect/>
          </a:stretch>
        </p:blipFill>
        <p:spPr>
          <a:xfrm>
            <a:off x="548711" y="3644303"/>
            <a:ext cx="798042" cy="941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63"/>
                                        </p:tgtEl>
                                        <p:attrNameLst>
                                          <p:attrName>style.visibility</p:attrName>
                                        </p:attrNameLst>
                                      </p:cBhvr>
                                      <p:to>
                                        <p:strVal val="visible"/>
                                      </p:to>
                                    </p:set>
                                    <p:animEffect transition="in" filter="barn(inVertical)">
                                      <p:cBhvr>
                                        <p:cTn id="7" dur="500"/>
                                        <p:tgtEl>
                                          <p:spTgt spid="126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722 -0.06821 L 0.04722 -0.06821 C 0.0552 -0.06451 0.06302 -0.05741 0.07118 -0.0571 C 0.07743 -0.05679 0.08316 -0.06358 0.08906 -0.06667 C 0.10347 -0.07469 0.09079 -0.0679 0.10694 -0.07932 C 0.1125 -0.08333 0.11805 -0.08858 0.12395 -0.09043 C 0.13645 -0.09444 0.19843 -0.09506 0.20156 -0.09537 L 0.29531 -0.09383 C 0.32725 -0.09228 0.35312 -0.08765 0.38472 -0.08086 C 0.39809 -0.07809 0.41145 -0.07531 0.42482 -0.0716 C 0.45138 -0.06358 0.47829 -0.05833 0.50434 -0.04599 C 0.52274 -0.03735 0.55086 -0.02346 0.56857 -0.01759 C 0.57586 -0.01512 0.6217 -0.00586 0.62743 -0.00463 C 0.63941 -0.00556 0.70538 0.00093 0.7302 -0.02222 C 0.73975 -0.03117 0.76371 -0.07099 0.77309 -0.0858 C 0.77482 -0.09475 0.77847 -0.10309 0.77847 -0.11265 C 0.77847 -0.16512 0.77066 -0.2 0.75347 -0.2429 C 0.7493 -0.25309 0.74288 -0.25957 0.73732 -0.26667 C 0.7059 -0.30772 0.696 -0.32654 0.66232 -0.3429 C 0.65677 -0.34568 0.65104 -0.34506 0.64531 -0.3463 L 0.14184 -0.32562 C 0.1401 -0.32531 0.13888 -0.32315 0.13732 -0.32222 C 0.12135 -0.31512 0.10486 -0.31049 0.08906 -0.30185 C 0.07708 -0.29506 0.11336 -0.31235 0.12569 -0.31605 C 0.15555 -0.32438 0.18507 -0.33549 0.21493 -0.34136 C 0.23628 -0.34568 0.25781 -0.34537 0.27934 -0.3463 L 0.40347 -0.34938 L 0.53906 -0.35401 C 0.55086 -0.35833 0.53663 -0.35309 0.5302 -0.35247 C 0.52187 -0.35185 0.51354 -0.35247 0.5052 -0.35247 " pathEditMode="relative" ptsTypes="AAAAAAAAAAAAAAAAAAAAAAAAAAAAAA">
                                      <p:cBhvr>
                                        <p:cTn id="39" dur="2000" fill="hold"/>
                                        <p:tgtEl>
                                          <p:spTgt spid="15"/>
                                        </p:tgtEl>
                                        <p:attrNameLst>
                                          <p:attrName>ppt_x</p:attrName>
                                          <p:attrName>ppt_y</p:attrName>
                                        </p:attrNameLst>
                                      </p:cBhvr>
                                    </p:animMotion>
                                  </p:childTnLst>
                                </p:cTn>
                              </p:par>
                            </p:childTnLst>
                          </p:cTn>
                        </p:par>
                      </p:childTnLst>
                    </p:cTn>
                  </p:par>
                </p:childTnLst>
              </p:cTn>
              <p:nextCondLst>
                <p:cond evt="onClick" delay="0">
                  <p:tgtEl>
                    <p:spTgt spid="10"/>
                  </p:tgtEl>
                </p:cond>
              </p:nextCondLst>
            </p:seq>
          </p:childTnLst>
        </p:cTn>
      </p:par>
    </p:tnLst>
    <p:bldLst>
      <p:bldP spid="1263"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0"/>
          <p:cNvSpPr/>
          <p:nvPr/>
        </p:nvSpPr>
        <p:spPr>
          <a:xfrm rot="900055">
            <a:off x="154595" y="3310164"/>
            <a:ext cx="1262500" cy="1979268"/>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0" name="Google Shape;1760;p40"/>
          <p:cNvGrpSpPr/>
          <p:nvPr/>
        </p:nvGrpSpPr>
        <p:grpSpPr>
          <a:xfrm flipH="1">
            <a:off x="94083" y="165113"/>
            <a:ext cx="8873023" cy="4374213"/>
            <a:chOff x="101302" y="165113"/>
            <a:chExt cx="8873023" cy="4374213"/>
          </a:xfrm>
        </p:grpSpPr>
        <p:sp>
          <p:nvSpPr>
            <p:cNvPr id="1761" name="Google Shape;1761;p40"/>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0"/>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0"/>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0"/>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0"/>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0"/>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0" name="Google Shape;1770;p40"/>
          <p:cNvSpPr/>
          <p:nvPr/>
        </p:nvSpPr>
        <p:spPr>
          <a:xfrm rot="5400000" flipH="1">
            <a:off x="5551523" y="-33785"/>
            <a:ext cx="1542686" cy="987575"/>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40"/>
          <p:cNvGrpSpPr/>
          <p:nvPr/>
        </p:nvGrpSpPr>
        <p:grpSpPr>
          <a:xfrm>
            <a:off x="-148968" y="-143993"/>
            <a:ext cx="1363635" cy="2039318"/>
            <a:chOff x="248303" y="1604035"/>
            <a:chExt cx="492572" cy="736615"/>
          </a:xfrm>
        </p:grpSpPr>
        <p:sp>
          <p:nvSpPr>
            <p:cNvPr id="1775" name="Google Shape;1775;p40"/>
            <p:cNvSpPr/>
            <p:nvPr/>
          </p:nvSpPr>
          <p:spPr>
            <a:xfrm rot="-536427">
              <a:off x="258344" y="1635951"/>
              <a:ext cx="423428" cy="162317"/>
            </a:xfrm>
            <a:custGeom>
              <a:avLst/>
              <a:gdLst/>
              <a:ahLst/>
              <a:cxnLst/>
              <a:rect l="l" t="t" r="r" b="b"/>
              <a:pathLst>
                <a:path w="16938" h="6493" extrusionOk="0">
                  <a:moveTo>
                    <a:pt x="16937" y="0"/>
                  </a:moveTo>
                  <a:cubicBezTo>
                    <a:pt x="16595" y="731"/>
                    <a:pt x="16115" y="1370"/>
                    <a:pt x="15568" y="1940"/>
                  </a:cubicBezTo>
                  <a:cubicBezTo>
                    <a:pt x="15294" y="2237"/>
                    <a:pt x="14997" y="2488"/>
                    <a:pt x="14700" y="2739"/>
                  </a:cubicBezTo>
                  <a:cubicBezTo>
                    <a:pt x="14403" y="2990"/>
                    <a:pt x="14061" y="3219"/>
                    <a:pt x="13764" y="3470"/>
                  </a:cubicBezTo>
                  <a:lnTo>
                    <a:pt x="12737" y="4063"/>
                  </a:lnTo>
                  <a:lnTo>
                    <a:pt x="11687" y="4588"/>
                  </a:lnTo>
                  <a:cubicBezTo>
                    <a:pt x="10934" y="4885"/>
                    <a:pt x="10204" y="5182"/>
                    <a:pt x="9450" y="5387"/>
                  </a:cubicBezTo>
                  <a:cubicBezTo>
                    <a:pt x="8697" y="5638"/>
                    <a:pt x="7898" y="5752"/>
                    <a:pt x="7122" y="5912"/>
                  </a:cubicBezTo>
                  <a:cubicBezTo>
                    <a:pt x="6346" y="6049"/>
                    <a:pt x="5547" y="6117"/>
                    <a:pt x="4771" y="6209"/>
                  </a:cubicBezTo>
                  <a:cubicBezTo>
                    <a:pt x="3972" y="6254"/>
                    <a:pt x="3173" y="6300"/>
                    <a:pt x="2375" y="6323"/>
                  </a:cubicBezTo>
                  <a:cubicBezTo>
                    <a:pt x="1857" y="6323"/>
                    <a:pt x="1330" y="6313"/>
                    <a:pt x="799" y="6313"/>
                  </a:cubicBezTo>
                  <a:cubicBezTo>
                    <a:pt x="533" y="6313"/>
                    <a:pt x="267" y="6315"/>
                    <a:pt x="1" y="6323"/>
                  </a:cubicBezTo>
                  <a:cubicBezTo>
                    <a:pt x="777" y="6391"/>
                    <a:pt x="1576" y="6437"/>
                    <a:pt x="2375" y="6483"/>
                  </a:cubicBezTo>
                  <a:cubicBezTo>
                    <a:pt x="2641" y="6490"/>
                    <a:pt x="2910" y="6493"/>
                    <a:pt x="3179" y="6493"/>
                  </a:cubicBezTo>
                  <a:cubicBezTo>
                    <a:pt x="3719" y="6493"/>
                    <a:pt x="4261" y="6483"/>
                    <a:pt x="4794" y="6483"/>
                  </a:cubicBezTo>
                  <a:cubicBezTo>
                    <a:pt x="5182" y="6460"/>
                    <a:pt x="5593" y="6414"/>
                    <a:pt x="5981" y="6369"/>
                  </a:cubicBezTo>
                  <a:cubicBezTo>
                    <a:pt x="6392" y="6323"/>
                    <a:pt x="6780" y="6300"/>
                    <a:pt x="7191" y="6209"/>
                  </a:cubicBezTo>
                  <a:cubicBezTo>
                    <a:pt x="7967" y="6072"/>
                    <a:pt x="8766" y="5958"/>
                    <a:pt x="9542" y="5707"/>
                  </a:cubicBezTo>
                  <a:cubicBezTo>
                    <a:pt x="11071" y="5250"/>
                    <a:pt x="12600" y="4634"/>
                    <a:pt x="13901" y="3675"/>
                  </a:cubicBezTo>
                  <a:cubicBezTo>
                    <a:pt x="14221" y="3424"/>
                    <a:pt x="14540" y="3173"/>
                    <a:pt x="14837" y="2899"/>
                  </a:cubicBezTo>
                  <a:cubicBezTo>
                    <a:pt x="15134" y="2625"/>
                    <a:pt x="15431" y="2351"/>
                    <a:pt x="15682" y="2055"/>
                  </a:cubicBezTo>
                  <a:cubicBezTo>
                    <a:pt x="16207" y="1438"/>
                    <a:pt x="16663" y="754"/>
                    <a:pt x="16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p:nvPr/>
          </p:nvSpPr>
          <p:spPr>
            <a:xfrm>
              <a:off x="531425" y="1730050"/>
              <a:ext cx="55375" cy="72075"/>
            </a:xfrm>
            <a:custGeom>
              <a:avLst/>
              <a:gdLst/>
              <a:ahLst/>
              <a:cxnLst/>
              <a:rect l="l" t="t" r="r" b="b"/>
              <a:pathLst>
                <a:path w="2215" h="2883" extrusionOk="0">
                  <a:moveTo>
                    <a:pt x="1077" y="1"/>
                  </a:moveTo>
                  <a:cubicBezTo>
                    <a:pt x="1006" y="1"/>
                    <a:pt x="936" y="10"/>
                    <a:pt x="868" y="30"/>
                  </a:cubicBezTo>
                  <a:cubicBezTo>
                    <a:pt x="548" y="121"/>
                    <a:pt x="274" y="326"/>
                    <a:pt x="137" y="623"/>
                  </a:cubicBezTo>
                  <a:cubicBezTo>
                    <a:pt x="0" y="943"/>
                    <a:pt x="46" y="1285"/>
                    <a:pt x="160" y="1559"/>
                  </a:cubicBezTo>
                  <a:cubicBezTo>
                    <a:pt x="388" y="2107"/>
                    <a:pt x="776" y="2517"/>
                    <a:pt x="1187" y="2883"/>
                  </a:cubicBezTo>
                  <a:cubicBezTo>
                    <a:pt x="868" y="2426"/>
                    <a:pt x="571" y="1970"/>
                    <a:pt x="411" y="1468"/>
                  </a:cubicBezTo>
                  <a:cubicBezTo>
                    <a:pt x="343" y="1216"/>
                    <a:pt x="320" y="965"/>
                    <a:pt x="434" y="760"/>
                  </a:cubicBezTo>
                  <a:cubicBezTo>
                    <a:pt x="525" y="577"/>
                    <a:pt x="731" y="418"/>
                    <a:pt x="936" y="349"/>
                  </a:cubicBezTo>
                  <a:cubicBezTo>
                    <a:pt x="984" y="337"/>
                    <a:pt x="1032" y="331"/>
                    <a:pt x="1080" y="331"/>
                  </a:cubicBezTo>
                  <a:cubicBezTo>
                    <a:pt x="1470" y="331"/>
                    <a:pt x="1854" y="721"/>
                    <a:pt x="1895" y="1148"/>
                  </a:cubicBezTo>
                  <a:cubicBezTo>
                    <a:pt x="1986" y="1673"/>
                    <a:pt x="1872" y="2221"/>
                    <a:pt x="1758" y="2746"/>
                  </a:cubicBezTo>
                  <a:cubicBezTo>
                    <a:pt x="2009" y="2266"/>
                    <a:pt x="2214" y="1719"/>
                    <a:pt x="2169" y="1125"/>
                  </a:cubicBezTo>
                  <a:cubicBezTo>
                    <a:pt x="2146" y="806"/>
                    <a:pt x="2009" y="509"/>
                    <a:pt x="1781" y="303"/>
                  </a:cubicBezTo>
                  <a:cubicBezTo>
                    <a:pt x="1601" y="124"/>
                    <a:pt x="1337" y="1"/>
                    <a:pt x="1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0"/>
            <p:cNvSpPr/>
            <p:nvPr/>
          </p:nvSpPr>
          <p:spPr>
            <a:xfrm>
              <a:off x="614725" y="2015525"/>
              <a:ext cx="55950" cy="255675"/>
            </a:xfrm>
            <a:custGeom>
              <a:avLst/>
              <a:gdLst/>
              <a:ahLst/>
              <a:cxnLst/>
              <a:rect l="l" t="t" r="r" b="b"/>
              <a:pathLst>
                <a:path w="2238" h="10227" extrusionOk="0">
                  <a:moveTo>
                    <a:pt x="1" y="0"/>
                  </a:moveTo>
                  <a:lnTo>
                    <a:pt x="1" y="0"/>
                  </a:lnTo>
                  <a:cubicBezTo>
                    <a:pt x="115" y="868"/>
                    <a:pt x="275" y="1712"/>
                    <a:pt x="434" y="2580"/>
                  </a:cubicBezTo>
                  <a:cubicBezTo>
                    <a:pt x="594" y="3447"/>
                    <a:pt x="777" y="4291"/>
                    <a:pt x="959" y="5159"/>
                  </a:cubicBezTo>
                  <a:cubicBezTo>
                    <a:pt x="1142" y="6003"/>
                    <a:pt x="1325" y="6848"/>
                    <a:pt x="1553" y="7692"/>
                  </a:cubicBezTo>
                  <a:cubicBezTo>
                    <a:pt x="1758" y="8560"/>
                    <a:pt x="1987" y="9404"/>
                    <a:pt x="2238" y="10226"/>
                  </a:cubicBezTo>
                  <a:cubicBezTo>
                    <a:pt x="2123" y="9359"/>
                    <a:pt x="1964" y="8514"/>
                    <a:pt x="1804" y="7647"/>
                  </a:cubicBezTo>
                  <a:cubicBezTo>
                    <a:pt x="1644" y="6779"/>
                    <a:pt x="1462" y="5935"/>
                    <a:pt x="1279" y="5068"/>
                  </a:cubicBezTo>
                  <a:cubicBezTo>
                    <a:pt x="1096" y="4223"/>
                    <a:pt x="914" y="3378"/>
                    <a:pt x="685" y="2534"/>
                  </a:cubicBezTo>
                  <a:cubicBezTo>
                    <a:pt x="480" y="1689"/>
                    <a:pt x="275" y="8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a:off x="642125" y="2227650"/>
              <a:ext cx="81050" cy="113000"/>
            </a:xfrm>
            <a:custGeom>
              <a:avLst/>
              <a:gdLst/>
              <a:ahLst/>
              <a:cxnLst/>
              <a:rect l="l" t="t" r="r" b="b"/>
              <a:pathLst>
                <a:path w="3242" h="4520" extrusionOk="0">
                  <a:moveTo>
                    <a:pt x="790" y="1"/>
                  </a:moveTo>
                  <a:cubicBezTo>
                    <a:pt x="748" y="1"/>
                    <a:pt x="718" y="28"/>
                    <a:pt x="662" y="98"/>
                  </a:cubicBezTo>
                  <a:cubicBezTo>
                    <a:pt x="548" y="235"/>
                    <a:pt x="434" y="600"/>
                    <a:pt x="388" y="805"/>
                  </a:cubicBezTo>
                  <a:cubicBezTo>
                    <a:pt x="183" y="1810"/>
                    <a:pt x="708" y="2905"/>
                    <a:pt x="343" y="3727"/>
                  </a:cubicBezTo>
                  <a:cubicBezTo>
                    <a:pt x="320" y="3772"/>
                    <a:pt x="297" y="3818"/>
                    <a:pt x="274" y="3841"/>
                  </a:cubicBezTo>
                  <a:cubicBezTo>
                    <a:pt x="274" y="3864"/>
                    <a:pt x="274" y="3864"/>
                    <a:pt x="274" y="3864"/>
                  </a:cubicBezTo>
                  <a:cubicBezTo>
                    <a:pt x="206" y="4001"/>
                    <a:pt x="183" y="4024"/>
                    <a:pt x="0" y="4252"/>
                  </a:cubicBezTo>
                  <a:cubicBezTo>
                    <a:pt x="0" y="4275"/>
                    <a:pt x="0" y="4297"/>
                    <a:pt x="0" y="4320"/>
                  </a:cubicBezTo>
                  <a:cubicBezTo>
                    <a:pt x="82" y="4443"/>
                    <a:pt x="250" y="4506"/>
                    <a:pt x="437" y="4506"/>
                  </a:cubicBezTo>
                  <a:cubicBezTo>
                    <a:pt x="669" y="4506"/>
                    <a:pt x="932" y="4408"/>
                    <a:pt x="1096" y="4206"/>
                  </a:cubicBezTo>
                  <a:cubicBezTo>
                    <a:pt x="1096" y="4195"/>
                    <a:pt x="1102" y="4189"/>
                    <a:pt x="1110" y="4189"/>
                  </a:cubicBezTo>
                  <a:cubicBezTo>
                    <a:pt x="1119" y="4189"/>
                    <a:pt x="1130" y="4195"/>
                    <a:pt x="1142" y="4206"/>
                  </a:cubicBezTo>
                  <a:cubicBezTo>
                    <a:pt x="1233" y="4343"/>
                    <a:pt x="1415" y="4480"/>
                    <a:pt x="1575" y="4503"/>
                  </a:cubicBezTo>
                  <a:cubicBezTo>
                    <a:pt x="1613" y="4514"/>
                    <a:pt x="1649" y="4520"/>
                    <a:pt x="1683" y="4520"/>
                  </a:cubicBezTo>
                  <a:cubicBezTo>
                    <a:pt x="1922" y="4520"/>
                    <a:pt x="2086" y="4263"/>
                    <a:pt x="2146" y="4024"/>
                  </a:cubicBezTo>
                  <a:cubicBezTo>
                    <a:pt x="2159" y="3973"/>
                    <a:pt x="2164" y="3958"/>
                    <a:pt x="2178" y="3958"/>
                  </a:cubicBezTo>
                  <a:cubicBezTo>
                    <a:pt x="2190" y="3958"/>
                    <a:pt x="2207" y="3968"/>
                    <a:pt x="2237" y="3978"/>
                  </a:cubicBezTo>
                  <a:cubicBezTo>
                    <a:pt x="2317" y="4018"/>
                    <a:pt x="2419" y="4042"/>
                    <a:pt x="2536" y="4042"/>
                  </a:cubicBezTo>
                  <a:cubicBezTo>
                    <a:pt x="2621" y="4042"/>
                    <a:pt x="2712" y="4029"/>
                    <a:pt x="2808" y="4001"/>
                  </a:cubicBezTo>
                  <a:cubicBezTo>
                    <a:pt x="2990" y="3955"/>
                    <a:pt x="3196" y="3818"/>
                    <a:pt x="3242" y="3636"/>
                  </a:cubicBezTo>
                  <a:cubicBezTo>
                    <a:pt x="3242" y="3544"/>
                    <a:pt x="3196" y="3590"/>
                    <a:pt x="2808" y="3316"/>
                  </a:cubicBezTo>
                  <a:cubicBezTo>
                    <a:pt x="2123" y="2837"/>
                    <a:pt x="2055" y="1855"/>
                    <a:pt x="1712" y="1056"/>
                  </a:cubicBezTo>
                  <a:cubicBezTo>
                    <a:pt x="1667" y="919"/>
                    <a:pt x="1575" y="805"/>
                    <a:pt x="1507" y="691"/>
                  </a:cubicBezTo>
                  <a:cubicBezTo>
                    <a:pt x="1279" y="303"/>
                    <a:pt x="1005" y="98"/>
                    <a:pt x="891" y="29"/>
                  </a:cubicBezTo>
                  <a:cubicBezTo>
                    <a:pt x="846" y="11"/>
                    <a:pt x="816" y="1"/>
                    <a:pt x="7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0"/>
            <p:cNvSpPr/>
            <p:nvPr/>
          </p:nvSpPr>
          <p:spPr>
            <a:xfrm>
              <a:off x="670075" y="2244925"/>
              <a:ext cx="25150" cy="78200"/>
            </a:xfrm>
            <a:custGeom>
              <a:avLst/>
              <a:gdLst/>
              <a:ahLst/>
              <a:cxnLst/>
              <a:rect l="l" t="t" r="r" b="b"/>
              <a:pathLst>
                <a:path w="1006" h="3128" extrusionOk="0">
                  <a:moveTo>
                    <a:pt x="1" y="0"/>
                  </a:moveTo>
                  <a:cubicBezTo>
                    <a:pt x="183" y="525"/>
                    <a:pt x="297" y="1050"/>
                    <a:pt x="412" y="1575"/>
                  </a:cubicBezTo>
                  <a:cubicBezTo>
                    <a:pt x="480" y="1849"/>
                    <a:pt x="549" y="2100"/>
                    <a:pt x="640" y="2374"/>
                  </a:cubicBezTo>
                  <a:cubicBezTo>
                    <a:pt x="731" y="2625"/>
                    <a:pt x="822" y="2899"/>
                    <a:pt x="1005" y="3127"/>
                  </a:cubicBezTo>
                  <a:cubicBezTo>
                    <a:pt x="937" y="2579"/>
                    <a:pt x="891" y="2032"/>
                    <a:pt x="754" y="1507"/>
                  </a:cubicBezTo>
                  <a:cubicBezTo>
                    <a:pt x="686" y="1233"/>
                    <a:pt x="594" y="959"/>
                    <a:pt x="480" y="708"/>
                  </a:cubicBezTo>
                  <a:cubicBezTo>
                    <a:pt x="366" y="434"/>
                    <a:pt x="206" y="18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0"/>
            <p:cNvSpPr/>
            <p:nvPr/>
          </p:nvSpPr>
          <p:spPr>
            <a:xfrm>
              <a:off x="656375" y="2247200"/>
              <a:ext cx="14875" cy="81050"/>
            </a:xfrm>
            <a:custGeom>
              <a:avLst/>
              <a:gdLst/>
              <a:ahLst/>
              <a:cxnLst/>
              <a:rect l="l" t="t" r="r" b="b"/>
              <a:pathLst>
                <a:path w="595" h="3242" extrusionOk="0">
                  <a:moveTo>
                    <a:pt x="161" y="0"/>
                  </a:moveTo>
                  <a:cubicBezTo>
                    <a:pt x="47" y="251"/>
                    <a:pt x="24" y="548"/>
                    <a:pt x="1" y="822"/>
                  </a:cubicBezTo>
                  <a:cubicBezTo>
                    <a:pt x="1" y="1096"/>
                    <a:pt x="47" y="1370"/>
                    <a:pt x="92" y="1644"/>
                  </a:cubicBezTo>
                  <a:cubicBezTo>
                    <a:pt x="138" y="1918"/>
                    <a:pt x="206" y="2192"/>
                    <a:pt x="298" y="2443"/>
                  </a:cubicBezTo>
                  <a:cubicBezTo>
                    <a:pt x="366" y="2717"/>
                    <a:pt x="457" y="2968"/>
                    <a:pt x="526" y="3242"/>
                  </a:cubicBezTo>
                  <a:cubicBezTo>
                    <a:pt x="594" y="2968"/>
                    <a:pt x="572" y="2671"/>
                    <a:pt x="549" y="2397"/>
                  </a:cubicBezTo>
                  <a:cubicBezTo>
                    <a:pt x="526" y="2123"/>
                    <a:pt x="480" y="1849"/>
                    <a:pt x="435" y="1598"/>
                  </a:cubicBezTo>
                  <a:cubicBezTo>
                    <a:pt x="321" y="1050"/>
                    <a:pt x="206" y="548"/>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a:off x="641550" y="2198350"/>
              <a:ext cx="36250" cy="43450"/>
            </a:xfrm>
            <a:custGeom>
              <a:avLst/>
              <a:gdLst/>
              <a:ahLst/>
              <a:cxnLst/>
              <a:rect l="l" t="t" r="r" b="b"/>
              <a:pathLst>
                <a:path w="1450" h="1738" extrusionOk="0">
                  <a:moveTo>
                    <a:pt x="628" y="1"/>
                  </a:moveTo>
                  <a:cubicBezTo>
                    <a:pt x="503" y="1"/>
                    <a:pt x="379" y="47"/>
                    <a:pt x="274" y="151"/>
                  </a:cubicBezTo>
                  <a:cubicBezTo>
                    <a:pt x="23" y="402"/>
                    <a:pt x="0" y="882"/>
                    <a:pt x="183" y="1178"/>
                  </a:cubicBezTo>
                  <a:cubicBezTo>
                    <a:pt x="229" y="1270"/>
                    <a:pt x="274" y="1361"/>
                    <a:pt x="343" y="1452"/>
                  </a:cubicBezTo>
                  <a:cubicBezTo>
                    <a:pt x="457" y="1566"/>
                    <a:pt x="594" y="1680"/>
                    <a:pt x="754" y="1726"/>
                  </a:cubicBezTo>
                  <a:cubicBezTo>
                    <a:pt x="784" y="1734"/>
                    <a:pt x="812" y="1737"/>
                    <a:pt x="840" y="1737"/>
                  </a:cubicBezTo>
                  <a:cubicBezTo>
                    <a:pt x="1241" y="1737"/>
                    <a:pt x="1449" y="1007"/>
                    <a:pt x="1279" y="516"/>
                  </a:cubicBezTo>
                  <a:cubicBezTo>
                    <a:pt x="1210" y="311"/>
                    <a:pt x="1028" y="128"/>
                    <a:pt x="822" y="37"/>
                  </a:cubicBezTo>
                  <a:cubicBezTo>
                    <a:pt x="759" y="13"/>
                    <a:pt x="693" y="1"/>
                    <a:pt x="62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644400" y="2204825"/>
              <a:ext cx="10300" cy="18425"/>
            </a:xfrm>
            <a:custGeom>
              <a:avLst/>
              <a:gdLst/>
              <a:ahLst/>
              <a:cxnLst/>
              <a:rect l="l" t="t" r="r" b="b"/>
              <a:pathLst>
                <a:path w="412" h="737" extrusionOk="0">
                  <a:moveTo>
                    <a:pt x="363" y="0"/>
                  </a:moveTo>
                  <a:cubicBezTo>
                    <a:pt x="289" y="0"/>
                    <a:pt x="217" y="41"/>
                    <a:pt x="160" y="98"/>
                  </a:cubicBezTo>
                  <a:cubicBezTo>
                    <a:pt x="92" y="143"/>
                    <a:pt x="46" y="235"/>
                    <a:pt x="23" y="303"/>
                  </a:cubicBezTo>
                  <a:cubicBezTo>
                    <a:pt x="1" y="463"/>
                    <a:pt x="46" y="645"/>
                    <a:pt x="206" y="737"/>
                  </a:cubicBezTo>
                  <a:cubicBezTo>
                    <a:pt x="297" y="577"/>
                    <a:pt x="343" y="486"/>
                    <a:pt x="366" y="372"/>
                  </a:cubicBezTo>
                  <a:cubicBezTo>
                    <a:pt x="389" y="280"/>
                    <a:pt x="389" y="189"/>
                    <a:pt x="411" y="6"/>
                  </a:cubicBezTo>
                  <a:cubicBezTo>
                    <a:pt x="395" y="2"/>
                    <a:pt x="379" y="0"/>
                    <a:pt x="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573650" y="2071350"/>
              <a:ext cx="131825" cy="78200"/>
            </a:xfrm>
            <a:custGeom>
              <a:avLst/>
              <a:gdLst/>
              <a:ahLst/>
              <a:cxnLst/>
              <a:rect l="l" t="t" r="r" b="b"/>
              <a:pathLst>
                <a:path w="5273" h="3128" extrusionOk="0">
                  <a:moveTo>
                    <a:pt x="3527" y="0"/>
                  </a:moveTo>
                  <a:cubicBezTo>
                    <a:pt x="3367" y="0"/>
                    <a:pt x="3203" y="23"/>
                    <a:pt x="3036" y="50"/>
                  </a:cubicBezTo>
                  <a:cubicBezTo>
                    <a:pt x="2968" y="73"/>
                    <a:pt x="2899" y="73"/>
                    <a:pt x="2831" y="96"/>
                  </a:cubicBezTo>
                  <a:cubicBezTo>
                    <a:pt x="2237" y="210"/>
                    <a:pt x="1644" y="301"/>
                    <a:pt x="1073" y="484"/>
                  </a:cubicBezTo>
                  <a:cubicBezTo>
                    <a:pt x="708" y="598"/>
                    <a:pt x="411" y="826"/>
                    <a:pt x="274" y="1191"/>
                  </a:cubicBezTo>
                  <a:cubicBezTo>
                    <a:pt x="251" y="1260"/>
                    <a:pt x="92" y="1739"/>
                    <a:pt x="69" y="1967"/>
                  </a:cubicBezTo>
                  <a:cubicBezTo>
                    <a:pt x="23" y="2195"/>
                    <a:pt x="0" y="2401"/>
                    <a:pt x="23" y="2629"/>
                  </a:cubicBezTo>
                  <a:cubicBezTo>
                    <a:pt x="23" y="2720"/>
                    <a:pt x="69" y="2812"/>
                    <a:pt x="114" y="2903"/>
                  </a:cubicBezTo>
                  <a:cubicBezTo>
                    <a:pt x="160" y="2926"/>
                    <a:pt x="183" y="2949"/>
                    <a:pt x="229" y="2971"/>
                  </a:cubicBezTo>
                  <a:cubicBezTo>
                    <a:pt x="260" y="2985"/>
                    <a:pt x="295" y="2992"/>
                    <a:pt x="331" y="2992"/>
                  </a:cubicBezTo>
                  <a:cubicBezTo>
                    <a:pt x="476" y="2992"/>
                    <a:pt x="644" y="2889"/>
                    <a:pt x="754" y="2743"/>
                  </a:cubicBezTo>
                  <a:cubicBezTo>
                    <a:pt x="754" y="2720"/>
                    <a:pt x="754" y="2698"/>
                    <a:pt x="776" y="2698"/>
                  </a:cubicBezTo>
                  <a:cubicBezTo>
                    <a:pt x="776" y="2686"/>
                    <a:pt x="782" y="2680"/>
                    <a:pt x="791" y="2680"/>
                  </a:cubicBezTo>
                  <a:cubicBezTo>
                    <a:pt x="799" y="2680"/>
                    <a:pt x="811" y="2686"/>
                    <a:pt x="822" y="2698"/>
                  </a:cubicBezTo>
                  <a:cubicBezTo>
                    <a:pt x="924" y="2991"/>
                    <a:pt x="1104" y="3127"/>
                    <a:pt x="1275" y="3127"/>
                  </a:cubicBezTo>
                  <a:cubicBezTo>
                    <a:pt x="1410" y="3127"/>
                    <a:pt x="1540" y="3042"/>
                    <a:pt x="1621" y="2880"/>
                  </a:cubicBezTo>
                  <a:cubicBezTo>
                    <a:pt x="1701" y="2721"/>
                    <a:pt x="1703" y="2638"/>
                    <a:pt x="1723" y="2638"/>
                  </a:cubicBezTo>
                  <a:cubicBezTo>
                    <a:pt x="1737" y="2638"/>
                    <a:pt x="1760" y="2680"/>
                    <a:pt x="1826" y="2766"/>
                  </a:cubicBezTo>
                  <a:cubicBezTo>
                    <a:pt x="1872" y="2835"/>
                    <a:pt x="1940" y="2903"/>
                    <a:pt x="2009" y="2949"/>
                  </a:cubicBezTo>
                  <a:cubicBezTo>
                    <a:pt x="2075" y="2993"/>
                    <a:pt x="2150" y="3013"/>
                    <a:pt x="2225" y="3013"/>
                  </a:cubicBezTo>
                  <a:cubicBezTo>
                    <a:pt x="2383" y="3013"/>
                    <a:pt x="2540" y="2921"/>
                    <a:pt x="2602" y="2766"/>
                  </a:cubicBezTo>
                  <a:cubicBezTo>
                    <a:pt x="2625" y="2698"/>
                    <a:pt x="2648" y="2629"/>
                    <a:pt x="2671" y="2538"/>
                  </a:cubicBezTo>
                  <a:cubicBezTo>
                    <a:pt x="2674" y="2527"/>
                    <a:pt x="2678" y="2522"/>
                    <a:pt x="2684" y="2522"/>
                  </a:cubicBezTo>
                  <a:cubicBezTo>
                    <a:pt x="2727" y="2522"/>
                    <a:pt x="2860" y="2792"/>
                    <a:pt x="3082" y="2812"/>
                  </a:cubicBezTo>
                  <a:cubicBezTo>
                    <a:pt x="3219" y="2812"/>
                    <a:pt x="3333" y="2789"/>
                    <a:pt x="3424" y="2698"/>
                  </a:cubicBezTo>
                  <a:cubicBezTo>
                    <a:pt x="3607" y="2492"/>
                    <a:pt x="3584" y="2310"/>
                    <a:pt x="3607" y="2218"/>
                  </a:cubicBezTo>
                  <a:cubicBezTo>
                    <a:pt x="3675" y="2264"/>
                    <a:pt x="3766" y="2469"/>
                    <a:pt x="4018" y="2515"/>
                  </a:cubicBezTo>
                  <a:cubicBezTo>
                    <a:pt x="4034" y="2517"/>
                    <a:pt x="4050" y="2517"/>
                    <a:pt x="4066" y="2517"/>
                  </a:cubicBezTo>
                  <a:cubicBezTo>
                    <a:pt x="4265" y="2517"/>
                    <a:pt x="4388" y="2386"/>
                    <a:pt x="4451" y="2195"/>
                  </a:cubicBezTo>
                  <a:cubicBezTo>
                    <a:pt x="4510" y="2000"/>
                    <a:pt x="4452" y="1889"/>
                    <a:pt x="4476" y="1889"/>
                  </a:cubicBezTo>
                  <a:cubicBezTo>
                    <a:pt x="4480" y="1889"/>
                    <a:pt x="4487" y="1892"/>
                    <a:pt x="4497" y="1899"/>
                  </a:cubicBezTo>
                  <a:cubicBezTo>
                    <a:pt x="4634" y="1979"/>
                    <a:pt x="4756" y="2011"/>
                    <a:pt x="4859" y="2011"/>
                  </a:cubicBezTo>
                  <a:cubicBezTo>
                    <a:pt x="5047" y="2011"/>
                    <a:pt x="5167" y="1903"/>
                    <a:pt x="5182" y="1785"/>
                  </a:cubicBezTo>
                  <a:cubicBezTo>
                    <a:pt x="5273" y="1328"/>
                    <a:pt x="4474" y="415"/>
                    <a:pt x="4269" y="255"/>
                  </a:cubicBezTo>
                  <a:cubicBezTo>
                    <a:pt x="4030" y="59"/>
                    <a:pt x="3783" y="0"/>
                    <a:pt x="352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598750" y="2114800"/>
              <a:ext cx="8575" cy="22300"/>
            </a:xfrm>
            <a:custGeom>
              <a:avLst/>
              <a:gdLst/>
              <a:ahLst/>
              <a:cxnLst/>
              <a:rect l="l" t="t" r="r" b="b"/>
              <a:pathLst>
                <a:path w="343" h="892" extrusionOk="0">
                  <a:moveTo>
                    <a:pt x="229" y="1"/>
                  </a:moveTo>
                  <a:cubicBezTo>
                    <a:pt x="69" y="115"/>
                    <a:pt x="23" y="298"/>
                    <a:pt x="1" y="457"/>
                  </a:cubicBezTo>
                  <a:cubicBezTo>
                    <a:pt x="23" y="617"/>
                    <a:pt x="69" y="777"/>
                    <a:pt x="252" y="891"/>
                  </a:cubicBezTo>
                  <a:cubicBezTo>
                    <a:pt x="343" y="709"/>
                    <a:pt x="343" y="594"/>
                    <a:pt x="343" y="457"/>
                  </a:cubicBezTo>
                  <a:cubicBezTo>
                    <a:pt x="343" y="298"/>
                    <a:pt x="320" y="184"/>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645550" y="2109675"/>
              <a:ext cx="10300" cy="21150"/>
            </a:xfrm>
            <a:custGeom>
              <a:avLst/>
              <a:gdLst/>
              <a:ahLst/>
              <a:cxnLst/>
              <a:rect l="l" t="t" r="r" b="b"/>
              <a:pathLst>
                <a:path w="412" h="846" extrusionOk="0">
                  <a:moveTo>
                    <a:pt x="46" y="1"/>
                  </a:moveTo>
                  <a:cubicBezTo>
                    <a:pt x="0" y="183"/>
                    <a:pt x="23" y="320"/>
                    <a:pt x="46" y="457"/>
                  </a:cubicBezTo>
                  <a:cubicBezTo>
                    <a:pt x="92" y="594"/>
                    <a:pt x="137" y="708"/>
                    <a:pt x="297" y="845"/>
                  </a:cubicBezTo>
                  <a:cubicBezTo>
                    <a:pt x="411" y="685"/>
                    <a:pt x="411" y="525"/>
                    <a:pt x="365" y="366"/>
                  </a:cubicBezTo>
                  <a:cubicBezTo>
                    <a:pt x="320" y="206"/>
                    <a:pt x="251" y="69"/>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665525" y="2101675"/>
              <a:ext cx="12000" cy="20575"/>
            </a:xfrm>
            <a:custGeom>
              <a:avLst/>
              <a:gdLst/>
              <a:ahLst/>
              <a:cxnLst/>
              <a:rect l="l" t="t" r="r" b="b"/>
              <a:pathLst>
                <a:path w="480" h="823" extrusionOk="0">
                  <a:moveTo>
                    <a:pt x="23" y="1"/>
                  </a:moveTo>
                  <a:lnTo>
                    <a:pt x="23" y="1"/>
                  </a:lnTo>
                  <a:cubicBezTo>
                    <a:pt x="0" y="206"/>
                    <a:pt x="23" y="321"/>
                    <a:pt x="91" y="457"/>
                  </a:cubicBezTo>
                  <a:cubicBezTo>
                    <a:pt x="137" y="572"/>
                    <a:pt x="206" y="709"/>
                    <a:pt x="365" y="823"/>
                  </a:cubicBezTo>
                  <a:cubicBezTo>
                    <a:pt x="479" y="640"/>
                    <a:pt x="457" y="480"/>
                    <a:pt x="388" y="321"/>
                  </a:cubicBezTo>
                  <a:cubicBezTo>
                    <a:pt x="320" y="184"/>
                    <a:pt x="228" y="47"/>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620425" y="2114250"/>
              <a:ext cx="9725" cy="21700"/>
            </a:xfrm>
            <a:custGeom>
              <a:avLst/>
              <a:gdLst/>
              <a:ahLst/>
              <a:cxnLst/>
              <a:rect l="l" t="t" r="r" b="b"/>
              <a:pathLst>
                <a:path w="389" h="868" extrusionOk="0">
                  <a:moveTo>
                    <a:pt x="206" y="0"/>
                  </a:moveTo>
                  <a:cubicBezTo>
                    <a:pt x="47" y="137"/>
                    <a:pt x="1" y="320"/>
                    <a:pt x="24" y="479"/>
                  </a:cubicBezTo>
                  <a:cubicBezTo>
                    <a:pt x="69" y="639"/>
                    <a:pt x="138" y="776"/>
                    <a:pt x="298" y="867"/>
                  </a:cubicBezTo>
                  <a:cubicBezTo>
                    <a:pt x="389" y="685"/>
                    <a:pt x="389" y="548"/>
                    <a:pt x="366" y="411"/>
                  </a:cubicBezTo>
                  <a:cubicBezTo>
                    <a:pt x="343" y="297"/>
                    <a:pt x="298" y="183"/>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578200" y="2113100"/>
              <a:ext cx="10300" cy="21125"/>
            </a:xfrm>
            <a:custGeom>
              <a:avLst/>
              <a:gdLst/>
              <a:ahLst/>
              <a:cxnLst/>
              <a:rect l="l" t="t" r="r" b="b"/>
              <a:pathLst>
                <a:path w="412" h="845" extrusionOk="0">
                  <a:moveTo>
                    <a:pt x="343" y="0"/>
                  </a:moveTo>
                  <a:cubicBezTo>
                    <a:pt x="161" y="92"/>
                    <a:pt x="92" y="229"/>
                    <a:pt x="47" y="366"/>
                  </a:cubicBezTo>
                  <a:cubicBezTo>
                    <a:pt x="1" y="525"/>
                    <a:pt x="24" y="708"/>
                    <a:pt x="161" y="845"/>
                  </a:cubicBezTo>
                  <a:cubicBezTo>
                    <a:pt x="298" y="685"/>
                    <a:pt x="343" y="571"/>
                    <a:pt x="366" y="457"/>
                  </a:cubicBezTo>
                  <a:cubicBezTo>
                    <a:pt x="412" y="320"/>
                    <a:pt x="412" y="18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680925" y="2092550"/>
              <a:ext cx="14850" cy="17150"/>
            </a:xfrm>
            <a:custGeom>
              <a:avLst/>
              <a:gdLst/>
              <a:ahLst/>
              <a:cxnLst/>
              <a:rect l="l" t="t" r="r" b="b"/>
              <a:pathLst>
                <a:path w="594" h="686" extrusionOk="0">
                  <a:moveTo>
                    <a:pt x="0" y="1"/>
                  </a:moveTo>
                  <a:cubicBezTo>
                    <a:pt x="23" y="206"/>
                    <a:pt x="92" y="320"/>
                    <a:pt x="160" y="434"/>
                  </a:cubicBezTo>
                  <a:cubicBezTo>
                    <a:pt x="252" y="526"/>
                    <a:pt x="343" y="617"/>
                    <a:pt x="525" y="686"/>
                  </a:cubicBezTo>
                  <a:cubicBezTo>
                    <a:pt x="594" y="503"/>
                    <a:pt x="525" y="343"/>
                    <a:pt x="434" y="229"/>
                  </a:cubicBezTo>
                  <a:cubicBezTo>
                    <a:pt x="343" y="92"/>
                    <a:pt x="206"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a:off x="571925" y="2050900"/>
              <a:ext cx="114150" cy="53725"/>
            </a:xfrm>
            <a:custGeom>
              <a:avLst/>
              <a:gdLst/>
              <a:ahLst/>
              <a:cxnLst/>
              <a:rect l="l" t="t" r="r" b="b"/>
              <a:pathLst>
                <a:path w="4566" h="2149" extrusionOk="0">
                  <a:moveTo>
                    <a:pt x="4201" y="0"/>
                  </a:moveTo>
                  <a:cubicBezTo>
                    <a:pt x="4155" y="0"/>
                    <a:pt x="1644" y="548"/>
                    <a:pt x="617" y="777"/>
                  </a:cubicBezTo>
                  <a:lnTo>
                    <a:pt x="161" y="868"/>
                  </a:lnTo>
                  <a:cubicBezTo>
                    <a:pt x="46" y="891"/>
                    <a:pt x="1" y="914"/>
                    <a:pt x="1" y="959"/>
                  </a:cubicBezTo>
                  <a:cubicBezTo>
                    <a:pt x="1" y="1005"/>
                    <a:pt x="1" y="1028"/>
                    <a:pt x="1" y="1073"/>
                  </a:cubicBezTo>
                  <a:cubicBezTo>
                    <a:pt x="183" y="1872"/>
                    <a:pt x="138" y="2146"/>
                    <a:pt x="731" y="2146"/>
                  </a:cubicBezTo>
                  <a:cubicBezTo>
                    <a:pt x="786" y="2148"/>
                    <a:pt x="841" y="2149"/>
                    <a:pt x="896" y="2149"/>
                  </a:cubicBezTo>
                  <a:cubicBezTo>
                    <a:pt x="1597" y="2149"/>
                    <a:pt x="2314" y="2017"/>
                    <a:pt x="2991" y="1827"/>
                  </a:cubicBezTo>
                  <a:cubicBezTo>
                    <a:pt x="3128" y="1781"/>
                    <a:pt x="3242" y="1758"/>
                    <a:pt x="3379" y="1712"/>
                  </a:cubicBezTo>
                  <a:cubicBezTo>
                    <a:pt x="3699" y="1598"/>
                    <a:pt x="4269" y="1484"/>
                    <a:pt x="4429" y="1142"/>
                  </a:cubicBezTo>
                  <a:cubicBezTo>
                    <a:pt x="4566" y="891"/>
                    <a:pt x="4406" y="503"/>
                    <a:pt x="4360" y="252"/>
                  </a:cubicBezTo>
                  <a:cubicBezTo>
                    <a:pt x="4338" y="183"/>
                    <a:pt x="4315" y="115"/>
                    <a:pt x="4292" y="46"/>
                  </a:cubicBezTo>
                  <a:cubicBezTo>
                    <a:pt x="4269" y="0"/>
                    <a:pt x="4246" y="0"/>
                    <a:pt x="4201"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a:off x="580500" y="2069150"/>
              <a:ext cx="97600" cy="28150"/>
            </a:xfrm>
            <a:custGeom>
              <a:avLst/>
              <a:gdLst/>
              <a:ahLst/>
              <a:cxnLst/>
              <a:rect l="l" t="t" r="r" b="b"/>
              <a:pathLst>
                <a:path w="3904" h="1126" extrusionOk="0">
                  <a:moveTo>
                    <a:pt x="3903" y="1"/>
                  </a:moveTo>
                  <a:lnTo>
                    <a:pt x="3903" y="1"/>
                  </a:lnTo>
                  <a:cubicBezTo>
                    <a:pt x="3287" y="343"/>
                    <a:pt x="2671" y="549"/>
                    <a:pt x="2009" y="686"/>
                  </a:cubicBezTo>
                  <a:cubicBezTo>
                    <a:pt x="1689" y="754"/>
                    <a:pt x="1347" y="823"/>
                    <a:pt x="1027" y="868"/>
                  </a:cubicBezTo>
                  <a:cubicBezTo>
                    <a:pt x="856" y="880"/>
                    <a:pt x="691" y="891"/>
                    <a:pt x="522" y="891"/>
                  </a:cubicBezTo>
                  <a:cubicBezTo>
                    <a:pt x="354" y="891"/>
                    <a:pt x="183" y="880"/>
                    <a:pt x="0" y="845"/>
                  </a:cubicBezTo>
                  <a:lnTo>
                    <a:pt x="0" y="845"/>
                  </a:lnTo>
                  <a:cubicBezTo>
                    <a:pt x="297" y="1051"/>
                    <a:pt x="685" y="1119"/>
                    <a:pt x="1027" y="1119"/>
                  </a:cubicBezTo>
                  <a:cubicBezTo>
                    <a:pt x="1092" y="1123"/>
                    <a:pt x="1156" y="1125"/>
                    <a:pt x="1219" y="1125"/>
                  </a:cubicBezTo>
                  <a:cubicBezTo>
                    <a:pt x="1514" y="1125"/>
                    <a:pt x="1796" y="1084"/>
                    <a:pt x="2077" y="1028"/>
                  </a:cubicBezTo>
                  <a:cubicBezTo>
                    <a:pt x="2420" y="937"/>
                    <a:pt x="2762" y="823"/>
                    <a:pt x="3082" y="663"/>
                  </a:cubicBezTo>
                  <a:cubicBezTo>
                    <a:pt x="3401" y="480"/>
                    <a:pt x="3675" y="275"/>
                    <a:pt x="3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a:off x="518300" y="1785850"/>
              <a:ext cx="108450" cy="52700"/>
            </a:xfrm>
            <a:custGeom>
              <a:avLst/>
              <a:gdLst/>
              <a:ahLst/>
              <a:cxnLst/>
              <a:rect l="l" t="t" r="r" b="b"/>
              <a:pathLst>
                <a:path w="4338" h="2108" extrusionOk="0">
                  <a:moveTo>
                    <a:pt x="3466" y="0"/>
                  </a:moveTo>
                  <a:cubicBezTo>
                    <a:pt x="3399" y="0"/>
                    <a:pt x="3330" y="5"/>
                    <a:pt x="3264" y="12"/>
                  </a:cubicBezTo>
                  <a:cubicBezTo>
                    <a:pt x="3104" y="34"/>
                    <a:pt x="2922" y="57"/>
                    <a:pt x="2762" y="80"/>
                  </a:cubicBezTo>
                  <a:cubicBezTo>
                    <a:pt x="2716" y="103"/>
                    <a:pt x="2671" y="103"/>
                    <a:pt x="2625" y="103"/>
                  </a:cubicBezTo>
                  <a:cubicBezTo>
                    <a:pt x="1940" y="217"/>
                    <a:pt x="1210" y="377"/>
                    <a:pt x="548" y="628"/>
                  </a:cubicBezTo>
                  <a:cubicBezTo>
                    <a:pt x="251" y="765"/>
                    <a:pt x="0" y="925"/>
                    <a:pt x="0" y="1221"/>
                  </a:cubicBezTo>
                  <a:cubicBezTo>
                    <a:pt x="23" y="1587"/>
                    <a:pt x="160" y="1860"/>
                    <a:pt x="206" y="2043"/>
                  </a:cubicBezTo>
                  <a:cubicBezTo>
                    <a:pt x="219" y="2083"/>
                    <a:pt x="224" y="2107"/>
                    <a:pt x="307" y="2107"/>
                  </a:cubicBezTo>
                  <a:cubicBezTo>
                    <a:pt x="367" y="2107"/>
                    <a:pt x="467" y="2095"/>
                    <a:pt x="639" y="2066"/>
                  </a:cubicBezTo>
                  <a:cubicBezTo>
                    <a:pt x="913" y="1997"/>
                    <a:pt x="1415" y="1906"/>
                    <a:pt x="2237" y="1723"/>
                  </a:cubicBezTo>
                  <a:cubicBezTo>
                    <a:pt x="4337" y="1267"/>
                    <a:pt x="4269" y="1290"/>
                    <a:pt x="4246" y="1198"/>
                  </a:cubicBezTo>
                  <a:cubicBezTo>
                    <a:pt x="4246" y="1016"/>
                    <a:pt x="4223" y="833"/>
                    <a:pt x="4177" y="651"/>
                  </a:cubicBezTo>
                  <a:cubicBezTo>
                    <a:pt x="4132" y="468"/>
                    <a:pt x="4109" y="240"/>
                    <a:pt x="3926" y="126"/>
                  </a:cubicBezTo>
                  <a:cubicBezTo>
                    <a:pt x="3797" y="28"/>
                    <a:pt x="3632" y="0"/>
                    <a:pt x="3466"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a:off x="526850" y="1796500"/>
              <a:ext cx="86200" cy="20475"/>
            </a:xfrm>
            <a:custGeom>
              <a:avLst/>
              <a:gdLst/>
              <a:ahLst/>
              <a:cxnLst/>
              <a:rect l="l" t="t" r="r" b="b"/>
              <a:pathLst>
                <a:path w="3448" h="819" extrusionOk="0">
                  <a:moveTo>
                    <a:pt x="2746" y="0"/>
                  </a:moveTo>
                  <a:cubicBezTo>
                    <a:pt x="2377" y="0"/>
                    <a:pt x="2006" y="50"/>
                    <a:pt x="1644" y="133"/>
                  </a:cubicBezTo>
                  <a:cubicBezTo>
                    <a:pt x="1073" y="270"/>
                    <a:pt x="503" y="476"/>
                    <a:pt x="1" y="818"/>
                  </a:cubicBezTo>
                  <a:cubicBezTo>
                    <a:pt x="594" y="727"/>
                    <a:pt x="1165" y="590"/>
                    <a:pt x="1735" y="453"/>
                  </a:cubicBezTo>
                  <a:cubicBezTo>
                    <a:pt x="2283" y="339"/>
                    <a:pt x="2854" y="225"/>
                    <a:pt x="3447" y="65"/>
                  </a:cubicBezTo>
                  <a:cubicBezTo>
                    <a:pt x="3216" y="20"/>
                    <a:pt x="2981" y="0"/>
                    <a:pt x="2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a:off x="460650" y="1814125"/>
              <a:ext cx="280225" cy="262450"/>
            </a:xfrm>
            <a:custGeom>
              <a:avLst/>
              <a:gdLst/>
              <a:ahLst/>
              <a:cxnLst/>
              <a:rect l="l" t="t" r="r" b="b"/>
              <a:pathLst>
                <a:path w="11209" h="10498" extrusionOk="0">
                  <a:moveTo>
                    <a:pt x="5702" y="0"/>
                  </a:moveTo>
                  <a:cubicBezTo>
                    <a:pt x="2978" y="0"/>
                    <a:pt x="700" y="1881"/>
                    <a:pt x="183" y="4267"/>
                  </a:cubicBezTo>
                  <a:cubicBezTo>
                    <a:pt x="1" y="5089"/>
                    <a:pt x="24" y="5865"/>
                    <a:pt x="183" y="6573"/>
                  </a:cubicBezTo>
                  <a:cubicBezTo>
                    <a:pt x="457" y="7828"/>
                    <a:pt x="1211" y="8878"/>
                    <a:pt x="2261" y="9586"/>
                  </a:cubicBezTo>
                  <a:cubicBezTo>
                    <a:pt x="3116" y="10161"/>
                    <a:pt x="4182" y="10498"/>
                    <a:pt x="5346" y="10498"/>
                  </a:cubicBezTo>
                  <a:cubicBezTo>
                    <a:pt x="5983" y="10498"/>
                    <a:pt x="6650" y="10397"/>
                    <a:pt x="7328" y="10179"/>
                  </a:cubicBezTo>
                  <a:cubicBezTo>
                    <a:pt x="8948" y="9654"/>
                    <a:pt x="10341" y="8399"/>
                    <a:pt x="10889" y="6755"/>
                  </a:cubicBezTo>
                  <a:cubicBezTo>
                    <a:pt x="11162" y="5888"/>
                    <a:pt x="11208" y="5021"/>
                    <a:pt x="11025" y="4222"/>
                  </a:cubicBezTo>
                  <a:cubicBezTo>
                    <a:pt x="10637" y="2464"/>
                    <a:pt x="9314" y="958"/>
                    <a:pt x="7556" y="319"/>
                  </a:cubicBezTo>
                  <a:cubicBezTo>
                    <a:pt x="7122" y="182"/>
                    <a:pt x="6666" y="67"/>
                    <a:pt x="6209" y="22"/>
                  </a:cubicBezTo>
                  <a:cubicBezTo>
                    <a:pt x="6039" y="7"/>
                    <a:pt x="5869" y="0"/>
                    <a:pt x="570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a:off x="482350" y="1846625"/>
              <a:ext cx="75350" cy="217425"/>
            </a:xfrm>
            <a:custGeom>
              <a:avLst/>
              <a:gdLst/>
              <a:ahLst/>
              <a:cxnLst/>
              <a:rect l="l" t="t" r="r" b="b"/>
              <a:pathLst>
                <a:path w="3014" h="8697" extrusionOk="0">
                  <a:moveTo>
                    <a:pt x="1895" y="0"/>
                  </a:moveTo>
                  <a:cubicBezTo>
                    <a:pt x="1575" y="274"/>
                    <a:pt x="1256" y="571"/>
                    <a:pt x="1005" y="913"/>
                  </a:cubicBezTo>
                  <a:cubicBezTo>
                    <a:pt x="753" y="1278"/>
                    <a:pt x="548" y="1666"/>
                    <a:pt x="411" y="2054"/>
                  </a:cubicBezTo>
                  <a:cubicBezTo>
                    <a:pt x="92" y="2876"/>
                    <a:pt x="0" y="3766"/>
                    <a:pt x="137" y="4634"/>
                  </a:cubicBezTo>
                  <a:cubicBezTo>
                    <a:pt x="274" y="5501"/>
                    <a:pt x="594" y="6323"/>
                    <a:pt x="1096" y="7030"/>
                  </a:cubicBezTo>
                  <a:cubicBezTo>
                    <a:pt x="1347" y="7395"/>
                    <a:pt x="1621" y="7715"/>
                    <a:pt x="1963" y="8012"/>
                  </a:cubicBezTo>
                  <a:cubicBezTo>
                    <a:pt x="2283" y="8286"/>
                    <a:pt x="2625" y="8514"/>
                    <a:pt x="3013" y="8696"/>
                  </a:cubicBezTo>
                  <a:cubicBezTo>
                    <a:pt x="1621" y="7738"/>
                    <a:pt x="708" y="6209"/>
                    <a:pt x="457" y="4588"/>
                  </a:cubicBezTo>
                  <a:cubicBezTo>
                    <a:pt x="343" y="3766"/>
                    <a:pt x="411" y="2945"/>
                    <a:pt x="639" y="2146"/>
                  </a:cubicBezTo>
                  <a:cubicBezTo>
                    <a:pt x="868" y="1347"/>
                    <a:pt x="1324" y="639"/>
                    <a:pt x="18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a:off x="622725" y="1826650"/>
              <a:ext cx="95325" cy="209450"/>
            </a:xfrm>
            <a:custGeom>
              <a:avLst/>
              <a:gdLst/>
              <a:ahLst/>
              <a:cxnLst/>
              <a:rect l="l" t="t" r="r" b="b"/>
              <a:pathLst>
                <a:path w="3813" h="8378" extrusionOk="0">
                  <a:moveTo>
                    <a:pt x="0" y="0"/>
                  </a:moveTo>
                  <a:lnTo>
                    <a:pt x="0" y="0"/>
                  </a:lnTo>
                  <a:cubicBezTo>
                    <a:pt x="411" y="160"/>
                    <a:pt x="776" y="365"/>
                    <a:pt x="1096" y="594"/>
                  </a:cubicBezTo>
                  <a:cubicBezTo>
                    <a:pt x="1438" y="845"/>
                    <a:pt x="1758" y="1119"/>
                    <a:pt x="2032" y="1438"/>
                  </a:cubicBezTo>
                  <a:cubicBezTo>
                    <a:pt x="2580" y="2054"/>
                    <a:pt x="2990" y="2785"/>
                    <a:pt x="3196" y="3584"/>
                  </a:cubicBezTo>
                  <a:cubicBezTo>
                    <a:pt x="3447" y="4360"/>
                    <a:pt x="3493" y="5204"/>
                    <a:pt x="3401" y="6026"/>
                  </a:cubicBezTo>
                  <a:cubicBezTo>
                    <a:pt x="3333" y="6437"/>
                    <a:pt x="3264" y="6848"/>
                    <a:pt x="3104" y="7236"/>
                  </a:cubicBezTo>
                  <a:cubicBezTo>
                    <a:pt x="2990" y="7624"/>
                    <a:pt x="2785" y="8012"/>
                    <a:pt x="2602" y="8377"/>
                  </a:cubicBezTo>
                  <a:cubicBezTo>
                    <a:pt x="3127" y="7715"/>
                    <a:pt x="3493" y="6916"/>
                    <a:pt x="3652" y="6072"/>
                  </a:cubicBezTo>
                  <a:cubicBezTo>
                    <a:pt x="3812" y="5204"/>
                    <a:pt x="3789" y="4314"/>
                    <a:pt x="3538" y="3470"/>
                  </a:cubicBezTo>
                  <a:cubicBezTo>
                    <a:pt x="3424" y="3059"/>
                    <a:pt x="3219" y="2671"/>
                    <a:pt x="3013" y="2283"/>
                  </a:cubicBezTo>
                  <a:cubicBezTo>
                    <a:pt x="2785" y="1917"/>
                    <a:pt x="2534" y="1552"/>
                    <a:pt x="2214" y="1256"/>
                  </a:cubicBezTo>
                  <a:cubicBezTo>
                    <a:pt x="1598" y="639"/>
                    <a:pt x="845" y="18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a:off x="577075" y="1840900"/>
              <a:ext cx="47950" cy="219725"/>
            </a:xfrm>
            <a:custGeom>
              <a:avLst/>
              <a:gdLst/>
              <a:ahLst/>
              <a:cxnLst/>
              <a:rect l="l" t="t" r="r" b="b"/>
              <a:pathLst>
                <a:path w="1918" h="8789" extrusionOk="0">
                  <a:moveTo>
                    <a:pt x="0" y="1"/>
                  </a:moveTo>
                  <a:lnTo>
                    <a:pt x="0" y="1"/>
                  </a:lnTo>
                  <a:cubicBezTo>
                    <a:pt x="183" y="1484"/>
                    <a:pt x="480" y="2968"/>
                    <a:pt x="799" y="4429"/>
                  </a:cubicBezTo>
                  <a:cubicBezTo>
                    <a:pt x="1119" y="5890"/>
                    <a:pt x="1461" y="7351"/>
                    <a:pt x="1918" y="8789"/>
                  </a:cubicBezTo>
                  <a:cubicBezTo>
                    <a:pt x="1735" y="7282"/>
                    <a:pt x="1438" y="5821"/>
                    <a:pt x="1119" y="4360"/>
                  </a:cubicBezTo>
                  <a:cubicBezTo>
                    <a:pt x="799" y="2900"/>
                    <a:pt x="457" y="14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a:off x="596475" y="1838050"/>
              <a:ext cx="72500" cy="218000"/>
            </a:xfrm>
            <a:custGeom>
              <a:avLst/>
              <a:gdLst/>
              <a:ahLst/>
              <a:cxnLst/>
              <a:rect l="l" t="t" r="r" b="b"/>
              <a:pathLst>
                <a:path w="2900" h="8720" extrusionOk="0">
                  <a:moveTo>
                    <a:pt x="0" y="1"/>
                  </a:moveTo>
                  <a:cubicBezTo>
                    <a:pt x="548" y="594"/>
                    <a:pt x="1050" y="1188"/>
                    <a:pt x="1461" y="1872"/>
                  </a:cubicBezTo>
                  <a:cubicBezTo>
                    <a:pt x="1849" y="2557"/>
                    <a:pt x="2146" y="3288"/>
                    <a:pt x="2328" y="4064"/>
                  </a:cubicBezTo>
                  <a:cubicBezTo>
                    <a:pt x="2511" y="4817"/>
                    <a:pt x="2580" y="5616"/>
                    <a:pt x="2534" y="6392"/>
                  </a:cubicBezTo>
                  <a:cubicBezTo>
                    <a:pt x="2488" y="7191"/>
                    <a:pt x="2306" y="7967"/>
                    <a:pt x="2009" y="8720"/>
                  </a:cubicBezTo>
                  <a:cubicBezTo>
                    <a:pt x="2443" y="8035"/>
                    <a:pt x="2694" y="7236"/>
                    <a:pt x="2785" y="6415"/>
                  </a:cubicBezTo>
                  <a:cubicBezTo>
                    <a:pt x="2899" y="5616"/>
                    <a:pt x="2831" y="4771"/>
                    <a:pt x="2648" y="3972"/>
                  </a:cubicBezTo>
                  <a:cubicBezTo>
                    <a:pt x="2465" y="3173"/>
                    <a:pt x="2146" y="2420"/>
                    <a:pt x="1689" y="1735"/>
                  </a:cubicBezTo>
                  <a:cubicBezTo>
                    <a:pt x="1210" y="1073"/>
                    <a:pt x="639" y="48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a:off x="533700" y="1846050"/>
              <a:ext cx="68500" cy="219150"/>
            </a:xfrm>
            <a:custGeom>
              <a:avLst/>
              <a:gdLst/>
              <a:ahLst/>
              <a:cxnLst/>
              <a:rect l="l" t="t" r="r" b="b"/>
              <a:pathLst>
                <a:path w="2740" h="8766" extrusionOk="0">
                  <a:moveTo>
                    <a:pt x="982" y="0"/>
                  </a:moveTo>
                  <a:cubicBezTo>
                    <a:pt x="777" y="343"/>
                    <a:pt x="594" y="685"/>
                    <a:pt x="457" y="1073"/>
                  </a:cubicBezTo>
                  <a:cubicBezTo>
                    <a:pt x="320" y="1461"/>
                    <a:pt x="229" y="1849"/>
                    <a:pt x="160" y="2260"/>
                  </a:cubicBezTo>
                  <a:cubicBezTo>
                    <a:pt x="1" y="3059"/>
                    <a:pt x="69" y="3903"/>
                    <a:pt x="229" y="4702"/>
                  </a:cubicBezTo>
                  <a:cubicBezTo>
                    <a:pt x="389" y="5501"/>
                    <a:pt x="662" y="6277"/>
                    <a:pt x="1096" y="6985"/>
                  </a:cubicBezTo>
                  <a:cubicBezTo>
                    <a:pt x="1324" y="7327"/>
                    <a:pt x="1553" y="7670"/>
                    <a:pt x="1827" y="7966"/>
                  </a:cubicBezTo>
                  <a:cubicBezTo>
                    <a:pt x="2100" y="8263"/>
                    <a:pt x="2397" y="8537"/>
                    <a:pt x="2740" y="8765"/>
                  </a:cubicBezTo>
                  <a:cubicBezTo>
                    <a:pt x="2169" y="8194"/>
                    <a:pt x="1690" y="7555"/>
                    <a:pt x="1324" y="6848"/>
                  </a:cubicBezTo>
                  <a:cubicBezTo>
                    <a:pt x="959" y="6163"/>
                    <a:pt x="708" y="5410"/>
                    <a:pt x="548" y="4634"/>
                  </a:cubicBezTo>
                  <a:cubicBezTo>
                    <a:pt x="389" y="3858"/>
                    <a:pt x="343" y="3082"/>
                    <a:pt x="411" y="2283"/>
                  </a:cubicBezTo>
                  <a:cubicBezTo>
                    <a:pt x="480" y="1507"/>
                    <a:pt x="685" y="731"/>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0"/>
          <p:cNvGrpSpPr/>
          <p:nvPr/>
        </p:nvGrpSpPr>
        <p:grpSpPr>
          <a:xfrm rot="10800000">
            <a:off x="3068251" y="679455"/>
            <a:ext cx="158998" cy="202543"/>
            <a:chOff x="2081700" y="1176750"/>
            <a:chExt cx="324022" cy="412931"/>
          </a:xfrm>
        </p:grpSpPr>
        <p:sp>
          <p:nvSpPr>
            <p:cNvPr id="1801" name="Google Shape;1801;p40"/>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899978">
            <a:off x="3328760" y="4316494"/>
            <a:ext cx="1542705" cy="987587"/>
          </a:xfrm>
          <a:custGeom>
            <a:avLst/>
            <a:gdLst/>
            <a:ahLst/>
            <a:cxnLst/>
            <a:rect l="l" t="t" r="r" b="b"/>
            <a:pathLst>
              <a:path w="14012" h="8970" extrusionOk="0">
                <a:moveTo>
                  <a:pt x="5150" y="0"/>
                </a:moveTo>
                <a:cubicBezTo>
                  <a:pt x="5096" y="0"/>
                  <a:pt x="5043" y="18"/>
                  <a:pt x="5000" y="69"/>
                </a:cubicBezTo>
                <a:cubicBezTo>
                  <a:pt x="4939" y="145"/>
                  <a:pt x="4954" y="237"/>
                  <a:pt x="5000" y="313"/>
                </a:cubicBezTo>
                <a:cubicBezTo>
                  <a:pt x="5319" y="966"/>
                  <a:pt x="5562" y="1665"/>
                  <a:pt x="5942" y="2288"/>
                </a:cubicBezTo>
                <a:cubicBezTo>
                  <a:pt x="6261" y="2820"/>
                  <a:pt x="6611" y="3306"/>
                  <a:pt x="6991" y="3823"/>
                </a:cubicBezTo>
                <a:cubicBezTo>
                  <a:pt x="6717" y="3732"/>
                  <a:pt x="6489" y="3671"/>
                  <a:pt x="6246" y="3595"/>
                </a:cubicBezTo>
                <a:cubicBezTo>
                  <a:pt x="6170" y="3580"/>
                  <a:pt x="6140" y="3519"/>
                  <a:pt x="6094" y="3458"/>
                </a:cubicBezTo>
                <a:cubicBezTo>
                  <a:pt x="5577" y="2759"/>
                  <a:pt x="4894" y="2288"/>
                  <a:pt x="4103" y="1969"/>
                </a:cubicBezTo>
                <a:cubicBezTo>
                  <a:pt x="3176" y="1589"/>
                  <a:pt x="2188" y="1422"/>
                  <a:pt x="1185" y="1346"/>
                </a:cubicBezTo>
                <a:cubicBezTo>
                  <a:pt x="993" y="1327"/>
                  <a:pt x="795" y="1307"/>
                  <a:pt x="598" y="1307"/>
                </a:cubicBezTo>
                <a:cubicBezTo>
                  <a:pt x="484" y="1307"/>
                  <a:pt x="370" y="1314"/>
                  <a:pt x="258" y="1331"/>
                </a:cubicBezTo>
                <a:cubicBezTo>
                  <a:pt x="152" y="1331"/>
                  <a:pt x="61" y="1376"/>
                  <a:pt x="31" y="1483"/>
                </a:cubicBezTo>
                <a:cubicBezTo>
                  <a:pt x="0" y="1589"/>
                  <a:pt x="61" y="1665"/>
                  <a:pt x="137" y="1726"/>
                </a:cubicBezTo>
                <a:cubicBezTo>
                  <a:pt x="182" y="1756"/>
                  <a:pt x="228" y="1802"/>
                  <a:pt x="274" y="1832"/>
                </a:cubicBezTo>
                <a:cubicBezTo>
                  <a:pt x="456" y="1969"/>
                  <a:pt x="638" y="2106"/>
                  <a:pt x="821" y="2258"/>
                </a:cubicBezTo>
                <a:cubicBezTo>
                  <a:pt x="1398" y="2759"/>
                  <a:pt x="2021" y="3200"/>
                  <a:pt x="2690" y="3565"/>
                </a:cubicBezTo>
                <a:cubicBezTo>
                  <a:pt x="3308" y="3907"/>
                  <a:pt x="3949" y="4112"/>
                  <a:pt x="4615" y="4112"/>
                </a:cubicBezTo>
                <a:cubicBezTo>
                  <a:pt x="4867" y="4112"/>
                  <a:pt x="5122" y="4083"/>
                  <a:pt x="5380" y="4021"/>
                </a:cubicBezTo>
                <a:cubicBezTo>
                  <a:pt x="5539" y="3983"/>
                  <a:pt x="5690" y="3965"/>
                  <a:pt x="5835" y="3965"/>
                </a:cubicBezTo>
                <a:cubicBezTo>
                  <a:pt x="6104" y="3965"/>
                  <a:pt x="6354" y="4029"/>
                  <a:pt x="6611" y="4157"/>
                </a:cubicBezTo>
                <a:cubicBezTo>
                  <a:pt x="6687" y="4203"/>
                  <a:pt x="6763" y="4218"/>
                  <a:pt x="6824" y="4264"/>
                </a:cubicBezTo>
                <a:cubicBezTo>
                  <a:pt x="6930" y="4309"/>
                  <a:pt x="7036" y="4370"/>
                  <a:pt x="7188" y="4446"/>
                </a:cubicBezTo>
                <a:cubicBezTo>
                  <a:pt x="7112" y="4461"/>
                  <a:pt x="7097" y="4476"/>
                  <a:pt x="7067" y="4476"/>
                </a:cubicBezTo>
                <a:cubicBezTo>
                  <a:pt x="5745" y="4537"/>
                  <a:pt x="4514" y="4993"/>
                  <a:pt x="3298" y="5419"/>
                </a:cubicBezTo>
                <a:cubicBezTo>
                  <a:pt x="3161" y="5479"/>
                  <a:pt x="3024" y="5525"/>
                  <a:pt x="3024" y="5707"/>
                </a:cubicBezTo>
                <a:cubicBezTo>
                  <a:pt x="3024" y="5890"/>
                  <a:pt x="3191" y="5905"/>
                  <a:pt x="3328" y="5935"/>
                </a:cubicBezTo>
                <a:cubicBezTo>
                  <a:pt x="4099" y="6113"/>
                  <a:pt x="4877" y="6218"/>
                  <a:pt x="5658" y="6218"/>
                </a:cubicBezTo>
                <a:cubicBezTo>
                  <a:pt x="6016" y="6218"/>
                  <a:pt x="6374" y="6196"/>
                  <a:pt x="6732" y="6148"/>
                </a:cubicBezTo>
                <a:cubicBezTo>
                  <a:pt x="7431" y="6042"/>
                  <a:pt x="8131" y="5890"/>
                  <a:pt x="8723" y="5464"/>
                </a:cubicBezTo>
                <a:cubicBezTo>
                  <a:pt x="8768" y="5431"/>
                  <a:pt x="8811" y="5418"/>
                  <a:pt x="8851" y="5418"/>
                </a:cubicBezTo>
                <a:cubicBezTo>
                  <a:pt x="8921" y="5418"/>
                  <a:pt x="8985" y="5456"/>
                  <a:pt x="9042" y="5495"/>
                </a:cubicBezTo>
                <a:cubicBezTo>
                  <a:pt x="9696" y="5875"/>
                  <a:pt x="10334" y="6255"/>
                  <a:pt x="10972" y="6650"/>
                </a:cubicBezTo>
                <a:cubicBezTo>
                  <a:pt x="11261" y="6817"/>
                  <a:pt x="11565" y="7014"/>
                  <a:pt x="11839" y="7242"/>
                </a:cubicBezTo>
                <a:cubicBezTo>
                  <a:pt x="11808" y="7242"/>
                  <a:pt x="11793" y="7258"/>
                  <a:pt x="11778" y="7258"/>
                </a:cubicBezTo>
                <a:cubicBezTo>
                  <a:pt x="10992" y="7103"/>
                  <a:pt x="10208" y="7030"/>
                  <a:pt x="9427" y="7030"/>
                </a:cubicBezTo>
                <a:cubicBezTo>
                  <a:pt x="8365" y="7030"/>
                  <a:pt x="7305" y="7164"/>
                  <a:pt x="6246" y="7410"/>
                </a:cubicBezTo>
                <a:cubicBezTo>
                  <a:pt x="6018" y="7470"/>
                  <a:pt x="5775" y="7516"/>
                  <a:pt x="5562" y="7607"/>
                </a:cubicBezTo>
                <a:cubicBezTo>
                  <a:pt x="5486" y="7653"/>
                  <a:pt x="5425" y="7698"/>
                  <a:pt x="5410" y="7789"/>
                </a:cubicBezTo>
                <a:cubicBezTo>
                  <a:pt x="5410" y="7881"/>
                  <a:pt x="5471" y="7926"/>
                  <a:pt x="5547" y="7972"/>
                </a:cubicBezTo>
                <a:cubicBezTo>
                  <a:pt x="5593" y="7987"/>
                  <a:pt x="5638" y="8017"/>
                  <a:pt x="5684" y="8033"/>
                </a:cubicBezTo>
                <a:cubicBezTo>
                  <a:pt x="7128" y="8534"/>
                  <a:pt x="8617" y="8868"/>
                  <a:pt x="10152" y="8960"/>
                </a:cubicBezTo>
                <a:cubicBezTo>
                  <a:pt x="10275" y="8966"/>
                  <a:pt x="10398" y="8969"/>
                  <a:pt x="10521" y="8969"/>
                </a:cubicBezTo>
                <a:cubicBezTo>
                  <a:pt x="11558" y="8969"/>
                  <a:pt x="12557" y="8739"/>
                  <a:pt x="13495" y="8291"/>
                </a:cubicBezTo>
                <a:cubicBezTo>
                  <a:pt x="13590" y="8250"/>
                  <a:pt x="13673" y="8197"/>
                  <a:pt x="13776" y="8197"/>
                </a:cubicBezTo>
                <a:cubicBezTo>
                  <a:pt x="13789" y="8197"/>
                  <a:pt x="13801" y="8198"/>
                  <a:pt x="13814" y="8200"/>
                </a:cubicBezTo>
                <a:cubicBezTo>
                  <a:pt x="13830" y="8204"/>
                  <a:pt x="13845" y="8207"/>
                  <a:pt x="13859" y="8207"/>
                </a:cubicBezTo>
                <a:cubicBezTo>
                  <a:pt x="13938" y="8207"/>
                  <a:pt x="13984" y="8138"/>
                  <a:pt x="13997" y="8048"/>
                </a:cubicBezTo>
                <a:cubicBezTo>
                  <a:pt x="14012" y="7957"/>
                  <a:pt x="13997" y="7865"/>
                  <a:pt x="13966" y="7774"/>
                </a:cubicBezTo>
                <a:cubicBezTo>
                  <a:pt x="13647" y="6650"/>
                  <a:pt x="13191" y="5601"/>
                  <a:pt x="12583" y="4598"/>
                </a:cubicBezTo>
                <a:cubicBezTo>
                  <a:pt x="11687" y="3170"/>
                  <a:pt x="10592" y="1954"/>
                  <a:pt x="9210" y="966"/>
                </a:cubicBezTo>
                <a:cubicBezTo>
                  <a:pt x="9103" y="890"/>
                  <a:pt x="8982" y="814"/>
                  <a:pt x="8860" y="768"/>
                </a:cubicBezTo>
                <a:cubicBezTo>
                  <a:pt x="8823" y="751"/>
                  <a:pt x="8787" y="744"/>
                  <a:pt x="8754" y="744"/>
                </a:cubicBezTo>
                <a:cubicBezTo>
                  <a:pt x="8640" y="744"/>
                  <a:pt x="8563" y="839"/>
                  <a:pt x="8586" y="981"/>
                </a:cubicBezTo>
                <a:cubicBezTo>
                  <a:pt x="8602" y="1057"/>
                  <a:pt x="8647" y="1118"/>
                  <a:pt x="8678" y="1194"/>
                </a:cubicBezTo>
                <a:cubicBezTo>
                  <a:pt x="8860" y="1604"/>
                  <a:pt x="9042" y="2015"/>
                  <a:pt x="9210" y="2440"/>
                </a:cubicBezTo>
                <a:cubicBezTo>
                  <a:pt x="9757" y="3762"/>
                  <a:pt x="10425" y="5024"/>
                  <a:pt x="11322" y="6148"/>
                </a:cubicBezTo>
                <a:cubicBezTo>
                  <a:pt x="11337" y="6179"/>
                  <a:pt x="11352" y="6224"/>
                  <a:pt x="11383" y="6285"/>
                </a:cubicBezTo>
                <a:cubicBezTo>
                  <a:pt x="10638" y="5844"/>
                  <a:pt x="9939" y="5404"/>
                  <a:pt x="9210" y="5008"/>
                </a:cubicBezTo>
                <a:cubicBezTo>
                  <a:pt x="9103" y="4948"/>
                  <a:pt x="9073" y="4872"/>
                  <a:pt x="9058" y="4765"/>
                </a:cubicBezTo>
                <a:cubicBezTo>
                  <a:pt x="9042" y="4537"/>
                  <a:pt x="8997" y="4309"/>
                  <a:pt x="8921" y="4097"/>
                </a:cubicBezTo>
                <a:cubicBezTo>
                  <a:pt x="8571" y="2957"/>
                  <a:pt x="7994" y="1954"/>
                  <a:pt x="7158" y="1118"/>
                </a:cubicBezTo>
                <a:cubicBezTo>
                  <a:pt x="6641" y="586"/>
                  <a:pt x="5988" y="237"/>
                  <a:pt x="5273" y="24"/>
                </a:cubicBezTo>
                <a:cubicBezTo>
                  <a:pt x="5234" y="11"/>
                  <a:pt x="5191" y="0"/>
                  <a:pt x="5150"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10161523">
            <a:off x="8202724" y="3139839"/>
            <a:ext cx="987283" cy="2265534"/>
          </a:xfrm>
          <a:custGeom>
            <a:avLst/>
            <a:gdLst/>
            <a:ahLst/>
            <a:cxnLst/>
            <a:rect l="l" t="t" r="r" b="b"/>
            <a:pathLst>
              <a:path w="6384" h="14649" extrusionOk="0">
                <a:moveTo>
                  <a:pt x="5977" y="0"/>
                </a:moveTo>
                <a:cubicBezTo>
                  <a:pt x="5939" y="0"/>
                  <a:pt x="5897" y="9"/>
                  <a:pt x="5851" y="26"/>
                </a:cubicBezTo>
                <a:cubicBezTo>
                  <a:pt x="5076" y="315"/>
                  <a:pt x="4332" y="634"/>
                  <a:pt x="3617" y="1029"/>
                </a:cubicBezTo>
                <a:cubicBezTo>
                  <a:pt x="3313" y="1197"/>
                  <a:pt x="3040" y="1379"/>
                  <a:pt x="2827" y="1652"/>
                </a:cubicBezTo>
                <a:cubicBezTo>
                  <a:pt x="2690" y="1804"/>
                  <a:pt x="2599" y="2002"/>
                  <a:pt x="2736" y="2200"/>
                </a:cubicBezTo>
                <a:cubicBezTo>
                  <a:pt x="2816" y="2316"/>
                  <a:pt x="2918" y="2358"/>
                  <a:pt x="3031" y="2358"/>
                </a:cubicBezTo>
                <a:cubicBezTo>
                  <a:pt x="3110" y="2358"/>
                  <a:pt x="3195" y="2337"/>
                  <a:pt x="3283" y="2306"/>
                </a:cubicBezTo>
                <a:cubicBezTo>
                  <a:pt x="3587" y="2200"/>
                  <a:pt x="3876" y="2032"/>
                  <a:pt x="4149" y="1850"/>
                </a:cubicBezTo>
                <a:cubicBezTo>
                  <a:pt x="4423" y="1652"/>
                  <a:pt x="4681" y="1470"/>
                  <a:pt x="5016" y="1242"/>
                </a:cubicBezTo>
                <a:lnTo>
                  <a:pt x="5016" y="1242"/>
                </a:lnTo>
                <a:cubicBezTo>
                  <a:pt x="4620" y="1941"/>
                  <a:pt x="4316" y="2610"/>
                  <a:pt x="4013" y="3278"/>
                </a:cubicBezTo>
                <a:cubicBezTo>
                  <a:pt x="3891" y="3522"/>
                  <a:pt x="3739" y="3658"/>
                  <a:pt x="3496" y="3734"/>
                </a:cubicBezTo>
                <a:cubicBezTo>
                  <a:pt x="2934" y="3902"/>
                  <a:pt x="2462" y="4221"/>
                  <a:pt x="2022" y="4616"/>
                </a:cubicBezTo>
                <a:cubicBezTo>
                  <a:pt x="1885" y="4753"/>
                  <a:pt x="1763" y="4920"/>
                  <a:pt x="1703" y="5117"/>
                </a:cubicBezTo>
                <a:cubicBezTo>
                  <a:pt x="1642" y="5284"/>
                  <a:pt x="1657" y="5436"/>
                  <a:pt x="1779" y="5558"/>
                </a:cubicBezTo>
                <a:cubicBezTo>
                  <a:pt x="1841" y="5614"/>
                  <a:pt x="1904" y="5634"/>
                  <a:pt x="1967" y="5634"/>
                </a:cubicBezTo>
                <a:cubicBezTo>
                  <a:pt x="2041" y="5634"/>
                  <a:pt x="2115" y="5606"/>
                  <a:pt x="2189" y="5573"/>
                </a:cubicBezTo>
                <a:cubicBezTo>
                  <a:pt x="2523" y="5421"/>
                  <a:pt x="2797" y="5178"/>
                  <a:pt x="3070" y="4950"/>
                </a:cubicBezTo>
                <a:cubicBezTo>
                  <a:pt x="3162" y="4889"/>
                  <a:pt x="3253" y="4813"/>
                  <a:pt x="3329" y="4737"/>
                </a:cubicBezTo>
                <a:lnTo>
                  <a:pt x="3329" y="4737"/>
                </a:lnTo>
                <a:cubicBezTo>
                  <a:pt x="3131" y="5421"/>
                  <a:pt x="2858" y="6060"/>
                  <a:pt x="2660" y="6713"/>
                </a:cubicBezTo>
                <a:cubicBezTo>
                  <a:pt x="2630" y="6819"/>
                  <a:pt x="2569" y="6880"/>
                  <a:pt x="2493" y="6941"/>
                </a:cubicBezTo>
                <a:cubicBezTo>
                  <a:pt x="2067" y="7290"/>
                  <a:pt x="1627" y="7610"/>
                  <a:pt x="1247" y="8005"/>
                </a:cubicBezTo>
                <a:cubicBezTo>
                  <a:pt x="1080" y="8187"/>
                  <a:pt x="912" y="8369"/>
                  <a:pt x="836" y="8613"/>
                </a:cubicBezTo>
                <a:cubicBezTo>
                  <a:pt x="791" y="8734"/>
                  <a:pt x="806" y="8856"/>
                  <a:pt x="912" y="8947"/>
                </a:cubicBezTo>
                <a:cubicBezTo>
                  <a:pt x="969" y="8994"/>
                  <a:pt x="1032" y="9018"/>
                  <a:pt x="1097" y="9018"/>
                </a:cubicBezTo>
                <a:cubicBezTo>
                  <a:pt x="1137" y="9018"/>
                  <a:pt x="1176" y="9010"/>
                  <a:pt x="1216" y="8993"/>
                </a:cubicBezTo>
                <a:cubicBezTo>
                  <a:pt x="1399" y="8932"/>
                  <a:pt x="1535" y="8810"/>
                  <a:pt x="1672" y="8689"/>
                </a:cubicBezTo>
                <a:cubicBezTo>
                  <a:pt x="1839" y="8537"/>
                  <a:pt x="2007" y="8369"/>
                  <a:pt x="2204" y="8187"/>
                </a:cubicBezTo>
                <a:lnTo>
                  <a:pt x="2204" y="8187"/>
                </a:lnTo>
                <a:cubicBezTo>
                  <a:pt x="2083" y="8643"/>
                  <a:pt x="1961" y="9038"/>
                  <a:pt x="1870" y="9448"/>
                </a:cubicBezTo>
                <a:cubicBezTo>
                  <a:pt x="1824" y="9646"/>
                  <a:pt x="1733" y="9768"/>
                  <a:pt x="1551" y="9859"/>
                </a:cubicBezTo>
                <a:cubicBezTo>
                  <a:pt x="867" y="10239"/>
                  <a:pt x="396" y="10786"/>
                  <a:pt x="77" y="11485"/>
                </a:cubicBezTo>
                <a:cubicBezTo>
                  <a:pt x="31" y="11591"/>
                  <a:pt x="1" y="11698"/>
                  <a:pt x="1" y="11819"/>
                </a:cubicBezTo>
                <a:cubicBezTo>
                  <a:pt x="1" y="11986"/>
                  <a:pt x="16" y="12138"/>
                  <a:pt x="183" y="12230"/>
                </a:cubicBezTo>
                <a:cubicBezTo>
                  <a:pt x="230" y="12251"/>
                  <a:pt x="275" y="12260"/>
                  <a:pt x="318" y="12260"/>
                </a:cubicBezTo>
                <a:cubicBezTo>
                  <a:pt x="427" y="12260"/>
                  <a:pt x="525" y="12200"/>
                  <a:pt x="624" y="12123"/>
                </a:cubicBezTo>
                <a:cubicBezTo>
                  <a:pt x="852" y="11926"/>
                  <a:pt x="1034" y="11682"/>
                  <a:pt x="1201" y="11424"/>
                </a:cubicBezTo>
                <a:cubicBezTo>
                  <a:pt x="1307" y="11272"/>
                  <a:pt x="1414" y="11120"/>
                  <a:pt x="1520" y="10968"/>
                </a:cubicBezTo>
                <a:lnTo>
                  <a:pt x="1581" y="10999"/>
                </a:lnTo>
                <a:cubicBezTo>
                  <a:pt x="1566" y="11211"/>
                  <a:pt x="1520" y="11439"/>
                  <a:pt x="1520" y="11652"/>
                </a:cubicBezTo>
                <a:cubicBezTo>
                  <a:pt x="1535" y="11986"/>
                  <a:pt x="1459" y="12305"/>
                  <a:pt x="1323" y="12609"/>
                </a:cubicBezTo>
                <a:cubicBezTo>
                  <a:pt x="1095" y="13126"/>
                  <a:pt x="973" y="13658"/>
                  <a:pt x="1080" y="14220"/>
                </a:cubicBezTo>
                <a:cubicBezTo>
                  <a:pt x="1125" y="14418"/>
                  <a:pt x="1201" y="14615"/>
                  <a:pt x="1444" y="14646"/>
                </a:cubicBezTo>
                <a:cubicBezTo>
                  <a:pt x="1462" y="14648"/>
                  <a:pt x="1479" y="14649"/>
                  <a:pt x="1496" y="14649"/>
                </a:cubicBezTo>
                <a:cubicBezTo>
                  <a:pt x="1717" y="14649"/>
                  <a:pt x="1813" y="14466"/>
                  <a:pt x="1870" y="14296"/>
                </a:cubicBezTo>
                <a:cubicBezTo>
                  <a:pt x="2113" y="13612"/>
                  <a:pt x="2083" y="12913"/>
                  <a:pt x="1885" y="12230"/>
                </a:cubicBezTo>
                <a:cubicBezTo>
                  <a:pt x="1779" y="11880"/>
                  <a:pt x="1885" y="11546"/>
                  <a:pt x="1931" y="11211"/>
                </a:cubicBezTo>
                <a:cubicBezTo>
                  <a:pt x="2052" y="11500"/>
                  <a:pt x="2143" y="11789"/>
                  <a:pt x="2250" y="12093"/>
                </a:cubicBezTo>
                <a:cubicBezTo>
                  <a:pt x="2310" y="12260"/>
                  <a:pt x="2402" y="12427"/>
                  <a:pt x="2538" y="12549"/>
                </a:cubicBezTo>
                <a:cubicBezTo>
                  <a:pt x="2614" y="12613"/>
                  <a:pt x="2693" y="12644"/>
                  <a:pt x="2766" y="12644"/>
                </a:cubicBezTo>
                <a:cubicBezTo>
                  <a:pt x="2899" y="12644"/>
                  <a:pt x="3010" y="12543"/>
                  <a:pt x="3040" y="12366"/>
                </a:cubicBezTo>
                <a:cubicBezTo>
                  <a:pt x="3086" y="12138"/>
                  <a:pt x="3040" y="11926"/>
                  <a:pt x="2994" y="11698"/>
                </a:cubicBezTo>
                <a:cubicBezTo>
                  <a:pt x="2858" y="11151"/>
                  <a:pt x="2645" y="10619"/>
                  <a:pt x="2402" y="10117"/>
                </a:cubicBezTo>
                <a:cubicBezTo>
                  <a:pt x="2204" y="9722"/>
                  <a:pt x="2280" y="9084"/>
                  <a:pt x="2569" y="8704"/>
                </a:cubicBezTo>
                <a:cubicBezTo>
                  <a:pt x="2569" y="8795"/>
                  <a:pt x="2569" y="8886"/>
                  <a:pt x="2569" y="8962"/>
                </a:cubicBezTo>
                <a:cubicBezTo>
                  <a:pt x="2584" y="9251"/>
                  <a:pt x="2614" y="9540"/>
                  <a:pt x="2736" y="9798"/>
                </a:cubicBezTo>
                <a:cubicBezTo>
                  <a:pt x="2820" y="9966"/>
                  <a:pt x="2930" y="10121"/>
                  <a:pt x="3124" y="10121"/>
                </a:cubicBezTo>
                <a:cubicBezTo>
                  <a:pt x="3141" y="10121"/>
                  <a:pt x="3159" y="10120"/>
                  <a:pt x="3177" y="10117"/>
                </a:cubicBezTo>
                <a:cubicBezTo>
                  <a:pt x="3389" y="10087"/>
                  <a:pt x="3435" y="9889"/>
                  <a:pt x="3465" y="9722"/>
                </a:cubicBezTo>
                <a:cubicBezTo>
                  <a:pt x="3496" y="9646"/>
                  <a:pt x="3496" y="9570"/>
                  <a:pt x="3496" y="9494"/>
                </a:cubicBezTo>
                <a:cubicBezTo>
                  <a:pt x="3572" y="8810"/>
                  <a:pt x="3465" y="8126"/>
                  <a:pt x="3313" y="7458"/>
                </a:cubicBezTo>
                <a:cubicBezTo>
                  <a:pt x="3207" y="7002"/>
                  <a:pt x="3162" y="6546"/>
                  <a:pt x="3389" y="6105"/>
                </a:cubicBezTo>
                <a:cubicBezTo>
                  <a:pt x="3541" y="5801"/>
                  <a:pt x="3633" y="5467"/>
                  <a:pt x="3769" y="5148"/>
                </a:cubicBezTo>
                <a:cubicBezTo>
                  <a:pt x="3800" y="5072"/>
                  <a:pt x="3830" y="4996"/>
                  <a:pt x="3861" y="4920"/>
                </a:cubicBezTo>
                <a:cubicBezTo>
                  <a:pt x="3891" y="5087"/>
                  <a:pt x="3876" y="5239"/>
                  <a:pt x="3861" y="5391"/>
                </a:cubicBezTo>
                <a:cubicBezTo>
                  <a:pt x="3845" y="5756"/>
                  <a:pt x="3891" y="6120"/>
                  <a:pt x="4028" y="6455"/>
                </a:cubicBezTo>
                <a:cubicBezTo>
                  <a:pt x="4150" y="6712"/>
                  <a:pt x="4332" y="6872"/>
                  <a:pt x="4520" y="6872"/>
                </a:cubicBezTo>
                <a:cubicBezTo>
                  <a:pt x="4543" y="6872"/>
                  <a:pt x="4567" y="6870"/>
                  <a:pt x="4590" y="6865"/>
                </a:cubicBezTo>
                <a:cubicBezTo>
                  <a:pt x="4772" y="6835"/>
                  <a:pt x="4909" y="6637"/>
                  <a:pt x="4940" y="6333"/>
                </a:cubicBezTo>
                <a:cubicBezTo>
                  <a:pt x="5016" y="5649"/>
                  <a:pt x="4909" y="4996"/>
                  <a:pt x="4742" y="4327"/>
                </a:cubicBezTo>
                <a:cubicBezTo>
                  <a:pt x="4666" y="4054"/>
                  <a:pt x="4408" y="3795"/>
                  <a:pt x="4484" y="3506"/>
                </a:cubicBezTo>
                <a:cubicBezTo>
                  <a:pt x="4560" y="3218"/>
                  <a:pt x="4727" y="2959"/>
                  <a:pt x="4864" y="2686"/>
                </a:cubicBezTo>
                <a:cubicBezTo>
                  <a:pt x="4970" y="2458"/>
                  <a:pt x="5076" y="2230"/>
                  <a:pt x="5183" y="2017"/>
                </a:cubicBezTo>
                <a:cubicBezTo>
                  <a:pt x="5228" y="1941"/>
                  <a:pt x="5244" y="1865"/>
                  <a:pt x="5350" y="1804"/>
                </a:cubicBezTo>
                <a:lnTo>
                  <a:pt x="5350" y="1804"/>
                </a:lnTo>
                <a:cubicBezTo>
                  <a:pt x="5319" y="2108"/>
                  <a:pt x="5289" y="2397"/>
                  <a:pt x="5274" y="2671"/>
                </a:cubicBezTo>
                <a:cubicBezTo>
                  <a:pt x="5259" y="3020"/>
                  <a:pt x="5274" y="3370"/>
                  <a:pt x="5441" y="3704"/>
                </a:cubicBezTo>
                <a:cubicBezTo>
                  <a:pt x="5528" y="3863"/>
                  <a:pt x="5641" y="3994"/>
                  <a:pt x="5835" y="3994"/>
                </a:cubicBezTo>
                <a:cubicBezTo>
                  <a:pt x="5845" y="3994"/>
                  <a:pt x="5856" y="3994"/>
                  <a:pt x="5867" y="3993"/>
                </a:cubicBezTo>
                <a:cubicBezTo>
                  <a:pt x="6095" y="3978"/>
                  <a:pt x="6216" y="3826"/>
                  <a:pt x="6277" y="3628"/>
                </a:cubicBezTo>
                <a:cubicBezTo>
                  <a:pt x="6322" y="3506"/>
                  <a:pt x="6338" y="3385"/>
                  <a:pt x="6338" y="3263"/>
                </a:cubicBezTo>
                <a:cubicBezTo>
                  <a:pt x="6383" y="2792"/>
                  <a:pt x="6292" y="2336"/>
                  <a:pt x="6247" y="1865"/>
                </a:cubicBezTo>
                <a:cubicBezTo>
                  <a:pt x="6201" y="1348"/>
                  <a:pt x="6186" y="817"/>
                  <a:pt x="6186" y="285"/>
                </a:cubicBezTo>
                <a:cubicBezTo>
                  <a:pt x="6186" y="97"/>
                  <a:pt x="6105" y="0"/>
                  <a:pt x="5977"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flipH="1">
            <a:off x="7773447" y="326264"/>
            <a:ext cx="1017125" cy="1098791"/>
            <a:chOff x="448675" y="3185300"/>
            <a:chExt cx="412025" cy="445125"/>
          </a:xfrm>
        </p:grpSpPr>
        <p:sp>
          <p:nvSpPr>
            <p:cNvPr id="1806" name="Google Shape;1806;p40"/>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1621" y="4498"/>
                    <a:pt x="2968" y="5913"/>
                    <a:pt x="3493" y="6461"/>
                  </a:cubicBezTo>
                  <a:cubicBezTo>
                    <a:pt x="3630" y="6598"/>
                    <a:pt x="3721" y="6689"/>
                    <a:pt x="3721" y="6689"/>
                  </a:cubicBezTo>
                  <a:cubicBezTo>
                    <a:pt x="3771" y="6746"/>
                    <a:pt x="3797" y="6773"/>
                    <a:pt x="3825" y="6773"/>
                  </a:cubicBezTo>
                  <a:cubicBezTo>
                    <a:pt x="3896" y="6773"/>
                    <a:pt x="3975" y="6586"/>
                    <a:pt x="4520" y="6255"/>
                  </a:cubicBezTo>
                  <a:cubicBezTo>
                    <a:pt x="5123" y="5897"/>
                    <a:pt x="5860" y="5700"/>
                    <a:pt x="6626" y="5700"/>
                  </a:cubicBezTo>
                  <a:cubicBezTo>
                    <a:pt x="7078" y="5700"/>
                    <a:pt x="7540" y="5769"/>
                    <a:pt x="7989" y="5913"/>
                  </a:cubicBezTo>
                  <a:cubicBezTo>
                    <a:pt x="8332" y="6027"/>
                    <a:pt x="8697" y="6210"/>
                    <a:pt x="8788" y="6255"/>
                  </a:cubicBezTo>
                  <a:cubicBezTo>
                    <a:pt x="9815" y="6986"/>
                    <a:pt x="10432" y="8104"/>
                    <a:pt x="10591" y="9223"/>
                  </a:cubicBezTo>
                  <a:cubicBezTo>
                    <a:pt x="10728" y="10113"/>
                    <a:pt x="10546" y="10592"/>
                    <a:pt x="10455" y="10934"/>
                  </a:cubicBezTo>
                  <a:cubicBezTo>
                    <a:pt x="10432" y="11026"/>
                    <a:pt x="10477" y="11026"/>
                    <a:pt x="10569" y="11071"/>
                  </a:cubicBezTo>
                  <a:cubicBezTo>
                    <a:pt x="12646" y="11756"/>
                    <a:pt x="13878" y="12190"/>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2473" y="2233"/>
                    <a:pt x="4658" y="1552"/>
                    <a:pt x="6756" y="1552"/>
                  </a:cubicBezTo>
                  <a:cubicBezTo>
                    <a:pt x="7989" y="1552"/>
                    <a:pt x="9193" y="1788"/>
                    <a:pt x="10249" y="2261"/>
                  </a:cubicBezTo>
                  <a:cubicBezTo>
                    <a:pt x="13719" y="3813"/>
                    <a:pt x="15499" y="8515"/>
                    <a:pt x="14654" y="12213"/>
                  </a:cubicBezTo>
                  <a:cubicBezTo>
                    <a:pt x="14654" y="12304"/>
                    <a:pt x="14632" y="12372"/>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617575" y="3390175"/>
              <a:ext cx="231150" cy="34250"/>
            </a:xfrm>
            <a:custGeom>
              <a:avLst/>
              <a:gdLst/>
              <a:ahLst/>
              <a:cxnLst/>
              <a:rect l="l" t="t" r="r" b="b"/>
              <a:pathLst>
                <a:path w="9246" h="1370" extrusionOk="0">
                  <a:moveTo>
                    <a:pt x="9245" y="0"/>
                  </a:moveTo>
                  <a:cubicBezTo>
                    <a:pt x="8469" y="92"/>
                    <a:pt x="7693" y="137"/>
                    <a:pt x="6917" y="229"/>
                  </a:cubicBezTo>
                  <a:cubicBezTo>
                    <a:pt x="6141" y="320"/>
                    <a:pt x="5365" y="434"/>
                    <a:pt x="4589" y="548"/>
                  </a:cubicBezTo>
                  <a:cubicBezTo>
                    <a:pt x="3835" y="662"/>
                    <a:pt x="3059" y="776"/>
                    <a:pt x="2283" y="913"/>
                  </a:cubicBezTo>
                  <a:cubicBezTo>
                    <a:pt x="1895" y="982"/>
                    <a:pt x="1530" y="1073"/>
                    <a:pt x="1142" y="1142"/>
                  </a:cubicBezTo>
                  <a:cubicBezTo>
                    <a:pt x="754" y="1210"/>
                    <a:pt x="366" y="1324"/>
                    <a:pt x="1" y="1370"/>
                  </a:cubicBezTo>
                  <a:cubicBezTo>
                    <a:pt x="777" y="1370"/>
                    <a:pt x="1553" y="1279"/>
                    <a:pt x="2329" y="1187"/>
                  </a:cubicBezTo>
                  <a:cubicBezTo>
                    <a:pt x="3105" y="1096"/>
                    <a:pt x="3881" y="982"/>
                    <a:pt x="4657" y="891"/>
                  </a:cubicBezTo>
                  <a:cubicBezTo>
                    <a:pt x="5410" y="754"/>
                    <a:pt x="6186" y="639"/>
                    <a:pt x="6963" y="503"/>
                  </a:cubicBezTo>
                  <a:cubicBezTo>
                    <a:pt x="7716" y="366"/>
                    <a:pt x="8492" y="206"/>
                    <a:pt x="9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548525" y="3200150"/>
              <a:ext cx="66225" cy="222575"/>
            </a:xfrm>
            <a:custGeom>
              <a:avLst/>
              <a:gdLst/>
              <a:ahLst/>
              <a:cxnLst/>
              <a:rect l="l" t="t" r="r" b="b"/>
              <a:pathLst>
                <a:path w="2649" h="8903" extrusionOk="0">
                  <a:moveTo>
                    <a:pt x="1" y="1"/>
                  </a:moveTo>
                  <a:cubicBezTo>
                    <a:pt x="321" y="1530"/>
                    <a:pt x="731" y="3014"/>
                    <a:pt x="1165" y="4497"/>
                  </a:cubicBezTo>
                  <a:cubicBezTo>
                    <a:pt x="1622" y="5981"/>
                    <a:pt x="2078" y="7464"/>
                    <a:pt x="2649" y="8902"/>
                  </a:cubicBezTo>
                  <a:cubicBezTo>
                    <a:pt x="2352" y="7396"/>
                    <a:pt x="1941" y="5912"/>
                    <a:pt x="1485" y="4406"/>
                  </a:cubicBezTo>
                  <a:cubicBezTo>
                    <a:pt x="1051" y="2922"/>
                    <a:pt x="572" y="143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618725" y="3330250"/>
              <a:ext cx="215150" cy="94175"/>
            </a:xfrm>
            <a:custGeom>
              <a:avLst/>
              <a:gdLst/>
              <a:ahLst/>
              <a:cxnLst/>
              <a:rect l="l" t="t" r="r" b="b"/>
              <a:pathLst>
                <a:path w="8606" h="3767" extrusionOk="0">
                  <a:moveTo>
                    <a:pt x="8606" y="1"/>
                  </a:moveTo>
                  <a:cubicBezTo>
                    <a:pt x="7875" y="252"/>
                    <a:pt x="7145" y="526"/>
                    <a:pt x="6414" y="822"/>
                  </a:cubicBezTo>
                  <a:cubicBezTo>
                    <a:pt x="5684" y="1119"/>
                    <a:pt x="4954" y="1416"/>
                    <a:pt x="4246" y="1735"/>
                  </a:cubicBezTo>
                  <a:cubicBezTo>
                    <a:pt x="2808" y="2352"/>
                    <a:pt x="1393" y="2991"/>
                    <a:pt x="0" y="3767"/>
                  </a:cubicBezTo>
                  <a:cubicBezTo>
                    <a:pt x="754" y="3493"/>
                    <a:pt x="1484" y="3242"/>
                    <a:pt x="2215" y="2945"/>
                  </a:cubicBezTo>
                  <a:cubicBezTo>
                    <a:pt x="2945" y="2648"/>
                    <a:pt x="3653" y="2352"/>
                    <a:pt x="4383" y="2032"/>
                  </a:cubicBezTo>
                  <a:cubicBezTo>
                    <a:pt x="5798" y="1393"/>
                    <a:pt x="7236" y="754"/>
                    <a:pt x="8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606750" y="3188175"/>
              <a:ext cx="11425" cy="233400"/>
            </a:xfrm>
            <a:custGeom>
              <a:avLst/>
              <a:gdLst/>
              <a:ahLst/>
              <a:cxnLst/>
              <a:rect l="l" t="t" r="r" b="b"/>
              <a:pathLst>
                <a:path w="457" h="9336" extrusionOk="0">
                  <a:moveTo>
                    <a:pt x="137" y="0"/>
                  </a:moveTo>
                  <a:cubicBezTo>
                    <a:pt x="0" y="1552"/>
                    <a:pt x="23" y="3127"/>
                    <a:pt x="69" y="4679"/>
                  </a:cubicBezTo>
                  <a:cubicBezTo>
                    <a:pt x="91" y="5455"/>
                    <a:pt x="114" y="6232"/>
                    <a:pt x="160" y="7008"/>
                  </a:cubicBezTo>
                  <a:cubicBezTo>
                    <a:pt x="206" y="7784"/>
                    <a:pt x="274" y="8560"/>
                    <a:pt x="343" y="9336"/>
                  </a:cubicBezTo>
                  <a:cubicBezTo>
                    <a:pt x="457" y="7784"/>
                    <a:pt x="434" y="6232"/>
                    <a:pt x="411" y="4657"/>
                  </a:cubicBezTo>
                  <a:cubicBezTo>
                    <a:pt x="365" y="3881"/>
                    <a:pt x="343" y="3104"/>
                    <a:pt x="297" y="2328"/>
                  </a:cubicBezTo>
                  <a:cubicBezTo>
                    <a:pt x="274" y="1552"/>
                    <a:pt x="206" y="776"/>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617575" y="3189300"/>
              <a:ext cx="46825" cy="232850"/>
            </a:xfrm>
            <a:custGeom>
              <a:avLst/>
              <a:gdLst/>
              <a:ahLst/>
              <a:cxnLst/>
              <a:rect l="l" t="t" r="r" b="b"/>
              <a:pathLst>
                <a:path w="1873" h="9314" extrusionOk="0">
                  <a:moveTo>
                    <a:pt x="1873" y="1"/>
                  </a:moveTo>
                  <a:cubicBezTo>
                    <a:pt x="1644" y="754"/>
                    <a:pt x="1462" y="1530"/>
                    <a:pt x="1279" y="2306"/>
                  </a:cubicBezTo>
                  <a:cubicBezTo>
                    <a:pt x="1074" y="3082"/>
                    <a:pt x="914" y="3858"/>
                    <a:pt x="754" y="4634"/>
                  </a:cubicBezTo>
                  <a:cubicBezTo>
                    <a:pt x="594" y="5410"/>
                    <a:pt x="457" y="6187"/>
                    <a:pt x="320" y="6963"/>
                  </a:cubicBezTo>
                  <a:cubicBezTo>
                    <a:pt x="206" y="7739"/>
                    <a:pt x="69" y="8538"/>
                    <a:pt x="1" y="9314"/>
                  </a:cubicBezTo>
                  <a:lnTo>
                    <a:pt x="298" y="8172"/>
                  </a:lnTo>
                  <a:lnTo>
                    <a:pt x="571" y="7008"/>
                  </a:lnTo>
                  <a:cubicBezTo>
                    <a:pt x="754" y="6232"/>
                    <a:pt x="914" y="5479"/>
                    <a:pt x="1096" y="4703"/>
                  </a:cubicBezTo>
                  <a:cubicBezTo>
                    <a:pt x="1233" y="3904"/>
                    <a:pt x="1393" y="3128"/>
                    <a:pt x="1530" y="2352"/>
                  </a:cubicBezTo>
                  <a:cubicBezTo>
                    <a:pt x="1667" y="1576"/>
                    <a:pt x="1781" y="800"/>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616450" y="3281175"/>
              <a:ext cx="192325" cy="142700"/>
            </a:xfrm>
            <a:custGeom>
              <a:avLst/>
              <a:gdLst/>
              <a:ahLst/>
              <a:cxnLst/>
              <a:rect l="l" t="t" r="r" b="b"/>
              <a:pathLst>
                <a:path w="7693" h="5708" extrusionOk="0">
                  <a:moveTo>
                    <a:pt x="7692" y="1"/>
                  </a:moveTo>
                  <a:cubicBezTo>
                    <a:pt x="7030" y="434"/>
                    <a:pt x="6368" y="891"/>
                    <a:pt x="5707" y="1347"/>
                  </a:cubicBezTo>
                  <a:cubicBezTo>
                    <a:pt x="5045" y="1781"/>
                    <a:pt x="4405" y="2260"/>
                    <a:pt x="3744" y="2740"/>
                  </a:cubicBezTo>
                  <a:cubicBezTo>
                    <a:pt x="3104" y="3219"/>
                    <a:pt x="2465" y="3676"/>
                    <a:pt x="1849" y="4178"/>
                  </a:cubicBezTo>
                  <a:cubicBezTo>
                    <a:pt x="1233" y="4680"/>
                    <a:pt x="571" y="5159"/>
                    <a:pt x="0" y="5707"/>
                  </a:cubicBezTo>
                  <a:cubicBezTo>
                    <a:pt x="320" y="5479"/>
                    <a:pt x="685" y="5296"/>
                    <a:pt x="1004" y="5068"/>
                  </a:cubicBezTo>
                  <a:lnTo>
                    <a:pt x="2009" y="4406"/>
                  </a:lnTo>
                  <a:cubicBezTo>
                    <a:pt x="2671" y="3950"/>
                    <a:pt x="3310" y="3470"/>
                    <a:pt x="3949" y="3014"/>
                  </a:cubicBezTo>
                  <a:cubicBezTo>
                    <a:pt x="4588" y="2534"/>
                    <a:pt x="5227" y="2055"/>
                    <a:pt x="5866" y="1553"/>
                  </a:cubicBezTo>
                  <a:cubicBezTo>
                    <a:pt x="6483" y="1051"/>
                    <a:pt x="7099" y="549"/>
                    <a:pt x="76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616450" y="3241800"/>
              <a:ext cx="154650" cy="182075"/>
            </a:xfrm>
            <a:custGeom>
              <a:avLst/>
              <a:gdLst/>
              <a:ahLst/>
              <a:cxnLst/>
              <a:rect l="l" t="t" r="r" b="b"/>
              <a:pathLst>
                <a:path w="6186" h="7283" extrusionOk="0">
                  <a:moveTo>
                    <a:pt x="6186" y="1"/>
                  </a:moveTo>
                  <a:cubicBezTo>
                    <a:pt x="5615" y="571"/>
                    <a:pt x="5067" y="1142"/>
                    <a:pt x="4542" y="1736"/>
                  </a:cubicBezTo>
                  <a:cubicBezTo>
                    <a:pt x="3995" y="2329"/>
                    <a:pt x="3492" y="2922"/>
                    <a:pt x="2967" y="3539"/>
                  </a:cubicBezTo>
                  <a:cubicBezTo>
                    <a:pt x="2442" y="4155"/>
                    <a:pt x="1940" y="4748"/>
                    <a:pt x="1438" y="5388"/>
                  </a:cubicBezTo>
                  <a:cubicBezTo>
                    <a:pt x="959" y="6004"/>
                    <a:pt x="457" y="6643"/>
                    <a:pt x="0" y="7282"/>
                  </a:cubicBezTo>
                  <a:cubicBezTo>
                    <a:pt x="571" y="6734"/>
                    <a:pt x="1119" y="6141"/>
                    <a:pt x="1644" y="5547"/>
                  </a:cubicBezTo>
                  <a:cubicBezTo>
                    <a:pt x="2191" y="4954"/>
                    <a:pt x="2694" y="4360"/>
                    <a:pt x="3219" y="3744"/>
                  </a:cubicBezTo>
                  <a:cubicBezTo>
                    <a:pt x="3744" y="3151"/>
                    <a:pt x="4246" y="2534"/>
                    <a:pt x="4748" y="1895"/>
                  </a:cubicBezTo>
                  <a:cubicBezTo>
                    <a:pt x="5227" y="1279"/>
                    <a:pt x="5729" y="663"/>
                    <a:pt x="6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620425" y="3207000"/>
              <a:ext cx="95900" cy="209450"/>
            </a:xfrm>
            <a:custGeom>
              <a:avLst/>
              <a:gdLst/>
              <a:ahLst/>
              <a:cxnLst/>
              <a:rect l="l" t="t" r="r" b="b"/>
              <a:pathLst>
                <a:path w="3836" h="8378" extrusionOk="0">
                  <a:moveTo>
                    <a:pt x="3836" y="0"/>
                  </a:moveTo>
                  <a:cubicBezTo>
                    <a:pt x="3082" y="1347"/>
                    <a:pt x="2420" y="2717"/>
                    <a:pt x="1759" y="4109"/>
                  </a:cubicBezTo>
                  <a:cubicBezTo>
                    <a:pt x="1119" y="5524"/>
                    <a:pt x="526" y="6939"/>
                    <a:pt x="1" y="8377"/>
                  </a:cubicBezTo>
                  <a:cubicBezTo>
                    <a:pt x="754" y="7031"/>
                    <a:pt x="1439" y="5661"/>
                    <a:pt x="2078" y="4269"/>
                  </a:cubicBezTo>
                  <a:cubicBezTo>
                    <a:pt x="2717" y="2854"/>
                    <a:pt x="3311" y="1461"/>
                    <a:pt x="3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494900" y="3221275"/>
              <a:ext cx="118725" cy="200875"/>
            </a:xfrm>
            <a:custGeom>
              <a:avLst/>
              <a:gdLst/>
              <a:ahLst/>
              <a:cxnLst/>
              <a:rect l="l" t="t" r="r" b="b"/>
              <a:pathLst>
                <a:path w="4749" h="8035" extrusionOk="0">
                  <a:moveTo>
                    <a:pt x="0" y="0"/>
                  </a:moveTo>
                  <a:lnTo>
                    <a:pt x="0" y="0"/>
                  </a:lnTo>
                  <a:cubicBezTo>
                    <a:pt x="662" y="1415"/>
                    <a:pt x="1438" y="2762"/>
                    <a:pt x="2237" y="4109"/>
                  </a:cubicBezTo>
                  <a:cubicBezTo>
                    <a:pt x="3013" y="5433"/>
                    <a:pt x="3835" y="6756"/>
                    <a:pt x="4748" y="8035"/>
                  </a:cubicBezTo>
                  <a:cubicBezTo>
                    <a:pt x="4086" y="6619"/>
                    <a:pt x="3310" y="5273"/>
                    <a:pt x="2511" y="3926"/>
                  </a:cubicBezTo>
                  <a:cubicBezTo>
                    <a:pt x="2123" y="3264"/>
                    <a:pt x="1712" y="2602"/>
                    <a:pt x="1301" y="1940"/>
                  </a:cubicBezTo>
                  <a:cubicBezTo>
                    <a:pt x="891" y="1301"/>
                    <a:pt x="434" y="63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619875" y="3426125"/>
              <a:ext cx="231125" cy="22850"/>
            </a:xfrm>
            <a:custGeom>
              <a:avLst/>
              <a:gdLst/>
              <a:ahLst/>
              <a:cxnLst/>
              <a:rect l="l" t="t" r="r" b="b"/>
              <a:pathLst>
                <a:path w="9245" h="914" extrusionOk="0">
                  <a:moveTo>
                    <a:pt x="0" y="0"/>
                  </a:moveTo>
                  <a:cubicBezTo>
                    <a:pt x="1529" y="274"/>
                    <a:pt x="3059" y="480"/>
                    <a:pt x="4611" y="617"/>
                  </a:cubicBezTo>
                  <a:cubicBezTo>
                    <a:pt x="6140" y="776"/>
                    <a:pt x="7692" y="891"/>
                    <a:pt x="9244" y="913"/>
                  </a:cubicBezTo>
                  <a:cubicBezTo>
                    <a:pt x="7715" y="639"/>
                    <a:pt x="6163" y="457"/>
                    <a:pt x="4634" y="297"/>
                  </a:cubicBezTo>
                  <a:cubicBezTo>
                    <a:pt x="3082" y="137"/>
                    <a:pt x="1529" y="2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520575" y="3431825"/>
              <a:ext cx="90750" cy="142675"/>
            </a:xfrm>
            <a:custGeom>
              <a:avLst/>
              <a:gdLst/>
              <a:ahLst/>
              <a:cxnLst/>
              <a:rect l="l" t="t" r="r" b="b"/>
              <a:pathLst>
                <a:path w="3630" h="5707" extrusionOk="0">
                  <a:moveTo>
                    <a:pt x="3630" y="1"/>
                  </a:moveTo>
                  <a:cubicBezTo>
                    <a:pt x="3287" y="457"/>
                    <a:pt x="2922" y="891"/>
                    <a:pt x="2603" y="1347"/>
                  </a:cubicBezTo>
                  <a:cubicBezTo>
                    <a:pt x="2283" y="1804"/>
                    <a:pt x="1964" y="2283"/>
                    <a:pt x="1667" y="2762"/>
                  </a:cubicBezTo>
                  <a:cubicBezTo>
                    <a:pt x="1073" y="3698"/>
                    <a:pt x="480" y="4680"/>
                    <a:pt x="1" y="5707"/>
                  </a:cubicBezTo>
                  <a:cubicBezTo>
                    <a:pt x="708" y="4817"/>
                    <a:pt x="1347" y="3881"/>
                    <a:pt x="1941" y="2945"/>
                  </a:cubicBezTo>
                  <a:cubicBezTo>
                    <a:pt x="2260" y="2466"/>
                    <a:pt x="2557" y="1986"/>
                    <a:pt x="2831" y="1484"/>
                  </a:cubicBezTo>
                  <a:cubicBezTo>
                    <a:pt x="3105" y="1005"/>
                    <a:pt x="3401" y="526"/>
                    <a:pt x="363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537700" y="3504450"/>
              <a:ext cx="18275" cy="18375"/>
            </a:xfrm>
            <a:custGeom>
              <a:avLst/>
              <a:gdLst/>
              <a:ahLst/>
              <a:cxnLst/>
              <a:rect l="l" t="t" r="r" b="b"/>
              <a:pathLst>
                <a:path w="731" h="735" extrusionOk="0">
                  <a:moveTo>
                    <a:pt x="425" y="0"/>
                  </a:moveTo>
                  <a:cubicBezTo>
                    <a:pt x="388" y="0"/>
                    <a:pt x="354" y="6"/>
                    <a:pt x="320" y="17"/>
                  </a:cubicBezTo>
                  <a:cubicBezTo>
                    <a:pt x="229" y="40"/>
                    <a:pt x="160" y="86"/>
                    <a:pt x="114" y="154"/>
                  </a:cubicBezTo>
                  <a:cubicBezTo>
                    <a:pt x="46" y="223"/>
                    <a:pt x="0" y="337"/>
                    <a:pt x="23" y="428"/>
                  </a:cubicBezTo>
                  <a:cubicBezTo>
                    <a:pt x="62" y="623"/>
                    <a:pt x="234" y="735"/>
                    <a:pt x="383" y="735"/>
                  </a:cubicBezTo>
                  <a:cubicBezTo>
                    <a:pt x="409" y="735"/>
                    <a:pt x="433" y="732"/>
                    <a:pt x="457" y="725"/>
                  </a:cubicBezTo>
                  <a:cubicBezTo>
                    <a:pt x="617" y="679"/>
                    <a:pt x="731" y="519"/>
                    <a:pt x="708" y="382"/>
                  </a:cubicBezTo>
                  <a:lnTo>
                    <a:pt x="708" y="382"/>
                  </a:lnTo>
                  <a:cubicBezTo>
                    <a:pt x="632" y="443"/>
                    <a:pt x="556" y="464"/>
                    <a:pt x="500" y="464"/>
                  </a:cubicBezTo>
                  <a:cubicBezTo>
                    <a:pt x="472" y="464"/>
                    <a:pt x="449" y="459"/>
                    <a:pt x="434" y="451"/>
                  </a:cubicBezTo>
                  <a:cubicBezTo>
                    <a:pt x="365" y="428"/>
                    <a:pt x="365" y="405"/>
                    <a:pt x="365" y="382"/>
                  </a:cubicBezTo>
                  <a:cubicBezTo>
                    <a:pt x="343" y="382"/>
                    <a:pt x="365" y="314"/>
                    <a:pt x="434" y="268"/>
                  </a:cubicBezTo>
                  <a:cubicBezTo>
                    <a:pt x="473" y="229"/>
                    <a:pt x="530" y="173"/>
                    <a:pt x="633" y="173"/>
                  </a:cubicBezTo>
                  <a:cubicBezTo>
                    <a:pt x="649" y="173"/>
                    <a:pt x="666" y="174"/>
                    <a:pt x="685" y="177"/>
                  </a:cubicBezTo>
                  <a:cubicBezTo>
                    <a:pt x="685" y="109"/>
                    <a:pt x="617" y="63"/>
                    <a:pt x="548" y="17"/>
                  </a:cubicBezTo>
                  <a:cubicBezTo>
                    <a:pt x="502" y="6"/>
                    <a:pt x="462" y="0"/>
                    <a:pt x="42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554250" y="3515700"/>
              <a:ext cx="19425" cy="18500"/>
            </a:xfrm>
            <a:custGeom>
              <a:avLst/>
              <a:gdLst/>
              <a:ahLst/>
              <a:cxnLst/>
              <a:rect l="l" t="t" r="r" b="b"/>
              <a:pathLst>
                <a:path w="777" h="740" extrusionOk="0">
                  <a:moveTo>
                    <a:pt x="457" y="1"/>
                  </a:moveTo>
                  <a:cubicBezTo>
                    <a:pt x="525" y="115"/>
                    <a:pt x="502" y="229"/>
                    <a:pt x="480" y="298"/>
                  </a:cubicBezTo>
                  <a:cubicBezTo>
                    <a:pt x="461" y="354"/>
                    <a:pt x="427" y="395"/>
                    <a:pt x="402" y="395"/>
                  </a:cubicBezTo>
                  <a:cubicBezTo>
                    <a:pt x="397" y="395"/>
                    <a:pt x="392" y="393"/>
                    <a:pt x="388" y="389"/>
                  </a:cubicBezTo>
                  <a:cubicBezTo>
                    <a:pt x="388" y="398"/>
                    <a:pt x="380" y="404"/>
                    <a:pt x="368" y="404"/>
                  </a:cubicBezTo>
                  <a:cubicBezTo>
                    <a:pt x="350" y="404"/>
                    <a:pt x="324" y="393"/>
                    <a:pt x="297" y="366"/>
                  </a:cubicBezTo>
                  <a:cubicBezTo>
                    <a:pt x="251" y="298"/>
                    <a:pt x="228" y="206"/>
                    <a:pt x="251" y="69"/>
                  </a:cubicBezTo>
                  <a:lnTo>
                    <a:pt x="251" y="69"/>
                  </a:lnTo>
                  <a:cubicBezTo>
                    <a:pt x="114" y="115"/>
                    <a:pt x="0" y="252"/>
                    <a:pt x="46" y="435"/>
                  </a:cubicBezTo>
                  <a:cubicBezTo>
                    <a:pt x="66" y="596"/>
                    <a:pt x="211" y="739"/>
                    <a:pt x="401" y="739"/>
                  </a:cubicBezTo>
                  <a:cubicBezTo>
                    <a:pt x="427" y="739"/>
                    <a:pt x="453" y="737"/>
                    <a:pt x="480" y="731"/>
                  </a:cubicBezTo>
                  <a:cubicBezTo>
                    <a:pt x="708" y="663"/>
                    <a:pt x="776" y="435"/>
                    <a:pt x="753" y="298"/>
                  </a:cubicBezTo>
                  <a:cubicBezTo>
                    <a:pt x="731" y="138"/>
                    <a:pt x="594" y="1"/>
                    <a:pt x="457"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523425" y="3463400"/>
              <a:ext cx="35400" cy="36200"/>
            </a:xfrm>
            <a:custGeom>
              <a:avLst/>
              <a:gdLst/>
              <a:ahLst/>
              <a:cxnLst/>
              <a:rect l="l" t="t" r="r" b="b"/>
              <a:pathLst>
                <a:path w="1416" h="1448" extrusionOk="0">
                  <a:moveTo>
                    <a:pt x="982" y="541"/>
                  </a:moveTo>
                  <a:cubicBezTo>
                    <a:pt x="868" y="541"/>
                    <a:pt x="754" y="564"/>
                    <a:pt x="663" y="678"/>
                  </a:cubicBezTo>
                  <a:cubicBezTo>
                    <a:pt x="617" y="746"/>
                    <a:pt x="617" y="838"/>
                    <a:pt x="617" y="906"/>
                  </a:cubicBezTo>
                  <a:cubicBezTo>
                    <a:pt x="571" y="792"/>
                    <a:pt x="594" y="723"/>
                    <a:pt x="640" y="632"/>
                  </a:cubicBezTo>
                  <a:cubicBezTo>
                    <a:pt x="685" y="564"/>
                    <a:pt x="777" y="541"/>
                    <a:pt x="891" y="541"/>
                  </a:cubicBezTo>
                  <a:close/>
                  <a:moveTo>
                    <a:pt x="736" y="0"/>
                  </a:moveTo>
                  <a:cubicBezTo>
                    <a:pt x="492" y="0"/>
                    <a:pt x="230" y="150"/>
                    <a:pt x="115" y="381"/>
                  </a:cubicBezTo>
                  <a:cubicBezTo>
                    <a:pt x="46" y="518"/>
                    <a:pt x="1" y="678"/>
                    <a:pt x="23" y="815"/>
                  </a:cubicBezTo>
                  <a:cubicBezTo>
                    <a:pt x="46" y="975"/>
                    <a:pt x="115" y="1111"/>
                    <a:pt x="206" y="1226"/>
                  </a:cubicBezTo>
                  <a:cubicBezTo>
                    <a:pt x="352" y="1371"/>
                    <a:pt x="554" y="1448"/>
                    <a:pt x="741" y="1448"/>
                  </a:cubicBezTo>
                  <a:cubicBezTo>
                    <a:pt x="818" y="1448"/>
                    <a:pt x="893" y="1435"/>
                    <a:pt x="959" y="1408"/>
                  </a:cubicBezTo>
                  <a:cubicBezTo>
                    <a:pt x="731" y="1363"/>
                    <a:pt x="548" y="1248"/>
                    <a:pt x="457" y="1089"/>
                  </a:cubicBezTo>
                  <a:lnTo>
                    <a:pt x="457" y="1089"/>
                  </a:lnTo>
                  <a:cubicBezTo>
                    <a:pt x="565" y="1178"/>
                    <a:pt x="687" y="1240"/>
                    <a:pt x="811" y="1240"/>
                  </a:cubicBezTo>
                  <a:cubicBezTo>
                    <a:pt x="845" y="1240"/>
                    <a:pt x="880" y="1235"/>
                    <a:pt x="914" y="1226"/>
                  </a:cubicBezTo>
                  <a:cubicBezTo>
                    <a:pt x="891" y="1203"/>
                    <a:pt x="868" y="1180"/>
                    <a:pt x="822" y="1157"/>
                  </a:cubicBezTo>
                  <a:lnTo>
                    <a:pt x="822" y="1157"/>
                  </a:lnTo>
                  <a:cubicBezTo>
                    <a:pt x="893" y="1185"/>
                    <a:pt x="963" y="1205"/>
                    <a:pt x="1034" y="1205"/>
                  </a:cubicBezTo>
                  <a:cubicBezTo>
                    <a:pt x="1078" y="1205"/>
                    <a:pt x="1121" y="1197"/>
                    <a:pt x="1165" y="1180"/>
                  </a:cubicBezTo>
                  <a:cubicBezTo>
                    <a:pt x="1073" y="1089"/>
                    <a:pt x="1005" y="997"/>
                    <a:pt x="982" y="952"/>
                  </a:cubicBezTo>
                  <a:cubicBezTo>
                    <a:pt x="959" y="906"/>
                    <a:pt x="959" y="883"/>
                    <a:pt x="959" y="860"/>
                  </a:cubicBezTo>
                  <a:cubicBezTo>
                    <a:pt x="959" y="860"/>
                    <a:pt x="969" y="850"/>
                    <a:pt x="990" y="850"/>
                  </a:cubicBezTo>
                  <a:cubicBezTo>
                    <a:pt x="1000" y="850"/>
                    <a:pt x="1013" y="853"/>
                    <a:pt x="1028" y="860"/>
                  </a:cubicBezTo>
                  <a:cubicBezTo>
                    <a:pt x="1096" y="860"/>
                    <a:pt x="1210" y="883"/>
                    <a:pt x="1302" y="929"/>
                  </a:cubicBezTo>
                  <a:cubicBezTo>
                    <a:pt x="1302" y="792"/>
                    <a:pt x="1256" y="701"/>
                    <a:pt x="1142" y="609"/>
                  </a:cubicBezTo>
                  <a:cubicBezTo>
                    <a:pt x="1096" y="586"/>
                    <a:pt x="1051" y="564"/>
                    <a:pt x="982" y="541"/>
                  </a:cubicBezTo>
                  <a:lnTo>
                    <a:pt x="982" y="541"/>
                  </a:lnTo>
                  <a:cubicBezTo>
                    <a:pt x="1096" y="564"/>
                    <a:pt x="1210" y="609"/>
                    <a:pt x="1302" y="678"/>
                  </a:cubicBezTo>
                  <a:cubicBezTo>
                    <a:pt x="1302" y="495"/>
                    <a:pt x="1142" y="358"/>
                    <a:pt x="959" y="290"/>
                  </a:cubicBezTo>
                  <a:lnTo>
                    <a:pt x="959" y="290"/>
                  </a:lnTo>
                  <a:cubicBezTo>
                    <a:pt x="1119" y="313"/>
                    <a:pt x="1279" y="404"/>
                    <a:pt x="1416" y="564"/>
                  </a:cubicBezTo>
                  <a:cubicBezTo>
                    <a:pt x="1393" y="313"/>
                    <a:pt x="1165" y="61"/>
                    <a:pt x="868" y="16"/>
                  </a:cubicBezTo>
                  <a:cubicBezTo>
                    <a:pt x="825" y="5"/>
                    <a:pt x="781" y="0"/>
                    <a:pt x="736"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547400" y="34849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578200" y="3498100"/>
              <a:ext cx="37125" cy="36100"/>
            </a:xfrm>
            <a:custGeom>
              <a:avLst/>
              <a:gdLst/>
              <a:ahLst/>
              <a:cxnLst/>
              <a:rect l="l" t="t" r="r" b="b"/>
              <a:pathLst>
                <a:path w="1485" h="1444" extrusionOk="0">
                  <a:moveTo>
                    <a:pt x="787" y="453"/>
                  </a:moveTo>
                  <a:cubicBezTo>
                    <a:pt x="793" y="459"/>
                    <a:pt x="800" y="465"/>
                    <a:pt x="800" y="477"/>
                  </a:cubicBezTo>
                  <a:cubicBezTo>
                    <a:pt x="868" y="591"/>
                    <a:pt x="868" y="705"/>
                    <a:pt x="823" y="773"/>
                  </a:cubicBezTo>
                  <a:cubicBezTo>
                    <a:pt x="800" y="819"/>
                    <a:pt x="708" y="865"/>
                    <a:pt x="617" y="888"/>
                  </a:cubicBezTo>
                  <a:cubicBezTo>
                    <a:pt x="686" y="842"/>
                    <a:pt x="754" y="796"/>
                    <a:pt x="777" y="728"/>
                  </a:cubicBezTo>
                  <a:cubicBezTo>
                    <a:pt x="840" y="623"/>
                    <a:pt x="826" y="537"/>
                    <a:pt x="787" y="453"/>
                  </a:cubicBezTo>
                  <a:close/>
                  <a:moveTo>
                    <a:pt x="724" y="0"/>
                  </a:moveTo>
                  <a:cubicBezTo>
                    <a:pt x="672" y="0"/>
                    <a:pt x="620" y="7"/>
                    <a:pt x="572" y="20"/>
                  </a:cubicBezTo>
                  <a:cubicBezTo>
                    <a:pt x="754" y="66"/>
                    <a:pt x="891" y="180"/>
                    <a:pt x="982" y="294"/>
                  </a:cubicBezTo>
                  <a:cubicBezTo>
                    <a:pt x="871" y="199"/>
                    <a:pt x="748" y="159"/>
                    <a:pt x="630" y="159"/>
                  </a:cubicBezTo>
                  <a:cubicBezTo>
                    <a:pt x="579" y="159"/>
                    <a:pt x="529" y="166"/>
                    <a:pt x="480" y="180"/>
                  </a:cubicBezTo>
                  <a:cubicBezTo>
                    <a:pt x="572" y="226"/>
                    <a:pt x="640" y="294"/>
                    <a:pt x="708" y="340"/>
                  </a:cubicBezTo>
                  <a:cubicBezTo>
                    <a:pt x="686" y="340"/>
                    <a:pt x="663" y="317"/>
                    <a:pt x="640" y="294"/>
                  </a:cubicBezTo>
                  <a:cubicBezTo>
                    <a:pt x="577" y="256"/>
                    <a:pt x="507" y="239"/>
                    <a:pt x="438" y="239"/>
                  </a:cubicBezTo>
                  <a:cubicBezTo>
                    <a:pt x="382" y="239"/>
                    <a:pt x="326" y="251"/>
                    <a:pt x="275" y="271"/>
                  </a:cubicBezTo>
                  <a:cubicBezTo>
                    <a:pt x="366" y="363"/>
                    <a:pt x="435" y="431"/>
                    <a:pt x="457" y="500"/>
                  </a:cubicBezTo>
                  <a:cubicBezTo>
                    <a:pt x="480" y="545"/>
                    <a:pt x="480" y="568"/>
                    <a:pt x="480" y="591"/>
                  </a:cubicBezTo>
                  <a:lnTo>
                    <a:pt x="435" y="591"/>
                  </a:lnTo>
                  <a:cubicBezTo>
                    <a:pt x="343" y="591"/>
                    <a:pt x="252" y="568"/>
                    <a:pt x="138" y="545"/>
                  </a:cubicBezTo>
                  <a:lnTo>
                    <a:pt x="138" y="545"/>
                  </a:lnTo>
                  <a:cubicBezTo>
                    <a:pt x="161" y="659"/>
                    <a:pt x="206" y="751"/>
                    <a:pt x="320" y="842"/>
                  </a:cubicBezTo>
                  <a:cubicBezTo>
                    <a:pt x="275" y="819"/>
                    <a:pt x="206" y="773"/>
                    <a:pt x="161" y="751"/>
                  </a:cubicBezTo>
                  <a:lnTo>
                    <a:pt x="161" y="751"/>
                  </a:lnTo>
                  <a:cubicBezTo>
                    <a:pt x="183" y="910"/>
                    <a:pt x="298" y="1070"/>
                    <a:pt x="480" y="1139"/>
                  </a:cubicBezTo>
                  <a:cubicBezTo>
                    <a:pt x="320" y="1116"/>
                    <a:pt x="138" y="1002"/>
                    <a:pt x="1" y="819"/>
                  </a:cubicBezTo>
                  <a:lnTo>
                    <a:pt x="1" y="819"/>
                  </a:lnTo>
                  <a:cubicBezTo>
                    <a:pt x="1" y="1070"/>
                    <a:pt x="206" y="1321"/>
                    <a:pt x="480" y="1413"/>
                  </a:cubicBezTo>
                  <a:cubicBezTo>
                    <a:pt x="549" y="1434"/>
                    <a:pt x="619" y="1444"/>
                    <a:pt x="688" y="1444"/>
                  </a:cubicBezTo>
                  <a:cubicBezTo>
                    <a:pt x="917" y="1444"/>
                    <a:pt x="1139" y="1332"/>
                    <a:pt x="1279" y="1139"/>
                  </a:cubicBezTo>
                  <a:cubicBezTo>
                    <a:pt x="1485" y="888"/>
                    <a:pt x="1462" y="522"/>
                    <a:pt x="1279" y="294"/>
                  </a:cubicBezTo>
                  <a:cubicBezTo>
                    <a:pt x="1169" y="110"/>
                    <a:pt x="940" y="0"/>
                    <a:pt x="724"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590200" y="35128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542250" y="3474975"/>
              <a:ext cx="54250" cy="47075"/>
            </a:xfrm>
            <a:custGeom>
              <a:avLst/>
              <a:gdLst/>
              <a:ahLst/>
              <a:cxnLst/>
              <a:rect l="l" t="t" r="r" b="b"/>
              <a:pathLst>
                <a:path w="2170" h="1883" extrusionOk="0">
                  <a:moveTo>
                    <a:pt x="731" y="0"/>
                  </a:moveTo>
                  <a:cubicBezTo>
                    <a:pt x="695" y="0"/>
                    <a:pt x="658" y="12"/>
                    <a:pt x="617" y="32"/>
                  </a:cubicBezTo>
                  <a:cubicBezTo>
                    <a:pt x="480" y="78"/>
                    <a:pt x="389" y="215"/>
                    <a:pt x="412" y="375"/>
                  </a:cubicBezTo>
                  <a:cubicBezTo>
                    <a:pt x="457" y="557"/>
                    <a:pt x="480" y="580"/>
                    <a:pt x="320" y="603"/>
                  </a:cubicBezTo>
                  <a:cubicBezTo>
                    <a:pt x="183" y="603"/>
                    <a:pt x="69" y="694"/>
                    <a:pt x="24" y="831"/>
                  </a:cubicBezTo>
                  <a:cubicBezTo>
                    <a:pt x="24" y="831"/>
                    <a:pt x="24" y="831"/>
                    <a:pt x="24" y="854"/>
                  </a:cubicBezTo>
                  <a:cubicBezTo>
                    <a:pt x="1" y="968"/>
                    <a:pt x="115" y="1082"/>
                    <a:pt x="206" y="1128"/>
                  </a:cubicBezTo>
                  <a:cubicBezTo>
                    <a:pt x="343" y="1196"/>
                    <a:pt x="457" y="1151"/>
                    <a:pt x="457" y="1310"/>
                  </a:cubicBezTo>
                  <a:cubicBezTo>
                    <a:pt x="457" y="1333"/>
                    <a:pt x="457" y="1356"/>
                    <a:pt x="457" y="1379"/>
                  </a:cubicBezTo>
                  <a:cubicBezTo>
                    <a:pt x="424" y="1582"/>
                    <a:pt x="591" y="1735"/>
                    <a:pt x="773" y="1735"/>
                  </a:cubicBezTo>
                  <a:cubicBezTo>
                    <a:pt x="836" y="1735"/>
                    <a:pt x="901" y="1717"/>
                    <a:pt x="960" y="1676"/>
                  </a:cubicBezTo>
                  <a:cubicBezTo>
                    <a:pt x="988" y="1647"/>
                    <a:pt x="1033" y="1628"/>
                    <a:pt x="1070" y="1628"/>
                  </a:cubicBezTo>
                  <a:cubicBezTo>
                    <a:pt x="1092" y="1628"/>
                    <a:pt x="1111" y="1635"/>
                    <a:pt x="1119" y="1653"/>
                  </a:cubicBezTo>
                  <a:cubicBezTo>
                    <a:pt x="1211" y="1767"/>
                    <a:pt x="1279" y="1858"/>
                    <a:pt x="1416" y="1881"/>
                  </a:cubicBezTo>
                  <a:cubicBezTo>
                    <a:pt x="1427" y="1882"/>
                    <a:pt x="1437" y="1883"/>
                    <a:pt x="1447" y="1883"/>
                  </a:cubicBezTo>
                  <a:cubicBezTo>
                    <a:pt x="1655" y="1883"/>
                    <a:pt x="1756" y="1669"/>
                    <a:pt x="1713" y="1539"/>
                  </a:cubicBezTo>
                  <a:cubicBezTo>
                    <a:pt x="1690" y="1493"/>
                    <a:pt x="1690" y="1447"/>
                    <a:pt x="1667" y="1379"/>
                  </a:cubicBezTo>
                  <a:cubicBezTo>
                    <a:pt x="1667" y="1333"/>
                    <a:pt x="1690" y="1333"/>
                    <a:pt x="1895" y="1265"/>
                  </a:cubicBezTo>
                  <a:cubicBezTo>
                    <a:pt x="2101" y="1219"/>
                    <a:pt x="2169" y="877"/>
                    <a:pt x="1987" y="763"/>
                  </a:cubicBezTo>
                  <a:cubicBezTo>
                    <a:pt x="1936" y="729"/>
                    <a:pt x="1886" y="720"/>
                    <a:pt x="1840" y="720"/>
                  </a:cubicBezTo>
                  <a:cubicBezTo>
                    <a:pt x="1789" y="720"/>
                    <a:pt x="1744" y="731"/>
                    <a:pt x="1711" y="731"/>
                  </a:cubicBezTo>
                  <a:cubicBezTo>
                    <a:pt x="1693" y="731"/>
                    <a:pt x="1677" y="727"/>
                    <a:pt x="1667" y="717"/>
                  </a:cubicBezTo>
                  <a:cubicBezTo>
                    <a:pt x="1644" y="694"/>
                    <a:pt x="1621" y="671"/>
                    <a:pt x="1621" y="648"/>
                  </a:cubicBezTo>
                  <a:cubicBezTo>
                    <a:pt x="1621" y="626"/>
                    <a:pt x="1644" y="512"/>
                    <a:pt x="1644" y="443"/>
                  </a:cubicBezTo>
                  <a:cubicBezTo>
                    <a:pt x="1661" y="289"/>
                    <a:pt x="1537" y="173"/>
                    <a:pt x="1397" y="173"/>
                  </a:cubicBezTo>
                  <a:cubicBezTo>
                    <a:pt x="1350" y="173"/>
                    <a:pt x="1302" y="186"/>
                    <a:pt x="1256" y="215"/>
                  </a:cubicBezTo>
                  <a:cubicBezTo>
                    <a:pt x="1211" y="238"/>
                    <a:pt x="1119" y="306"/>
                    <a:pt x="1074" y="329"/>
                  </a:cubicBezTo>
                  <a:cubicBezTo>
                    <a:pt x="1067" y="330"/>
                    <a:pt x="1060" y="331"/>
                    <a:pt x="1054" y="331"/>
                  </a:cubicBezTo>
                  <a:cubicBezTo>
                    <a:pt x="946" y="331"/>
                    <a:pt x="1020" y="142"/>
                    <a:pt x="868" y="55"/>
                  </a:cubicBezTo>
                  <a:cubicBezTo>
                    <a:pt x="818" y="17"/>
                    <a:pt x="775" y="0"/>
                    <a:pt x="731"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550825" y="3494875"/>
              <a:ext cx="33125" cy="6600"/>
            </a:xfrm>
            <a:custGeom>
              <a:avLst/>
              <a:gdLst/>
              <a:ahLst/>
              <a:cxnLst/>
              <a:rect l="l" t="t" r="r" b="b"/>
              <a:pathLst>
                <a:path w="1325" h="264" extrusionOk="0">
                  <a:moveTo>
                    <a:pt x="993" y="1"/>
                  </a:moveTo>
                  <a:cubicBezTo>
                    <a:pt x="885" y="1"/>
                    <a:pt x="776" y="12"/>
                    <a:pt x="662" y="35"/>
                  </a:cubicBezTo>
                  <a:cubicBezTo>
                    <a:pt x="548" y="35"/>
                    <a:pt x="434" y="58"/>
                    <a:pt x="320" y="104"/>
                  </a:cubicBezTo>
                  <a:cubicBezTo>
                    <a:pt x="229" y="126"/>
                    <a:pt x="114" y="172"/>
                    <a:pt x="0" y="218"/>
                  </a:cubicBezTo>
                  <a:cubicBezTo>
                    <a:pt x="114" y="263"/>
                    <a:pt x="229" y="263"/>
                    <a:pt x="343" y="263"/>
                  </a:cubicBezTo>
                  <a:cubicBezTo>
                    <a:pt x="457" y="263"/>
                    <a:pt x="571" y="263"/>
                    <a:pt x="685" y="240"/>
                  </a:cubicBezTo>
                  <a:cubicBezTo>
                    <a:pt x="913" y="218"/>
                    <a:pt x="1119" y="149"/>
                    <a:pt x="1324" y="35"/>
                  </a:cubicBezTo>
                  <a:cubicBezTo>
                    <a:pt x="1210" y="12"/>
                    <a:pt x="1102" y="1"/>
                    <a:pt x="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0"/>
            <p:cNvSpPr/>
            <p:nvPr/>
          </p:nvSpPr>
          <p:spPr>
            <a:xfrm>
              <a:off x="557100" y="3502025"/>
              <a:ext cx="28550" cy="7100"/>
            </a:xfrm>
            <a:custGeom>
              <a:avLst/>
              <a:gdLst/>
              <a:ahLst/>
              <a:cxnLst/>
              <a:rect l="l" t="t" r="r" b="b"/>
              <a:pathLst>
                <a:path w="1142" h="284" extrusionOk="0">
                  <a:moveTo>
                    <a:pt x="845" y="0"/>
                  </a:moveTo>
                  <a:cubicBezTo>
                    <a:pt x="754" y="0"/>
                    <a:pt x="639" y="23"/>
                    <a:pt x="548" y="23"/>
                  </a:cubicBezTo>
                  <a:cubicBezTo>
                    <a:pt x="457" y="46"/>
                    <a:pt x="366" y="69"/>
                    <a:pt x="274" y="114"/>
                  </a:cubicBezTo>
                  <a:cubicBezTo>
                    <a:pt x="183" y="137"/>
                    <a:pt x="92" y="183"/>
                    <a:pt x="0" y="251"/>
                  </a:cubicBezTo>
                  <a:cubicBezTo>
                    <a:pt x="92" y="274"/>
                    <a:pt x="206" y="274"/>
                    <a:pt x="297" y="274"/>
                  </a:cubicBezTo>
                  <a:cubicBezTo>
                    <a:pt x="324" y="281"/>
                    <a:pt x="353" y="283"/>
                    <a:pt x="382" y="283"/>
                  </a:cubicBezTo>
                  <a:cubicBezTo>
                    <a:pt x="453" y="283"/>
                    <a:pt x="529" y="267"/>
                    <a:pt x="594" y="251"/>
                  </a:cubicBezTo>
                  <a:cubicBezTo>
                    <a:pt x="685" y="228"/>
                    <a:pt x="776" y="206"/>
                    <a:pt x="868" y="183"/>
                  </a:cubicBezTo>
                  <a:cubicBezTo>
                    <a:pt x="959" y="137"/>
                    <a:pt x="1073" y="114"/>
                    <a:pt x="1142" y="46"/>
                  </a:cubicBezTo>
                  <a:cubicBezTo>
                    <a:pt x="1050" y="23"/>
                    <a:pt x="936" y="0"/>
                    <a:pt x="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0"/>
            <p:cNvSpPr/>
            <p:nvPr/>
          </p:nvSpPr>
          <p:spPr>
            <a:xfrm>
              <a:off x="549100" y="3486050"/>
              <a:ext cx="31425" cy="6850"/>
            </a:xfrm>
            <a:custGeom>
              <a:avLst/>
              <a:gdLst/>
              <a:ahLst/>
              <a:cxnLst/>
              <a:rect l="l" t="t" r="r" b="b"/>
              <a:pathLst>
                <a:path w="1257" h="274" extrusionOk="0">
                  <a:moveTo>
                    <a:pt x="937" y="0"/>
                  </a:moveTo>
                  <a:cubicBezTo>
                    <a:pt x="823" y="0"/>
                    <a:pt x="708" y="0"/>
                    <a:pt x="617" y="23"/>
                  </a:cubicBezTo>
                  <a:cubicBezTo>
                    <a:pt x="503" y="46"/>
                    <a:pt x="412" y="69"/>
                    <a:pt x="298" y="91"/>
                  </a:cubicBezTo>
                  <a:cubicBezTo>
                    <a:pt x="206" y="137"/>
                    <a:pt x="115" y="183"/>
                    <a:pt x="1" y="251"/>
                  </a:cubicBezTo>
                  <a:cubicBezTo>
                    <a:pt x="115" y="274"/>
                    <a:pt x="229" y="274"/>
                    <a:pt x="343" y="274"/>
                  </a:cubicBezTo>
                  <a:cubicBezTo>
                    <a:pt x="434" y="274"/>
                    <a:pt x="549" y="251"/>
                    <a:pt x="640" y="251"/>
                  </a:cubicBezTo>
                  <a:cubicBezTo>
                    <a:pt x="754" y="228"/>
                    <a:pt x="845" y="205"/>
                    <a:pt x="959" y="160"/>
                  </a:cubicBezTo>
                  <a:cubicBezTo>
                    <a:pt x="1051" y="137"/>
                    <a:pt x="1165" y="91"/>
                    <a:pt x="1256" y="23"/>
                  </a:cubicBezTo>
                  <a:cubicBezTo>
                    <a:pt x="1142" y="0"/>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0"/>
            <p:cNvSpPr/>
            <p:nvPr/>
          </p:nvSpPr>
          <p:spPr>
            <a:xfrm>
              <a:off x="565075" y="3484325"/>
              <a:ext cx="11450" cy="31975"/>
            </a:xfrm>
            <a:custGeom>
              <a:avLst/>
              <a:gdLst/>
              <a:ahLst/>
              <a:cxnLst/>
              <a:rect l="l" t="t" r="r" b="b"/>
              <a:pathLst>
                <a:path w="458" h="1279" extrusionOk="0">
                  <a:moveTo>
                    <a:pt x="24" y="1"/>
                  </a:moveTo>
                  <a:cubicBezTo>
                    <a:pt x="1" y="252"/>
                    <a:pt x="69" y="457"/>
                    <a:pt x="138" y="685"/>
                  </a:cubicBezTo>
                  <a:cubicBezTo>
                    <a:pt x="161" y="777"/>
                    <a:pt x="206" y="891"/>
                    <a:pt x="252" y="982"/>
                  </a:cubicBezTo>
                  <a:cubicBezTo>
                    <a:pt x="298" y="1096"/>
                    <a:pt x="366" y="1187"/>
                    <a:pt x="457" y="1279"/>
                  </a:cubicBezTo>
                  <a:cubicBezTo>
                    <a:pt x="457" y="1165"/>
                    <a:pt x="435" y="1051"/>
                    <a:pt x="412" y="936"/>
                  </a:cubicBezTo>
                  <a:cubicBezTo>
                    <a:pt x="412" y="822"/>
                    <a:pt x="389" y="708"/>
                    <a:pt x="343" y="617"/>
                  </a:cubicBezTo>
                  <a:cubicBezTo>
                    <a:pt x="275" y="389"/>
                    <a:pt x="161" y="183"/>
                    <a:pt x="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0"/>
            <p:cNvSpPr/>
            <p:nvPr/>
          </p:nvSpPr>
          <p:spPr>
            <a:xfrm>
              <a:off x="558225" y="3484900"/>
              <a:ext cx="8600" cy="29700"/>
            </a:xfrm>
            <a:custGeom>
              <a:avLst/>
              <a:gdLst/>
              <a:ahLst/>
              <a:cxnLst/>
              <a:rect l="l" t="t" r="r" b="b"/>
              <a:pathLst>
                <a:path w="344" h="1188" extrusionOk="0">
                  <a:moveTo>
                    <a:pt x="1" y="0"/>
                  </a:moveTo>
                  <a:cubicBezTo>
                    <a:pt x="1" y="115"/>
                    <a:pt x="1" y="229"/>
                    <a:pt x="1" y="320"/>
                  </a:cubicBezTo>
                  <a:cubicBezTo>
                    <a:pt x="24" y="434"/>
                    <a:pt x="47" y="525"/>
                    <a:pt x="69" y="617"/>
                  </a:cubicBezTo>
                  <a:cubicBezTo>
                    <a:pt x="92" y="708"/>
                    <a:pt x="115" y="822"/>
                    <a:pt x="161" y="913"/>
                  </a:cubicBezTo>
                  <a:cubicBezTo>
                    <a:pt x="206" y="1005"/>
                    <a:pt x="252" y="1096"/>
                    <a:pt x="321" y="1187"/>
                  </a:cubicBezTo>
                  <a:cubicBezTo>
                    <a:pt x="343" y="1073"/>
                    <a:pt x="343" y="959"/>
                    <a:pt x="343" y="868"/>
                  </a:cubicBezTo>
                  <a:cubicBezTo>
                    <a:pt x="321" y="754"/>
                    <a:pt x="298" y="662"/>
                    <a:pt x="275" y="571"/>
                  </a:cubicBezTo>
                  <a:cubicBezTo>
                    <a:pt x="252" y="457"/>
                    <a:pt x="229" y="366"/>
                    <a:pt x="184" y="274"/>
                  </a:cubicBezTo>
                  <a:cubicBezTo>
                    <a:pt x="138" y="183"/>
                    <a:pt x="92" y="9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573075" y="3482625"/>
              <a:ext cx="9150" cy="28550"/>
            </a:xfrm>
            <a:custGeom>
              <a:avLst/>
              <a:gdLst/>
              <a:ahLst/>
              <a:cxnLst/>
              <a:rect l="l" t="t" r="r" b="b"/>
              <a:pathLst>
                <a:path w="366" h="1142" extrusionOk="0">
                  <a:moveTo>
                    <a:pt x="23" y="0"/>
                  </a:moveTo>
                  <a:cubicBezTo>
                    <a:pt x="0" y="114"/>
                    <a:pt x="23" y="206"/>
                    <a:pt x="23" y="297"/>
                  </a:cubicBezTo>
                  <a:cubicBezTo>
                    <a:pt x="23" y="411"/>
                    <a:pt x="46" y="502"/>
                    <a:pt x="69" y="594"/>
                  </a:cubicBezTo>
                  <a:cubicBezTo>
                    <a:pt x="92" y="685"/>
                    <a:pt x="137" y="776"/>
                    <a:pt x="183" y="867"/>
                  </a:cubicBezTo>
                  <a:cubicBezTo>
                    <a:pt x="229" y="959"/>
                    <a:pt x="274" y="1050"/>
                    <a:pt x="343" y="1141"/>
                  </a:cubicBezTo>
                  <a:cubicBezTo>
                    <a:pt x="366" y="1027"/>
                    <a:pt x="366" y="936"/>
                    <a:pt x="343" y="822"/>
                  </a:cubicBezTo>
                  <a:cubicBezTo>
                    <a:pt x="343" y="730"/>
                    <a:pt x="320" y="639"/>
                    <a:pt x="297" y="548"/>
                  </a:cubicBezTo>
                  <a:cubicBezTo>
                    <a:pt x="274" y="434"/>
                    <a:pt x="229" y="342"/>
                    <a:pt x="183" y="251"/>
                  </a:cubicBezTo>
                  <a:cubicBezTo>
                    <a:pt x="137" y="160"/>
                    <a:pt x="92" y="91"/>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577300" y="3416625"/>
              <a:ext cx="61425" cy="47250"/>
            </a:xfrm>
            <a:custGeom>
              <a:avLst/>
              <a:gdLst/>
              <a:ahLst/>
              <a:cxnLst/>
              <a:rect l="l" t="t" r="r" b="b"/>
              <a:pathLst>
                <a:path w="2457" h="1890" extrusionOk="0">
                  <a:moveTo>
                    <a:pt x="234" y="1"/>
                  </a:moveTo>
                  <a:cubicBezTo>
                    <a:pt x="176" y="1"/>
                    <a:pt x="163" y="22"/>
                    <a:pt x="151" y="84"/>
                  </a:cubicBezTo>
                  <a:cubicBezTo>
                    <a:pt x="83" y="198"/>
                    <a:pt x="60" y="335"/>
                    <a:pt x="60" y="449"/>
                  </a:cubicBezTo>
                  <a:cubicBezTo>
                    <a:pt x="0" y="1204"/>
                    <a:pt x="632" y="1889"/>
                    <a:pt x="1428" y="1889"/>
                  </a:cubicBezTo>
                  <a:cubicBezTo>
                    <a:pt x="1547" y="1889"/>
                    <a:pt x="1670" y="1874"/>
                    <a:pt x="1794" y="1841"/>
                  </a:cubicBezTo>
                  <a:cubicBezTo>
                    <a:pt x="2000" y="1773"/>
                    <a:pt x="2205" y="1659"/>
                    <a:pt x="2365" y="1499"/>
                  </a:cubicBezTo>
                  <a:cubicBezTo>
                    <a:pt x="2456" y="1408"/>
                    <a:pt x="2456" y="1453"/>
                    <a:pt x="1772" y="472"/>
                  </a:cubicBezTo>
                  <a:cubicBezTo>
                    <a:pt x="1772" y="449"/>
                    <a:pt x="1772" y="449"/>
                    <a:pt x="1749" y="449"/>
                  </a:cubicBezTo>
                  <a:cubicBezTo>
                    <a:pt x="1726" y="380"/>
                    <a:pt x="1680" y="335"/>
                    <a:pt x="1635" y="266"/>
                  </a:cubicBezTo>
                  <a:cubicBezTo>
                    <a:pt x="1589" y="221"/>
                    <a:pt x="1657" y="243"/>
                    <a:pt x="516" y="38"/>
                  </a:cubicBezTo>
                  <a:cubicBezTo>
                    <a:pt x="368" y="17"/>
                    <a:pt x="284" y="1"/>
                    <a:pt x="234"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584475" y="3420975"/>
              <a:ext cx="46825" cy="37375"/>
            </a:xfrm>
            <a:custGeom>
              <a:avLst/>
              <a:gdLst/>
              <a:ahLst/>
              <a:cxnLst/>
              <a:rect l="l" t="t" r="r" b="b"/>
              <a:pathLst>
                <a:path w="1873" h="1495" extrusionOk="0">
                  <a:moveTo>
                    <a:pt x="138" y="1"/>
                  </a:moveTo>
                  <a:cubicBezTo>
                    <a:pt x="24" y="206"/>
                    <a:pt x="1" y="480"/>
                    <a:pt x="69" y="731"/>
                  </a:cubicBezTo>
                  <a:cubicBezTo>
                    <a:pt x="138" y="960"/>
                    <a:pt x="298" y="1188"/>
                    <a:pt x="503" y="1325"/>
                  </a:cubicBezTo>
                  <a:cubicBezTo>
                    <a:pt x="617" y="1393"/>
                    <a:pt x="754" y="1439"/>
                    <a:pt x="868" y="1462"/>
                  </a:cubicBezTo>
                  <a:cubicBezTo>
                    <a:pt x="965" y="1478"/>
                    <a:pt x="1051" y="1494"/>
                    <a:pt x="1141" y="1494"/>
                  </a:cubicBezTo>
                  <a:cubicBezTo>
                    <a:pt x="1178" y="1494"/>
                    <a:pt x="1216" y="1491"/>
                    <a:pt x="1256" y="1485"/>
                  </a:cubicBezTo>
                  <a:cubicBezTo>
                    <a:pt x="1507" y="1439"/>
                    <a:pt x="1736" y="1302"/>
                    <a:pt x="1873" y="1119"/>
                  </a:cubicBezTo>
                  <a:lnTo>
                    <a:pt x="1873" y="1119"/>
                  </a:lnTo>
                  <a:cubicBezTo>
                    <a:pt x="1685" y="1176"/>
                    <a:pt x="1512" y="1217"/>
                    <a:pt x="1343" y="1217"/>
                  </a:cubicBezTo>
                  <a:cubicBezTo>
                    <a:pt x="1306" y="1217"/>
                    <a:pt x="1270" y="1215"/>
                    <a:pt x="1234" y="1211"/>
                  </a:cubicBezTo>
                  <a:cubicBezTo>
                    <a:pt x="1028" y="1188"/>
                    <a:pt x="845" y="1142"/>
                    <a:pt x="686" y="1051"/>
                  </a:cubicBezTo>
                  <a:cubicBezTo>
                    <a:pt x="526" y="937"/>
                    <a:pt x="412" y="800"/>
                    <a:pt x="321" y="617"/>
                  </a:cubicBezTo>
                  <a:cubicBezTo>
                    <a:pt x="206" y="435"/>
                    <a:pt x="161" y="252"/>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471500" y="3549450"/>
              <a:ext cx="70225" cy="77475"/>
            </a:xfrm>
            <a:custGeom>
              <a:avLst/>
              <a:gdLst/>
              <a:ahLst/>
              <a:cxnLst/>
              <a:rect l="l" t="t" r="r" b="b"/>
              <a:pathLst>
                <a:path w="2809" h="3099" extrusionOk="0">
                  <a:moveTo>
                    <a:pt x="2267" y="0"/>
                  </a:moveTo>
                  <a:cubicBezTo>
                    <a:pt x="2174" y="0"/>
                    <a:pt x="2078" y="28"/>
                    <a:pt x="1986" y="89"/>
                  </a:cubicBezTo>
                  <a:cubicBezTo>
                    <a:pt x="1690" y="249"/>
                    <a:pt x="1416" y="705"/>
                    <a:pt x="891" y="1070"/>
                  </a:cubicBezTo>
                  <a:cubicBezTo>
                    <a:pt x="571" y="1299"/>
                    <a:pt x="343" y="1367"/>
                    <a:pt x="206" y="1413"/>
                  </a:cubicBezTo>
                  <a:cubicBezTo>
                    <a:pt x="92" y="1458"/>
                    <a:pt x="23" y="1481"/>
                    <a:pt x="23" y="1595"/>
                  </a:cubicBezTo>
                  <a:cubicBezTo>
                    <a:pt x="1" y="1755"/>
                    <a:pt x="69" y="1915"/>
                    <a:pt x="138" y="2075"/>
                  </a:cubicBezTo>
                  <a:cubicBezTo>
                    <a:pt x="463" y="2780"/>
                    <a:pt x="1246" y="3098"/>
                    <a:pt x="1796" y="3098"/>
                  </a:cubicBezTo>
                  <a:cubicBezTo>
                    <a:pt x="1941" y="3098"/>
                    <a:pt x="2069" y="3076"/>
                    <a:pt x="2169" y="3033"/>
                  </a:cubicBezTo>
                  <a:cubicBezTo>
                    <a:pt x="2306" y="2988"/>
                    <a:pt x="2352" y="2942"/>
                    <a:pt x="2329" y="2782"/>
                  </a:cubicBezTo>
                  <a:cubicBezTo>
                    <a:pt x="2215" y="1687"/>
                    <a:pt x="2671" y="1162"/>
                    <a:pt x="2762" y="660"/>
                  </a:cubicBezTo>
                  <a:cubicBezTo>
                    <a:pt x="2808" y="523"/>
                    <a:pt x="2785" y="386"/>
                    <a:pt x="2717" y="294"/>
                  </a:cubicBezTo>
                  <a:cubicBezTo>
                    <a:pt x="2625" y="112"/>
                    <a:pt x="2453" y="0"/>
                    <a:pt x="226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0"/>
            <p:cNvSpPr/>
            <p:nvPr/>
          </p:nvSpPr>
          <p:spPr>
            <a:xfrm>
              <a:off x="471500" y="3547100"/>
              <a:ext cx="70225" cy="83325"/>
            </a:xfrm>
            <a:custGeom>
              <a:avLst/>
              <a:gdLst/>
              <a:ahLst/>
              <a:cxnLst/>
              <a:rect l="l" t="t" r="r" b="b"/>
              <a:pathLst>
                <a:path w="2809" h="3333" fill="none" extrusionOk="0">
                  <a:moveTo>
                    <a:pt x="2169" y="3127"/>
                  </a:moveTo>
                  <a:cubicBezTo>
                    <a:pt x="1690" y="3333"/>
                    <a:pt x="548" y="3059"/>
                    <a:pt x="138" y="2169"/>
                  </a:cubicBezTo>
                  <a:cubicBezTo>
                    <a:pt x="69" y="2009"/>
                    <a:pt x="1" y="1849"/>
                    <a:pt x="23" y="1689"/>
                  </a:cubicBezTo>
                  <a:cubicBezTo>
                    <a:pt x="23" y="1575"/>
                    <a:pt x="92" y="1552"/>
                    <a:pt x="206" y="1507"/>
                  </a:cubicBezTo>
                  <a:cubicBezTo>
                    <a:pt x="343" y="1461"/>
                    <a:pt x="571" y="1393"/>
                    <a:pt x="891" y="1164"/>
                  </a:cubicBezTo>
                  <a:cubicBezTo>
                    <a:pt x="1416" y="799"/>
                    <a:pt x="1690" y="343"/>
                    <a:pt x="1986" y="183"/>
                  </a:cubicBezTo>
                  <a:cubicBezTo>
                    <a:pt x="2260" y="0"/>
                    <a:pt x="2580" y="114"/>
                    <a:pt x="2717" y="388"/>
                  </a:cubicBezTo>
                  <a:cubicBezTo>
                    <a:pt x="2785" y="480"/>
                    <a:pt x="2808" y="617"/>
                    <a:pt x="2762" y="754"/>
                  </a:cubicBezTo>
                  <a:cubicBezTo>
                    <a:pt x="2671" y="1256"/>
                    <a:pt x="2215" y="1781"/>
                    <a:pt x="2329" y="2876"/>
                  </a:cubicBezTo>
                  <a:cubicBezTo>
                    <a:pt x="2352" y="3036"/>
                    <a:pt x="2306" y="3082"/>
                    <a:pt x="2169" y="3127"/>
                  </a:cubicBezTo>
                  <a:close/>
                </a:path>
              </a:pathLst>
            </a:custGeom>
            <a:no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0"/>
            <p:cNvSpPr/>
            <p:nvPr/>
          </p:nvSpPr>
          <p:spPr>
            <a:xfrm>
              <a:off x="511450" y="3576775"/>
              <a:ext cx="13150" cy="41675"/>
            </a:xfrm>
            <a:custGeom>
              <a:avLst/>
              <a:gdLst/>
              <a:ahLst/>
              <a:cxnLst/>
              <a:rect l="l" t="t" r="r" b="b"/>
              <a:pathLst>
                <a:path w="526" h="1667" extrusionOk="0">
                  <a:moveTo>
                    <a:pt x="525" y="0"/>
                  </a:moveTo>
                  <a:lnTo>
                    <a:pt x="525" y="0"/>
                  </a:lnTo>
                  <a:cubicBezTo>
                    <a:pt x="251" y="183"/>
                    <a:pt x="114" y="480"/>
                    <a:pt x="46" y="776"/>
                  </a:cubicBezTo>
                  <a:cubicBezTo>
                    <a:pt x="0" y="1073"/>
                    <a:pt x="0" y="1370"/>
                    <a:pt x="114" y="1666"/>
                  </a:cubicBezTo>
                  <a:cubicBezTo>
                    <a:pt x="206" y="1530"/>
                    <a:pt x="251" y="1393"/>
                    <a:pt x="274" y="1256"/>
                  </a:cubicBezTo>
                  <a:cubicBezTo>
                    <a:pt x="320" y="1119"/>
                    <a:pt x="343" y="982"/>
                    <a:pt x="388" y="845"/>
                  </a:cubicBezTo>
                  <a:cubicBezTo>
                    <a:pt x="434" y="571"/>
                    <a:pt x="502" y="32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0"/>
            <p:cNvSpPr/>
            <p:nvPr/>
          </p:nvSpPr>
          <p:spPr>
            <a:xfrm>
              <a:off x="482925" y="3572200"/>
              <a:ext cx="34250" cy="26275"/>
            </a:xfrm>
            <a:custGeom>
              <a:avLst/>
              <a:gdLst/>
              <a:ahLst/>
              <a:cxnLst/>
              <a:rect l="l" t="t" r="r" b="b"/>
              <a:pathLst>
                <a:path w="1370" h="1051" extrusionOk="0">
                  <a:moveTo>
                    <a:pt x="1370" y="1"/>
                  </a:moveTo>
                  <a:lnTo>
                    <a:pt x="1370" y="1"/>
                  </a:lnTo>
                  <a:cubicBezTo>
                    <a:pt x="1073" y="138"/>
                    <a:pt x="867" y="297"/>
                    <a:pt x="639" y="457"/>
                  </a:cubicBezTo>
                  <a:cubicBezTo>
                    <a:pt x="434" y="640"/>
                    <a:pt x="205" y="800"/>
                    <a:pt x="0" y="1051"/>
                  </a:cubicBezTo>
                  <a:cubicBezTo>
                    <a:pt x="320" y="1051"/>
                    <a:pt x="616" y="914"/>
                    <a:pt x="845" y="731"/>
                  </a:cubicBezTo>
                  <a:cubicBezTo>
                    <a:pt x="1096" y="548"/>
                    <a:pt x="1278" y="297"/>
                    <a:pt x="1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0"/>
            <p:cNvSpPr/>
            <p:nvPr/>
          </p:nvSpPr>
          <p:spPr>
            <a:xfrm>
              <a:off x="514300" y="3561350"/>
              <a:ext cx="21125" cy="14250"/>
            </a:xfrm>
            <a:custGeom>
              <a:avLst/>
              <a:gdLst/>
              <a:ahLst/>
              <a:cxnLst/>
              <a:rect l="l" t="t" r="r" b="b"/>
              <a:pathLst>
                <a:path w="845" h="570" extrusionOk="0">
                  <a:moveTo>
                    <a:pt x="0" y="1"/>
                  </a:moveTo>
                  <a:cubicBezTo>
                    <a:pt x="23" y="206"/>
                    <a:pt x="137" y="366"/>
                    <a:pt x="297" y="457"/>
                  </a:cubicBezTo>
                  <a:cubicBezTo>
                    <a:pt x="404" y="518"/>
                    <a:pt x="520" y="569"/>
                    <a:pt x="647" y="569"/>
                  </a:cubicBezTo>
                  <a:cubicBezTo>
                    <a:pt x="711" y="569"/>
                    <a:pt x="777" y="556"/>
                    <a:pt x="845" y="526"/>
                  </a:cubicBezTo>
                  <a:cubicBezTo>
                    <a:pt x="731" y="343"/>
                    <a:pt x="594" y="252"/>
                    <a:pt x="480" y="184"/>
                  </a:cubicBezTo>
                  <a:cubicBezTo>
                    <a:pt x="343" y="92"/>
                    <a:pt x="206" y="2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40"/>
          <p:cNvGrpSpPr/>
          <p:nvPr/>
        </p:nvGrpSpPr>
        <p:grpSpPr>
          <a:xfrm>
            <a:off x="3227261" y="11383"/>
            <a:ext cx="1134455" cy="998448"/>
            <a:chOff x="4824300" y="3623375"/>
            <a:chExt cx="470650" cy="414225"/>
          </a:xfrm>
        </p:grpSpPr>
        <p:sp>
          <p:nvSpPr>
            <p:cNvPr id="1840" name="Google Shape;1840;p40"/>
            <p:cNvSpPr/>
            <p:nvPr/>
          </p:nvSpPr>
          <p:spPr>
            <a:xfrm>
              <a:off x="4958725" y="3939600"/>
              <a:ext cx="227300" cy="98000"/>
            </a:xfrm>
            <a:custGeom>
              <a:avLst/>
              <a:gdLst/>
              <a:ahLst/>
              <a:cxnLst/>
              <a:rect l="l" t="t" r="r" b="b"/>
              <a:pathLst>
                <a:path w="9092" h="3920" extrusionOk="0">
                  <a:moveTo>
                    <a:pt x="4326" y="63"/>
                  </a:moveTo>
                  <a:cubicBezTo>
                    <a:pt x="2226" y="298"/>
                    <a:pt x="533" y="1066"/>
                    <a:pt x="141" y="1897"/>
                  </a:cubicBezTo>
                  <a:lnTo>
                    <a:pt x="141" y="1897"/>
                  </a:lnTo>
                  <a:cubicBezTo>
                    <a:pt x="47" y="1866"/>
                    <a:pt x="0" y="1850"/>
                    <a:pt x="0" y="1850"/>
                  </a:cubicBezTo>
                  <a:lnTo>
                    <a:pt x="0" y="1850"/>
                  </a:lnTo>
                  <a:lnTo>
                    <a:pt x="47" y="2336"/>
                  </a:lnTo>
                  <a:cubicBezTo>
                    <a:pt x="157" y="3324"/>
                    <a:pt x="2242" y="3919"/>
                    <a:pt x="4718" y="3637"/>
                  </a:cubicBezTo>
                  <a:lnTo>
                    <a:pt x="4718" y="3637"/>
                  </a:lnTo>
                  <a:cubicBezTo>
                    <a:pt x="7179" y="3371"/>
                    <a:pt x="9091" y="2352"/>
                    <a:pt x="8982" y="1364"/>
                  </a:cubicBezTo>
                  <a:lnTo>
                    <a:pt x="8982" y="1364"/>
                  </a:lnTo>
                  <a:lnTo>
                    <a:pt x="8919" y="878"/>
                  </a:lnTo>
                  <a:cubicBezTo>
                    <a:pt x="8919" y="878"/>
                    <a:pt x="8872" y="894"/>
                    <a:pt x="8794" y="957"/>
                  </a:cubicBezTo>
                  <a:lnTo>
                    <a:pt x="8794" y="957"/>
                  </a:lnTo>
                  <a:cubicBezTo>
                    <a:pt x="8339" y="361"/>
                    <a:pt x="7069" y="1"/>
                    <a:pt x="5502" y="1"/>
                  </a:cubicBezTo>
                  <a:lnTo>
                    <a:pt x="5502" y="1"/>
                  </a:lnTo>
                  <a:cubicBezTo>
                    <a:pt x="5126" y="1"/>
                    <a:pt x="4734" y="16"/>
                    <a:pt x="4326"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4824300" y="3717025"/>
              <a:ext cx="470650" cy="308425"/>
            </a:xfrm>
            <a:custGeom>
              <a:avLst/>
              <a:gdLst/>
              <a:ahLst/>
              <a:cxnLst/>
              <a:rect l="l" t="t" r="r" b="b"/>
              <a:pathLst>
                <a:path w="18826" h="12337" extrusionOk="0">
                  <a:moveTo>
                    <a:pt x="8763" y="487"/>
                  </a:moveTo>
                  <a:lnTo>
                    <a:pt x="4311" y="972"/>
                  </a:lnTo>
                  <a:cubicBezTo>
                    <a:pt x="1" y="7446"/>
                    <a:pt x="5440" y="11365"/>
                    <a:pt x="5440" y="11365"/>
                  </a:cubicBezTo>
                  <a:lnTo>
                    <a:pt x="5440" y="11365"/>
                  </a:lnTo>
                  <a:cubicBezTo>
                    <a:pt x="6569" y="11960"/>
                    <a:pt x="8214" y="12336"/>
                    <a:pt x="9829" y="12195"/>
                  </a:cubicBezTo>
                  <a:lnTo>
                    <a:pt x="9829" y="12195"/>
                  </a:lnTo>
                  <a:cubicBezTo>
                    <a:pt x="11584" y="12039"/>
                    <a:pt x="13324" y="11286"/>
                    <a:pt x="14374" y="10393"/>
                  </a:cubicBezTo>
                  <a:lnTo>
                    <a:pt x="14374" y="10393"/>
                  </a:lnTo>
                  <a:cubicBezTo>
                    <a:pt x="14374" y="10393"/>
                    <a:pt x="18826" y="5377"/>
                    <a:pt x="13230" y="1"/>
                  </a:cubicBezTo>
                  <a:lnTo>
                    <a:pt x="13230" y="1"/>
                  </a:lnTo>
                  <a:close/>
                </a:path>
              </a:pathLst>
            </a:custGeom>
            <a:solidFill>
              <a:srgbClr val="E64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4824300" y="3717025"/>
              <a:ext cx="470650" cy="306450"/>
            </a:xfrm>
            <a:custGeom>
              <a:avLst/>
              <a:gdLst/>
              <a:ahLst/>
              <a:cxnLst/>
              <a:rect l="l" t="t" r="r" b="b"/>
              <a:pathLst>
                <a:path w="18826" h="12258" extrusionOk="0">
                  <a:moveTo>
                    <a:pt x="4311" y="972"/>
                  </a:moveTo>
                  <a:cubicBezTo>
                    <a:pt x="1" y="7446"/>
                    <a:pt x="5440" y="11365"/>
                    <a:pt x="5440" y="11365"/>
                  </a:cubicBezTo>
                  <a:lnTo>
                    <a:pt x="5440" y="11365"/>
                  </a:lnTo>
                  <a:cubicBezTo>
                    <a:pt x="6051" y="11694"/>
                    <a:pt x="6819" y="11944"/>
                    <a:pt x="7650" y="12101"/>
                  </a:cubicBezTo>
                  <a:lnTo>
                    <a:pt x="7650" y="12101"/>
                  </a:lnTo>
                  <a:cubicBezTo>
                    <a:pt x="8340" y="12227"/>
                    <a:pt x="9092" y="12258"/>
                    <a:pt x="9829" y="12195"/>
                  </a:cubicBezTo>
                  <a:lnTo>
                    <a:pt x="9829" y="12195"/>
                  </a:lnTo>
                  <a:cubicBezTo>
                    <a:pt x="11584" y="12039"/>
                    <a:pt x="13324" y="11286"/>
                    <a:pt x="14374" y="10377"/>
                  </a:cubicBezTo>
                  <a:lnTo>
                    <a:pt x="14374" y="10377"/>
                  </a:lnTo>
                  <a:cubicBezTo>
                    <a:pt x="14374" y="10377"/>
                    <a:pt x="18826" y="5377"/>
                    <a:pt x="13230" y="1"/>
                  </a:cubicBezTo>
                  <a:lnTo>
                    <a:pt x="13230" y="1"/>
                  </a:ln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4890925" y="3756225"/>
              <a:ext cx="334675" cy="239150"/>
            </a:xfrm>
            <a:custGeom>
              <a:avLst/>
              <a:gdLst/>
              <a:ahLst/>
              <a:cxnLst/>
              <a:rect l="l" t="t" r="r" b="b"/>
              <a:pathLst>
                <a:path w="13387" h="9566" extrusionOk="0">
                  <a:moveTo>
                    <a:pt x="11929" y="0"/>
                  </a:moveTo>
                  <a:cubicBezTo>
                    <a:pt x="10753" y="768"/>
                    <a:pt x="8637" y="1803"/>
                    <a:pt x="5596" y="1850"/>
                  </a:cubicBezTo>
                  <a:cubicBezTo>
                    <a:pt x="5476" y="1852"/>
                    <a:pt x="5358" y="1853"/>
                    <a:pt x="5241" y="1853"/>
                  </a:cubicBezTo>
                  <a:cubicBezTo>
                    <a:pt x="3089" y="1853"/>
                    <a:pt x="1659" y="1450"/>
                    <a:pt x="737" y="1019"/>
                  </a:cubicBezTo>
                  <a:cubicBezTo>
                    <a:pt x="722" y="1066"/>
                    <a:pt x="690" y="1113"/>
                    <a:pt x="675" y="1144"/>
                  </a:cubicBezTo>
                  <a:cubicBezTo>
                    <a:pt x="1626" y="1582"/>
                    <a:pt x="3102" y="1977"/>
                    <a:pt x="5340" y="1977"/>
                  </a:cubicBezTo>
                  <a:cubicBezTo>
                    <a:pt x="5424" y="1977"/>
                    <a:pt x="5510" y="1976"/>
                    <a:pt x="5596" y="1975"/>
                  </a:cubicBezTo>
                  <a:cubicBezTo>
                    <a:pt x="8653" y="1928"/>
                    <a:pt x="10816" y="878"/>
                    <a:pt x="12007" y="94"/>
                  </a:cubicBezTo>
                  <a:cubicBezTo>
                    <a:pt x="11976" y="63"/>
                    <a:pt x="11960" y="31"/>
                    <a:pt x="11929" y="0"/>
                  </a:cubicBezTo>
                  <a:close/>
                  <a:moveTo>
                    <a:pt x="12634" y="1144"/>
                  </a:moveTo>
                  <a:cubicBezTo>
                    <a:pt x="11647" y="1897"/>
                    <a:pt x="9327" y="3307"/>
                    <a:pt x="5784" y="3370"/>
                  </a:cubicBezTo>
                  <a:cubicBezTo>
                    <a:pt x="5686" y="3372"/>
                    <a:pt x="5590" y="3372"/>
                    <a:pt x="5495" y="3372"/>
                  </a:cubicBezTo>
                  <a:cubicBezTo>
                    <a:pt x="2727" y="3372"/>
                    <a:pt x="1131" y="2725"/>
                    <a:pt x="283" y="2210"/>
                  </a:cubicBezTo>
                  <a:cubicBezTo>
                    <a:pt x="283" y="2257"/>
                    <a:pt x="267" y="2304"/>
                    <a:pt x="251" y="2351"/>
                  </a:cubicBezTo>
                  <a:cubicBezTo>
                    <a:pt x="1114" y="2866"/>
                    <a:pt x="2723" y="3498"/>
                    <a:pt x="5488" y="3498"/>
                  </a:cubicBezTo>
                  <a:cubicBezTo>
                    <a:pt x="5585" y="3498"/>
                    <a:pt x="5684" y="3497"/>
                    <a:pt x="5784" y="3495"/>
                  </a:cubicBezTo>
                  <a:cubicBezTo>
                    <a:pt x="9343" y="3433"/>
                    <a:pt x="11678" y="2022"/>
                    <a:pt x="12697" y="1254"/>
                  </a:cubicBezTo>
                  <a:cubicBezTo>
                    <a:pt x="12665" y="1223"/>
                    <a:pt x="12650" y="1191"/>
                    <a:pt x="12634" y="1144"/>
                  </a:cubicBezTo>
                  <a:close/>
                  <a:moveTo>
                    <a:pt x="13136" y="2414"/>
                  </a:moveTo>
                  <a:cubicBezTo>
                    <a:pt x="12415" y="3025"/>
                    <a:pt x="9969" y="4828"/>
                    <a:pt x="5957" y="4890"/>
                  </a:cubicBezTo>
                  <a:cubicBezTo>
                    <a:pt x="5849" y="4892"/>
                    <a:pt x="5743" y="4893"/>
                    <a:pt x="5639" y="4893"/>
                  </a:cubicBezTo>
                  <a:cubicBezTo>
                    <a:pt x="2326" y="4893"/>
                    <a:pt x="685" y="3949"/>
                    <a:pt x="32" y="3433"/>
                  </a:cubicBezTo>
                  <a:cubicBezTo>
                    <a:pt x="32" y="3480"/>
                    <a:pt x="32" y="3527"/>
                    <a:pt x="16" y="3589"/>
                  </a:cubicBezTo>
                  <a:cubicBezTo>
                    <a:pt x="735" y="4140"/>
                    <a:pt x="2392" y="5018"/>
                    <a:pt x="5699" y="5018"/>
                  </a:cubicBezTo>
                  <a:cubicBezTo>
                    <a:pt x="5784" y="5018"/>
                    <a:pt x="5870" y="5017"/>
                    <a:pt x="5957" y="5016"/>
                  </a:cubicBezTo>
                  <a:cubicBezTo>
                    <a:pt x="9922" y="4953"/>
                    <a:pt x="12368" y="3213"/>
                    <a:pt x="13167" y="2539"/>
                  </a:cubicBezTo>
                  <a:cubicBezTo>
                    <a:pt x="13151" y="2492"/>
                    <a:pt x="13151" y="2461"/>
                    <a:pt x="13136" y="2414"/>
                  </a:cubicBezTo>
                  <a:close/>
                  <a:moveTo>
                    <a:pt x="13386" y="3872"/>
                  </a:moveTo>
                  <a:cubicBezTo>
                    <a:pt x="12744" y="4436"/>
                    <a:pt x="10283" y="6332"/>
                    <a:pt x="6145" y="6411"/>
                  </a:cubicBezTo>
                  <a:cubicBezTo>
                    <a:pt x="6049" y="6412"/>
                    <a:pt x="5954" y="6413"/>
                    <a:pt x="5860" y="6413"/>
                  </a:cubicBezTo>
                  <a:cubicBezTo>
                    <a:pt x="2053" y="6413"/>
                    <a:pt x="444" y="5193"/>
                    <a:pt x="1" y="4765"/>
                  </a:cubicBezTo>
                  <a:lnTo>
                    <a:pt x="1" y="4765"/>
                  </a:lnTo>
                  <a:cubicBezTo>
                    <a:pt x="16" y="4828"/>
                    <a:pt x="16" y="4890"/>
                    <a:pt x="16" y="4953"/>
                  </a:cubicBezTo>
                  <a:cubicBezTo>
                    <a:pt x="596" y="5472"/>
                    <a:pt x="2243" y="6539"/>
                    <a:pt x="5839" y="6539"/>
                  </a:cubicBezTo>
                  <a:cubicBezTo>
                    <a:pt x="5939" y="6539"/>
                    <a:pt x="6041" y="6538"/>
                    <a:pt x="6145" y="6536"/>
                  </a:cubicBezTo>
                  <a:cubicBezTo>
                    <a:pt x="10173" y="6458"/>
                    <a:pt x="12634" y="4671"/>
                    <a:pt x="13386" y="4028"/>
                  </a:cubicBezTo>
                  <a:cubicBezTo>
                    <a:pt x="13386" y="3981"/>
                    <a:pt x="13386" y="3934"/>
                    <a:pt x="13386" y="3872"/>
                  </a:cubicBezTo>
                  <a:close/>
                  <a:moveTo>
                    <a:pt x="13230" y="5674"/>
                  </a:moveTo>
                  <a:lnTo>
                    <a:pt x="13230" y="5674"/>
                  </a:lnTo>
                  <a:cubicBezTo>
                    <a:pt x="12274" y="6411"/>
                    <a:pt x="9938" y="7869"/>
                    <a:pt x="6333" y="7931"/>
                  </a:cubicBezTo>
                  <a:cubicBezTo>
                    <a:pt x="6252" y="7932"/>
                    <a:pt x="6172" y="7933"/>
                    <a:pt x="6092" y="7933"/>
                  </a:cubicBezTo>
                  <a:cubicBezTo>
                    <a:pt x="2636" y="7933"/>
                    <a:pt x="974" y="6948"/>
                    <a:pt x="361" y="6427"/>
                  </a:cubicBezTo>
                  <a:lnTo>
                    <a:pt x="361" y="6427"/>
                  </a:lnTo>
                  <a:cubicBezTo>
                    <a:pt x="377" y="6505"/>
                    <a:pt x="408" y="6583"/>
                    <a:pt x="440" y="6662"/>
                  </a:cubicBezTo>
                  <a:cubicBezTo>
                    <a:pt x="1181" y="7207"/>
                    <a:pt x="2815" y="8044"/>
                    <a:pt x="5991" y="8044"/>
                  </a:cubicBezTo>
                  <a:cubicBezTo>
                    <a:pt x="6103" y="8044"/>
                    <a:pt x="6217" y="8043"/>
                    <a:pt x="6333" y="8041"/>
                  </a:cubicBezTo>
                  <a:cubicBezTo>
                    <a:pt x="9828" y="7994"/>
                    <a:pt x="12148" y="6630"/>
                    <a:pt x="13183" y="5862"/>
                  </a:cubicBezTo>
                  <a:cubicBezTo>
                    <a:pt x="13198" y="5800"/>
                    <a:pt x="13214" y="5737"/>
                    <a:pt x="13230" y="5674"/>
                  </a:cubicBezTo>
                  <a:close/>
                  <a:moveTo>
                    <a:pt x="12352" y="7900"/>
                  </a:moveTo>
                  <a:cubicBezTo>
                    <a:pt x="11114" y="8605"/>
                    <a:pt x="9154" y="9405"/>
                    <a:pt x="6505" y="9452"/>
                  </a:cubicBezTo>
                  <a:cubicBezTo>
                    <a:pt x="6424" y="9453"/>
                    <a:pt x="6343" y="9453"/>
                    <a:pt x="6263" y="9453"/>
                  </a:cubicBezTo>
                  <a:cubicBezTo>
                    <a:pt x="3986" y="9453"/>
                    <a:pt x="2492" y="9029"/>
                    <a:pt x="1568" y="8590"/>
                  </a:cubicBezTo>
                  <a:lnTo>
                    <a:pt x="1568" y="8590"/>
                  </a:lnTo>
                  <a:cubicBezTo>
                    <a:pt x="1631" y="8668"/>
                    <a:pt x="1693" y="8746"/>
                    <a:pt x="1756" y="8825"/>
                  </a:cubicBezTo>
                  <a:cubicBezTo>
                    <a:pt x="2687" y="9209"/>
                    <a:pt x="4092" y="9565"/>
                    <a:pt x="6129" y="9565"/>
                  </a:cubicBezTo>
                  <a:cubicBezTo>
                    <a:pt x="6252" y="9565"/>
                    <a:pt x="6378" y="9564"/>
                    <a:pt x="6505" y="9561"/>
                  </a:cubicBezTo>
                  <a:cubicBezTo>
                    <a:pt x="9045" y="9530"/>
                    <a:pt x="10957" y="8793"/>
                    <a:pt x="12211" y="8104"/>
                  </a:cubicBezTo>
                  <a:cubicBezTo>
                    <a:pt x="12258" y="8041"/>
                    <a:pt x="12305" y="7978"/>
                    <a:pt x="12352" y="79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4930500" y="3682925"/>
              <a:ext cx="227300" cy="97600"/>
            </a:xfrm>
            <a:custGeom>
              <a:avLst/>
              <a:gdLst/>
              <a:ahLst/>
              <a:cxnLst/>
              <a:rect l="l" t="t" r="r" b="b"/>
              <a:pathLst>
                <a:path w="9092" h="3904" extrusionOk="0">
                  <a:moveTo>
                    <a:pt x="4327" y="64"/>
                  </a:moveTo>
                  <a:cubicBezTo>
                    <a:pt x="2258" y="283"/>
                    <a:pt x="565" y="1051"/>
                    <a:pt x="157" y="1866"/>
                  </a:cubicBezTo>
                  <a:lnTo>
                    <a:pt x="157" y="1866"/>
                  </a:lnTo>
                  <a:cubicBezTo>
                    <a:pt x="63" y="1851"/>
                    <a:pt x="1" y="1835"/>
                    <a:pt x="1" y="1835"/>
                  </a:cubicBezTo>
                  <a:lnTo>
                    <a:pt x="1" y="1835"/>
                  </a:lnTo>
                  <a:lnTo>
                    <a:pt x="63" y="2336"/>
                  </a:lnTo>
                  <a:cubicBezTo>
                    <a:pt x="173" y="3324"/>
                    <a:pt x="2258" y="3904"/>
                    <a:pt x="4719" y="3637"/>
                  </a:cubicBezTo>
                  <a:lnTo>
                    <a:pt x="4719" y="3637"/>
                  </a:lnTo>
                  <a:cubicBezTo>
                    <a:pt x="7180" y="3371"/>
                    <a:pt x="9092" y="2352"/>
                    <a:pt x="8982" y="1365"/>
                  </a:cubicBezTo>
                  <a:lnTo>
                    <a:pt x="8982" y="1365"/>
                  </a:lnTo>
                  <a:lnTo>
                    <a:pt x="8935" y="863"/>
                  </a:lnTo>
                  <a:cubicBezTo>
                    <a:pt x="8935" y="863"/>
                    <a:pt x="8872" y="879"/>
                    <a:pt x="8778" y="910"/>
                  </a:cubicBezTo>
                  <a:lnTo>
                    <a:pt x="8778" y="910"/>
                  </a:lnTo>
                  <a:cubicBezTo>
                    <a:pt x="8308" y="346"/>
                    <a:pt x="7054" y="1"/>
                    <a:pt x="5502" y="1"/>
                  </a:cubicBezTo>
                  <a:lnTo>
                    <a:pt x="5502" y="1"/>
                  </a:lnTo>
                  <a:cubicBezTo>
                    <a:pt x="5126" y="1"/>
                    <a:pt x="4734" y="17"/>
                    <a:pt x="4327" y="64"/>
                  </a:cubicBezTo>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4927775" y="3670400"/>
              <a:ext cx="228475" cy="97600"/>
            </a:xfrm>
            <a:custGeom>
              <a:avLst/>
              <a:gdLst/>
              <a:ahLst/>
              <a:cxnLst/>
              <a:rect l="l" t="t" r="r" b="b"/>
              <a:pathLst>
                <a:path w="9139" h="3904" extrusionOk="0">
                  <a:moveTo>
                    <a:pt x="4373" y="63"/>
                  </a:moveTo>
                  <a:cubicBezTo>
                    <a:pt x="1912" y="330"/>
                    <a:pt x="0" y="1348"/>
                    <a:pt x="110" y="2336"/>
                  </a:cubicBezTo>
                  <a:lnTo>
                    <a:pt x="110" y="2336"/>
                  </a:lnTo>
                  <a:cubicBezTo>
                    <a:pt x="219" y="3323"/>
                    <a:pt x="2304" y="3903"/>
                    <a:pt x="4765" y="3637"/>
                  </a:cubicBezTo>
                  <a:lnTo>
                    <a:pt x="4765" y="3637"/>
                  </a:lnTo>
                  <a:cubicBezTo>
                    <a:pt x="7242" y="3370"/>
                    <a:pt x="9138" y="2352"/>
                    <a:pt x="9044" y="1364"/>
                  </a:cubicBezTo>
                  <a:lnTo>
                    <a:pt x="9044" y="1364"/>
                  </a:lnTo>
                  <a:cubicBezTo>
                    <a:pt x="8950" y="533"/>
                    <a:pt x="7477" y="0"/>
                    <a:pt x="5564" y="0"/>
                  </a:cubicBezTo>
                  <a:lnTo>
                    <a:pt x="5564" y="0"/>
                  </a:lnTo>
                  <a:cubicBezTo>
                    <a:pt x="5188" y="0"/>
                    <a:pt x="4781" y="16"/>
                    <a:pt x="4373" y="63"/>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4933650" y="3623375"/>
              <a:ext cx="218275" cy="119150"/>
            </a:xfrm>
            <a:custGeom>
              <a:avLst/>
              <a:gdLst/>
              <a:ahLst/>
              <a:cxnLst/>
              <a:rect l="l" t="t" r="r" b="b"/>
              <a:pathLst>
                <a:path w="8731" h="4766" extrusionOk="0">
                  <a:moveTo>
                    <a:pt x="3778" y="0"/>
                  </a:moveTo>
                  <a:lnTo>
                    <a:pt x="4013" y="2132"/>
                  </a:lnTo>
                  <a:lnTo>
                    <a:pt x="0" y="4656"/>
                  </a:lnTo>
                  <a:lnTo>
                    <a:pt x="63" y="4765"/>
                  </a:lnTo>
                  <a:lnTo>
                    <a:pt x="4091" y="2226"/>
                  </a:lnTo>
                  <a:lnTo>
                    <a:pt x="8699" y="3747"/>
                  </a:lnTo>
                  <a:lnTo>
                    <a:pt x="8731" y="3621"/>
                  </a:lnTo>
                  <a:lnTo>
                    <a:pt x="4138" y="2117"/>
                  </a:lnTo>
                  <a:lnTo>
                    <a:pt x="390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1247;p26">
            <a:extLst>
              <a:ext uri="{FF2B5EF4-FFF2-40B4-BE49-F238E27FC236}">
                <a16:creationId xmlns:a16="http://schemas.microsoft.com/office/drawing/2014/main" id="{659B3441-AD18-D39B-0DBE-0469742C8886}"/>
              </a:ext>
            </a:extLst>
          </p:cNvPr>
          <p:cNvGrpSpPr/>
          <p:nvPr/>
        </p:nvGrpSpPr>
        <p:grpSpPr>
          <a:xfrm rot="383294">
            <a:off x="1335530" y="2971843"/>
            <a:ext cx="761241" cy="884578"/>
            <a:chOff x="434152" y="3613968"/>
            <a:chExt cx="938660" cy="1195767"/>
          </a:xfrm>
        </p:grpSpPr>
        <p:grpSp>
          <p:nvGrpSpPr>
            <p:cNvPr id="92" name="Google Shape;1248;p26">
              <a:extLst>
                <a:ext uri="{FF2B5EF4-FFF2-40B4-BE49-F238E27FC236}">
                  <a16:creationId xmlns:a16="http://schemas.microsoft.com/office/drawing/2014/main" id="{76FF8719-06F7-DBBD-B6CD-F9DFFFF1F8CE}"/>
                </a:ext>
              </a:extLst>
            </p:cNvPr>
            <p:cNvGrpSpPr/>
            <p:nvPr/>
          </p:nvGrpSpPr>
          <p:grpSpPr>
            <a:xfrm>
              <a:off x="434152" y="3613968"/>
              <a:ext cx="938660" cy="1195767"/>
              <a:chOff x="1942777" y="3280543"/>
              <a:chExt cx="938660" cy="1195767"/>
            </a:xfrm>
          </p:grpSpPr>
          <p:grpSp>
            <p:nvGrpSpPr>
              <p:cNvPr id="95" name="Google Shape;1249;p26">
                <a:extLst>
                  <a:ext uri="{FF2B5EF4-FFF2-40B4-BE49-F238E27FC236}">
                    <a16:creationId xmlns:a16="http://schemas.microsoft.com/office/drawing/2014/main" id="{FBBA8303-6B7D-A579-EFFA-009B7C8A3054}"/>
                  </a:ext>
                </a:extLst>
              </p:cNvPr>
              <p:cNvGrpSpPr/>
              <p:nvPr/>
            </p:nvGrpSpPr>
            <p:grpSpPr>
              <a:xfrm flipH="1">
                <a:off x="1942777" y="3280543"/>
                <a:ext cx="938660" cy="1195767"/>
                <a:chOff x="2081700" y="1176750"/>
                <a:chExt cx="324022" cy="412931"/>
              </a:xfrm>
            </p:grpSpPr>
            <p:sp>
              <p:nvSpPr>
                <p:cNvPr id="97" name="Google Shape;1250;p26">
                  <a:extLst>
                    <a:ext uri="{FF2B5EF4-FFF2-40B4-BE49-F238E27FC236}">
                      <a16:creationId xmlns:a16="http://schemas.microsoft.com/office/drawing/2014/main" id="{2B2736A6-E127-D619-DA44-71FF2FCE6B2B}"/>
                    </a:ext>
                  </a:extLst>
                </p:cNvPr>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51;p26">
                  <a:extLst>
                    <a:ext uri="{FF2B5EF4-FFF2-40B4-BE49-F238E27FC236}">
                      <a16:creationId xmlns:a16="http://schemas.microsoft.com/office/drawing/2014/main" id="{E0197665-CB7E-D81D-4914-7A4E25717B9C}"/>
                    </a:ext>
                  </a:extLst>
                </p:cNvPr>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252;p26">
                <a:extLst>
                  <a:ext uri="{FF2B5EF4-FFF2-40B4-BE49-F238E27FC236}">
                    <a16:creationId xmlns:a16="http://schemas.microsoft.com/office/drawing/2014/main" id="{CFA6ECDF-F511-FBEF-89F0-84ED5C20B72A}"/>
                  </a:ext>
                </a:extLst>
              </p:cNvPr>
              <p:cNvSpPr/>
              <p:nvPr/>
            </p:nvSpPr>
            <p:spPr>
              <a:xfrm>
                <a:off x="2439138" y="3470850"/>
                <a:ext cx="318900" cy="3189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3" name="Google Shape;1253;p26">
              <a:extLst>
                <a:ext uri="{FF2B5EF4-FFF2-40B4-BE49-F238E27FC236}">
                  <a16:creationId xmlns:a16="http://schemas.microsoft.com/office/drawing/2014/main" id="{04AD49A9-7634-AF98-8E44-5447F0CF0F9F}"/>
                </a:ext>
              </a:extLst>
            </p:cNvPr>
            <p:cNvCxnSpPr>
              <a:endCxn id="96" idx="4"/>
            </p:cNvCxnSpPr>
            <p:nvPr/>
          </p:nvCxnSpPr>
          <p:spPr>
            <a:xfrm rot="-5782631">
              <a:off x="822901" y="4205607"/>
              <a:ext cx="359223" cy="216137"/>
            </a:xfrm>
            <a:prstGeom prst="curvedConnector3">
              <a:avLst>
                <a:gd name="adj1" fmla="val 49841"/>
              </a:avLst>
            </a:prstGeom>
            <a:noFill/>
            <a:ln w="9525" cap="rnd" cmpd="sng">
              <a:solidFill>
                <a:schemeClr val="lt1"/>
              </a:solidFill>
              <a:prstDash val="solid"/>
              <a:round/>
              <a:headEnd type="none" w="med" len="med"/>
              <a:tailEnd type="none" w="med" len="med"/>
            </a:ln>
          </p:spPr>
        </p:cxnSp>
        <p:cxnSp>
          <p:nvCxnSpPr>
            <p:cNvPr id="94" name="Google Shape;1254;p26">
              <a:extLst>
                <a:ext uri="{FF2B5EF4-FFF2-40B4-BE49-F238E27FC236}">
                  <a16:creationId xmlns:a16="http://schemas.microsoft.com/office/drawing/2014/main" id="{70A0D273-D3A0-CDE1-215C-331C46EBFB7C}"/>
                </a:ext>
              </a:extLst>
            </p:cNvPr>
            <p:cNvCxnSpPr/>
            <p:nvPr/>
          </p:nvCxnSpPr>
          <p:spPr>
            <a:xfrm rot="-5783908">
              <a:off x="699782" y="4124839"/>
              <a:ext cx="325729" cy="263843"/>
            </a:xfrm>
            <a:prstGeom prst="curvedConnector3">
              <a:avLst>
                <a:gd name="adj1" fmla="val 49991"/>
              </a:avLst>
            </a:prstGeom>
            <a:noFill/>
            <a:ln w="9525" cap="rnd" cmpd="sng">
              <a:solidFill>
                <a:schemeClr val="lt1"/>
              </a:solidFill>
              <a:prstDash val="solid"/>
              <a:round/>
              <a:headEnd type="none" w="med" len="med"/>
              <a:tailEnd type="none" w="med" len="med"/>
            </a:ln>
          </p:spPr>
        </p:cxnSp>
      </p:grpSp>
      <p:sp>
        <p:nvSpPr>
          <p:cNvPr id="167" name="TextBox 166">
            <a:extLst>
              <a:ext uri="{FF2B5EF4-FFF2-40B4-BE49-F238E27FC236}">
                <a16:creationId xmlns:a16="http://schemas.microsoft.com/office/drawing/2014/main" id="{89E14BF4-5365-5188-89CE-9F6F1D9D654E}"/>
              </a:ext>
            </a:extLst>
          </p:cNvPr>
          <p:cNvSpPr txBox="1"/>
          <p:nvPr/>
        </p:nvSpPr>
        <p:spPr>
          <a:xfrm>
            <a:off x="1379718" y="1125626"/>
            <a:ext cx="4283751" cy="707886"/>
          </a:xfrm>
          <a:prstGeom prst="rect">
            <a:avLst/>
          </a:prstGeom>
          <a:noFill/>
        </p:spPr>
        <p:txBody>
          <a:bodyPr wrap="square">
            <a:spAutoFit/>
          </a:bodyPr>
          <a:lstStyle/>
          <a:p>
            <a:pPr algn="ctr"/>
            <a:r>
              <a:rPr lang="en" sz="4000">
                <a:solidFill>
                  <a:schemeClr val="bg2"/>
                </a:solidFill>
                <a:latin typeface="#9Slide05 HLT AphroditeSlimStyl" panose="02000507000000020002" pitchFamily="2" charset="0"/>
              </a:rPr>
              <a:t>Luyện từ và câu</a:t>
            </a:r>
            <a:endParaRPr lang="en-US" sz="4000"/>
          </a:p>
        </p:txBody>
      </p:sp>
      <p:grpSp>
        <p:nvGrpSpPr>
          <p:cNvPr id="9" name="Group 8">
            <a:extLst>
              <a:ext uri="{FF2B5EF4-FFF2-40B4-BE49-F238E27FC236}">
                <a16:creationId xmlns:a16="http://schemas.microsoft.com/office/drawing/2014/main" id="{07D9B31C-3078-D0CC-F48E-EF5E6753BEA9}"/>
              </a:ext>
            </a:extLst>
          </p:cNvPr>
          <p:cNvGrpSpPr/>
          <p:nvPr/>
        </p:nvGrpSpPr>
        <p:grpSpPr>
          <a:xfrm>
            <a:off x="-17794" y="1870398"/>
            <a:ext cx="8326070" cy="1392549"/>
            <a:chOff x="1236121" y="3070290"/>
            <a:chExt cx="6756014" cy="1392549"/>
          </a:xfrm>
        </p:grpSpPr>
        <p:grpSp>
          <p:nvGrpSpPr>
            <p:cNvPr id="1771" name="Google Shape;1771;p40"/>
            <p:cNvGrpSpPr/>
            <p:nvPr/>
          </p:nvGrpSpPr>
          <p:grpSpPr>
            <a:xfrm rot="10800000" flipH="1">
              <a:off x="4948401" y="4133680"/>
              <a:ext cx="158998" cy="202543"/>
              <a:chOff x="2081700" y="1176750"/>
              <a:chExt cx="324022" cy="412931"/>
            </a:xfrm>
          </p:grpSpPr>
          <p:sp>
            <p:nvSpPr>
              <p:cNvPr id="1772" name="Google Shape;1772;p40"/>
              <p:cNvSpPr/>
              <p:nvPr/>
            </p:nvSpPr>
            <p:spPr>
              <a:xfrm>
                <a:off x="2176342" y="1406500"/>
                <a:ext cx="191618" cy="183181"/>
              </a:xfrm>
              <a:custGeom>
                <a:avLst/>
                <a:gdLst/>
                <a:ahLst/>
                <a:cxnLst/>
                <a:rect l="l" t="t" r="r" b="b"/>
                <a:pathLst>
                  <a:path w="36726" h="35109" extrusionOk="0">
                    <a:moveTo>
                      <a:pt x="29406" y="0"/>
                    </a:moveTo>
                    <a:lnTo>
                      <a:pt x="1" y="14483"/>
                    </a:lnTo>
                    <a:cubicBezTo>
                      <a:pt x="6123" y="26912"/>
                      <a:pt x="15876" y="35108"/>
                      <a:pt x="23654" y="35108"/>
                    </a:cubicBezTo>
                    <a:cubicBezTo>
                      <a:pt x="25175" y="35108"/>
                      <a:pt x="26620" y="34795"/>
                      <a:pt x="27948" y="34139"/>
                    </a:cubicBezTo>
                    <a:cubicBezTo>
                      <a:pt x="36067" y="30142"/>
                      <a:pt x="36726" y="14859"/>
                      <a:pt x="29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sp>
            <p:nvSpPr>
              <p:cNvPr id="1773" name="Google Shape;1773;p40"/>
              <p:cNvSpPr/>
              <p:nvPr/>
            </p:nvSpPr>
            <p:spPr>
              <a:xfrm>
                <a:off x="2081700" y="1176750"/>
                <a:ext cx="324022" cy="410763"/>
              </a:xfrm>
              <a:custGeom>
                <a:avLst/>
                <a:gdLst/>
                <a:ahLst/>
                <a:cxnLst/>
                <a:rect l="l" t="t" r="r" b="b"/>
                <a:pathLst>
                  <a:path w="62103" h="78728" extrusionOk="0">
                    <a:moveTo>
                      <a:pt x="18794" y="0"/>
                    </a:moveTo>
                    <a:cubicBezTo>
                      <a:pt x="18447" y="0"/>
                      <a:pt x="18093" y="79"/>
                      <a:pt x="17759" y="246"/>
                    </a:cubicBezTo>
                    <a:cubicBezTo>
                      <a:pt x="16615" y="810"/>
                      <a:pt x="16129" y="2205"/>
                      <a:pt x="16709" y="3365"/>
                    </a:cubicBezTo>
                    <a:cubicBezTo>
                      <a:pt x="17106" y="4187"/>
                      <a:pt x="17939" y="4650"/>
                      <a:pt x="18813" y="4650"/>
                    </a:cubicBezTo>
                    <a:cubicBezTo>
                      <a:pt x="18906" y="4650"/>
                      <a:pt x="18999" y="4645"/>
                      <a:pt x="19092" y="4635"/>
                    </a:cubicBezTo>
                    <a:cubicBezTo>
                      <a:pt x="20628" y="7707"/>
                      <a:pt x="21114" y="10403"/>
                      <a:pt x="20487" y="12660"/>
                    </a:cubicBezTo>
                    <a:cubicBezTo>
                      <a:pt x="20487" y="12691"/>
                      <a:pt x="20471" y="12723"/>
                      <a:pt x="20455" y="12754"/>
                    </a:cubicBezTo>
                    <a:cubicBezTo>
                      <a:pt x="19771" y="12614"/>
                      <a:pt x="19075" y="12541"/>
                      <a:pt x="18377" y="12541"/>
                    </a:cubicBezTo>
                    <a:cubicBezTo>
                      <a:pt x="16966" y="12541"/>
                      <a:pt x="15549" y="12840"/>
                      <a:pt x="14217" y="13491"/>
                    </a:cubicBezTo>
                    <a:cubicBezTo>
                      <a:pt x="12242" y="14462"/>
                      <a:pt x="10753" y="16093"/>
                      <a:pt x="9828" y="18020"/>
                    </a:cubicBezTo>
                    <a:cubicBezTo>
                      <a:pt x="7681" y="17127"/>
                      <a:pt x="5831" y="15074"/>
                      <a:pt x="4311" y="11907"/>
                    </a:cubicBezTo>
                    <a:cubicBezTo>
                      <a:pt x="4985" y="11233"/>
                      <a:pt x="5204" y="10168"/>
                      <a:pt x="4750" y="9243"/>
                    </a:cubicBezTo>
                    <a:cubicBezTo>
                      <a:pt x="4348" y="8428"/>
                      <a:pt x="3525" y="7947"/>
                      <a:pt x="2665" y="7947"/>
                    </a:cubicBezTo>
                    <a:cubicBezTo>
                      <a:pt x="2318" y="7947"/>
                      <a:pt x="1964" y="8026"/>
                      <a:pt x="1631" y="8193"/>
                    </a:cubicBezTo>
                    <a:cubicBezTo>
                      <a:pt x="471" y="8757"/>
                      <a:pt x="0" y="10152"/>
                      <a:pt x="565" y="11312"/>
                    </a:cubicBezTo>
                    <a:cubicBezTo>
                      <a:pt x="975" y="12132"/>
                      <a:pt x="1796" y="12599"/>
                      <a:pt x="2659" y="12599"/>
                    </a:cubicBezTo>
                    <a:cubicBezTo>
                      <a:pt x="2687" y="12599"/>
                      <a:pt x="2715" y="12598"/>
                      <a:pt x="2743" y="12597"/>
                    </a:cubicBezTo>
                    <a:cubicBezTo>
                      <a:pt x="4468" y="16202"/>
                      <a:pt x="6631" y="18553"/>
                      <a:pt x="9201" y="19604"/>
                    </a:cubicBezTo>
                    <a:cubicBezTo>
                      <a:pt x="8370" y="22300"/>
                      <a:pt x="8527" y="25340"/>
                      <a:pt x="9813" y="27958"/>
                    </a:cubicBezTo>
                    <a:cubicBezTo>
                      <a:pt x="11161" y="30670"/>
                      <a:pt x="13527" y="32535"/>
                      <a:pt x="16223" y="33319"/>
                    </a:cubicBezTo>
                    <a:cubicBezTo>
                      <a:pt x="11960" y="36281"/>
                      <a:pt x="9092" y="45294"/>
                      <a:pt x="9452" y="55858"/>
                    </a:cubicBezTo>
                    <a:cubicBezTo>
                      <a:pt x="9907" y="68696"/>
                      <a:pt x="20753" y="78727"/>
                      <a:pt x="20753" y="78727"/>
                    </a:cubicBezTo>
                    <a:cubicBezTo>
                      <a:pt x="20753" y="78727"/>
                      <a:pt x="29029" y="69887"/>
                      <a:pt x="30268" y="58695"/>
                    </a:cubicBezTo>
                    <a:cubicBezTo>
                      <a:pt x="33371" y="57959"/>
                      <a:pt x="37227" y="56517"/>
                      <a:pt x="40613" y="53805"/>
                    </a:cubicBezTo>
                    <a:cubicBezTo>
                      <a:pt x="47438" y="57876"/>
                      <a:pt x="55429" y="58463"/>
                      <a:pt x="59472" y="58463"/>
                    </a:cubicBezTo>
                    <a:cubicBezTo>
                      <a:pt x="61112" y="58463"/>
                      <a:pt x="62102" y="58366"/>
                      <a:pt x="62102" y="58366"/>
                    </a:cubicBezTo>
                    <a:cubicBezTo>
                      <a:pt x="62102" y="58366"/>
                      <a:pt x="60754" y="43648"/>
                      <a:pt x="50864" y="35466"/>
                    </a:cubicBezTo>
                    <a:cubicBezTo>
                      <a:pt x="44080" y="29871"/>
                      <a:pt x="36785" y="26705"/>
                      <a:pt x="31674" y="26705"/>
                    </a:cubicBezTo>
                    <a:cubicBezTo>
                      <a:pt x="30585" y="26705"/>
                      <a:pt x="29596" y="26848"/>
                      <a:pt x="28731" y="27143"/>
                    </a:cubicBezTo>
                    <a:cubicBezTo>
                      <a:pt x="29750" y="24525"/>
                      <a:pt x="29719" y="21516"/>
                      <a:pt x="28387" y="18804"/>
                    </a:cubicBezTo>
                    <a:cubicBezTo>
                      <a:pt x="27086" y="16187"/>
                      <a:pt x="24766" y="14212"/>
                      <a:pt x="22101" y="13224"/>
                    </a:cubicBezTo>
                    <a:cubicBezTo>
                      <a:pt x="22117" y="13193"/>
                      <a:pt x="22117" y="13177"/>
                      <a:pt x="22133" y="13161"/>
                    </a:cubicBezTo>
                    <a:cubicBezTo>
                      <a:pt x="22885" y="10465"/>
                      <a:pt x="22352" y="7331"/>
                      <a:pt x="20581" y="3804"/>
                    </a:cubicBezTo>
                    <a:cubicBezTo>
                      <a:pt x="21161" y="3130"/>
                      <a:pt x="21302" y="2142"/>
                      <a:pt x="20879" y="1296"/>
                    </a:cubicBezTo>
                    <a:cubicBezTo>
                      <a:pt x="20477" y="481"/>
                      <a:pt x="19654" y="0"/>
                      <a:pt x="18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grpSp>
        <p:sp>
          <p:nvSpPr>
            <p:cNvPr id="175" name="Google Shape;1257;p26">
              <a:extLst>
                <a:ext uri="{FF2B5EF4-FFF2-40B4-BE49-F238E27FC236}">
                  <a16:creationId xmlns:a16="http://schemas.microsoft.com/office/drawing/2014/main" id="{62F4D33F-7DD0-9F3D-5A72-B0AB8B384D30}"/>
                </a:ext>
              </a:extLst>
            </p:cNvPr>
            <p:cNvSpPr/>
            <p:nvPr/>
          </p:nvSpPr>
          <p:spPr>
            <a:xfrm>
              <a:off x="1236121" y="3480539"/>
              <a:ext cx="176400" cy="1764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500"/>
            </a:p>
          </p:txBody>
        </p:sp>
        <p:sp>
          <p:nvSpPr>
            <p:cNvPr id="176" name="Google Shape;1847;p40">
              <a:extLst>
                <a:ext uri="{FF2B5EF4-FFF2-40B4-BE49-F238E27FC236}">
                  <a16:creationId xmlns:a16="http://schemas.microsoft.com/office/drawing/2014/main" id="{D0AF69EE-86C7-524D-690F-E15E916EE6E7}"/>
                </a:ext>
              </a:extLst>
            </p:cNvPr>
            <p:cNvSpPr txBox="1">
              <a:spLocks/>
            </p:cNvSpPr>
            <p:nvPr/>
          </p:nvSpPr>
          <p:spPr>
            <a:xfrm>
              <a:off x="1842812" y="3070290"/>
              <a:ext cx="6149323" cy="1392549"/>
            </a:xfrm>
            <a:prstGeom prst="rect">
              <a:avLst/>
            </a:prstGeom>
            <a:solidFill>
              <a:schemeClr val="accent4">
                <a:lumMod val="20000"/>
                <a:lumOff val="80000"/>
                <a:alpha val="37000"/>
              </a:schemeClr>
            </a:solidFill>
            <a:ln w="3810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7100"/>
                <a:buFont typeface="Lilita One"/>
                <a:buNone/>
                <a:defRPr sz="7100" b="0" i="0" u="none" strike="noStrike" cap="none">
                  <a:solidFill>
                    <a:schemeClr val="lt1"/>
                  </a:solidFill>
                  <a:latin typeface="Lilita One"/>
                  <a:ea typeface="Lilita One"/>
                  <a:cs typeface="Lilita One"/>
                  <a:sym typeface="Lilita One"/>
                </a:defRPr>
              </a:lvl1pPr>
              <a:lvl2pPr marR="0" lvl="1"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2pPr>
              <a:lvl3pPr marR="0" lvl="2"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3pPr>
              <a:lvl4pPr marR="0" lvl="3"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4pPr>
              <a:lvl5pPr marR="0" lvl="4"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5pPr>
              <a:lvl6pPr marR="0" lvl="5"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6pPr>
              <a:lvl7pPr marR="0" lvl="6"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7pPr>
              <a:lvl8pPr marR="0" lvl="7"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8pPr>
              <a:lvl9pPr marR="0" lvl="8" algn="ctr" rtl="0">
                <a:lnSpc>
                  <a:spcPct val="100000"/>
                </a:lnSpc>
                <a:spcBef>
                  <a:spcPts val="0"/>
                </a:spcBef>
                <a:spcAft>
                  <a:spcPts val="0"/>
                </a:spcAft>
                <a:buClr>
                  <a:srgbClr val="191919"/>
                </a:buClr>
                <a:buSzPts val="5200"/>
                <a:buFont typeface="Lilita One"/>
                <a:buNone/>
                <a:defRPr sz="5200" b="0" i="0" u="none" strike="noStrike" cap="none">
                  <a:solidFill>
                    <a:srgbClr val="191919"/>
                  </a:solidFill>
                  <a:latin typeface="Lilita One"/>
                  <a:ea typeface="Lilita One"/>
                  <a:cs typeface="Lilita One"/>
                  <a:sym typeface="Lilita One"/>
                </a:defRPr>
              </a:lvl9pPr>
            </a:lstStyle>
            <a:p>
              <a:r>
                <a:rPr lang="en-US" sz="5500">
                  <a:ln w="196850">
                    <a:solidFill>
                      <a:schemeClr val="bg2"/>
                    </a:solidFill>
                  </a:ln>
                  <a:solidFill>
                    <a:schemeClr val="bg2"/>
                  </a:solidFill>
                  <a:latin typeface="#9Slide07 Stormtrooper" panose="020B0500000000000000" pitchFamily="34" charset="0"/>
                </a:rPr>
                <a:t>Dấu ngoặc kép</a:t>
              </a:r>
            </a:p>
          </p:txBody>
        </p:sp>
        <p:sp>
          <p:nvSpPr>
            <p:cNvPr id="179" name="TextBox 178">
              <a:extLst>
                <a:ext uri="{FF2B5EF4-FFF2-40B4-BE49-F238E27FC236}">
                  <a16:creationId xmlns:a16="http://schemas.microsoft.com/office/drawing/2014/main" id="{240E2426-CFD2-FCFF-795B-86ABF92D32BC}"/>
                </a:ext>
              </a:extLst>
            </p:cNvPr>
            <p:cNvSpPr txBox="1"/>
            <p:nvPr/>
          </p:nvSpPr>
          <p:spPr>
            <a:xfrm>
              <a:off x="2318391" y="3374824"/>
              <a:ext cx="5337341" cy="938719"/>
            </a:xfrm>
            <a:prstGeom prst="rect">
              <a:avLst/>
            </a:prstGeom>
            <a:noFill/>
          </p:spPr>
          <p:txBody>
            <a:bodyPr wrap="square">
              <a:spAutoFit/>
            </a:bodyPr>
            <a:lstStyle/>
            <a:p>
              <a:r>
                <a:rPr lang="en" sz="5500">
                  <a:solidFill>
                    <a:schemeClr val="accent4">
                      <a:lumMod val="40000"/>
                      <a:lumOff val="60000"/>
                    </a:schemeClr>
                  </a:solidFill>
                  <a:latin typeface="#9Slide07 Stormtrooper" panose="020B0500000000000000" pitchFamily="34" charset="0"/>
                </a:rPr>
                <a:t>Dấu ngoặc kép</a:t>
              </a:r>
              <a:endParaRPr lang="en-US" sz="5500">
                <a:solidFill>
                  <a:schemeClr val="accent4">
                    <a:lumMod val="40000"/>
                    <a:lumOff val="60000"/>
                  </a:schemeClr>
                </a:solidFill>
              </a:endParaRPr>
            </a:p>
          </p:txBody>
        </p:sp>
        <p:sp>
          <p:nvSpPr>
            <p:cNvPr id="177" name="TextBox 176">
              <a:extLst>
                <a:ext uri="{FF2B5EF4-FFF2-40B4-BE49-F238E27FC236}">
                  <a16:creationId xmlns:a16="http://schemas.microsoft.com/office/drawing/2014/main" id="{95C09DF7-DFE7-B000-90DE-04A1D673234B}"/>
                </a:ext>
              </a:extLst>
            </p:cNvPr>
            <p:cNvSpPr txBox="1"/>
            <p:nvPr/>
          </p:nvSpPr>
          <p:spPr>
            <a:xfrm>
              <a:off x="2366615" y="3304368"/>
              <a:ext cx="5331561" cy="938719"/>
            </a:xfrm>
            <a:prstGeom prst="rect">
              <a:avLst/>
            </a:prstGeom>
            <a:noFill/>
          </p:spPr>
          <p:txBody>
            <a:bodyPr wrap="square">
              <a:spAutoFit/>
            </a:bodyPr>
            <a:lstStyle/>
            <a:p>
              <a:r>
                <a:rPr lang="en" sz="5500">
                  <a:solidFill>
                    <a:schemeClr val="accent5">
                      <a:lumMod val="75000"/>
                    </a:schemeClr>
                  </a:solidFill>
                  <a:latin typeface="#9Slide07 Stormtrooper" panose="020B0500000000000000" pitchFamily="34" charset="0"/>
                </a:rPr>
                <a:t>Dấu ngoặc kép</a:t>
              </a:r>
              <a:endParaRPr lang="en-US" sz="5500">
                <a:solidFill>
                  <a:schemeClr val="accent5">
                    <a:lumMod val="75000"/>
                  </a:schemeClr>
                </a:solidFill>
              </a:endParaRPr>
            </a:p>
          </p:txBody>
        </p:sp>
      </p:grpSp>
      <p:grpSp>
        <p:nvGrpSpPr>
          <p:cNvPr id="99" name="Google Shape;1375;p29">
            <a:extLst>
              <a:ext uri="{FF2B5EF4-FFF2-40B4-BE49-F238E27FC236}">
                <a16:creationId xmlns:a16="http://schemas.microsoft.com/office/drawing/2014/main" id="{424C1EF3-46DD-2D72-9448-FF03D451654B}"/>
              </a:ext>
            </a:extLst>
          </p:cNvPr>
          <p:cNvGrpSpPr/>
          <p:nvPr/>
        </p:nvGrpSpPr>
        <p:grpSpPr>
          <a:xfrm>
            <a:off x="7583084" y="2616410"/>
            <a:ext cx="1062163" cy="1024061"/>
            <a:chOff x="1864550" y="3507500"/>
            <a:chExt cx="903200" cy="870800"/>
          </a:xfrm>
        </p:grpSpPr>
        <p:sp>
          <p:nvSpPr>
            <p:cNvPr id="100" name="Google Shape;1376;p29">
              <a:extLst>
                <a:ext uri="{FF2B5EF4-FFF2-40B4-BE49-F238E27FC236}">
                  <a16:creationId xmlns:a16="http://schemas.microsoft.com/office/drawing/2014/main" id="{1C1E1147-0A4E-F196-2C20-AAFDC2729126}"/>
                </a:ext>
              </a:extLst>
            </p:cNvPr>
            <p:cNvSpPr/>
            <p:nvPr/>
          </p:nvSpPr>
          <p:spPr>
            <a:xfrm>
              <a:off x="2370650" y="3632475"/>
              <a:ext cx="159575" cy="221275"/>
            </a:xfrm>
            <a:custGeom>
              <a:avLst/>
              <a:gdLst/>
              <a:ahLst/>
              <a:cxnLst/>
              <a:rect l="l" t="t" r="r" b="b"/>
              <a:pathLst>
                <a:path w="6383" h="8851" extrusionOk="0">
                  <a:moveTo>
                    <a:pt x="6107" y="1"/>
                  </a:moveTo>
                  <a:cubicBezTo>
                    <a:pt x="6101" y="1"/>
                    <a:pt x="6095" y="3"/>
                    <a:pt x="6092" y="9"/>
                  </a:cubicBezTo>
                  <a:cubicBezTo>
                    <a:pt x="5635" y="762"/>
                    <a:pt x="5179" y="1493"/>
                    <a:pt x="4745" y="2246"/>
                  </a:cubicBezTo>
                  <a:cubicBezTo>
                    <a:pt x="4631" y="2429"/>
                    <a:pt x="4174" y="2611"/>
                    <a:pt x="3992" y="2725"/>
                  </a:cubicBezTo>
                  <a:cubicBezTo>
                    <a:pt x="3444" y="3113"/>
                    <a:pt x="2873" y="3479"/>
                    <a:pt x="2303" y="3867"/>
                  </a:cubicBezTo>
                  <a:cubicBezTo>
                    <a:pt x="1549" y="4369"/>
                    <a:pt x="728" y="4620"/>
                    <a:pt x="454" y="5556"/>
                  </a:cubicBezTo>
                  <a:cubicBezTo>
                    <a:pt x="203" y="6491"/>
                    <a:pt x="88" y="7519"/>
                    <a:pt x="20" y="8500"/>
                  </a:cubicBezTo>
                  <a:cubicBezTo>
                    <a:pt x="1" y="8577"/>
                    <a:pt x="161" y="8850"/>
                    <a:pt x="225" y="8850"/>
                  </a:cubicBezTo>
                  <a:cubicBezTo>
                    <a:pt x="236" y="8850"/>
                    <a:pt x="245" y="8841"/>
                    <a:pt x="248" y="8820"/>
                  </a:cubicBezTo>
                  <a:cubicBezTo>
                    <a:pt x="340" y="7861"/>
                    <a:pt x="454" y="6880"/>
                    <a:pt x="682" y="5921"/>
                  </a:cubicBezTo>
                  <a:cubicBezTo>
                    <a:pt x="933" y="4985"/>
                    <a:pt x="2006" y="4597"/>
                    <a:pt x="2782" y="4095"/>
                  </a:cubicBezTo>
                  <a:cubicBezTo>
                    <a:pt x="3284" y="3752"/>
                    <a:pt x="3786" y="3410"/>
                    <a:pt x="4311" y="3068"/>
                  </a:cubicBezTo>
                  <a:cubicBezTo>
                    <a:pt x="4471" y="2954"/>
                    <a:pt x="4859" y="2817"/>
                    <a:pt x="4950" y="2611"/>
                  </a:cubicBezTo>
                  <a:cubicBezTo>
                    <a:pt x="5407" y="1881"/>
                    <a:pt x="5863" y="1150"/>
                    <a:pt x="6320" y="397"/>
                  </a:cubicBezTo>
                  <a:cubicBezTo>
                    <a:pt x="6382" y="314"/>
                    <a:pt x="6177" y="1"/>
                    <a:pt x="610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77;p29">
              <a:extLst>
                <a:ext uri="{FF2B5EF4-FFF2-40B4-BE49-F238E27FC236}">
                  <a16:creationId xmlns:a16="http://schemas.microsoft.com/office/drawing/2014/main" id="{1CC268BD-CBEB-8653-24E1-6107D4BA8ED1}"/>
                </a:ext>
              </a:extLst>
            </p:cNvPr>
            <p:cNvSpPr/>
            <p:nvPr/>
          </p:nvSpPr>
          <p:spPr>
            <a:xfrm>
              <a:off x="2047025" y="3833675"/>
              <a:ext cx="267675" cy="50325"/>
            </a:xfrm>
            <a:custGeom>
              <a:avLst/>
              <a:gdLst/>
              <a:ahLst/>
              <a:cxnLst/>
              <a:rect l="l" t="t" r="r" b="b"/>
              <a:pathLst>
                <a:path w="10707" h="2013" extrusionOk="0">
                  <a:moveTo>
                    <a:pt x="7277" y="1"/>
                  </a:moveTo>
                  <a:cubicBezTo>
                    <a:pt x="6670" y="1"/>
                    <a:pt x="6101" y="323"/>
                    <a:pt x="5455" y="543"/>
                  </a:cubicBezTo>
                  <a:cubicBezTo>
                    <a:pt x="4816" y="749"/>
                    <a:pt x="4177" y="954"/>
                    <a:pt x="3515" y="1160"/>
                  </a:cubicBezTo>
                  <a:cubicBezTo>
                    <a:pt x="3320" y="1225"/>
                    <a:pt x="2937" y="1435"/>
                    <a:pt x="2704" y="1435"/>
                  </a:cubicBezTo>
                  <a:cubicBezTo>
                    <a:pt x="2693" y="1435"/>
                    <a:pt x="2682" y="1435"/>
                    <a:pt x="2671" y="1434"/>
                  </a:cubicBezTo>
                  <a:cubicBezTo>
                    <a:pt x="1803" y="1319"/>
                    <a:pt x="959" y="1228"/>
                    <a:pt x="92" y="1114"/>
                  </a:cubicBezTo>
                  <a:cubicBezTo>
                    <a:pt x="0" y="1114"/>
                    <a:pt x="137" y="1525"/>
                    <a:pt x="251" y="1525"/>
                  </a:cubicBezTo>
                  <a:cubicBezTo>
                    <a:pt x="1119" y="1639"/>
                    <a:pt x="1963" y="1753"/>
                    <a:pt x="2831" y="1844"/>
                  </a:cubicBezTo>
                  <a:cubicBezTo>
                    <a:pt x="2844" y="1846"/>
                    <a:pt x="2858" y="1846"/>
                    <a:pt x="2872" y="1846"/>
                  </a:cubicBezTo>
                  <a:cubicBezTo>
                    <a:pt x="3098" y="1846"/>
                    <a:pt x="3413" y="1681"/>
                    <a:pt x="3607" y="1616"/>
                  </a:cubicBezTo>
                  <a:cubicBezTo>
                    <a:pt x="4177" y="1434"/>
                    <a:pt x="4771" y="1251"/>
                    <a:pt x="5341" y="1046"/>
                  </a:cubicBezTo>
                  <a:cubicBezTo>
                    <a:pt x="6020" y="837"/>
                    <a:pt x="6738" y="429"/>
                    <a:pt x="7436" y="429"/>
                  </a:cubicBezTo>
                  <a:cubicBezTo>
                    <a:pt x="7653" y="429"/>
                    <a:pt x="7869" y="469"/>
                    <a:pt x="8080" y="566"/>
                  </a:cubicBezTo>
                  <a:cubicBezTo>
                    <a:pt x="8971" y="954"/>
                    <a:pt x="9815" y="1479"/>
                    <a:pt x="10614" y="2004"/>
                  </a:cubicBezTo>
                  <a:cubicBezTo>
                    <a:pt x="10623" y="2010"/>
                    <a:pt x="10631" y="2012"/>
                    <a:pt x="10637" y="2012"/>
                  </a:cubicBezTo>
                  <a:cubicBezTo>
                    <a:pt x="10706" y="2012"/>
                    <a:pt x="10584" y="1679"/>
                    <a:pt x="10500" y="1616"/>
                  </a:cubicBezTo>
                  <a:cubicBezTo>
                    <a:pt x="9701" y="1091"/>
                    <a:pt x="8834" y="521"/>
                    <a:pt x="7921" y="133"/>
                  </a:cubicBezTo>
                  <a:cubicBezTo>
                    <a:pt x="7698" y="39"/>
                    <a:pt x="7485" y="1"/>
                    <a:pt x="727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78;p29">
              <a:extLst>
                <a:ext uri="{FF2B5EF4-FFF2-40B4-BE49-F238E27FC236}">
                  <a16:creationId xmlns:a16="http://schemas.microsoft.com/office/drawing/2014/main" id="{7B080196-3CD5-7B97-2328-F27039E8E54A}"/>
                </a:ext>
              </a:extLst>
            </p:cNvPr>
            <p:cNvSpPr/>
            <p:nvPr/>
          </p:nvSpPr>
          <p:spPr>
            <a:xfrm>
              <a:off x="2375625" y="3865450"/>
              <a:ext cx="255100" cy="108525"/>
            </a:xfrm>
            <a:custGeom>
              <a:avLst/>
              <a:gdLst/>
              <a:ahLst/>
              <a:cxnLst/>
              <a:rect l="l" t="t" r="r" b="b"/>
              <a:pathLst>
                <a:path w="10204" h="4341" extrusionOk="0">
                  <a:moveTo>
                    <a:pt x="3146" y="1"/>
                  </a:moveTo>
                  <a:cubicBezTo>
                    <a:pt x="2223" y="1"/>
                    <a:pt x="1266" y="152"/>
                    <a:pt x="369" y="322"/>
                  </a:cubicBezTo>
                  <a:cubicBezTo>
                    <a:pt x="281" y="322"/>
                    <a:pt x="1" y="620"/>
                    <a:pt x="105" y="620"/>
                  </a:cubicBezTo>
                  <a:cubicBezTo>
                    <a:pt x="109" y="620"/>
                    <a:pt x="113" y="620"/>
                    <a:pt x="118" y="619"/>
                  </a:cubicBezTo>
                  <a:cubicBezTo>
                    <a:pt x="1076" y="459"/>
                    <a:pt x="2035" y="322"/>
                    <a:pt x="3017" y="300"/>
                  </a:cubicBezTo>
                  <a:cubicBezTo>
                    <a:pt x="3998" y="300"/>
                    <a:pt x="4637" y="1235"/>
                    <a:pt x="5322" y="1852"/>
                  </a:cubicBezTo>
                  <a:cubicBezTo>
                    <a:pt x="5778" y="2263"/>
                    <a:pt x="6235" y="2673"/>
                    <a:pt x="6714" y="3061"/>
                  </a:cubicBezTo>
                  <a:cubicBezTo>
                    <a:pt x="6851" y="3221"/>
                    <a:pt x="7102" y="3518"/>
                    <a:pt x="7308" y="3586"/>
                  </a:cubicBezTo>
                  <a:cubicBezTo>
                    <a:pt x="8152" y="3837"/>
                    <a:pt x="8974" y="4089"/>
                    <a:pt x="9818" y="4340"/>
                  </a:cubicBezTo>
                  <a:cubicBezTo>
                    <a:pt x="9822" y="4340"/>
                    <a:pt x="9827" y="4341"/>
                    <a:pt x="9831" y="4341"/>
                  </a:cubicBezTo>
                  <a:cubicBezTo>
                    <a:pt x="9951" y="4341"/>
                    <a:pt x="10203" y="4042"/>
                    <a:pt x="10115" y="4020"/>
                  </a:cubicBezTo>
                  <a:cubicBezTo>
                    <a:pt x="9293" y="3769"/>
                    <a:pt x="8449" y="3518"/>
                    <a:pt x="7627" y="3267"/>
                  </a:cubicBezTo>
                  <a:cubicBezTo>
                    <a:pt x="7422" y="3221"/>
                    <a:pt x="7125" y="2833"/>
                    <a:pt x="6965" y="2696"/>
                  </a:cubicBezTo>
                  <a:cubicBezTo>
                    <a:pt x="6440" y="2240"/>
                    <a:pt x="5938" y="1783"/>
                    <a:pt x="5436" y="1327"/>
                  </a:cubicBezTo>
                  <a:cubicBezTo>
                    <a:pt x="4751" y="733"/>
                    <a:pt x="4295" y="3"/>
                    <a:pt x="3336" y="3"/>
                  </a:cubicBezTo>
                  <a:cubicBezTo>
                    <a:pt x="3273" y="1"/>
                    <a:pt x="3210" y="1"/>
                    <a:pt x="3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79;p29">
              <a:extLst>
                <a:ext uri="{FF2B5EF4-FFF2-40B4-BE49-F238E27FC236}">
                  <a16:creationId xmlns:a16="http://schemas.microsoft.com/office/drawing/2014/main" id="{05C34825-6DAB-36B2-7536-CE6784B6F4C4}"/>
                </a:ext>
              </a:extLst>
            </p:cNvPr>
            <p:cNvSpPr/>
            <p:nvPr/>
          </p:nvSpPr>
          <p:spPr>
            <a:xfrm>
              <a:off x="2242500" y="3902225"/>
              <a:ext cx="90350" cy="251175"/>
            </a:xfrm>
            <a:custGeom>
              <a:avLst/>
              <a:gdLst/>
              <a:ahLst/>
              <a:cxnLst/>
              <a:rect l="l" t="t" r="r" b="b"/>
              <a:pathLst>
                <a:path w="3614" h="10047" extrusionOk="0">
                  <a:moveTo>
                    <a:pt x="3458" y="1"/>
                  </a:moveTo>
                  <a:cubicBezTo>
                    <a:pt x="3354" y="1"/>
                    <a:pt x="3220" y="24"/>
                    <a:pt x="3183" y="61"/>
                  </a:cubicBezTo>
                  <a:cubicBezTo>
                    <a:pt x="2430" y="700"/>
                    <a:pt x="1677" y="1408"/>
                    <a:pt x="1083" y="2184"/>
                  </a:cubicBezTo>
                  <a:cubicBezTo>
                    <a:pt x="490" y="2937"/>
                    <a:pt x="786" y="3736"/>
                    <a:pt x="832" y="4649"/>
                  </a:cubicBezTo>
                  <a:cubicBezTo>
                    <a:pt x="878" y="5334"/>
                    <a:pt x="900" y="6019"/>
                    <a:pt x="946" y="6703"/>
                  </a:cubicBezTo>
                  <a:cubicBezTo>
                    <a:pt x="946" y="6909"/>
                    <a:pt x="1060" y="7388"/>
                    <a:pt x="969" y="7571"/>
                  </a:cubicBezTo>
                  <a:cubicBezTo>
                    <a:pt x="649" y="8392"/>
                    <a:pt x="330" y="9191"/>
                    <a:pt x="10" y="9990"/>
                  </a:cubicBezTo>
                  <a:cubicBezTo>
                    <a:pt x="1" y="10028"/>
                    <a:pt x="67" y="10046"/>
                    <a:pt x="150" y="10046"/>
                  </a:cubicBezTo>
                  <a:cubicBezTo>
                    <a:pt x="267" y="10046"/>
                    <a:pt x="417" y="10011"/>
                    <a:pt x="444" y="9944"/>
                  </a:cubicBezTo>
                  <a:cubicBezTo>
                    <a:pt x="764" y="9146"/>
                    <a:pt x="1106" y="8347"/>
                    <a:pt x="1425" y="7525"/>
                  </a:cubicBezTo>
                  <a:cubicBezTo>
                    <a:pt x="1494" y="7342"/>
                    <a:pt x="1403" y="6954"/>
                    <a:pt x="1403" y="6726"/>
                  </a:cubicBezTo>
                  <a:cubicBezTo>
                    <a:pt x="1357" y="6133"/>
                    <a:pt x="1334" y="5516"/>
                    <a:pt x="1289" y="4900"/>
                  </a:cubicBezTo>
                  <a:cubicBezTo>
                    <a:pt x="1243" y="3964"/>
                    <a:pt x="900" y="2891"/>
                    <a:pt x="1517" y="2138"/>
                  </a:cubicBezTo>
                  <a:cubicBezTo>
                    <a:pt x="2133" y="1385"/>
                    <a:pt x="2841" y="700"/>
                    <a:pt x="3571" y="61"/>
                  </a:cubicBezTo>
                  <a:cubicBezTo>
                    <a:pt x="3613" y="19"/>
                    <a:pt x="3547"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80;p29">
              <a:extLst>
                <a:ext uri="{FF2B5EF4-FFF2-40B4-BE49-F238E27FC236}">
                  <a16:creationId xmlns:a16="http://schemas.microsoft.com/office/drawing/2014/main" id="{04EA4665-1FB7-3206-E3C5-B77AE7C4AEA7}"/>
                </a:ext>
              </a:extLst>
            </p:cNvPr>
            <p:cNvSpPr/>
            <p:nvPr/>
          </p:nvSpPr>
          <p:spPr>
            <a:xfrm>
              <a:off x="2344900" y="3923725"/>
              <a:ext cx="275050" cy="454575"/>
            </a:xfrm>
            <a:custGeom>
              <a:avLst/>
              <a:gdLst/>
              <a:ahLst/>
              <a:cxnLst/>
              <a:rect l="l" t="t" r="r" b="b"/>
              <a:pathLst>
                <a:path w="11002" h="18183" extrusionOk="0">
                  <a:moveTo>
                    <a:pt x="2534" y="0"/>
                  </a:moveTo>
                  <a:lnTo>
                    <a:pt x="0" y="1233"/>
                  </a:lnTo>
                  <a:cubicBezTo>
                    <a:pt x="0" y="1233"/>
                    <a:pt x="8110" y="18183"/>
                    <a:pt x="9501" y="18183"/>
                  </a:cubicBezTo>
                  <a:cubicBezTo>
                    <a:pt x="9524" y="18183"/>
                    <a:pt x="9545" y="18178"/>
                    <a:pt x="9564" y="18169"/>
                  </a:cubicBezTo>
                  <a:cubicBezTo>
                    <a:pt x="11002" y="17461"/>
                    <a:pt x="2534" y="0"/>
                    <a:pt x="2534"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81;p29">
              <a:extLst>
                <a:ext uri="{FF2B5EF4-FFF2-40B4-BE49-F238E27FC236}">
                  <a16:creationId xmlns:a16="http://schemas.microsoft.com/office/drawing/2014/main" id="{2BDD4678-16C3-B611-00E2-0A15EB8DAA74}"/>
                </a:ext>
              </a:extLst>
            </p:cNvPr>
            <p:cNvSpPr/>
            <p:nvPr/>
          </p:nvSpPr>
          <p:spPr>
            <a:xfrm>
              <a:off x="2364850" y="3977025"/>
              <a:ext cx="40450" cy="26025"/>
            </a:xfrm>
            <a:custGeom>
              <a:avLst/>
              <a:gdLst/>
              <a:ahLst/>
              <a:cxnLst/>
              <a:rect l="l" t="t" r="r" b="b"/>
              <a:pathLst>
                <a:path w="1618" h="1041" extrusionOk="0">
                  <a:moveTo>
                    <a:pt x="1451" y="1"/>
                  </a:moveTo>
                  <a:cubicBezTo>
                    <a:pt x="1409" y="1"/>
                    <a:pt x="1353" y="18"/>
                    <a:pt x="1279" y="59"/>
                  </a:cubicBezTo>
                  <a:cubicBezTo>
                    <a:pt x="868" y="310"/>
                    <a:pt x="435" y="539"/>
                    <a:pt x="1" y="721"/>
                  </a:cubicBezTo>
                  <a:cubicBezTo>
                    <a:pt x="47" y="835"/>
                    <a:pt x="92" y="927"/>
                    <a:pt x="138" y="1041"/>
                  </a:cubicBezTo>
                  <a:cubicBezTo>
                    <a:pt x="572" y="858"/>
                    <a:pt x="960" y="630"/>
                    <a:pt x="1348" y="402"/>
                  </a:cubicBezTo>
                  <a:cubicBezTo>
                    <a:pt x="1548" y="274"/>
                    <a:pt x="1618" y="1"/>
                    <a:pt x="1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82;p29">
              <a:extLst>
                <a:ext uri="{FF2B5EF4-FFF2-40B4-BE49-F238E27FC236}">
                  <a16:creationId xmlns:a16="http://schemas.microsoft.com/office/drawing/2014/main" id="{D76C8F36-71A7-C8B0-F196-7784A8D92887}"/>
                </a:ext>
              </a:extLst>
            </p:cNvPr>
            <p:cNvSpPr/>
            <p:nvPr/>
          </p:nvSpPr>
          <p:spPr>
            <a:xfrm>
              <a:off x="2403000" y="3997900"/>
              <a:ext cx="44050" cy="24225"/>
            </a:xfrm>
            <a:custGeom>
              <a:avLst/>
              <a:gdLst/>
              <a:ahLst/>
              <a:cxnLst/>
              <a:rect l="l" t="t" r="r" b="b"/>
              <a:pathLst>
                <a:path w="1762" h="969" extrusionOk="0">
                  <a:moveTo>
                    <a:pt x="1625" y="0"/>
                  </a:moveTo>
                  <a:cubicBezTo>
                    <a:pt x="1214" y="183"/>
                    <a:pt x="803" y="365"/>
                    <a:pt x="392" y="525"/>
                  </a:cubicBezTo>
                  <a:cubicBezTo>
                    <a:pt x="196" y="604"/>
                    <a:pt x="0" y="968"/>
                    <a:pt x="195" y="968"/>
                  </a:cubicBezTo>
                  <a:cubicBezTo>
                    <a:pt x="227" y="968"/>
                    <a:pt x="269" y="959"/>
                    <a:pt x="324" y="936"/>
                  </a:cubicBezTo>
                  <a:cubicBezTo>
                    <a:pt x="803" y="754"/>
                    <a:pt x="1282" y="525"/>
                    <a:pt x="1762" y="297"/>
                  </a:cubicBezTo>
                  <a:cubicBezTo>
                    <a:pt x="1716" y="183"/>
                    <a:pt x="1670" y="92"/>
                    <a:pt x="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83;p29">
              <a:extLst>
                <a:ext uri="{FF2B5EF4-FFF2-40B4-BE49-F238E27FC236}">
                  <a16:creationId xmlns:a16="http://schemas.microsoft.com/office/drawing/2014/main" id="{091E4B9B-7273-A045-35D9-89FE115B4E9E}"/>
                </a:ext>
              </a:extLst>
            </p:cNvPr>
            <p:cNvSpPr/>
            <p:nvPr/>
          </p:nvSpPr>
          <p:spPr>
            <a:xfrm>
              <a:off x="2399675" y="4048075"/>
              <a:ext cx="41275" cy="25750"/>
            </a:xfrm>
            <a:custGeom>
              <a:avLst/>
              <a:gdLst/>
              <a:ahLst/>
              <a:cxnLst/>
              <a:rect l="l" t="t" r="r" b="b"/>
              <a:pathLst>
                <a:path w="1651" h="1030" extrusionOk="0">
                  <a:moveTo>
                    <a:pt x="1504" y="0"/>
                  </a:moveTo>
                  <a:cubicBezTo>
                    <a:pt x="1463" y="0"/>
                    <a:pt x="1404" y="21"/>
                    <a:pt x="1324" y="70"/>
                  </a:cubicBezTo>
                  <a:cubicBezTo>
                    <a:pt x="890" y="321"/>
                    <a:pt x="457" y="527"/>
                    <a:pt x="0" y="732"/>
                  </a:cubicBezTo>
                  <a:cubicBezTo>
                    <a:pt x="69" y="824"/>
                    <a:pt x="114" y="938"/>
                    <a:pt x="160" y="1029"/>
                  </a:cubicBezTo>
                  <a:cubicBezTo>
                    <a:pt x="571" y="846"/>
                    <a:pt x="982" y="641"/>
                    <a:pt x="1370" y="390"/>
                  </a:cubicBezTo>
                  <a:cubicBezTo>
                    <a:pt x="1566" y="265"/>
                    <a:pt x="165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84;p29">
              <a:extLst>
                <a:ext uri="{FF2B5EF4-FFF2-40B4-BE49-F238E27FC236}">
                  <a16:creationId xmlns:a16="http://schemas.microsoft.com/office/drawing/2014/main" id="{2C9DD7C0-7BB9-1304-C3BB-BFEB2717E0CF}"/>
                </a:ext>
              </a:extLst>
            </p:cNvPr>
            <p:cNvSpPr/>
            <p:nvPr/>
          </p:nvSpPr>
          <p:spPr>
            <a:xfrm>
              <a:off x="2438525" y="4069800"/>
              <a:ext cx="41625" cy="23075"/>
            </a:xfrm>
            <a:custGeom>
              <a:avLst/>
              <a:gdLst/>
              <a:ahLst/>
              <a:cxnLst/>
              <a:rect l="l" t="t" r="r" b="b"/>
              <a:pathLst>
                <a:path w="1665" h="923" extrusionOk="0">
                  <a:moveTo>
                    <a:pt x="1528" y="0"/>
                  </a:moveTo>
                  <a:cubicBezTo>
                    <a:pt x="1162" y="183"/>
                    <a:pt x="774" y="343"/>
                    <a:pt x="386" y="502"/>
                  </a:cubicBezTo>
                  <a:cubicBezTo>
                    <a:pt x="210" y="561"/>
                    <a:pt x="0" y="923"/>
                    <a:pt x="190" y="923"/>
                  </a:cubicBezTo>
                  <a:cubicBezTo>
                    <a:pt x="221" y="923"/>
                    <a:pt x="263" y="913"/>
                    <a:pt x="318" y="890"/>
                  </a:cubicBezTo>
                  <a:cubicBezTo>
                    <a:pt x="774" y="731"/>
                    <a:pt x="1231" y="525"/>
                    <a:pt x="1665" y="297"/>
                  </a:cubicBezTo>
                  <a:cubicBezTo>
                    <a:pt x="1619" y="183"/>
                    <a:pt x="1573" y="92"/>
                    <a:pt x="15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85;p29">
              <a:extLst>
                <a:ext uri="{FF2B5EF4-FFF2-40B4-BE49-F238E27FC236}">
                  <a16:creationId xmlns:a16="http://schemas.microsoft.com/office/drawing/2014/main" id="{8FFF792E-41C7-80F1-FF24-03D478829F99}"/>
                </a:ext>
              </a:extLst>
            </p:cNvPr>
            <p:cNvSpPr/>
            <p:nvPr/>
          </p:nvSpPr>
          <p:spPr>
            <a:xfrm>
              <a:off x="2448750" y="4145150"/>
              <a:ext cx="39250" cy="25100"/>
            </a:xfrm>
            <a:custGeom>
              <a:avLst/>
              <a:gdLst/>
              <a:ahLst/>
              <a:cxnLst/>
              <a:rect l="l" t="t" r="r" b="b"/>
              <a:pathLst>
                <a:path w="1570" h="1004" extrusionOk="0">
                  <a:moveTo>
                    <a:pt x="1410" y="0"/>
                  </a:moveTo>
                  <a:cubicBezTo>
                    <a:pt x="1368" y="0"/>
                    <a:pt x="1309" y="20"/>
                    <a:pt x="1233" y="68"/>
                  </a:cubicBezTo>
                  <a:cubicBezTo>
                    <a:pt x="845" y="319"/>
                    <a:pt x="434" y="524"/>
                    <a:pt x="0" y="707"/>
                  </a:cubicBezTo>
                  <a:cubicBezTo>
                    <a:pt x="46" y="798"/>
                    <a:pt x="114" y="912"/>
                    <a:pt x="160" y="1004"/>
                  </a:cubicBezTo>
                  <a:cubicBezTo>
                    <a:pt x="548" y="821"/>
                    <a:pt x="936" y="615"/>
                    <a:pt x="1301" y="410"/>
                  </a:cubicBezTo>
                  <a:cubicBezTo>
                    <a:pt x="1500" y="284"/>
                    <a:pt x="1570" y="0"/>
                    <a:pt x="14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86;p29">
              <a:extLst>
                <a:ext uri="{FF2B5EF4-FFF2-40B4-BE49-F238E27FC236}">
                  <a16:creationId xmlns:a16="http://schemas.microsoft.com/office/drawing/2014/main" id="{8EDF6124-2093-8338-CA8E-B8B7E739EECE}"/>
                </a:ext>
              </a:extLst>
            </p:cNvPr>
            <p:cNvSpPr/>
            <p:nvPr/>
          </p:nvSpPr>
          <p:spPr>
            <a:xfrm>
              <a:off x="2485150" y="4168525"/>
              <a:ext cx="38375" cy="21750"/>
            </a:xfrm>
            <a:custGeom>
              <a:avLst/>
              <a:gdLst/>
              <a:ahLst/>
              <a:cxnLst/>
              <a:rect l="l" t="t" r="r" b="b"/>
              <a:pathLst>
                <a:path w="1535" h="870" extrusionOk="0">
                  <a:moveTo>
                    <a:pt x="1397" y="0"/>
                  </a:moveTo>
                  <a:cubicBezTo>
                    <a:pt x="1078" y="160"/>
                    <a:pt x="735" y="297"/>
                    <a:pt x="393" y="434"/>
                  </a:cubicBezTo>
                  <a:cubicBezTo>
                    <a:pt x="214" y="513"/>
                    <a:pt x="0" y="870"/>
                    <a:pt x="205" y="870"/>
                  </a:cubicBezTo>
                  <a:cubicBezTo>
                    <a:pt x="235" y="870"/>
                    <a:pt x="275" y="862"/>
                    <a:pt x="325" y="845"/>
                  </a:cubicBezTo>
                  <a:cubicBezTo>
                    <a:pt x="735" y="685"/>
                    <a:pt x="1146" y="502"/>
                    <a:pt x="1534" y="320"/>
                  </a:cubicBezTo>
                  <a:cubicBezTo>
                    <a:pt x="1489" y="205"/>
                    <a:pt x="1443" y="114"/>
                    <a:pt x="1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87;p29">
              <a:extLst>
                <a:ext uri="{FF2B5EF4-FFF2-40B4-BE49-F238E27FC236}">
                  <a16:creationId xmlns:a16="http://schemas.microsoft.com/office/drawing/2014/main" id="{4867E5FC-CE98-CCEE-4C9E-F415840417BF}"/>
                </a:ext>
              </a:extLst>
            </p:cNvPr>
            <p:cNvSpPr/>
            <p:nvPr/>
          </p:nvSpPr>
          <p:spPr>
            <a:xfrm>
              <a:off x="2503525" y="4249575"/>
              <a:ext cx="34700" cy="22825"/>
            </a:xfrm>
            <a:custGeom>
              <a:avLst/>
              <a:gdLst/>
              <a:ahLst/>
              <a:cxnLst/>
              <a:rect l="l" t="t" r="r" b="b"/>
              <a:pathLst>
                <a:path w="1388" h="913" extrusionOk="0">
                  <a:moveTo>
                    <a:pt x="1228" y="0"/>
                  </a:moveTo>
                  <a:cubicBezTo>
                    <a:pt x="1186" y="0"/>
                    <a:pt x="1127" y="20"/>
                    <a:pt x="1050" y="68"/>
                  </a:cubicBezTo>
                  <a:cubicBezTo>
                    <a:pt x="708" y="273"/>
                    <a:pt x="366" y="456"/>
                    <a:pt x="0" y="616"/>
                  </a:cubicBezTo>
                  <a:cubicBezTo>
                    <a:pt x="69" y="730"/>
                    <a:pt x="115" y="821"/>
                    <a:pt x="160" y="912"/>
                  </a:cubicBezTo>
                  <a:cubicBezTo>
                    <a:pt x="503" y="752"/>
                    <a:pt x="822" y="593"/>
                    <a:pt x="1119" y="387"/>
                  </a:cubicBezTo>
                  <a:cubicBezTo>
                    <a:pt x="1317" y="279"/>
                    <a:pt x="1387" y="0"/>
                    <a:pt x="1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88;p29">
              <a:extLst>
                <a:ext uri="{FF2B5EF4-FFF2-40B4-BE49-F238E27FC236}">
                  <a16:creationId xmlns:a16="http://schemas.microsoft.com/office/drawing/2014/main" id="{9A1655C7-52D6-1B92-67C1-A3DE74FBA662}"/>
                </a:ext>
              </a:extLst>
            </p:cNvPr>
            <p:cNvSpPr/>
            <p:nvPr/>
          </p:nvSpPr>
          <p:spPr>
            <a:xfrm>
              <a:off x="2535375" y="4276375"/>
              <a:ext cx="30950" cy="18350"/>
            </a:xfrm>
            <a:custGeom>
              <a:avLst/>
              <a:gdLst/>
              <a:ahLst/>
              <a:cxnLst/>
              <a:rect l="l" t="t" r="r" b="b"/>
              <a:pathLst>
                <a:path w="1238" h="734" extrusionOk="0">
                  <a:moveTo>
                    <a:pt x="1123" y="0"/>
                  </a:moveTo>
                  <a:cubicBezTo>
                    <a:pt x="895" y="91"/>
                    <a:pt x="644" y="205"/>
                    <a:pt x="416" y="297"/>
                  </a:cubicBezTo>
                  <a:cubicBezTo>
                    <a:pt x="217" y="376"/>
                    <a:pt x="0" y="733"/>
                    <a:pt x="205" y="733"/>
                  </a:cubicBezTo>
                  <a:cubicBezTo>
                    <a:pt x="235" y="733"/>
                    <a:pt x="274" y="725"/>
                    <a:pt x="324" y="708"/>
                  </a:cubicBezTo>
                  <a:cubicBezTo>
                    <a:pt x="644" y="593"/>
                    <a:pt x="941" y="457"/>
                    <a:pt x="1237" y="320"/>
                  </a:cubicBezTo>
                  <a:cubicBezTo>
                    <a:pt x="1214" y="205"/>
                    <a:pt x="1169" y="114"/>
                    <a:pt x="1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89;p29">
              <a:extLst>
                <a:ext uri="{FF2B5EF4-FFF2-40B4-BE49-F238E27FC236}">
                  <a16:creationId xmlns:a16="http://schemas.microsoft.com/office/drawing/2014/main" id="{8B4DEACC-9A76-69A7-8968-C83F76E71A48}"/>
                </a:ext>
              </a:extLst>
            </p:cNvPr>
            <p:cNvSpPr/>
            <p:nvPr/>
          </p:nvSpPr>
          <p:spPr>
            <a:xfrm>
              <a:off x="2266150" y="3516200"/>
              <a:ext cx="58350" cy="247275"/>
            </a:xfrm>
            <a:custGeom>
              <a:avLst/>
              <a:gdLst/>
              <a:ahLst/>
              <a:cxnLst/>
              <a:rect l="l" t="t" r="r" b="b"/>
              <a:pathLst>
                <a:path w="2334" h="9891" extrusionOk="0">
                  <a:moveTo>
                    <a:pt x="2258" y="1"/>
                  </a:moveTo>
                  <a:cubicBezTo>
                    <a:pt x="2176" y="1"/>
                    <a:pt x="2017" y="82"/>
                    <a:pt x="1963" y="164"/>
                  </a:cubicBezTo>
                  <a:cubicBezTo>
                    <a:pt x="1050" y="1510"/>
                    <a:pt x="0" y="3154"/>
                    <a:pt x="91" y="4843"/>
                  </a:cubicBezTo>
                  <a:cubicBezTo>
                    <a:pt x="183" y="6532"/>
                    <a:pt x="822" y="8267"/>
                    <a:pt x="1415" y="9841"/>
                  </a:cubicBezTo>
                  <a:cubicBezTo>
                    <a:pt x="1425" y="9876"/>
                    <a:pt x="1451" y="9890"/>
                    <a:pt x="1484" y="9890"/>
                  </a:cubicBezTo>
                  <a:cubicBezTo>
                    <a:pt x="1606" y="9890"/>
                    <a:pt x="1834" y="9698"/>
                    <a:pt x="1781" y="9590"/>
                  </a:cubicBezTo>
                  <a:cubicBezTo>
                    <a:pt x="1278" y="8244"/>
                    <a:pt x="868" y="6851"/>
                    <a:pt x="594" y="5436"/>
                  </a:cubicBezTo>
                  <a:cubicBezTo>
                    <a:pt x="206" y="3473"/>
                    <a:pt x="1187" y="1738"/>
                    <a:pt x="2260" y="141"/>
                  </a:cubicBezTo>
                  <a:cubicBezTo>
                    <a:pt x="2334" y="39"/>
                    <a:pt x="2314" y="1"/>
                    <a:pt x="2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90;p29">
              <a:extLst>
                <a:ext uri="{FF2B5EF4-FFF2-40B4-BE49-F238E27FC236}">
                  <a16:creationId xmlns:a16="http://schemas.microsoft.com/office/drawing/2014/main" id="{919B6A6D-BFB8-6733-F1C8-A14ADC2CC6C2}"/>
                </a:ext>
              </a:extLst>
            </p:cNvPr>
            <p:cNvSpPr/>
            <p:nvPr/>
          </p:nvSpPr>
          <p:spPr>
            <a:xfrm>
              <a:off x="2121525" y="3632125"/>
              <a:ext cx="177500" cy="138000"/>
            </a:xfrm>
            <a:custGeom>
              <a:avLst/>
              <a:gdLst/>
              <a:ahLst/>
              <a:cxnLst/>
              <a:rect l="l" t="t" r="r" b="b"/>
              <a:pathLst>
                <a:path w="7100" h="5520" extrusionOk="0">
                  <a:moveTo>
                    <a:pt x="2475" y="0"/>
                  </a:moveTo>
                  <a:cubicBezTo>
                    <a:pt x="1768" y="23"/>
                    <a:pt x="1037" y="183"/>
                    <a:pt x="353" y="388"/>
                  </a:cubicBezTo>
                  <a:cubicBezTo>
                    <a:pt x="231" y="429"/>
                    <a:pt x="1" y="722"/>
                    <a:pt x="112" y="722"/>
                  </a:cubicBezTo>
                  <a:cubicBezTo>
                    <a:pt x="126" y="722"/>
                    <a:pt x="145" y="718"/>
                    <a:pt x="170" y="708"/>
                  </a:cubicBezTo>
                  <a:cubicBezTo>
                    <a:pt x="855" y="525"/>
                    <a:pt x="1540" y="388"/>
                    <a:pt x="2247" y="343"/>
                  </a:cubicBezTo>
                  <a:cubicBezTo>
                    <a:pt x="2291" y="341"/>
                    <a:pt x="2334" y="340"/>
                    <a:pt x="2376" y="340"/>
                  </a:cubicBezTo>
                  <a:cubicBezTo>
                    <a:pt x="3282" y="340"/>
                    <a:pt x="3616" y="809"/>
                    <a:pt x="4096" y="1530"/>
                  </a:cubicBezTo>
                  <a:cubicBezTo>
                    <a:pt x="4986" y="2831"/>
                    <a:pt x="5831" y="4154"/>
                    <a:pt x="6675" y="5501"/>
                  </a:cubicBezTo>
                  <a:cubicBezTo>
                    <a:pt x="6685" y="5514"/>
                    <a:pt x="6700" y="5519"/>
                    <a:pt x="6719" y="5519"/>
                  </a:cubicBezTo>
                  <a:cubicBezTo>
                    <a:pt x="6836" y="5519"/>
                    <a:pt x="7100" y="5300"/>
                    <a:pt x="7041" y="5182"/>
                  </a:cubicBezTo>
                  <a:cubicBezTo>
                    <a:pt x="6128" y="3744"/>
                    <a:pt x="5215" y="2306"/>
                    <a:pt x="4256" y="913"/>
                  </a:cubicBezTo>
                  <a:cubicBezTo>
                    <a:pt x="3754" y="206"/>
                    <a:pt x="3366" y="0"/>
                    <a:pt x="2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91;p29">
              <a:extLst>
                <a:ext uri="{FF2B5EF4-FFF2-40B4-BE49-F238E27FC236}">
                  <a16:creationId xmlns:a16="http://schemas.microsoft.com/office/drawing/2014/main" id="{C70B12BB-8EC9-7F21-579A-D09725929329}"/>
                </a:ext>
              </a:extLst>
            </p:cNvPr>
            <p:cNvSpPr/>
            <p:nvPr/>
          </p:nvSpPr>
          <p:spPr>
            <a:xfrm>
              <a:off x="2239900" y="3751425"/>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92;p29">
              <a:extLst>
                <a:ext uri="{FF2B5EF4-FFF2-40B4-BE49-F238E27FC236}">
                  <a16:creationId xmlns:a16="http://schemas.microsoft.com/office/drawing/2014/main" id="{C6D5F920-020E-68E7-475F-7C865E44FC1E}"/>
                </a:ext>
              </a:extLst>
            </p:cNvPr>
            <p:cNvSpPr/>
            <p:nvPr/>
          </p:nvSpPr>
          <p:spPr>
            <a:xfrm>
              <a:off x="2321500" y="3712050"/>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93;p29">
              <a:extLst>
                <a:ext uri="{FF2B5EF4-FFF2-40B4-BE49-F238E27FC236}">
                  <a16:creationId xmlns:a16="http://schemas.microsoft.com/office/drawing/2014/main" id="{61132E25-1FD0-5414-18FA-0E5730F7E58F}"/>
                </a:ext>
              </a:extLst>
            </p:cNvPr>
            <p:cNvSpPr/>
            <p:nvPr/>
          </p:nvSpPr>
          <p:spPr>
            <a:xfrm>
              <a:off x="2266700" y="3792425"/>
              <a:ext cx="173800" cy="170575"/>
            </a:xfrm>
            <a:custGeom>
              <a:avLst/>
              <a:gdLst/>
              <a:ahLst/>
              <a:cxnLst/>
              <a:rect l="l" t="t" r="r" b="b"/>
              <a:pathLst>
                <a:path w="6952" h="6823" extrusionOk="0">
                  <a:moveTo>
                    <a:pt x="2993" y="0"/>
                  </a:moveTo>
                  <a:cubicBezTo>
                    <a:pt x="2817" y="0"/>
                    <a:pt x="2634" y="16"/>
                    <a:pt x="2443" y="48"/>
                  </a:cubicBezTo>
                  <a:cubicBezTo>
                    <a:pt x="2443" y="48"/>
                    <a:pt x="1" y="687"/>
                    <a:pt x="412" y="3677"/>
                  </a:cubicBezTo>
                  <a:cubicBezTo>
                    <a:pt x="709" y="5728"/>
                    <a:pt x="2348" y="6823"/>
                    <a:pt x="3813" y="6823"/>
                  </a:cubicBezTo>
                  <a:cubicBezTo>
                    <a:pt x="4484" y="6823"/>
                    <a:pt x="5118" y="6593"/>
                    <a:pt x="5570" y="6119"/>
                  </a:cubicBezTo>
                  <a:cubicBezTo>
                    <a:pt x="6952" y="4673"/>
                    <a:pt x="6067" y="0"/>
                    <a:pt x="2993"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4;p29">
              <a:extLst>
                <a:ext uri="{FF2B5EF4-FFF2-40B4-BE49-F238E27FC236}">
                  <a16:creationId xmlns:a16="http://schemas.microsoft.com/office/drawing/2014/main" id="{326F2A3D-B11F-D295-2053-ABC60D932C8A}"/>
                </a:ext>
              </a:extLst>
            </p:cNvPr>
            <p:cNvSpPr/>
            <p:nvPr/>
          </p:nvSpPr>
          <p:spPr>
            <a:xfrm>
              <a:off x="2247300" y="3736300"/>
              <a:ext cx="143275" cy="77825"/>
            </a:xfrm>
            <a:custGeom>
              <a:avLst/>
              <a:gdLst/>
              <a:ahLst/>
              <a:cxnLst/>
              <a:rect l="l" t="t" r="r" b="b"/>
              <a:pathLst>
                <a:path w="5731" h="3113" extrusionOk="0">
                  <a:moveTo>
                    <a:pt x="3547" y="0"/>
                  </a:moveTo>
                  <a:cubicBezTo>
                    <a:pt x="3279" y="0"/>
                    <a:pt x="2984" y="32"/>
                    <a:pt x="2671" y="102"/>
                  </a:cubicBezTo>
                  <a:cubicBezTo>
                    <a:pt x="2671" y="102"/>
                    <a:pt x="1" y="809"/>
                    <a:pt x="47" y="2224"/>
                  </a:cubicBezTo>
                  <a:cubicBezTo>
                    <a:pt x="56" y="2849"/>
                    <a:pt x="558" y="3112"/>
                    <a:pt x="1256" y="3112"/>
                  </a:cubicBezTo>
                  <a:cubicBezTo>
                    <a:pt x="2165" y="3112"/>
                    <a:pt x="3408" y="2667"/>
                    <a:pt x="4338" y="1996"/>
                  </a:cubicBezTo>
                  <a:cubicBezTo>
                    <a:pt x="5731" y="990"/>
                    <a:pt x="5041" y="0"/>
                    <a:pt x="354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95;p29">
              <a:extLst>
                <a:ext uri="{FF2B5EF4-FFF2-40B4-BE49-F238E27FC236}">
                  <a16:creationId xmlns:a16="http://schemas.microsoft.com/office/drawing/2014/main" id="{C97F4B5D-0233-B97D-6769-3A6C0FAE5664}"/>
                </a:ext>
              </a:extLst>
            </p:cNvPr>
            <p:cNvSpPr/>
            <p:nvPr/>
          </p:nvSpPr>
          <p:spPr>
            <a:xfrm>
              <a:off x="2361425" y="3717650"/>
              <a:ext cx="406325" cy="179600"/>
            </a:xfrm>
            <a:custGeom>
              <a:avLst/>
              <a:gdLst/>
              <a:ahLst/>
              <a:cxnLst/>
              <a:rect l="l" t="t" r="r" b="b"/>
              <a:pathLst>
                <a:path w="16253" h="7184" extrusionOk="0">
                  <a:moveTo>
                    <a:pt x="11021" y="1"/>
                  </a:moveTo>
                  <a:cubicBezTo>
                    <a:pt x="7106" y="1"/>
                    <a:pt x="1" y="4682"/>
                    <a:pt x="1" y="4682"/>
                  </a:cubicBezTo>
                  <a:cubicBezTo>
                    <a:pt x="1203" y="6236"/>
                    <a:pt x="4564" y="7183"/>
                    <a:pt x="7921" y="7183"/>
                  </a:cubicBezTo>
                  <a:cubicBezTo>
                    <a:pt x="9347" y="7183"/>
                    <a:pt x="10771" y="7013"/>
                    <a:pt x="12030" y="6645"/>
                  </a:cubicBezTo>
                  <a:cubicBezTo>
                    <a:pt x="16253" y="5435"/>
                    <a:pt x="15613" y="1464"/>
                    <a:pt x="12190" y="186"/>
                  </a:cubicBezTo>
                  <a:cubicBezTo>
                    <a:pt x="11849" y="58"/>
                    <a:pt x="11454" y="1"/>
                    <a:pt x="11021"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96;p29">
              <a:extLst>
                <a:ext uri="{FF2B5EF4-FFF2-40B4-BE49-F238E27FC236}">
                  <a16:creationId xmlns:a16="http://schemas.microsoft.com/office/drawing/2014/main" id="{E1320084-2698-FB96-5304-97820FDC6E9D}"/>
                </a:ext>
              </a:extLst>
            </p:cNvPr>
            <p:cNvSpPr/>
            <p:nvPr/>
          </p:nvSpPr>
          <p:spPr>
            <a:xfrm>
              <a:off x="2679850" y="3728550"/>
              <a:ext cx="25125" cy="53675"/>
            </a:xfrm>
            <a:custGeom>
              <a:avLst/>
              <a:gdLst/>
              <a:ahLst/>
              <a:cxnLst/>
              <a:rect l="l" t="t" r="r" b="b"/>
              <a:pathLst>
                <a:path w="1005" h="2147" extrusionOk="0">
                  <a:moveTo>
                    <a:pt x="0" y="1"/>
                  </a:moveTo>
                  <a:cubicBezTo>
                    <a:pt x="229" y="389"/>
                    <a:pt x="411" y="800"/>
                    <a:pt x="548" y="1211"/>
                  </a:cubicBezTo>
                  <a:cubicBezTo>
                    <a:pt x="594" y="1416"/>
                    <a:pt x="640" y="1599"/>
                    <a:pt x="685" y="1781"/>
                  </a:cubicBezTo>
                  <a:cubicBezTo>
                    <a:pt x="799" y="1895"/>
                    <a:pt x="913" y="2009"/>
                    <a:pt x="1005" y="2146"/>
                  </a:cubicBezTo>
                  <a:cubicBezTo>
                    <a:pt x="982" y="1987"/>
                    <a:pt x="982" y="1850"/>
                    <a:pt x="959" y="1690"/>
                  </a:cubicBezTo>
                  <a:cubicBezTo>
                    <a:pt x="868" y="1233"/>
                    <a:pt x="731" y="754"/>
                    <a:pt x="503" y="297"/>
                  </a:cubicBezTo>
                  <a:cubicBezTo>
                    <a:pt x="343" y="183"/>
                    <a:pt x="183" y="9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97;p29">
              <a:extLst>
                <a:ext uri="{FF2B5EF4-FFF2-40B4-BE49-F238E27FC236}">
                  <a16:creationId xmlns:a16="http://schemas.microsoft.com/office/drawing/2014/main" id="{EE8C659C-F7D6-C502-804C-93364874912C}"/>
                </a:ext>
              </a:extLst>
            </p:cNvPr>
            <p:cNvSpPr/>
            <p:nvPr/>
          </p:nvSpPr>
          <p:spPr>
            <a:xfrm>
              <a:off x="2685550" y="3785050"/>
              <a:ext cx="21150" cy="75350"/>
            </a:xfrm>
            <a:custGeom>
              <a:avLst/>
              <a:gdLst/>
              <a:ahLst/>
              <a:cxnLst/>
              <a:rect l="l" t="t" r="r" b="b"/>
              <a:pathLst>
                <a:path w="846" h="3014" extrusionOk="0">
                  <a:moveTo>
                    <a:pt x="777" y="0"/>
                  </a:moveTo>
                  <a:lnTo>
                    <a:pt x="777" y="0"/>
                  </a:lnTo>
                  <a:cubicBezTo>
                    <a:pt x="745" y="65"/>
                    <a:pt x="667" y="130"/>
                    <a:pt x="608" y="130"/>
                  </a:cubicBezTo>
                  <a:cubicBezTo>
                    <a:pt x="583" y="130"/>
                    <a:pt x="562" y="119"/>
                    <a:pt x="549" y="92"/>
                  </a:cubicBezTo>
                  <a:lnTo>
                    <a:pt x="526" y="92"/>
                  </a:lnTo>
                  <a:cubicBezTo>
                    <a:pt x="594" y="1028"/>
                    <a:pt x="389" y="1941"/>
                    <a:pt x="1" y="2785"/>
                  </a:cubicBezTo>
                  <a:cubicBezTo>
                    <a:pt x="24" y="2876"/>
                    <a:pt x="46" y="2945"/>
                    <a:pt x="92" y="3013"/>
                  </a:cubicBezTo>
                  <a:cubicBezTo>
                    <a:pt x="571" y="2078"/>
                    <a:pt x="845" y="1073"/>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98;p29">
              <a:extLst>
                <a:ext uri="{FF2B5EF4-FFF2-40B4-BE49-F238E27FC236}">
                  <a16:creationId xmlns:a16="http://schemas.microsoft.com/office/drawing/2014/main" id="{A411BAB4-34CB-E857-E1F1-D443D3FB2F44}"/>
                </a:ext>
              </a:extLst>
            </p:cNvPr>
            <p:cNvSpPr/>
            <p:nvPr/>
          </p:nvSpPr>
          <p:spPr>
            <a:xfrm>
              <a:off x="2670150" y="3863800"/>
              <a:ext cx="14300" cy="17700"/>
            </a:xfrm>
            <a:custGeom>
              <a:avLst/>
              <a:gdLst/>
              <a:ahLst/>
              <a:cxnLst/>
              <a:rect l="l" t="t" r="r" b="b"/>
              <a:pathLst>
                <a:path w="572" h="708" extrusionOk="0">
                  <a:moveTo>
                    <a:pt x="434" y="0"/>
                  </a:moveTo>
                  <a:cubicBezTo>
                    <a:pt x="297" y="251"/>
                    <a:pt x="160" y="480"/>
                    <a:pt x="0" y="708"/>
                  </a:cubicBezTo>
                  <a:cubicBezTo>
                    <a:pt x="69" y="685"/>
                    <a:pt x="160" y="662"/>
                    <a:pt x="229" y="617"/>
                  </a:cubicBezTo>
                  <a:cubicBezTo>
                    <a:pt x="343" y="457"/>
                    <a:pt x="457" y="274"/>
                    <a:pt x="571" y="92"/>
                  </a:cubicBezTo>
                  <a:lnTo>
                    <a:pt x="571" y="92"/>
                  </a:lnTo>
                  <a:cubicBezTo>
                    <a:pt x="559" y="98"/>
                    <a:pt x="545" y="101"/>
                    <a:pt x="531" y="101"/>
                  </a:cubicBezTo>
                  <a:cubicBezTo>
                    <a:pt x="492" y="101"/>
                    <a:pt x="451" y="79"/>
                    <a:pt x="434" y="46"/>
                  </a:cubicBezTo>
                  <a:cubicBezTo>
                    <a:pt x="434" y="23"/>
                    <a:pt x="434" y="23"/>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99;p29">
              <a:extLst>
                <a:ext uri="{FF2B5EF4-FFF2-40B4-BE49-F238E27FC236}">
                  <a16:creationId xmlns:a16="http://schemas.microsoft.com/office/drawing/2014/main" id="{FD911858-42D2-6953-610E-AE2547D86637}"/>
                </a:ext>
              </a:extLst>
            </p:cNvPr>
            <p:cNvSpPr/>
            <p:nvPr/>
          </p:nvSpPr>
          <p:spPr>
            <a:xfrm>
              <a:off x="2570300" y="3718275"/>
              <a:ext cx="54225" cy="37700"/>
            </a:xfrm>
            <a:custGeom>
              <a:avLst/>
              <a:gdLst/>
              <a:ahLst/>
              <a:cxnLst/>
              <a:rect l="l" t="t" r="r" b="b"/>
              <a:pathLst>
                <a:path w="2169" h="1508" extrusionOk="0">
                  <a:moveTo>
                    <a:pt x="2168" y="1"/>
                  </a:moveTo>
                  <a:lnTo>
                    <a:pt x="2168" y="1"/>
                  </a:lnTo>
                  <a:cubicBezTo>
                    <a:pt x="2100" y="24"/>
                    <a:pt x="2009" y="24"/>
                    <a:pt x="1940" y="24"/>
                  </a:cubicBezTo>
                  <a:cubicBezTo>
                    <a:pt x="1370" y="594"/>
                    <a:pt x="708" y="1051"/>
                    <a:pt x="0" y="1439"/>
                  </a:cubicBezTo>
                  <a:cubicBezTo>
                    <a:pt x="69" y="1462"/>
                    <a:pt x="137" y="1485"/>
                    <a:pt x="205" y="1507"/>
                  </a:cubicBezTo>
                  <a:cubicBezTo>
                    <a:pt x="411" y="1393"/>
                    <a:pt x="616" y="1256"/>
                    <a:pt x="822" y="1142"/>
                  </a:cubicBezTo>
                  <a:cubicBezTo>
                    <a:pt x="708" y="1097"/>
                    <a:pt x="822" y="891"/>
                    <a:pt x="959" y="868"/>
                  </a:cubicBezTo>
                  <a:cubicBezTo>
                    <a:pt x="1027" y="868"/>
                    <a:pt x="1118" y="868"/>
                    <a:pt x="1210" y="845"/>
                  </a:cubicBezTo>
                  <a:cubicBezTo>
                    <a:pt x="1552" y="594"/>
                    <a:pt x="1872" y="320"/>
                    <a:pt x="2168" y="1"/>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00;p29">
              <a:extLst>
                <a:ext uri="{FF2B5EF4-FFF2-40B4-BE49-F238E27FC236}">
                  <a16:creationId xmlns:a16="http://schemas.microsoft.com/office/drawing/2014/main" id="{66E03DA1-B4B3-54AA-8E3D-1EEB9E06773E}"/>
                </a:ext>
              </a:extLst>
            </p:cNvPr>
            <p:cNvSpPr/>
            <p:nvPr/>
          </p:nvSpPr>
          <p:spPr>
            <a:xfrm>
              <a:off x="2432775" y="3755950"/>
              <a:ext cx="134125" cy="35975"/>
            </a:xfrm>
            <a:custGeom>
              <a:avLst/>
              <a:gdLst/>
              <a:ahLst/>
              <a:cxnLst/>
              <a:rect l="l" t="t" r="r" b="b"/>
              <a:pathLst>
                <a:path w="5365" h="1439" extrusionOk="0">
                  <a:moveTo>
                    <a:pt x="5341" y="0"/>
                  </a:moveTo>
                  <a:cubicBezTo>
                    <a:pt x="3835" y="776"/>
                    <a:pt x="2123" y="1142"/>
                    <a:pt x="434" y="1210"/>
                  </a:cubicBezTo>
                  <a:cubicBezTo>
                    <a:pt x="297" y="1279"/>
                    <a:pt x="160" y="1370"/>
                    <a:pt x="0" y="1438"/>
                  </a:cubicBezTo>
                  <a:cubicBezTo>
                    <a:pt x="1826" y="1416"/>
                    <a:pt x="3721" y="1005"/>
                    <a:pt x="5364" y="183"/>
                  </a:cubicBezTo>
                  <a:cubicBezTo>
                    <a:pt x="5296" y="137"/>
                    <a:pt x="5296" y="69"/>
                    <a:pt x="5341"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01;p29">
              <a:extLst>
                <a:ext uri="{FF2B5EF4-FFF2-40B4-BE49-F238E27FC236}">
                  <a16:creationId xmlns:a16="http://schemas.microsoft.com/office/drawing/2014/main" id="{219C2488-F171-66C6-99B2-82E58259D3CD}"/>
                </a:ext>
              </a:extLst>
            </p:cNvPr>
            <p:cNvSpPr/>
            <p:nvPr/>
          </p:nvSpPr>
          <p:spPr>
            <a:xfrm>
              <a:off x="2588550" y="3738800"/>
              <a:ext cx="117000" cy="49500"/>
            </a:xfrm>
            <a:custGeom>
              <a:avLst/>
              <a:gdLst/>
              <a:ahLst/>
              <a:cxnLst/>
              <a:rect l="l" t="t" r="r" b="b"/>
              <a:pathLst>
                <a:path w="4680" h="1980" extrusionOk="0">
                  <a:moveTo>
                    <a:pt x="966" y="1"/>
                  </a:moveTo>
                  <a:cubicBezTo>
                    <a:pt x="803" y="1"/>
                    <a:pt x="641" y="9"/>
                    <a:pt x="480" y="24"/>
                  </a:cubicBezTo>
                  <a:cubicBezTo>
                    <a:pt x="388" y="47"/>
                    <a:pt x="297" y="47"/>
                    <a:pt x="229" y="47"/>
                  </a:cubicBezTo>
                  <a:cubicBezTo>
                    <a:pt x="115" y="70"/>
                    <a:pt x="0" y="276"/>
                    <a:pt x="92" y="321"/>
                  </a:cubicBezTo>
                  <a:lnTo>
                    <a:pt x="137" y="321"/>
                  </a:lnTo>
                  <a:cubicBezTo>
                    <a:pt x="385" y="282"/>
                    <a:pt x="637" y="262"/>
                    <a:pt x="890" y="262"/>
                  </a:cubicBezTo>
                  <a:cubicBezTo>
                    <a:pt x="2240" y="262"/>
                    <a:pt x="3598" y="826"/>
                    <a:pt x="4406" y="1942"/>
                  </a:cubicBezTo>
                  <a:lnTo>
                    <a:pt x="4429" y="1942"/>
                  </a:lnTo>
                  <a:cubicBezTo>
                    <a:pt x="4442" y="1969"/>
                    <a:pt x="4463" y="1980"/>
                    <a:pt x="4488" y="1980"/>
                  </a:cubicBezTo>
                  <a:cubicBezTo>
                    <a:pt x="4547" y="1980"/>
                    <a:pt x="4625" y="1915"/>
                    <a:pt x="4657" y="1850"/>
                  </a:cubicBezTo>
                  <a:cubicBezTo>
                    <a:pt x="4680" y="1828"/>
                    <a:pt x="4680" y="1782"/>
                    <a:pt x="4657" y="1736"/>
                  </a:cubicBezTo>
                  <a:cubicBezTo>
                    <a:pt x="4565" y="1599"/>
                    <a:pt x="4451" y="1485"/>
                    <a:pt x="4337" y="1371"/>
                  </a:cubicBezTo>
                  <a:cubicBezTo>
                    <a:pt x="3469" y="463"/>
                    <a:pt x="2209" y="1"/>
                    <a:pt x="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02;p29">
              <a:extLst>
                <a:ext uri="{FF2B5EF4-FFF2-40B4-BE49-F238E27FC236}">
                  <a16:creationId xmlns:a16="http://schemas.microsoft.com/office/drawing/2014/main" id="{06500DF8-FFB0-FEB3-9AD5-6A2D7B19307D}"/>
                </a:ext>
              </a:extLst>
            </p:cNvPr>
            <p:cNvSpPr/>
            <p:nvPr/>
          </p:nvSpPr>
          <p:spPr>
            <a:xfrm>
              <a:off x="2671300" y="3835275"/>
              <a:ext cx="17700" cy="31050"/>
            </a:xfrm>
            <a:custGeom>
              <a:avLst/>
              <a:gdLst/>
              <a:ahLst/>
              <a:cxnLst/>
              <a:rect l="l" t="t" r="r" b="b"/>
              <a:pathLst>
                <a:path w="708" h="1242" extrusionOk="0">
                  <a:moveTo>
                    <a:pt x="160" y="0"/>
                  </a:moveTo>
                  <a:cubicBezTo>
                    <a:pt x="160" y="23"/>
                    <a:pt x="160" y="23"/>
                    <a:pt x="160" y="23"/>
                  </a:cubicBezTo>
                  <a:cubicBezTo>
                    <a:pt x="114" y="160"/>
                    <a:pt x="69" y="274"/>
                    <a:pt x="0" y="388"/>
                  </a:cubicBezTo>
                  <a:cubicBezTo>
                    <a:pt x="160" y="639"/>
                    <a:pt x="274" y="890"/>
                    <a:pt x="388" y="1141"/>
                  </a:cubicBezTo>
                  <a:cubicBezTo>
                    <a:pt x="388" y="1164"/>
                    <a:pt x="388" y="1164"/>
                    <a:pt x="388" y="1187"/>
                  </a:cubicBezTo>
                  <a:cubicBezTo>
                    <a:pt x="405" y="1220"/>
                    <a:pt x="446" y="1242"/>
                    <a:pt x="485" y="1242"/>
                  </a:cubicBezTo>
                  <a:cubicBezTo>
                    <a:pt x="499" y="1242"/>
                    <a:pt x="513" y="1239"/>
                    <a:pt x="525" y="1233"/>
                  </a:cubicBezTo>
                  <a:cubicBezTo>
                    <a:pt x="616" y="1210"/>
                    <a:pt x="708" y="1119"/>
                    <a:pt x="662" y="1027"/>
                  </a:cubicBezTo>
                  <a:cubicBezTo>
                    <a:pt x="662" y="1027"/>
                    <a:pt x="662" y="1004"/>
                    <a:pt x="662" y="1004"/>
                  </a:cubicBezTo>
                  <a:cubicBezTo>
                    <a:pt x="616" y="936"/>
                    <a:pt x="594" y="867"/>
                    <a:pt x="571" y="776"/>
                  </a:cubicBezTo>
                  <a:cubicBezTo>
                    <a:pt x="434" y="525"/>
                    <a:pt x="320" y="251"/>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03;p29">
              <a:extLst>
                <a:ext uri="{FF2B5EF4-FFF2-40B4-BE49-F238E27FC236}">
                  <a16:creationId xmlns:a16="http://schemas.microsoft.com/office/drawing/2014/main" id="{16FDA8C9-14F3-E50A-E698-5859D6077B07}"/>
                </a:ext>
              </a:extLst>
            </p:cNvPr>
            <p:cNvSpPr/>
            <p:nvPr/>
          </p:nvSpPr>
          <p:spPr>
            <a:xfrm>
              <a:off x="2565150" y="3754075"/>
              <a:ext cx="109025" cy="85200"/>
            </a:xfrm>
            <a:custGeom>
              <a:avLst/>
              <a:gdLst/>
              <a:ahLst/>
              <a:cxnLst/>
              <a:rect l="l" t="t" r="r" b="b"/>
              <a:pathLst>
                <a:path w="4361" h="3408" extrusionOk="0">
                  <a:moveTo>
                    <a:pt x="170" y="1"/>
                  </a:moveTo>
                  <a:cubicBezTo>
                    <a:pt x="121" y="1"/>
                    <a:pt x="84" y="38"/>
                    <a:pt x="46" y="75"/>
                  </a:cubicBezTo>
                  <a:cubicBezTo>
                    <a:pt x="1" y="144"/>
                    <a:pt x="1" y="212"/>
                    <a:pt x="69" y="258"/>
                  </a:cubicBezTo>
                  <a:lnTo>
                    <a:pt x="92" y="258"/>
                  </a:lnTo>
                  <a:cubicBezTo>
                    <a:pt x="1165" y="600"/>
                    <a:pt x="2146" y="1194"/>
                    <a:pt x="2968" y="1970"/>
                  </a:cubicBezTo>
                  <a:cubicBezTo>
                    <a:pt x="3014" y="1924"/>
                    <a:pt x="3082" y="1901"/>
                    <a:pt x="3128" y="1856"/>
                  </a:cubicBezTo>
                  <a:cubicBezTo>
                    <a:pt x="3175" y="1821"/>
                    <a:pt x="3205" y="1807"/>
                    <a:pt x="3222" y="1807"/>
                  </a:cubicBezTo>
                  <a:cubicBezTo>
                    <a:pt x="3274" y="1807"/>
                    <a:pt x="3218" y="1925"/>
                    <a:pt x="3150" y="1993"/>
                  </a:cubicBezTo>
                  <a:cubicBezTo>
                    <a:pt x="3105" y="2016"/>
                    <a:pt x="3082" y="2038"/>
                    <a:pt x="3036" y="2061"/>
                  </a:cubicBezTo>
                  <a:cubicBezTo>
                    <a:pt x="3447" y="2449"/>
                    <a:pt x="3812" y="2906"/>
                    <a:pt x="4132" y="3408"/>
                  </a:cubicBezTo>
                  <a:cubicBezTo>
                    <a:pt x="4132" y="3385"/>
                    <a:pt x="4155" y="3362"/>
                    <a:pt x="4155" y="3339"/>
                  </a:cubicBezTo>
                  <a:cubicBezTo>
                    <a:pt x="4175" y="3278"/>
                    <a:pt x="4268" y="3199"/>
                    <a:pt x="4337" y="3199"/>
                  </a:cubicBezTo>
                  <a:cubicBezTo>
                    <a:pt x="4345" y="3199"/>
                    <a:pt x="4353" y="3200"/>
                    <a:pt x="4360" y="3202"/>
                  </a:cubicBezTo>
                  <a:cubicBezTo>
                    <a:pt x="3470" y="1742"/>
                    <a:pt x="2032" y="623"/>
                    <a:pt x="411" y="75"/>
                  </a:cubicBezTo>
                  <a:cubicBezTo>
                    <a:pt x="343" y="53"/>
                    <a:pt x="275" y="30"/>
                    <a:pt x="206" y="7"/>
                  </a:cubicBezTo>
                  <a:cubicBezTo>
                    <a:pt x="193" y="3"/>
                    <a:pt x="182" y="1"/>
                    <a:pt x="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04;p29">
              <a:extLst>
                <a:ext uri="{FF2B5EF4-FFF2-40B4-BE49-F238E27FC236}">
                  <a16:creationId xmlns:a16="http://schemas.microsoft.com/office/drawing/2014/main" id="{21A7AD68-0F17-16D9-5E64-8AC8B9277061}"/>
                </a:ext>
              </a:extLst>
            </p:cNvPr>
            <p:cNvSpPr/>
            <p:nvPr/>
          </p:nvSpPr>
          <p:spPr>
            <a:xfrm>
              <a:off x="2416225" y="3827275"/>
              <a:ext cx="190600" cy="48525"/>
            </a:xfrm>
            <a:custGeom>
              <a:avLst/>
              <a:gdLst/>
              <a:ahLst/>
              <a:cxnLst/>
              <a:rect l="l" t="t" r="r" b="b"/>
              <a:pathLst>
                <a:path w="7624" h="1941" extrusionOk="0">
                  <a:moveTo>
                    <a:pt x="7624" y="1"/>
                  </a:moveTo>
                  <a:lnTo>
                    <a:pt x="7624" y="1"/>
                  </a:lnTo>
                  <a:cubicBezTo>
                    <a:pt x="7396" y="69"/>
                    <a:pt x="7167" y="137"/>
                    <a:pt x="6939" y="183"/>
                  </a:cubicBezTo>
                  <a:cubicBezTo>
                    <a:pt x="4794" y="1187"/>
                    <a:pt x="2351" y="1644"/>
                    <a:pt x="0" y="1781"/>
                  </a:cubicBezTo>
                  <a:cubicBezTo>
                    <a:pt x="137" y="1827"/>
                    <a:pt x="297" y="1895"/>
                    <a:pt x="457" y="1941"/>
                  </a:cubicBezTo>
                  <a:cubicBezTo>
                    <a:pt x="2945" y="1758"/>
                    <a:pt x="5478" y="1165"/>
                    <a:pt x="7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05;p29">
              <a:extLst>
                <a:ext uri="{FF2B5EF4-FFF2-40B4-BE49-F238E27FC236}">
                  <a16:creationId xmlns:a16="http://schemas.microsoft.com/office/drawing/2014/main" id="{20F8407E-2A89-E8DE-111E-4CDFD21E6B1F}"/>
                </a:ext>
              </a:extLst>
            </p:cNvPr>
            <p:cNvSpPr/>
            <p:nvPr/>
          </p:nvSpPr>
          <p:spPr>
            <a:xfrm>
              <a:off x="2614225" y="3799225"/>
              <a:ext cx="32775" cy="23500"/>
            </a:xfrm>
            <a:custGeom>
              <a:avLst/>
              <a:gdLst/>
              <a:ahLst/>
              <a:cxnLst/>
              <a:rect l="l" t="t" r="r" b="b"/>
              <a:pathLst>
                <a:path w="1311" h="940" extrusionOk="0">
                  <a:moveTo>
                    <a:pt x="1259" y="1"/>
                  </a:moveTo>
                  <a:cubicBezTo>
                    <a:pt x="1242" y="1"/>
                    <a:pt x="1212" y="15"/>
                    <a:pt x="1165" y="50"/>
                  </a:cubicBezTo>
                  <a:cubicBezTo>
                    <a:pt x="1119" y="95"/>
                    <a:pt x="1051" y="118"/>
                    <a:pt x="1005" y="164"/>
                  </a:cubicBezTo>
                  <a:cubicBezTo>
                    <a:pt x="685" y="392"/>
                    <a:pt x="343" y="620"/>
                    <a:pt x="1" y="803"/>
                  </a:cubicBezTo>
                  <a:cubicBezTo>
                    <a:pt x="46" y="826"/>
                    <a:pt x="46" y="894"/>
                    <a:pt x="23" y="940"/>
                  </a:cubicBezTo>
                  <a:cubicBezTo>
                    <a:pt x="389" y="735"/>
                    <a:pt x="731" y="506"/>
                    <a:pt x="1073" y="255"/>
                  </a:cubicBezTo>
                  <a:cubicBezTo>
                    <a:pt x="1119" y="232"/>
                    <a:pt x="1142" y="210"/>
                    <a:pt x="1187" y="187"/>
                  </a:cubicBezTo>
                  <a:cubicBezTo>
                    <a:pt x="1255" y="119"/>
                    <a:pt x="1311" y="1"/>
                    <a:pt x="1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06;p29">
              <a:extLst>
                <a:ext uri="{FF2B5EF4-FFF2-40B4-BE49-F238E27FC236}">
                  <a16:creationId xmlns:a16="http://schemas.microsoft.com/office/drawing/2014/main" id="{11E7C2BF-4580-9FC1-B328-9628EC806607}"/>
                </a:ext>
              </a:extLst>
            </p:cNvPr>
            <p:cNvSpPr/>
            <p:nvPr/>
          </p:nvSpPr>
          <p:spPr>
            <a:xfrm>
              <a:off x="2403675" y="3803875"/>
              <a:ext cx="211725" cy="36675"/>
            </a:xfrm>
            <a:custGeom>
              <a:avLst/>
              <a:gdLst/>
              <a:ahLst/>
              <a:cxnLst/>
              <a:rect l="l" t="t" r="r" b="b"/>
              <a:pathLst>
                <a:path w="8469" h="1467" extrusionOk="0">
                  <a:moveTo>
                    <a:pt x="320" y="1"/>
                  </a:moveTo>
                  <a:cubicBezTo>
                    <a:pt x="205" y="69"/>
                    <a:pt x="114" y="115"/>
                    <a:pt x="0" y="183"/>
                  </a:cubicBezTo>
                  <a:cubicBezTo>
                    <a:pt x="1414" y="1067"/>
                    <a:pt x="3076" y="1466"/>
                    <a:pt x="4739" y="1466"/>
                  </a:cubicBezTo>
                  <a:cubicBezTo>
                    <a:pt x="5653" y="1466"/>
                    <a:pt x="6567" y="1346"/>
                    <a:pt x="7441" y="1119"/>
                  </a:cubicBezTo>
                  <a:cubicBezTo>
                    <a:pt x="7669" y="1073"/>
                    <a:pt x="7898" y="1005"/>
                    <a:pt x="8126" y="937"/>
                  </a:cubicBezTo>
                  <a:cubicBezTo>
                    <a:pt x="8194" y="914"/>
                    <a:pt x="8263" y="891"/>
                    <a:pt x="8331" y="868"/>
                  </a:cubicBezTo>
                  <a:cubicBezTo>
                    <a:pt x="8377" y="845"/>
                    <a:pt x="8423" y="800"/>
                    <a:pt x="8445" y="754"/>
                  </a:cubicBezTo>
                  <a:cubicBezTo>
                    <a:pt x="8468" y="708"/>
                    <a:pt x="8468" y="640"/>
                    <a:pt x="8423" y="617"/>
                  </a:cubicBezTo>
                  <a:cubicBezTo>
                    <a:pt x="8400" y="617"/>
                    <a:pt x="8377" y="617"/>
                    <a:pt x="8354" y="640"/>
                  </a:cubicBezTo>
                  <a:cubicBezTo>
                    <a:pt x="7279" y="1014"/>
                    <a:pt x="6103" y="1215"/>
                    <a:pt x="4926" y="1215"/>
                  </a:cubicBezTo>
                  <a:cubicBezTo>
                    <a:pt x="3305" y="1215"/>
                    <a:pt x="1682" y="834"/>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07;p29">
              <a:extLst>
                <a:ext uri="{FF2B5EF4-FFF2-40B4-BE49-F238E27FC236}">
                  <a16:creationId xmlns:a16="http://schemas.microsoft.com/office/drawing/2014/main" id="{6F05D344-B568-1C0D-1D3B-E55A94213CAF}"/>
                </a:ext>
              </a:extLst>
            </p:cNvPr>
            <p:cNvSpPr/>
            <p:nvPr/>
          </p:nvSpPr>
          <p:spPr>
            <a:xfrm>
              <a:off x="2614800" y="3834025"/>
              <a:ext cx="60500" cy="59475"/>
            </a:xfrm>
            <a:custGeom>
              <a:avLst/>
              <a:gdLst/>
              <a:ahLst/>
              <a:cxnLst/>
              <a:rect l="l" t="t" r="r" b="b"/>
              <a:pathLst>
                <a:path w="2420" h="2379" extrusionOk="0">
                  <a:moveTo>
                    <a:pt x="2351" y="1"/>
                  </a:moveTo>
                  <a:cubicBezTo>
                    <a:pt x="2282" y="1"/>
                    <a:pt x="2189" y="80"/>
                    <a:pt x="2169" y="141"/>
                  </a:cubicBezTo>
                  <a:cubicBezTo>
                    <a:pt x="2169" y="164"/>
                    <a:pt x="2146" y="187"/>
                    <a:pt x="2146" y="210"/>
                  </a:cubicBezTo>
                  <a:cubicBezTo>
                    <a:pt x="1804" y="1169"/>
                    <a:pt x="982" y="1853"/>
                    <a:pt x="0" y="2378"/>
                  </a:cubicBezTo>
                  <a:cubicBezTo>
                    <a:pt x="160" y="2355"/>
                    <a:pt x="320" y="2333"/>
                    <a:pt x="480" y="2310"/>
                  </a:cubicBezTo>
                  <a:cubicBezTo>
                    <a:pt x="1256" y="1830"/>
                    <a:pt x="1918" y="1214"/>
                    <a:pt x="2283" y="438"/>
                  </a:cubicBezTo>
                  <a:cubicBezTo>
                    <a:pt x="2329" y="324"/>
                    <a:pt x="2374" y="210"/>
                    <a:pt x="2420" y="73"/>
                  </a:cubicBezTo>
                  <a:cubicBezTo>
                    <a:pt x="2420" y="73"/>
                    <a:pt x="2420" y="73"/>
                    <a:pt x="2420" y="50"/>
                  </a:cubicBezTo>
                  <a:cubicBezTo>
                    <a:pt x="2420" y="27"/>
                    <a:pt x="2420" y="4"/>
                    <a:pt x="2374" y="4"/>
                  </a:cubicBezTo>
                  <a:cubicBezTo>
                    <a:pt x="2367" y="2"/>
                    <a:pt x="2359" y="1"/>
                    <a:pt x="2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08;p29">
              <a:extLst>
                <a:ext uri="{FF2B5EF4-FFF2-40B4-BE49-F238E27FC236}">
                  <a16:creationId xmlns:a16="http://schemas.microsoft.com/office/drawing/2014/main" id="{87418700-53B3-3719-A765-5CB8D72F3F15}"/>
                </a:ext>
              </a:extLst>
            </p:cNvPr>
            <p:cNvSpPr/>
            <p:nvPr/>
          </p:nvSpPr>
          <p:spPr>
            <a:xfrm>
              <a:off x="2358575" y="3507525"/>
              <a:ext cx="358600" cy="335175"/>
            </a:xfrm>
            <a:custGeom>
              <a:avLst/>
              <a:gdLst/>
              <a:ahLst/>
              <a:cxnLst/>
              <a:rect l="l" t="t" r="r" b="b"/>
              <a:pathLst>
                <a:path w="14344" h="13407" extrusionOk="0">
                  <a:moveTo>
                    <a:pt x="7656" y="1"/>
                  </a:moveTo>
                  <a:cubicBezTo>
                    <a:pt x="7009" y="1"/>
                    <a:pt x="6317" y="131"/>
                    <a:pt x="5593" y="419"/>
                  </a:cubicBezTo>
                  <a:cubicBezTo>
                    <a:pt x="1" y="2656"/>
                    <a:pt x="115" y="13087"/>
                    <a:pt x="115" y="13087"/>
                  </a:cubicBezTo>
                  <a:lnTo>
                    <a:pt x="526" y="13407"/>
                  </a:lnTo>
                  <a:cubicBezTo>
                    <a:pt x="526" y="13407"/>
                    <a:pt x="6209" y="12950"/>
                    <a:pt x="10546" y="9207"/>
                  </a:cubicBezTo>
                  <a:cubicBezTo>
                    <a:pt x="14344" y="5946"/>
                    <a:pt x="12027" y="1"/>
                    <a:pt x="7656"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09;p29">
              <a:extLst>
                <a:ext uri="{FF2B5EF4-FFF2-40B4-BE49-F238E27FC236}">
                  <a16:creationId xmlns:a16="http://schemas.microsoft.com/office/drawing/2014/main" id="{8AD0E258-A1AF-0BCF-67B0-67A406643564}"/>
                </a:ext>
              </a:extLst>
            </p:cNvPr>
            <p:cNvSpPr/>
            <p:nvPr/>
          </p:nvSpPr>
          <p:spPr>
            <a:xfrm>
              <a:off x="2022000" y="3854675"/>
              <a:ext cx="314925" cy="289975"/>
            </a:xfrm>
            <a:custGeom>
              <a:avLst/>
              <a:gdLst/>
              <a:ahLst/>
              <a:cxnLst/>
              <a:rect l="l" t="t" r="r" b="b"/>
              <a:pathLst>
                <a:path w="12597" h="11599" extrusionOk="0">
                  <a:moveTo>
                    <a:pt x="11912" y="0"/>
                  </a:moveTo>
                  <a:cubicBezTo>
                    <a:pt x="11911" y="0"/>
                    <a:pt x="1960" y="3264"/>
                    <a:pt x="841" y="6756"/>
                  </a:cubicBezTo>
                  <a:cubicBezTo>
                    <a:pt x="0" y="9314"/>
                    <a:pt x="1255" y="11599"/>
                    <a:pt x="3409" y="11599"/>
                  </a:cubicBezTo>
                  <a:cubicBezTo>
                    <a:pt x="4176" y="11599"/>
                    <a:pt x="5058" y="11309"/>
                    <a:pt x="6000" y="10637"/>
                  </a:cubicBezTo>
                  <a:cubicBezTo>
                    <a:pt x="9561" y="8103"/>
                    <a:pt x="12596" y="2716"/>
                    <a:pt x="11912"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10;p29">
              <a:extLst>
                <a:ext uri="{FF2B5EF4-FFF2-40B4-BE49-F238E27FC236}">
                  <a16:creationId xmlns:a16="http://schemas.microsoft.com/office/drawing/2014/main" id="{54A264A6-7255-F042-9707-34DECCE3CF07}"/>
                </a:ext>
              </a:extLst>
            </p:cNvPr>
            <p:cNvSpPr/>
            <p:nvPr/>
          </p:nvSpPr>
          <p:spPr>
            <a:xfrm>
              <a:off x="2067550" y="4089200"/>
              <a:ext cx="69650" cy="36550"/>
            </a:xfrm>
            <a:custGeom>
              <a:avLst/>
              <a:gdLst/>
              <a:ahLst/>
              <a:cxnLst/>
              <a:rect l="l" t="t" r="r" b="b"/>
              <a:pathLst>
                <a:path w="2786" h="1462" extrusionOk="0">
                  <a:moveTo>
                    <a:pt x="229" y="0"/>
                  </a:moveTo>
                  <a:cubicBezTo>
                    <a:pt x="229" y="0"/>
                    <a:pt x="229" y="23"/>
                    <a:pt x="229" y="23"/>
                  </a:cubicBezTo>
                  <a:cubicBezTo>
                    <a:pt x="247" y="94"/>
                    <a:pt x="167" y="152"/>
                    <a:pt x="77" y="152"/>
                  </a:cubicBezTo>
                  <a:cubicBezTo>
                    <a:pt x="52" y="152"/>
                    <a:pt x="26" y="147"/>
                    <a:pt x="1" y="137"/>
                  </a:cubicBezTo>
                  <a:lnTo>
                    <a:pt x="1" y="137"/>
                  </a:lnTo>
                  <a:cubicBezTo>
                    <a:pt x="823" y="868"/>
                    <a:pt x="1758" y="1279"/>
                    <a:pt x="2786" y="1461"/>
                  </a:cubicBezTo>
                  <a:cubicBezTo>
                    <a:pt x="2740" y="1393"/>
                    <a:pt x="2717" y="1324"/>
                    <a:pt x="2671" y="1256"/>
                  </a:cubicBezTo>
                  <a:cubicBezTo>
                    <a:pt x="1758" y="1050"/>
                    <a:pt x="914" y="639"/>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11;p29">
              <a:extLst>
                <a:ext uri="{FF2B5EF4-FFF2-40B4-BE49-F238E27FC236}">
                  <a16:creationId xmlns:a16="http://schemas.microsoft.com/office/drawing/2014/main" id="{30E840D1-2EA7-58E6-C753-C98096085BC8}"/>
                </a:ext>
              </a:extLst>
            </p:cNvPr>
            <p:cNvSpPr/>
            <p:nvPr/>
          </p:nvSpPr>
          <p:spPr>
            <a:xfrm>
              <a:off x="2036750" y="4037850"/>
              <a:ext cx="28550" cy="53075"/>
            </a:xfrm>
            <a:custGeom>
              <a:avLst/>
              <a:gdLst/>
              <a:ahLst/>
              <a:cxnLst/>
              <a:rect l="l" t="t" r="r" b="b"/>
              <a:pathLst>
                <a:path w="1142" h="2123" extrusionOk="0">
                  <a:moveTo>
                    <a:pt x="92" y="0"/>
                  </a:moveTo>
                  <a:cubicBezTo>
                    <a:pt x="46" y="205"/>
                    <a:pt x="23" y="388"/>
                    <a:pt x="0" y="594"/>
                  </a:cubicBezTo>
                  <a:cubicBezTo>
                    <a:pt x="229" y="1027"/>
                    <a:pt x="503" y="1438"/>
                    <a:pt x="822" y="1803"/>
                  </a:cubicBezTo>
                  <a:cubicBezTo>
                    <a:pt x="936" y="1917"/>
                    <a:pt x="1028" y="2032"/>
                    <a:pt x="1142" y="2123"/>
                  </a:cubicBezTo>
                  <a:cubicBezTo>
                    <a:pt x="1096" y="1963"/>
                    <a:pt x="1073" y="1803"/>
                    <a:pt x="1050" y="1643"/>
                  </a:cubicBezTo>
                  <a:cubicBezTo>
                    <a:pt x="936" y="1484"/>
                    <a:pt x="822" y="1347"/>
                    <a:pt x="708" y="1187"/>
                  </a:cubicBezTo>
                  <a:cubicBezTo>
                    <a:pt x="480" y="822"/>
                    <a:pt x="251" y="411"/>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12;p29">
              <a:extLst>
                <a:ext uri="{FF2B5EF4-FFF2-40B4-BE49-F238E27FC236}">
                  <a16:creationId xmlns:a16="http://schemas.microsoft.com/office/drawing/2014/main" id="{50E747F1-7A01-C0BF-16C9-829FBFED9691}"/>
                </a:ext>
              </a:extLst>
            </p:cNvPr>
            <p:cNvSpPr/>
            <p:nvPr/>
          </p:nvSpPr>
          <p:spPr>
            <a:xfrm>
              <a:off x="2131475" y="3883775"/>
              <a:ext cx="110725" cy="85625"/>
            </a:xfrm>
            <a:custGeom>
              <a:avLst/>
              <a:gdLst/>
              <a:ahLst/>
              <a:cxnLst/>
              <a:rect l="l" t="t" r="r" b="b"/>
              <a:pathLst>
                <a:path w="4429" h="3425" extrusionOk="0">
                  <a:moveTo>
                    <a:pt x="4428" y="0"/>
                  </a:moveTo>
                  <a:lnTo>
                    <a:pt x="4428" y="0"/>
                  </a:lnTo>
                  <a:cubicBezTo>
                    <a:pt x="4292" y="69"/>
                    <a:pt x="4132" y="137"/>
                    <a:pt x="3972" y="206"/>
                  </a:cubicBezTo>
                  <a:cubicBezTo>
                    <a:pt x="2899" y="1484"/>
                    <a:pt x="1530" y="2602"/>
                    <a:pt x="0" y="3287"/>
                  </a:cubicBezTo>
                  <a:cubicBezTo>
                    <a:pt x="69" y="3310"/>
                    <a:pt x="137" y="3333"/>
                    <a:pt x="114" y="3424"/>
                  </a:cubicBezTo>
                  <a:cubicBezTo>
                    <a:pt x="1781" y="2648"/>
                    <a:pt x="3287" y="1415"/>
                    <a:pt x="4428"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13;p29">
              <a:extLst>
                <a:ext uri="{FF2B5EF4-FFF2-40B4-BE49-F238E27FC236}">
                  <a16:creationId xmlns:a16="http://schemas.microsoft.com/office/drawing/2014/main" id="{7C39DD20-7AF0-AA0B-920D-2B7B5BE246CD}"/>
                </a:ext>
              </a:extLst>
            </p:cNvPr>
            <p:cNvSpPr/>
            <p:nvPr/>
          </p:nvSpPr>
          <p:spPr>
            <a:xfrm>
              <a:off x="2065850" y="3968225"/>
              <a:ext cx="61075" cy="20000"/>
            </a:xfrm>
            <a:custGeom>
              <a:avLst/>
              <a:gdLst/>
              <a:ahLst/>
              <a:cxnLst/>
              <a:rect l="l" t="t" r="r" b="b"/>
              <a:pathLst>
                <a:path w="2443" h="800" extrusionOk="0">
                  <a:moveTo>
                    <a:pt x="1497" y="346"/>
                  </a:moveTo>
                  <a:lnTo>
                    <a:pt x="1497" y="346"/>
                  </a:lnTo>
                  <a:cubicBezTo>
                    <a:pt x="1489" y="348"/>
                    <a:pt x="1482" y="350"/>
                    <a:pt x="1475" y="352"/>
                  </a:cubicBezTo>
                  <a:lnTo>
                    <a:pt x="1475" y="352"/>
                  </a:lnTo>
                  <a:cubicBezTo>
                    <a:pt x="1482" y="350"/>
                    <a:pt x="1490" y="348"/>
                    <a:pt x="1497" y="346"/>
                  </a:cubicBezTo>
                  <a:close/>
                  <a:moveTo>
                    <a:pt x="2443" y="0"/>
                  </a:moveTo>
                  <a:lnTo>
                    <a:pt x="2443" y="0"/>
                  </a:lnTo>
                  <a:cubicBezTo>
                    <a:pt x="2135" y="135"/>
                    <a:pt x="1818" y="250"/>
                    <a:pt x="1497" y="346"/>
                  </a:cubicBezTo>
                  <a:lnTo>
                    <a:pt x="1497" y="346"/>
                  </a:lnTo>
                  <a:cubicBezTo>
                    <a:pt x="1517" y="341"/>
                    <a:pt x="1538" y="339"/>
                    <a:pt x="1559" y="339"/>
                  </a:cubicBezTo>
                  <a:cubicBezTo>
                    <a:pt x="1645" y="339"/>
                    <a:pt x="1726" y="378"/>
                    <a:pt x="1712" y="434"/>
                  </a:cubicBezTo>
                  <a:cubicBezTo>
                    <a:pt x="1941" y="366"/>
                    <a:pt x="2146" y="297"/>
                    <a:pt x="2374" y="206"/>
                  </a:cubicBezTo>
                  <a:cubicBezTo>
                    <a:pt x="2397" y="137"/>
                    <a:pt x="2420" y="69"/>
                    <a:pt x="2443" y="0"/>
                  </a:cubicBezTo>
                  <a:close/>
                  <a:moveTo>
                    <a:pt x="1475" y="352"/>
                  </a:moveTo>
                  <a:lnTo>
                    <a:pt x="1475" y="352"/>
                  </a:lnTo>
                  <a:cubicBezTo>
                    <a:pt x="1042" y="480"/>
                    <a:pt x="601" y="575"/>
                    <a:pt x="160" y="639"/>
                  </a:cubicBezTo>
                  <a:cubicBezTo>
                    <a:pt x="92" y="685"/>
                    <a:pt x="46" y="754"/>
                    <a:pt x="0" y="799"/>
                  </a:cubicBezTo>
                  <a:cubicBezTo>
                    <a:pt x="411" y="754"/>
                    <a:pt x="822" y="685"/>
                    <a:pt x="1233" y="571"/>
                  </a:cubicBezTo>
                  <a:cubicBezTo>
                    <a:pt x="1301" y="503"/>
                    <a:pt x="1370" y="457"/>
                    <a:pt x="1416" y="388"/>
                  </a:cubicBezTo>
                  <a:cubicBezTo>
                    <a:pt x="1432" y="372"/>
                    <a:pt x="1452" y="360"/>
                    <a:pt x="1475" y="352"/>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14;p29">
              <a:extLst>
                <a:ext uri="{FF2B5EF4-FFF2-40B4-BE49-F238E27FC236}">
                  <a16:creationId xmlns:a16="http://schemas.microsoft.com/office/drawing/2014/main" id="{442F1832-3E61-A3A1-D666-B8E6EFBB37BC}"/>
                </a:ext>
              </a:extLst>
            </p:cNvPr>
            <p:cNvSpPr/>
            <p:nvPr/>
          </p:nvSpPr>
          <p:spPr>
            <a:xfrm>
              <a:off x="2058425" y="3976675"/>
              <a:ext cx="50600" cy="116325"/>
            </a:xfrm>
            <a:custGeom>
              <a:avLst/>
              <a:gdLst/>
              <a:ahLst/>
              <a:cxnLst/>
              <a:rect l="l" t="t" r="r" b="b"/>
              <a:pathLst>
                <a:path w="2024" h="4653" extrusionOk="0">
                  <a:moveTo>
                    <a:pt x="1856" y="1"/>
                  </a:moveTo>
                  <a:cubicBezTo>
                    <a:pt x="1802" y="1"/>
                    <a:pt x="1748" y="16"/>
                    <a:pt x="1713" y="50"/>
                  </a:cubicBezTo>
                  <a:cubicBezTo>
                    <a:pt x="1667" y="119"/>
                    <a:pt x="1598" y="165"/>
                    <a:pt x="1530" y="233"/>
                  </a:cubicBezTo>
                  <a:cubicBezTo>
                    <a:pt x="571" y="1237"/>
                    <a:pt x="1" y="2675"/>
                    <a:pt x="183" y="4090"/>
                  </a:cubicBezTo>
                  <a:cubicBezTo>
                    <a:pt x="206" y="4250"/>
                    <a:pt x="229" y="4410"/>
                    <a:pt x="275" y="4570"/>
                  </a:cubicBezTo>
                  <a:cubicBezTo>
                    <a:pt x="297" y="4615"/>
                    <a:pt x="320" y="4638"/>
                    <a:pt x="366" y="4638"/>
                  </a:cubicBezTo>
                  <a:cubicBezTo>
                    <a:pt x="391" y="4648"/>
                    <a:pt x="417" y="4653"/>
                    <a:pt x="442" y="4653"/>
                  </a:cubicBezTo>
                  <a:cubicBezTo>
                    <a:pt x="532" y="4653"/>
                    <a:pt x="612" y="4595"/>
                    <a:pt x="594" y="4524"/>
                  </a:cubicBezTo>
                  <a:cubicBezTo>
                    <a:pt x="594" y="4524"/>
                    <a:pt x="594" y="4501"/>
                    <a:pt x="594" y="4501"/>
                  </a:cubicBezTo>
                  <a:cubicBezTo>
                    <a:pt x="161" y="2926"/>
                    <a:pt x="822" y="1237"/>
                    <a:pt x="1964" y="142"/>
                  </a:cubicBezTo>
                  <a:cubicBezTo>
                    <a:pt x="1987" y="142"/>
                    <a:pt x="2009" y="119"/>
                    <a:pt x="2009" y="96"/>
                  </a:cubicBezTo>
                  <a:cubicBezTo>
                    <a:pt x="2023" y="40"/>
                    <a:pt x="1942" y="1"/>
                    <a:pt x="18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15;p29">
              <a:extLst>
                <a:ext uri="{FF2B5EF4-FFF2-40B4-BE49-F238E27FC236}">
                  <a16:creationId xmlns:a16="http://schemas.microsoft.com/office/drawing/2014/main" id="{A5CC940F-2269-E458-59BA-A13A486D2887}"/>
                </a:ext>
              </a:extLst>
            </p:cNvPr>
            <p:cNvSpPr/>
            <p:nvPr/>
          </p:nvSpPr>
          <p:spPr>
            <a:xfrm>
              <a:off x="2112675" y="3965950"/>
              <a:ext cx="22250" cy="132975"/>
            </a:xfrm>
            <a:custGeom>
              <a:avLst/>
              <a:gdLst/>
              <a:ahLst/>
              <a:cxnLst/>
              <a:rect l="l" t="t" r="r" b="b"/>
              <a:pathLst>
                <a:path w="890" h="5319" extrusionOk="0">
                  <a:moveTo>
                    <a:pt x="752" y="0"/>
                  </a:moveTo>
                  <a:cubicBezTo>
                    <a:pt x="684" y="0"/>
                    <a:pt x="615" y="23"/>
                    <a:pt x="570" y="91"/>
                  </a:cubicBezTo>
                  <a:cubicBezTo>
                    <a:pt x="547" y="160"/>
                    <a:pt x="524" y="228"/>
                    <a:pt x="501" y="297"/>
                  </a:cubicBezTo>
                  <a:cubicBezTo>
                    <a:pt x="130" y="1337"/>
                    <a:pt x="0" y="2475"/>
                    <a:pt x="112" y="3583"/>
                  </a:cubicBezTo>
                  <a:lnTo>
                    <a:pt x="112" y="3583"/>
                  </a:lnTo>
                  <a:cubicBezTo>
                    <a:pt x="115" y="3568"/>
                    <a:pt x="141" y="3552"/>
                    <a:pt x="205" y="3538"/>
                  </a:cubicBezTo>
                  <a:cubicBezTo>
                    <a:pt x="273" y="3515"/>
                    <a:pt x="342" y="3492"/>
                    <a:pt x="410" y="3470"/>
                  </a:cubicBezTo>
                  <a:cubicBezTo>
                    <a:pt x="319" y="2351"/>
                    <a:pt x="456" y="1187"/>
                    <a:pt x="866" y="160"/>
                  </a:cubicBezTo>
                  <a:cubicBezTo>
                    <a:pt x="866" y="137"/>
                    <a:pt x="866" y="137"/>
                    <a:pt x="866" y="137"/>
                  </a:cubicBezTo>
                  <a:cubicBezTo>
                    <a:pt x="889" y="46"/>
                    <a:pt x="821" y="0"/>
                    <a:pt x="752" y="0"/>
                  </a:cubicBezTo>
                  <a:close/>
                  <a:moveTo>
                    <a:pt x="112" y="3583"/>
                  </a:moveTo>
                  <a:cubicBezTo>
                    <a:pt x="112" y="3585"/>
                    <a:pt x="112" y="3587"/>
                    <a:pt x="113" y="3589"/>
                  </a:cubicBezTo>
                  <a:lnTo>
                    <a:pt x="113" y="3589"/>
                  </a:lnTo>
                  <a:cubicBezTo>
                    <a:pt x="113" y="3587"/>
                    <a:pt x="113" y="3585"/>
                    <a:pt x="112" y="3583"/>
                  </a:cubicBezTo>
                  <a:close/>
                  <a:moveTo>
                    <a:pt x="433" y="3584"/>
                  </a:moveTo>
                  <a:cubicBezTo>
                    <a:pt x="387" y="3584"/>
                    <a:pt x="342" y="3606"/>
                    <a:pt x="319" y="3606"/>
                  </a:cubicBezTo>
                  <a:cubicBezTo>
                    <a:pt x="287" y="3617"/>
                    <a:pt x="253" y="3622"/>
                    <a:pt x="221" y="3622"/>
                  </a:cubicBezTo>
                  <a:cubicBezTo>
                    <a:pt x="166" y="3622"/>
                    <a:pt x="120" y="3608"/>
                    <a:pt x="113" y="3589"/>
                  </a:cubicBezTo>
                  <a:lnTo>
                    <a:pt x="113" y="3589"/>
                  </a:lnTo>
                  <a:cubicBezTo>
                    <a:pt x="174" y="4180"/>
                    <a:pt x="303" y="4763"/>
                    <a:pt x="501" y="5318"/>
                  </a:cubicBezTo>
                  <a:cubicBezTo>
                    <a:pt x="520" y="5281"/>
                    <a:pt x="615" y="5244"/>
                    <a:pt x="686" y="5244"/>
                  </a:cubicBezTo>
                  <a:cubicBezTo>
                    <a:pt x="702" y="5244"/>
                    <a:pt x="717" y="5246"/>
                    <a:pt x="730" y="5250"/>
                  </a:cubicBezTo>
                  <a:cubicBezTo>
                    <a:pt x="775" y="5250"/>
                    <a:pt x="798" y="5250"/>
                    <a:pt x="821" y="5273"/>
                  </a:cubicBezTo>
                  <a:cubicBezTo>
                    <a:pt x="615" y="4725"/>
                    <a:pt x="501" y="4154"/>
                    <a:pt x="433" y="35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16;p29">
              <a:extLst>
                <a:ext uri="{FF2B5EF4-FFF2-40B4-BE49-F238E27FC236}">
                  <a16:creationId xmlns:a16="http://schemas.microsoft.com/office/drawing/2014/main" id="{0ABA743F-3964-A996-4144-2102677240DE}"/>
                </a:ext>
              </a:extLst>
            </p:cNvPr>
            <p:cNvSpPr/>
            <p:nvPr/>
          </p:nvSpPr>
          <p:spPr>
            <a:xfrm>
              <a:off x="2125775" y="4100600"/>
              <a:ext cx="19975" cy="27575"/>
            </a:xfrm>
            <a:custGeom>
              <a:avLst/>
              <a:gdLst/>
              <a:ahLst/>
              <a:cxnLst/>
              <a:rect l="l" t="t" r="r" b="b"/>
              <a:pathLst>
                <a:path w="799" h="1103" extrusionOk="0">
                  <a:moveTo>
                    <a:pt x="0" y="1"/>
                  </a:moveTo>
                  <a:cubicBezTo>
                    <a:pt x="0" y="1"/>
                    <a:pt x="0" y="9"/>
                    <a:pt x="5" y="16"/>
                  </a:cubicBezTo>
                  <a:lnTo>
                    <a:pt x="5" y="16"/>
                  </a:lnTo>
                  <a:cubicBezTo>
                    <a:pt x="3" y="11"/>
                    <a:pt x="2" y="6"/>
                    <a:pt x="0" y="1"/>
                  </a:cubicBezTo>
                  <a:close/>
                  <a:moveTo>
                    <a:pt x="5" y="16"/>
                  </a:moveTo>
                  <a:cubicBezTo>
                    <a:pt x="96" y="285"/>
                    <a:pt x="208" y="553"/>
                    <a:pt x="342" y="800"/>
                  </a:cubicBezTo>
                  <a:cubicBezTo>
                    <a:pt x="388" y="868"/>
                    <a:pt x="411" y="937"/>
                    <a:pt x="457" y="1005"/>
                  </a:cubicBezTo>
                  <a:cubicBezTo>
                    <a:pt x="457" y="1028"/>
                    <a:pt x="479" y="1028"/>
                    <a:pt x="479" y="1051"/>
                  </a:cubicBezTo>
                  <a:cubicBezTo>
                    <a:pt x="502" y="1085"/>
                    <a:pt x="548" y="1102"/>
                    <a:pt x="596" y="1102"/>
                  </a:cubicBezTo>
                  <a:cubicBezTo>
                    <a:pt x="645" y="1102"/>
                    <a:pt x="696" y="1085"/>
                    <a:pt x="731" y="1051"/>
                  </a:cubicBezTo>
                  <a:cubicBezTo>
                    <a:pt x="776" y="1028"/>
                    <a:pt x="799" y="982"/>
                    <a:pt x="753" y="937"/>
                  </a:cubicBezTo>
                  <a:cubicBezTo>
                    <a:pt x="753" y="914"/>
                    <a:pt x="753" y="891"/>
                    <a:pt x="753" y="891"/>
                  </a:cubicBezTo>
                  <a:cubicBezTo>
                    <a:pt x="616" y="640"/>
                    <a:pt x="479" y="389"/>
                    <a:pt x="388" y="115"/>
                  </a:cubicBezTo>
                  <a:cubicBezTo>
                    <a:pt x="251" y="92"/>
                    <a:pt x="137" y="69"/>
                    <a:pt x="23" y="24"/>
                  </a:cubicBezTo>
                  <a:cubicBezTo>
                    <a:pt x="14" y="24"/>
                    <a:pt x="8" y="20"/>
                    <a:pt x="5" y="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7;p29">
              <a:extLst>
                <a:ext uri="{FF2B5EF4-FFF2-40B4-BE49-F238E27FC236}">
                  <a16:creationId xmlns:a16="http://schemas.microsoft.com/office/drawing/2014/main" id="{270FC1DF-7027-7F3C-A311-A64C83586870}"/>
                </a:ext>
              </a:extLst>
            </p:cNvPr>
            <p:cNvSpPr/>
            <p:nvPr/>
          </p:nvSpPr>
          <p:spPr>
            <a:xfrm>
              <a:off x="2161725" y="3920300"/>
              <a:ext cx="153525" cy="121550"/>
            </a:xfrm>
            <a:custGeom>
              <a:avLst/>
              <a:gdLst/>
              <a:ahLst/>
              <a:cxnLst/>
              <a:rect l="l" t="t" r="r" b="b"/>
              <a:pathLst>
                <a:path w="6141" h="4862" extrusionOk="0">
                  <a:moveTo>
                    <a:pt x="6140" y="0"/>
                  </a:moveTo>
                  <a:lnTo>
                    <a:pt x="6140" y="0"/>
                  </a:lnTo>
                  <a:cubicBezTo>
                    <a:pt x="4565" y="1758"/>
                    <a:pt x="2671" y="3401"/>
                    <a:pt x="571" y="4451"/>
                  </a:cubicBezTo>
                  <a:cubicBezTo>
                    <a:pt x="388" y="4611"/>
                    <a:pt x="183" y="4748"/>
                    <a:pt x="0" y="4862"/>
                  </a:cubicBezTo>
                  <a:cubicBezTo>
                    <a:pt x="2237" y="3903"/>
                    <a:pt x="4291" y="2283"/>
                    <a:pt x="5980" y="479"/>
                  </a:cubicBezTo>
                  <a:cubicBezTo>
                    <a:pt x="6049" y="320"/>
                    <a:pt x="6094" y="160"/>
                    <a:pt x="6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18;p29">
              <a:extLst>
                <a:ext uri="{FF2B5EF4-FFF2-40B4-BE49-F238E27FC236}">
                  <a16:creationId xmlns:a16="http://schemas.microsoft.com/office/drawing/2014/main" id="{FCF53EB6-5036-5756-A9EB-EFB4DCA9147E}"/>
                </a:ext>
              </a:extLst>
            </p:cNvPr>
            <p:cNvSpPr/>
            <p:nvPr/>
          </p:nvSpPr>
          <p:spPr>
            <a:xfrm>
              <a:off x="2113825" y="4042975"/>
              <a:ext cx="39350" cy="13525"/>
            </a:xfrm>
            <a:custGeom>
              <a:avLst/>
              <a:gdLst/>
              <a:ahLst/>
              <a:cxnLst/>
              <a:rect l="l" t="t" r="r" b="b"/>
              <a:pathLst>
                <a:path w="1574" h="541" extrusionOk="0">
                  <a:moveTo>
                    <a:pt x="1482" y="0"/>
                  </a:moveTo>
                  <a:cubicBezTo>
                    <a:pt x="1117" y="160"/>
                    <a:pt x="752" y="274"/>
                    <a:pt x="364" y="389"/>
                  </a:cubicBezTo>
                  <a:cubicBezTo>
                    <a:pt x="296" y="411"/>
                    <a:pt x="227" y="434"/>
                    <a:pt x="159" y="457"/>
                  </a:cubicBezTo>
                  <a:cubicBezTo>
                    <a:pt x="1" y="492"/>
                    <a:pt x="72" y="541"/>
                    <a:pt x="175" y="541"/>
                  </a:cubicBezTo>
                  <a:cubicBezTo>
                    <a:pt x="207" y="541"/>
                    <a:pt x="241" y="536"/>
                    <a:pt x="273" y="525"/>
                  </a:cubicBezTo>
                  <a:cubicBezTo>
                    <a:pt x="296" y="525"/>
                    <a:pt x="341" y="503"/>
                    <a:pt x="387" y="503"/>
                  </a:cubicBezTo>
                  <a:cubicBezTo>
                    <a:pt x="798" y="389"/>
                    <a:pt x="1186" y="252"/>
                    <a:pt x="1574" y="92"/>
                  </a:cubicBezTo>
                  <a:cubicBezTo>
                    <a:pt x="1528" y="92"/>
                    <a:pt x="1482" y="46"/>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19;p29">
              <a:extLst>
                <a:ext uri="{FF2B5EF4-FFF2-40B4-BE49-F238E27FC236}">
                  <a16:creationId xmlns:a16="http://schemas.microsoft.com/office/drawing/2014/main" id="{83366AEF-DB32-78B6-1521-9406D88D8E06}"/>
                </a:ext>
              </a:extLst>
            </p:cNvPr>
            <p:cNvSpPr/>
            <p:nvPr/>
          </p:nvSpPr>
          <p:spPr>
            <a:xfrm>
              <a:off x="2150875" y="3871225"/>
              <a:ext cx="122700" cy="174425"/>
            </a:xfrm>
            <a:custGeom>
              <a:avLst/>
              <a:gdLst/>
              <a:ahLst/>
              <a:cxnLst/>
              <a:rect l="l" t="t" r="r" b="b"/>
              <a:pathLst>
                <a:path w="4908" h="6977" extrusionOk="0">
                  <a:moveTo>
                    <a:pt x="4908" y="0"/>
                  </a:moveTo>
                  <a:lnTo>
                    <a:pt x="4908" y="0"/>
                  </a:lnTo>
                  <a:cubicBezTo>
                    <a:pt x="4794" y="46"/>
                    <a:pt x="4680" y="91"/>
                    <a:pt x="4565" y="137"/>
                  </a:cubicBezTo>
                  <a:cubicBezTo>
                    <a:pt x="4223" y="2899"/>
                    <a:pt x="2351" y="5387"/>
                    <a:pt x="69" y="6825"/>
                  </a:cubicBezTo>
                  <a:cubicBezTo>
                    <a:pt x="23" y="6848"/>
                    <a:pt x="23" y="6848"/>
                    <a:pt x="0" y="6870"/>
                  </a:cubicBezTo>
                  <a:cubicBezTo>
                    <a:pt x="0" y="6916"/>
                    <a:pt x="46" y="6962"/>
                    <a:pt x="92" y="6962"/>
                  </a:cubicBezTo>
                  <a:cubicBezTo>
                    <a:pt x="120" y="6971"/>
                    <a:pt x="145" y="6977"/>
                    <a:pt x="167" y="6977"/>
                  </a:cubicBezTo>
                  <a:cubicBezTo>
                    <a:pt x="198" y="6977"/>
                    <a:pt x="225" y="6966"/>
                    <a:pt x="252" y="6939"/>
                  </a:cubicBezTo>
                  <a:cubicBezTo>
                    <a:pt x="320" y="6916"/>
                    <a:pt x="366" y="6870"/>
                    <a:pt x="434" y="6825"/>
                  </a:cubicBezTo>
                  <a:cubicBezTo>
                    <a:pt x="617" y="6711"/>
                    <a:pt x="822" y="6574"/>
                    <a:pt x="1005" y="6414"/>
                  </a:cubicBezTo>
                  <a:cubicBezTo>
                    <a:pt x="3036" y="4885"/>
                    <a:pt x="4611" y="2557"/>
                    <a:pt x="4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20;p29">
              <a:extLst>
                <a:ext uri="{FF2B5EF4-FFF2-40B4-BE49-F238E27FC236}">
                  <a16:creationId xmlns:a16="http://schemas.microsoft.com/office/drawing/2014/main" id="{D55462E0-E682-0F2C-10AB-179505784A94}"/>
                </a:ext>
              </a:extLst>
            </p:cNvPr>
            <p:cNvSpPr/>
            <p:nvPr/>
          </p:nvSpPr>
          <p:spPr>
            <a:xfrm>
              <a:off x="2124625" y="4089775"/>
              <a:ext cx="83900" cy="16300"/>
            </a:xfrm>
            <a:custGeom>
              <a:avLst/>
              <a:gdLst/>
              <a:ahLst/>
              <a:cxnLst/>
              <a:rect l="l" t="t" r="r" b="b"/>
              <a:pathLst>
                <a:path w="3356" h="652" extrusionOk="0">
                  <a:moveTo>
                    <a:pt x="3356" y="0"/>
                  </a:moveTo>
                  <a:cubicBezTo>
                    <a:pt x="2689" y="288"/>
                    <a:pt x="2003" y="475"/>
                    <a:pt x="1336" y="475"/>
                  </a:cubicBezTo>
                  <a:cubicBezTo>
                    <a:pt x="998" y="475"/>
                    <a:pt x="665" y="427"/>
                    <a:pt x="343" y="320"/>
                  </a:cubicBezTo>
                  <a:cubicBezTo>
                    <a:pt x="320" y="297"/>
                    <a:pt x="297" y="297"/>
                    <a:pt x="252" y="297"/>
                  </a:cubicBezTo>
                  <a:cubicBezTo>
                    <a:pt x="239" y="293"/>
                    <a:pt x="224" y="291"/>
                    <a:pt x="208" y="291"/>
                  </a:cubicBezTo>
                  <a:cubicBezTo>
                    <a:pt x="137" y="291"/>
                    <a:pt x="42" y="328"/>
                    <a:pt x="23" y="365"/>
                  </a:cubicBezTo>
                  <a:cubicBezTo>
                    <a:pt x="0" y="388"/>
                    <a:pt x="0" y="411"/>
                    <a:pt x="46" y="434"/>
                  </a:cubicBezTo>
                  <a:cubicBezTo>
                    <a:pt x="46" y="434"/>
                    <a:pt x="46" y="457"/>
                    <a:pt x="69" y="457"/>
                  </a:cubicBezTo>
                  <a:cubicBezTo>
                    <a:pt x="183" y="502"/>
                    <a:pt x="297" y="525"/>
                    <a:pt x="434" y="548"/>
                  </a:cubicBezTo>
                  <a:cubicBezTo>
                    <a:pt x="715" y="618"/>
                    <a:pt x="1005" y="651"/>
                    <a:pt x="1299" y="651"/>
                  </a:cubicBezTo>
                  <a:cubicBezTo>
                    <a:pt x="1863" y="651"/>
                    <a:pt x="2443" y="530"/>
                    <a:pt x="3013" y="320"/>
                  </a:cubicBezTo>
                  <a:cubicBezTo>
                    <a:pt x="3128" y="228"/>
                    <a:pt x="3242" y="114"/>
                    <a:pt x="3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21;p29">
              <a:extLst>
                <a:ext uri="{FF2B5EF4-FFF2-40B4-BE49-F238E27FC236}">
                  <a16:creationId xmlns:a16="http://schemas.microsoft.com/office/drawing/2014/main" id="{3951C88E-461B-DBF6-0927-8E0042BCCEA4}"/>
                </a:ext>
              </a:extLst>
            </p:cNvPr>
            <p:cNvSpPr/>
            <p:nvPr/>
          </p:nvSpPr>
          <p:spPr>
            <a:xfrm>
              <a:off x="1864550" y="3745575"/>
              <a:ext cx="455825" cy="255550"/>
            </a:xfrm>
            <a:custGeom>
              <a:avLst/>
              <a:gdLst/>
              <a:ahLst/>
              <a:cxnLst/>
              <a:rect l="l" t="t" r="r" b="b"/>
              <a:pathLst>
                <a:path w="18233" h="10222" extrusionOk="0">
                  <a:moveTo>
                    <a:pt x="8020" y="1"/>
                  </a:moveTo>
                  <a:cubicBezTo>
                    <a:pt x="6922" y="1"/>
                    <a:pt x="5852" y="227"/>
                    <a:pt x="4880" y="781"/>
                  </a:cubicBezTo>
                  <a:cubicBezTo>
                    <a:pt x="1" y="3572"/>
                    <a:pt x="2659" y="10221"/>
                    <a:pt x="7602" y="10221"/>
                  </a:cubicBezTo>
                  <a:cubicBezTo>
                    <a:pt x="7954" y="10221"/>
                    <a:pt x="8318" y="10187"/>
                    <a:pt x="8692" y="10116"/>
                  </a:cubicBezTo>
                  <a:cubicBezTo>
                    <a:pt x="14329" y="9043"/>
                    <a:pt x="18233" y="4866"/>
                    <a:pt x="18233" y="4866"/>
                  </a:cubicBezTo>
                  <a:lnTo>
                    <a:pt x="18210" y="4364"/>
                  </a:lnTo>
                  <a:cubicBezTo>
                    <a:pt x="18210" y="4364"/>
                    <a:pt x="12846" y="1"/>
                    <a:pt x="8020"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22;p29">
              <a:extLst>
                <a:ext uri="{FF2B5EF4-FFF2-40B4-BE49-F238E27FC236}">
                  <a16:creationId xmlns:a16="http://schemas.microsoft.com/office/drawing/2014/main" id="{A7BD240B-EBA2-EDFE-DBB8-38DBDA33A836}"/>
                </a:ext>
              </a:extLst>
            </p:cNvPr>
            <p:cNvSpPr/>
            <p:nvPr/>
          </p:nvSpPr>
          <p:spPr>
            <a:xfrm>
              <a:off x="2036750" y="3746250"/>
              <a:ext cx="158650" cy="76475"/>
            </a:xfrm>
            <a:custGeom>
              <a:avLst/>
              <a:gdLst/>
              <a:ahLst/>
              <a:cxnLst/>
              <a:rect l="l" t="t" r="r" b="b"/>
              <a:pathLst>
                <a:path w="6346" h="3059" extrusionOk="0">
                  <a:moveTo>
                    <a:pt x="503" y="0"/>
                  </a:moveTo>
                  <a:cubicBezTo>
                    <a:pt x="343" y="0"/>
                    <a:pt x="160" y="23"/>
                    <a:pt x="0" y="46"/>
                  </a:cubicBezTo>
                  <a:cubicBezTo>
                    <a:pt x="639" y="731"/>
                    <a:pt x="1324" y="1324"/>
                    <a:pt x="2100" y="1826"/>
                  </a:cubicBezTo>
                  <a:cubicBezTo>
                    <a:pt x="2146" y="1781"/>
                    <a:pt x="2192" y="1758"/>
                    <a:pt x="2237" y="1735"/>
                  </a:cubicBezTo>
                  <a:cubicBezTo>
                    <a:pt x="2282" y="1701"/>
                    <a:pt x="2339" y="1687"/>
                    <a:pt x="2394" y="1687"/>
                  </a:cubicBezTo>
                  <a:cubicBezTo>
                    <a:pt x="2563" y="1687"/>
                    <a:pt x="2723" y="1820"/>
                    <a:pt x="2534" y="1940"/>
                  </a:cubicBezTo>
                  <a:cubicBezTo>
                    <a:pt x="2488" y="1963"/>
                    <a:pt x="2443" y="1986"/>
                    <a:pt x="2420" y="2009"/>
                  </a:cubicBezTo>
                  <a:cubicBezTo>
                    <a:pt x="3310" y="2534"/>
                    <a:pt x="4292" y="2899"/>
                    <a:pt x="5319" y="3059"/>
                  </a:cubicBezTo>
                  <a:cubicBezTo>
                    <a:pt x="5661" y="3013"/>
                    <a:pt x="6003" y="2968"/>
                    <a:pt x="6346" y="2945"/>
                  </a:cubicBezTo>
                  <a:cubicBezTo>
                    <a:pt x="4040" y="2739"/>
                    <a:pt x="2055" y="1644"/>
                    <a:pt x="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23;p29">
              <a:extLst>
                <a:ext uri="{FF2B5EF4-FFF2-40B4-BE49-F238E27FC236}">
                  <a16:creationId xmlns:a16="http://schemas.microsoft.com/office/drawing/2014/main" id="{F240B85A-4153-7995-89C9-BFA33DE56029}"/>
                </a:ext>
              </a:extLst>
            </p:cNvPr>
            <p:cNvSpPr/>
            <p:nvPr/>
          </p:nvSpPr>
          <p:spPr>
            <a:xfrm>
              <a:off x="2243875" y="3815300"/>
              <a:ext cx="26275" cy="8575"/>
            </a:xfrm>
            <a:custGeom>
              <a:avLst/>
              <a:gdLst/>
              <a:ahLst/>
              <a:cxnLst/>
              <a:rect l="l" t="t" r="r" b="b"/>
              <a:pathLst>
                <a:path w="1051" h="343" extrusionOk="0">
                  <a:moveTo>
                    <a:pt x="800" y="0"/>
                  </a:moveTo>
                  <a:cubicBezTo>
                    <a:pt x="549" y="46"/>
                    <a:pt x="298" y="92"/>
                    <a:pt x="24" y="137"/>
                  </a:cubicBezTo>
                  <a:cubicBezTo>
                    <a:pt x="92" y="183"/>
                    <a:pt x="69" y="274"/>
                    <a:pt x="1" y="343"/>
                  </a:cubicBezTo>
                  <a:cubicBezTo>
                    <a:pt x="343" y="297"/>
                    <a:pt x="709" y="228"/>
                    <a:pt x="1051" y="160"/>
                  </a:cubicBezTo>
                  <a:cubicBezTo>
                    <a:pt x="960" y="114"/>
                    <a:pt x="868" y="46"/>
                    <a:pt x="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24;p29">
              <a:extLst>
                <a:ext uri="{FF2B5EF4-FFF2-40B4-BE49-F238E27FC236}">
                  <a16:creationId xmlns:a16="http://schemas.microsoft.com/office/drawing/2014/main" id="{47F2FD4F-A12F-2ABC-1365-F375C87210FB}"/>
                </a:ext>
              </a:extLst>
            </p:cNvPr>
            <p:cNvSpPr/>
            <p:nvPr/>
          </p:nvSpPr>
          <p:spPr>
            <a:xfrm>
              <a:off x="2218200" y="3825575"/>
              <a:ext cx="5175" cy="575"/>
            </a:xfrm>
            <a:custGeom>
              <a:avLst/>
              <a:gdLst/>
              <a:ahLst/>
              <a:cxnLst/>
              <a:rect l="l" t="t" r="r" b="b"/>
              <a:pathLst>
                <a:path w="207" h="23" extrusionOk="0">
                  <a:moveTo>
                    <a:pt x="206" y="0"/>
                  </a:moveTo>
                  <a:cubicBezTo>
                    <a:pt x="138" y="0"/>
                    <a:pt x="69" y="23"/>
                    <a:pt x="1" y="23"/>
                  </a:cubicBezTo>
                  <a:cubicBezTo>
                    <a:pt x="69" y="23"/>
                    <a:pt x="138" y="0"/>
                    <a:pt x="206"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25;p29">
              <a:extLst>
                <a:ext uri="{FF2B5EF4-FFF2-40B4-BE49-F238E27FC236}">
                  <a16:creationId xmlns:a16="http://schemas.microsoft.com/office/drawing/2014/main" id="{65B9D582-18FF-FB68-18C6-654994978F3D}"/>
                </a:ext>
              </a:extLst>
            </p:cNvPr>
            <p:cNvSpPr/>
            <p:nvPr/>
          </p:nvSpPr>
          <p:spPr>
            <a:xfrm>
              <a:off x="1950575" y="3927700"/>
              <a:ext cx="33125" cy="52525"/>
            </a:xfrm>
            <a:custGeom>
              <a:avLst/>
              <a:gdLst/>
              <a:ahLst/>
              <a:cxnLst/>
              <a:rect l="l" t="t" r="r" b="b"/>
              <a:pathLst>
                <a:path w="1325" h="2101" extrusionOk="0">
                  <a:moveTo>
                    <a:pt x="434" y="1"/>
                  </a:moveTo>
                  <a:cubicBezTo>
                    <a:pt x="412" y="46"/>
                    <a:pt x="366" y="69"/>
                    <a:pt x="320" y="115"/>
                  </a:cubicBezTo>
                  <a:cubicBezTo>
                    <a:pt x="269" y="166"/>
                    <a:pt x="166" y="192"/>
                    <a:pt x="80" y="192"/>
                  </a:cubicBezTo>
                  <a:cubicBezTo>
                    <a:pt x="51" y="192"/>
                    <a:pt x="24" y="189"/>
                    <a:pt x="1" y="183"/>
                  </a:cubicBezTo>
                  <a:lnTo>
                    <a:pt x="1" y="183"/>
                  </a:lnTo>
                  <a:cubicBezTo>
                    <a:pt x="138" y="594"/>
                    <a:pt x="297" y="1028"/>
                    <a:pt x="480" y="1439"/>
                  </a:cubicBezTo>
                  <a:cubicBezTo>
                    <a:pt x="731" y="1690"/>
                    <a:pt x="1028" y="1918"/>
                    <a:pt x="1325" y="2101"/>
                  </a:cubicBezTo>
                  <a:cubicBezTo>
                    <a:pt x="959" y="1439"/>
                    <a:pt x="663" y="73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26;p29">
              <a:extLst>
                <a:ext uri="{FF2B5EF4-FFF2-40B4-BE49-F238E27FC236}">
                  <a16:creationId xmlns:a16="http://schemas.microsoft.com/office/drawing/2014/main" id="{013B54AC-A40D-A319-2219-C27C0A96A932}"/>
                </a:ext>
              </a:extLst>
            </p:cNvPr>
            <p:cNvSpPr/>
            <p:nvPr/>
          </p:nvSpPr>
          <p:spPr>
            <a:xfrm>
              <a:off x="1934025" y="3786200"/>
              <a:ext cx="24575" cy="140950"/>
            </a:xfrm>
            <a:custGeom>
              <a:avLst/>
              <a:gdLst/>
              <a:ahLst/>
              <a:cxnLst/>
              <a:rect l="l" t="t" r="r" b="b"/>
              <a:pathLst>
                <a:path w="983" h="5638" extrusionOk="0">
                  <a:moveTo>
                    <a:pt x="959" y="0"/>
                  </a:moveTo>
                  <a:cubicBezTo>
                    <a:pt x="731" y="228"/>
                    <a:pt x="503" y="479"/>
                    <a:pt x="320" y="753"/>
                  </a:cubicBezTo>
                  <a:cubicBezTo>
                    <a:pt x="1" y="2374"/>
                    <a:pt x="138" y="4040"/>
                    <a:pt x="594" y="5638"/>
                  </a:cubicBezTo>
                  <a:lnTo>
                    <a:pt x="617" y="5638"/>
                  </a:lnTo>
                  <a:cubicBezTo>
                    <a:pt x="731" y="5501"/>
                    <a:pt x="868" y="5387"/>
                    <a:pt x="982" y="5273"/>
                  </a:cubicBezTo>
                  <a:cubicBezTo>
                    <a:pt x="686" y="4177"/>
                    <a:pt x="549" y="3059"/>
                    <a:pt x="617" y="1963"/>
                  </a:cubicBezTo>
                  <a:cubicBezTo>
                    <a:pt x="526" y="1917"/>
                    <a:pt x="412" y="1872"/>
                    <a:pt x="320" y="1826"/>
                  </a:cubicBezTo>
                  <a:cubicBezTo>
                    <a:pt x="109" y="1711"/>
                    <a:pt x="334" y="1531"/>
                    <a:pt x="519" y="1531"/>
                  </a:cubicBezTo>
                  <a:cubicBezTo>
                    <a:pt x="554" y="1531"/>
                    <a:pt x="588" y="1538"/>
                    <a:pt x="617" y="1552"/>
                  </a:cubicBezTo>
                  <a:cubicBezTo>
                    <a:pt x="617" y="1552"/>
                    <a:pt x="640" y="1575"/>
                    <a:pt x="663" y="1575"/>
                  </a:cubicBezTo>
                  <a:cubicBezTo>
                    <a:pt x="708" y="1050"/>
                    <a:pt x="823" y="525"/>
                    <a:pt x="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27;p29">
              <a:extLst>
                <a:ext uri="{FF2B5EF4-FFF2-40B4-BE49-F238E27FC236}">
                  <a16:creationId xmlns:a16="http://schemas.microsoft.com/office/drawing/2014/main" id="{2EBF6092-22BB-FEA8-7FBC-F052F4211098}"/>
                </a:ext>
              </a:extLst>
            </p:cNvPr>
            <p:cNvSpPr/>
            <p:nvPr/>
          </p:nvSpPr>
          <p:spPr>
            <a:xfrm>
              <a:off x="1936750" y="3788400"/>
              <a:ext cx="168100" cy="52400"/>
            </a:xfrm>
            <a:custGeom>
              <a:avLst/>
              <a:gdLst/>
              <a:ahLst/>
              <a:cxnLst/>
              <a:rect l="l" t="t" r="r" b="b"/>
              <a:pathLst>
                <a:path w="6724" h="2096" extrusionOk="0">
                  <a:moveTo>
                    <a:pt x="6394" y="1"/>
                  </a:moveTo>
                  <a:cubicBezTo>
                    <a:pt x="6339" y="1"/>
                    <a:pt x="6282" y="15"/>
                    <a:pt x="6237" y="49"/>
                  </a:cubicBezTo>
                  <a:cubicBezTo>
                    <a:pt x="6192" y="72"/>
                    <a:pt x="6146" y="95"/>
                    <a:pt x="6100" y="140"/>
                  </a:cubicBezTo>
                  <a:cubicBezTo>
                    <a:pt x="4950" y="890"/>
                    <a:pt x="3322" y="1772"/>
                    <a:pt x="1854" y="1772"/>
                  </a:cubicBezTo>
                  <a:cubicBezTo>
                    <a:pt x="1399" y="1772"/>
                    <a:pt x="959" y="1687"/>
                    <a:pt x="554" y="1487"/>
                  </a:cubicBezTo>
                  <a:cubicBezTo>
                    <a:pt x="531" y="1487"/>
                    <a:pt x="508" y="1464"/>
                    <a:pt x="508" y="1464"/>
                  </a:cubicBezTo>
                  <a:cubicBezTo>
                    <a:pt x="479" y="1450"/>
                    <a:pt x="445" y="1443"/>
                    <a:pt x="410" y="1443"/>
                  </a:cubicBezTo>
                  <a:cubicBezTo>
                    <a:pt x="225" y="1443"/>
                    <a:pt x="0" y="1623"/>
                    <a:pt x="211" y="1738"/>
                  </a:cubicBezTo>
                  <a:cubicBezTo>
                    <a:pt x="303" y="1784"/>
                    <a:pt x="417" y="1829"/>
                    <a:pt x="508" y="1875"/>
                  </a:cubicBezTo>
                  <a:cubicBezTo>
                    <a:pt x="906" y="2029"/>
                    <a:pt x="1329" y="2095"/>
                    <a:pt x="1762" y="2095"/>
                  </a:cubicBezTo>
                  <a:cubicBezTo>
                    <a:pt x="3391" y="2095"/>
                    <a:pt x="5176" y="1152"/>
                    <a:pt x="6420" y="323"/>
                  </a:cubicBezTo>
                  <a:cubicBezTo>
                    <a:pt x="6443" y="300"/>
                    <a:pt x="6488" y="277"/>
                    <a:pt x="6534" y="254"/>
                  </a:cubicBezTo>
                  <a:cubicBezTo>
                    <a:pt x="6723" y="134"/>
                    <a:pt x="6563" y="1"/>
                    <a:pt x="6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28;p29">
              <a:extLst>
                <a:ext uri="{FF2B5EF4-FFF2-40B4-BE49-F238E27FC236}">
                  <a16:creationId xmlns:a16="http://schemas.microsoft.com/office/drawing/2014/main" id="{C40DE1CE-E40B-4EEC-73D4-5FC15181A3BF}"/>
                </a:ext>
              </a:extLst>
            </p:cNvPr>
            <p:cNvSpPr/>
            <p:nvPr/>
          </p:nvSpPr>
          <p:spPr>
            <a:xfrm>
              <a:off x="1946575" y="3817575"/>
              <a:ext cx="299625" cy="114925"/>
            </a:xfrm>
            <a:custGeom>
              <a:avLst/>
              <a:gdLst/>
              <a:ahLst/>
              <a:cxnLst/>
              <a:rect l="l" t="t" r="r" b="b"/>
              <a:pathLst>
                <a:path w="11985" h="4597" extrusionOk="0">
                  <a:moveTo>
                    <a:pt x="11779" y="1"/>
                  </a:moveTo>
                  <a:cubicBezTo>
                    <a:pt x="11185" y="1"/>
                    <a:pt x="10569" y="23"/>
                    <a:pt x="9953" y="92"/>
                  </a:cubicBezTo>
                  <a:cubicBezTo>
                    <a:pt x="9610" y="115"/>
                    <a:pt x="9268" y="160"/>
                    <a:pt x="8926" y="206"/>
                  </a:cubicBezTo>
                  <a:cubicBezTo>
                    <a:pt x="5821" y="685"/>
                    <a:pt x="2763" y="1941"/>
                    <a:pt x="480" y="4018"/>
                  </a:cubicBezTo>
                  <a:cubicBezTo>
                    <a:pt x="366" y="4132"/>
                    <a:pt x="229" y="4246"/>
                    <a:pt x="115" y="4383"/>
                  </a:cubicBezTo>
                  <a:lnTo>
                    <a:pt x="92" y="4383"/>
                  </a:lnTo>
                  <a:cubicBezTo>
                    <a:pt x="1" y="4474"/>
                    <a:pt x="69" y="4543"/>
                    <a:pt x="161" y="4588"/>
                  </a:cubicBezTo>
                  <a:cubicBezTo>
                    <a:pt x="184" y="4594"/>
                    <a:pt x="211" y="4597"/>
                    <a:pt x="240" y="4597"/>
                  </a:cubicBezTo>
                  <a:cubicBezTo>
                    <a:pt x="326" y="4597"/>
                    <a:pt x="429" y="4571"/>
                    <a:pt x="480" y="4520"/>
                  </a:cubicBezTo>
                  <a:cubicBezTo>
                    <a:pt x="526" y="4474"/>
                    <a:pt x="572" y="4451"/>
                    <a:pt x="594" y="4406"/>
                  </a:cubicBezTo>
                  <a:cubicBezTo>
                    <a:pt x="3265" y="1827"/>
                    <a:pt x="7168" y="503"/>
                    <a:pt x="10866" y="343"/>
                  </a:cubicBezTo>
                  <a:cubicBezTo>
                    <a:pt x="10934" y="343"/>
                    <a:pt x="11003" y="320"/>
                    <a:pt x="11071" y="320"/>
                  </a:cubicBezTo>
                  <a:lnTo>
                    <a:pt x="11710" y="320"/>
                  </a:lnTo>
                  <a:cubicBezTo>
                    <a:pt x="11779" y="320"/>
                    <a:pt x="11847" y="297"/>
                    <a:pt x="11893" y="252"/>
                  </a:cubicBezTo>
                  <a:cubicBezTo>
                    <a:pt x="11961" y="183"/>
                    <a:pt x="11984" y="92"/>
                    <a:pt x="11916" y="46"/>
                  </a:cubicBezTo>
                  <a:cubicBezTo>
                    <a:pt x="11893" y="23"/>
                    <a:pt x="11847" y="1"/>
                    <a:pt x="11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29;p29">
              <a:extLst>
                <a:ext uri="{FF2B5EF4-FFF2-40B4-BE49-F238E27FC236}">
                  <a16:creationId xmlns:a16="http://schemas.microsoft.com/office/drawing/2014/main" id="{1AA2EB06-899C-DAFB-5E89-E6EBF5372CBF}"/>
                </a:ext>
              </a:extLst>
            </p:cNvPr>
            <p:cNvSpPr/>
            <p:nvPr/>
          </p:nvSpPr>
          <p:spPr>
            <a:xfrm>
              <a:off x="2001375" y="3826700"/>
              <a:ext cx="284775" cy="166650"/>
            </a:xfrm>
            <a:custGeom>
              <a:avLst/>
              <a:gdLst/>
              <a:ahLst/>
              <a:cxnLst/>
              <a:rect l="l" t="t" r="r" b="b"/>
              <a:pathLst>
                <a:path w="11391" h="6666" extrusionOk="0">
                  <a:moveTo>
                    <a:pt x="11207" y="1"/>
                  </a:moveTo>
                  <a:cubicBezTo>
                    <a:pt x="9541" y="526"/>
                    <a:pt x="7921" y="1188"/>
                    <a:pt x="6368" y="1941"/>
                  </a:cubicBezTo>
                  <a:cubicBezTo>
                    <a:pt x="4040" y="3082"/>
                    <a:pt x="1644" y="4474"/>
                    <a:pt x="0" y="6529"/>
                  </a:cubicBezTo>
                  <a:cubicBezTo>
                    <a:pt x="91" y="6574"/>
                    <a:pt x="206" y="6620"/>
                    <a:pt x="320" y="6666"/>
                  </a:cubicBezTo>
                  <a:cubicBezTo>
                    <a:pt x="2054" y="4406"/>
                    <a:pt x="4771" y="2877"/>
                    <a:pt x="7327" y="1735"/>
                  </a:cubicBezTo>
                  <a:cubicBezTo>
                    <a:pt x="8651" y="1119"/>
                    <a:pt x="9998" y="571"/>
                    <a:pt x="11390" y="138"/>
                  </a:cubicBezTo>
                  <a:cubicBezTo>
                    <a:pt x="11344" y="92"/>
                    <a:pt x="11276" y="46"/>
                    <a:pt x="1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30;p29">
              <a:extLst>
                <a:ext uri="{FF2B5EF4-FFF2-40B4-BE49-F238E27FC236}">
                  <a16:creationId xmlns:a16="http://schemas.microsoft.com/office/drawing/2014/main" id="{B9083B2F-989C-5938-FC30-89E407D65A5E}"/>
                </a:ext>
              </a:extLst>
            </p:cNvPr>
            <p:cNvSpPr/>
            <p:nvPr/>
          </p:nvSpPr>
          <p:spPr>
            <a:xfrm>
              <a:off x="2046450" y="3859225"/>
              <a:ext cx="273925" cy="142125"/>
            </a:xfrm>
            <a:custGeom>
              <a:avLst/>
              <a:gdLst/>
              <a:ahLst/>
              <a:cxnLst/>
              <a:rect l="l" t="t" r="r" b="b"/>
              <a:pathLst>
                <a:path w="10957" h="5685" extrusionOk="0">
                  <a:moveTo>
                    <a:pt x="10957" y="1"/>
                  </a:moveTo>
                  <a:cubicBezTo>
                    <a:pt x="7076" y="1051"/>
                    <a:pt x="2831" y="2785"/>
                    <a:pt x="0" y="5661"/>
                  </a:cubicBezTo>
                  <a:cubicBezTo>
                    <a:pt x="137" y="5684"/>
                    <a:pt x="274" y="5684"/>
                    <a:pt x="434" y="5684"/>
                  </a:cubicBezTo>
                  <a:cubicBezTo>
                    <a:pt x="3150" y="2922"/>
                    <a:pt x="7213" y="1233"/>
                    <a:pt x="10957" y="206"/>
                  </a:cubicBezTo>
                  <a:lnTo>
                    <a:pt x="10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31;p29">
              <a:extLst>
                <a:ext uri="{FF2B5EF4-FFF2-40B4-BE49-F238E27FC236}">
                  <a16:creationId xmlns:a16="http://schemas.microsoft.com/office/drawing/2014/main" id="{E7BD4A17-9E57-F4D9-7DF0-92CDD81746D1}"/>
                </a:ext>
              </a:extLst>
            </p:cNvPr>
            <p:cNvSpPr/>
            <p:nvPr/>
          </p:nvSpPr>
          <p:spPr>
            <a:xfrm>
              <a:off x="2364850" y="3753100"/>
              <a:ext cx="20000" cy="20550"/>
            </a:xfrm>
            <a:custGeom>
              <a:avLst/>
              <a:gdLst/>
              <a:ahLst/>
              <a:cxnLst/>
              <a:rect l="l" t="t" r="r" b="b"/>
              <a:pathLst>
                <a:path w="800" h="822" extrusionOk="0">
                  <a:moveTo>
                    <a:pt x="617" y="0"/>
                  </a:moveTo>
                  <a:cubicBezTo>
                    <a:pt x="435" y="183"/>
                    <a:pt x="229" y="343"/>
                    <a:pt x="47" y="525"/>
                  </a:cubicBezTo>
                  <a:cubicBezTo>
                    <a:pt x="24" y="617"/>
                    <a:pt x="24" y="708"/>
                    <a:pt x="1" y="822"/>
                  </a:cubicBezTo>
                  <a:cubicBezTo>
                    <a:pt x="275" y="594"/>
                    <a:pt x="549" y="343"/>
                    <a:pt x="800" y="114"/>
                  </a:cubicBezTo>
                  <a:lnTo>
                    <a:pt x="800" y="114"/>
                  </a:lnTo>
                  <a:cubicBezTo>
                    <a:pt x="784" y="118"/>
                    <a:pt x="768" y="120"/>
                    <a:pt x="753" y="120"/>
                  </a:cubicBezTo>
                  <a:cubicBezTo>
                    <a:pt x="680" y="120"/>
                    <a:pt x="617" y="76"/>
                    <a:pt x="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32;p29">
              <a:extLst>
                <a:ext uri="{FF2B5EF4-FFF2-40B4-BE49-F238E27FC236}">
                  <a16:creationId xmlns:a16="http://schemas.microsoft.com/office/drawing/2014/main" id="{19A6EAE5-9A0B-BC28-FDBB-F967598529DE}"/>
                </a:ext>
              </a:extLst>
            </p:cNvPr>
            <p:cNvSpPr/>
            <p:nvPr/>
          </p:nvSpPr>
          <p:spPr>
            <a:xfrm>
              <a:off x="2399100" y="3737125"/>
              <a:ext cx="3450" cy="4000"/>
            </a:xfrm>
            <a:custGeom>
              <a:avLst/>
              <a:gdLst/>
              <a:ahLst/>
              <a:cxnLst/>
              <a:rect l="l" t="t" r="r" b="b"/>
              <a:pathLst>
                <a:path w="138" h="160" extrusionOk="0">
                  <a:moveTo>
                    <a:pt x="137" y="0"/>
                  </a:moveTo>
                  <a:lnTo>
                    <a:pt x="137" y="0"/>
                  </a:lnTo>
                  <a:cubicBezTo>
                    <a:pt x="92" y="46"/>
                    <a:pt x="46" y="91"/>
                    <a:pt x="0" y="160"/>
                  </a:cubicBezTo>
                  <a:cubicBezTo>
                    <a:pt x="46" y="114"/>
                    <a:pt x="92" y="46"/>
                    <a:pt x="137"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33;p29">
              <a:extLst>
                <a:ext uri="{FF2B5EF4-FFF2-40B4-BE49-F238E27FC236}">
                  <a16:creationId xmlns:a16="http://schemas.microsoft.com/office/drawing/2014/main" id="{C650A867-C944-9458-631F-CE397916A9A2}"/>
                </a:ext>
              </a:extLst>
            </p:cNvPr>
            <p:cNvSpPr/>
            <p:nvPr/>
          </p:nvSpPr>
          <p:spPr>
            <a:xfrm>
              <a:off x="2411650" y="3545950"/>
              <a:ext cx="46825" cy="169500"/>
            </a:xfrm>
            <a:custGeom>
              <a:avLst/>
              <a:gdLst/>
              <a:ahLst/>
              <a:cxnLst/>
              <a:rect l="l" t="t" r="r" b="b"/>
              <a:pathLst>
                <a:path w="1873" h="6780" extrusionOk="0">
                  <a:moveTo>
                    <a:pt x="1690" y="1"/>
                  </a:moveTo>
                  <a:cubicBezTo>
                    <a:pt x="1576" y="115"/>
                    <a:pt x="1461" y="252"/>
                    <a:pt x="1324" y="366"/>
                  </a:cubicBezTo>
                  <a:cubicBezTo>
                    <a:pt x="1667" y="2626"/>
                    <a:pt x="1302" y="4840"/>
                    <a:pt x="1" y="6780"/>
                  </a:cubicBezTo>
                  <a:cubicBezTo>
                    <a:pt x="252" y="6529"/>
                    <a:pt x="480" y="6300"/>
                    <a:pt x="754" y="6049"/>
                  </a:cubicBezTo>
                  <a:cubicBezTo>
                    <a:pt x="1256" y="5136"/>
                    <a:pt x="1576" y="4132"/>
                    <a:pt x="1735" y="3128"/>
                  </a:cubicBezTo>
                  <a:cubicBezTo>
                    <a:pt x="1690" y="3128"/>
                    <a:pt x="1644" y="3151"/>
                    <a:pt x="1598" y="3151"/>
                  </a:cubicBezTo>
                  <a:cubicBezTo>
                    <a:pt x="1561" y="3165"/>
                    <a:pt x="1529" y="3171"/>
                    <a:pt x="1504" y="3171"/>
                  </a:cubicBezTo>
                  <a:cubicBezTo>
                    <a:pt x="1327" y="3171"/>
                    <a:pt x="1422" y="2868"/>
                    <a:pt x="1621" y="2808"/>
                  </a:cubicBezTo>
                  <a:cubicBezTo>
                    <a:pt x="1667" y="2785"/>
                    <a:pt x="1712" y="2763"/>
                    <a:pt x="1781" y="2740"/>
                  </a:cubicBezTo>
                  <a:cubicBezTo>
                    <a:pt x="1872" y="1850"/>
                    <a:pt x="1849" y="937"/>
                    <a:pt x="16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34;p29">
              <a:extLst>
                <a:ext uri="{FF2B5EF4-FFF2-40B4-BE49-F238E27FC236}">
                  <a16:creationId xmlns:a16="http://schemas.microsoft.com/office/drawing/2014/main" id="{A6C62D09-4F1A-A859-38C6-7B625FCAB9C1}"/>
                </a:ext>
              </a:extLst>
            </p:cNvPr>
            <p:cNvSpPr/>
            <p:nvPr/>
          </p:nvSpPr>
          <p:spPr>
            <a:xfrm>
              <a:off x="2533200" y="3507500"/>
              <a:ext cx="115850" cy="83550"/>
            </a:xfrm>
            <a:custGeom>
              <a:avLst/>
              <a:gdLst/>
              <a:ahLst/>
              <a:cxnLst/>
              <a:rect l="l" t="t" r="r" b="b"/>
              <a:pathLst>
                <a:path w="4634" h="3342" extrusionOk="0">
                  <a:moveTo>
                    <a:pt x="721" y="0"/>
                  </a:moveTo>
                  <a:cubicBezTo>
                    <a:pt x="480" y="0"/>
                    <a:pt x="234" y="22"/>
                    <a:pt x="0" y="55"/>
                  </a:cubicBezTo>
                  <a:cubicBezTo>
                    <a:pt x="503" y="260"/>
                    <a:pt x="959" y="489"/>
                    <a:pt x="1416" y="785"/>
                  </a:cubicBezTo>
                  <a:cubicBezTo>
                    <a:pt x="1416" y="763"/>
                    <a:pt x="1438" y="740"/>
                    <a:pt x="1438" y="740"/>
                  </a:cubicBezTo>
                  <a:cubicBezTo>
                    <a:pt x="1452" y="617"/>
                    <a:pt x="1614" y="518"/>
                    <a:pt x="1726" y="518"/>
                  </a:cubicBezTo>
                  <a:cubicBezTo>
                    <a:pt x="1801" y="518"/>
                    <a:pt x="1854" y="562"/>
                    <a:pt x="1826" y="671"/>
                  </a:cubicBezTo>
                  <a:cubicBezTo>
                    <a:pt x="1804" y="785"/>
                    <a:pt x="1781" y="900"/>
                    <a:pt x="1735" y="991"/>
                  </a:cubicBezTo>
                  <a:cubicBezTo>
                    <a:pt x="2648" y="1630"/>
                    <a:pt x="3447" y="2429"/>
                    <a:pt x="4109" y="3342"/>
                  </a:cubicBezTo>
                  <a:cubicBezTo>
                    <a:pt x="4292" y="3319"/>
                    <a:pt x="4451" y="3296"/>
                    <a:pt x="4634" y="3273"/>
                  </a:cubicBezTo>
                  <a:cubicBezTo>
                    <a:pt x="3675" y="1904"/>
                    <a:pt x="2443" y="763"/>
                    <a:pt x="982" y="9"/>
                  </a:cubicBezTo>
                  <a:cubicBezTo>
                    <a:pt x="896" y="3"/>
                    <a:pt x="809" y="0"/>
                    <a:pt x="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35;p29">
              <a:extLst>
                <a:ext uri="{FF2B5EF4-FFF2-40B4-BE49-F238E27FC236}">
                  <a16:creationId xmlns:a16="http://schemas.microsoft.com/office/drawing/2014/main" id="{009B0F82-8526-B333-1DE8-41FAEC0131EA}"/>
                </a:ext>
              </a:extLst>
            </p:cNvPr>
            <p:cNvSpPr/>
            <p:nvPr/>
          </p:nvSpPr>
          <p:spPr>
            <a:xfrm>
              <a:off x="2641625" y="3593325"/>
              <a:ext cx="28550" cy="55950"/>
            </a:xfrm>
            <a:custGeom>
              <a:avLst/>
              <a:gdLst/>
              <a:ahLst/>
              <a:cxnLst/>
              <a:rect l="l" t="t" r="r" b="b"/>
              <a:pathLst>
                <a:path w="1142" h="2238" extrusionOk="0">
                  <a:moveTo>
                    <a:pt x="411" y="0"/>
                  </a:moveTo>
                  <a:cubicBezTo>
                    <a:pt x="365" y="114"/>
                    <a:pt x="274" y="206"/>
                    <a:pt x="183" y="228"/>
                  </a:cubicBezTo>
                  <a:cubicBezTo>
                    <a:pt x="114" y="228"/>
                    <a:pt x="69" y="228"/>
                    <a:pt x="0" y="251"/>
                  </a:cubicBezTo>
                  <a:cubicBezTo>
                    <a:pt x="434" y="868"/>
                    <a:pt x="799" y="1552"/>
                    <a:pt x="1096" y="2237"/>
                  </a:cubicBezTo>
                  <a:cubicBezTo>
                    <a:pt x="1141" y="1895"/>
                    <a:pt x="1141" y="1529"/>
                    <a:pt x="1096" y="1164"/>
                  </a:cubicBezTo>
                  <a:cubicBezTo>
                    <a:pt x="890" y="776"/>
                    <a:pt x="662" y="388"/>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36;p29">
              <a:extLst>
                <a:ext uri="{FF2B5EF4-FFF2-40B4-BE49-F238E27FC236}">
                  <a16:creationId xmlns:a16="http://schemas.microsoft.com/office/drawing/2014/main" id="{A2CACAB7-2A18-7862-1C09-EBF09E3F72DA}"/>
                </a:ext>
              </a:extLst>
            </p:cNvPr>
            <p:cNvSpPr/>
            <p:nvPr/>
          </p:nvSpPr>
          <p:spPr>
            <a:xfrm>
              <a:off x="2444800" y="3520425"/>
              <a:ext cx="134750" cy="104825"/>
            </a:xfrm>
            <a:custGeom>
              <a:avLst/>
              <a:gdLst/>
              <a:ahLst/>
              <a:cxnLst/>
              <a:rect l="l" t="t" r="r" b="b"/>
              <a:pathLst>
                <a:path w="5390" h="4193" extrusionOk="0">
                  <a:moveTo>
                    <a:pt x="5262" y="1"/>
                  </a:moveTo>
                  <a:cubicBezTo>
                    <a:pt x="5150" y="1"/>
                    <a:pt x="4988" y="100"/>
                    <a:pt x="4974" y="223"/>
                  </a:cubicBezTo>
                  <a:cubicBezTo>
                    <a:pt x="4974" y="223"/>
                    <a:pt x="4952" y="246"/>
                    <a:pt x="4952" y="268"/>
                  </a:cubicBezTo>
                  <a:cubicBezTo>
                    <a:pt x="4541" y="2140"/>
                    <a:pt x="2144" y="3213"/>
                    <a:pt x="455" y="3761"/>
                  </a:cubicBezTo>
                  <a:cubicBezTo>
                    <a:pt x="386" y="3784"/>
                    <a:pt x="341" y="3806"/>
                    <a:pt x="295" y="3829"/>
                  </a:cubicBezTo>
                  <a:cubicBezTo>
                    <a:pt x="96" y="3889"/>
                    <a:pt x="1" y="4192"/>
                    <a:pt x="178" y="4192"/>
                  </a:cubicBezTo>
                  <a:cubicBezTo>
                    <a:pt x="203" y="4192"/>
                    <a:pt x="235" y="4186"/>
                    <a:pt x="272" y="4172"/>
                  </a:cubicBezTo>
                  <a:cubicBezTo>
                    <a:pt x="318" y="4172"/>
                    <a:pt x="364" y="4149"/>
                    <a:pt x="409" y="4149"/>
                  </a:cubicBezTo>
                  <a:cubicBezTo>
                    <a:pt x="2190" y="3555"/>
                    <a:pt x="4678" y="2414"/>
                    <a:pt x="5271" y="474"/>
                  </a:cubicBezTo>
                  <a:cubicBezTo>
                    <a:pt x="5317" y="383"/>
                    <a:pt x="5340" y="268"/>
                    <a:pt x="5362" y="154"/>
                  </a:cubicBezTo>
                  <a:cubicBezTo>
                    <a:pt x="5390" y="45"/>
                    <a:pt x="5337" y="1"/>
                    <a:pt x="5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37;p29">
              <a:extLst>
                <a:ext uri="{FF2B5EF4-FFF2-40B4-BE49-F238E27FC236}">
                  <a16:creationId xmlns:a16="http://schemas.microsoft.com/office/drawing/2014/main" id="{2C46B498-76E2-123D-C329-C9EF8F2D8D9E}"/>
                </a:ext>
              </a:extLst>
            </p:cNvPr>
            <p:cNvSpPr/>
            <p:nvPr/>
          </p:nvSpPr>
          <p:spPr>
            <a:xfrm>
              <a:off x="2380275" y="3589225"/>
              <a:ext cx="272650" cy="166750"/>
            </a:xfrm>
            <a:custGeom>
              <a:avLst/>
              <a:gdLst/>
              <a:ahLst/>
              <a:cxnLst/>
              <a:rect l="l" t="t" r="r" b="b"/>
              <a:pathLst>
                <a:path w="10906" h="6670" extrusionOk="0">
                  <a:moveTo>
                    <a:pt x="10791" y="1"/>
                  </a:moveTo>
                  <a:cubicBezTo>
                    <a:pt x="10779" y="1"/>
                    <a:pt x="10765" y="2"/>
                    <a:pt x="10751" y="4"/>
                  </a:cubicBezTo>
                  <a:cubicBezTo>
                    <a:pt x="10568" y="27"/>
                    <a:pt x="10409" y="50"/>
                    <a:pt x="10226" y="73"/>
                  </a:cubicBezTo>
                  <a:cubicBezTo>
                    <a:pt x="7190" y="552"/>
                    <a:pt x="4291" y="2196"/>
                    <a:pt x="2009" y="4318"/>
                  </a:cubicBezTo>
                  <a:cubicBezTo>
                    <a:pt x="1735" y="4547"/>
                    <a:pt x="1507" y="4798"/>
                    <a:pt x="1256" y="5049"/>
                  </a:cubicBezTo>
                  <a:cubicBezTo>
                    <a:pt x="822" y="5482"/>
                    <a:pt x="434" y="5939"/>
                    <a:pt x="46" y="6418"/>
                  </a:cubicBezTo>
                  <a:cubicBezTo>
                    <a:pt x="23" y="6464"/>
                    <a:pt x="0" y="6510"/>
                    <a:pt x="0" y="6555"/>
                  </a:cubicBezTo>
                  <a:cubicBezTo>
                    <a:pt x="0" y="6647"/>
                    <a:pt x="92" y="6669"/>
                    <a:pt x="183" y="6669"/>
                  </a:cubicBezTo>
                  <a:cubicBezTo>
                    <a:pt x="251" y="6647"/>
                    <a:pt x="297" y="6624"/>
                    <a:pt x="343" y="6555"/>
                  </a:cubicBezTo>
                  <a:cubicBezTo>
                    <a:pt x="480" y="6395"/>
                    <a:pt x="616" y="6236"/>
                    <a:pt x="753" y="6076"/>
                  </a:cubicBezTo>
                  <a:cubicBezTo>
                    <a:pt x="799" y="6007"/>
                    <a:pt x="845" y="5962"/>
                    <a:pt x="890" y="5916"/>
                  </a:cubicBezTo>
                  <a:cubicBezTo>
                    <a:pt x="3310" y="3131"/>
                    <a:pt x="6802" y="895"/>
                    <a:pt x="10454" y="415"/>
                  </a:cubicBezTo>
                  <a:cubicBezTo>
                    <a:pt x="10523" y="392"/>
                    <a:pt x="10568" y="392"/>
                    <a:pt x="10637" y="392"/>
                  </a:cubicBezTo>
                  <a:cubicBezTo>
                    <a:pt x="10728" y="370"/>
                    <a:pt x="10819" y="278"/>
                    <a:pt x="10865" y="164"/>
                  </a:cubicBezTo>
                  <a:cubicBezTo>
                    <a:pt x="10906" y="83"/>
                    <a:pt x="10892" y="1"/>
                    <a:pt x="10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438;p29">
              <a:extLst>
                <a:ext uri="{FF2B5EF4-FFF2-40B4-BE49-F238E27FC236}">
                  <a16:creationId xmlns:a16="http://schemas.microsoft.com/office/drawing/2014/main" id="{23EA3FAF-5008-C292-E5D6-BF41DE68B86D}"/>
                </a:ext>
              </a:extLst>
            </p:cNvPr>
            <p:cNvSpPr/>
            <p:nvPr/>
          </p:nvSpPr>
          <p:spPr>
            <a:xfrm>
              <a:off x="2363150" y="3669200"/>
              <a:ext cx="302450" cy="123875"/>
            </a:xfrm>
            <a:custGeom>
              <a:avLst/>
              <a:gdLst/>
              <a:ahLst/>
              <a:cxnLst/>
              <a:rect l="l" t="t" r="r" b="b"/>
              <a:pathLst>
                <a:path w="12098" h="4955" extrusionOk="0">
                  <a:moveTo>
                    <a:pt x="12098" y="1"/>
                  </a:moveTo>
                  <a:cubicBezTo>
                    <a:pt x="9473" y="1"/>
                    <a:pt x="6894" y="1028"/>
                    <a:pt x="4543" y="2147"/>
                  </a:cubicBezTo>
                  <a:cubicBezTo>
                    <a:pt x="2991" y="2877"/>
                    <a:pt x="1461" y="3744"/>
                    <a:pt x="23" y="4703"/>
                  </a:cubicBezTo>
                  <a:cubicBezTo>
                    <a:pt x="23" y="4794"/>
                    <a:pt x="0" y="4863"/>
                    <a:pt x="0" y="4954"/>
                  </a:cubicBezTo>
                  <a:cubicBezTo>
                    <a:pt x="1210" y="4132"/>
                    <a:pt x="2488" y="3402"/>
                    <a:pt x="3789" y="2740"/>
                  </a:cubicBezTo>
                  <a:cubicBezTo>
                    <a:pt x="6253" y="1474"/>
                    <a:pt x="9098" y="320"/>
                    <a:pt x="11924" y="320"/>
                  </a:cubicBezTo>
                  <a:cubicBezTo>
                    <a:pt x="11951" y="320"/>
                    <a:pt x="11979" y="320"/>
                    <a:pt x="12007" y="320"/>
                  </a:cubicBezTo>
                  <a:cubicBezTo>
                    <a:pt x="12052" y="229"/>
                    <a:pt x="12075" y="115"/>
                    <a:pt x="12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439;p29">
              <a:extLst>
                <a:ext uri="{FF2B5EF4-FFF2-40B4-BE49-F238E27FC236}">
                  <a16:creationId xmlns:a16="http://schemas.microsoft.com/office/drawing/2014/main" id="{A3D845D7-9ABF-2707-A42E-B0EBDEDC8F56}"/>
                </a:ext>
              </a:extLst>
            </p:cNvPr>
            <p:cNvSpPr/>
            <p:nvPr/>
          </p:nvSpPr>
          <p:spPr>
            <a:xfrm>
              <a:off x="2364850" y="3711450"/>
              <a:ext cx="281350" cy="129550"/>
            </a:xfrm>
            <a:custGeom>
              <a:avLst/>
              <a:gdLst/>
              <a:ahLst/>
              <a:cxnLst/>
              <a:rect l="l" t="t" r="r" b="b"/>
              <a:pathLst>
                <a:path w="11254" h="5182" extrusionOk="0">
                  <a:moveTo>
                    <a:pt x="11254" y="0"/>
                  </a:moveTo>
                  <a:cubicBezTo>
                    <a:pt x="7237" y="411"/>
                    <a:pt x="3242" y="2671"/>
                    <a:pt x="1" y="5044"/>
                  </a:cubicBezTo>
                  <a:lnTo>
                    <a:pt x="161" y="5181"/>
                  </a:lnTo>
                  <a:cubicBezTo>
                    <a:pt x="3288" y="2876"/>
                    <a:pt x="7145" y="753"/>
                    <a:pt x="11003" y="342"/>
                  </a:cubicBezTo>
                  <a:cubicBezTo>
                    <a:pt x="11094" y="228"/>
                    <a:pt x="11185" y="114"/>
                    <a:pt x="1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760;p40">
            <a:extLst>
              <a:ext uri="{FF2B5EF4-FFF2-40B4-BE49-F238E27FC236}">
                <a16:creationId xmlns:a16="http://schemas.microsoft.com/office/drawing/2014/main" id="{FB3C4E8B-9EF7-FDB3-1439-91A752C92453}"/>
              </a:ext>
            </a:extLst>
          </p:cNvPr>
          <p:cNvGrpSpPr/>
          <p:nvPr/>
        </p:nvGrpSpPr>
        <p:grpSpPr>
          <a:xfrm flipH="1">
            <a:off x="246483" y="317513"/>
            <a:ext cx="8873023" cy="4374213"/>
            <a:chOff x="101302" y="165113"/>
            <a:chExt cx="8873023" cy="4374213"/>
          </a:xfrm>
        </p:grpSpPr>
        <p:sp>
          <p:nvSpPr>
            <p:cNvPr id="170" name="Google Shape;1761;p40">
              <a:extLst>
                <a:ext uri="{FF2B5EF4-FFF2-40B4-BE49-F238E27FC236}">
                  <a16:creationId xmlns:a16="http://schemas.microsoft.com/office/drawing/2014/main" id="{EA882E3D-6E5F-E031-BC40-D10D72B03748}"/>
                </a:ext>
              </a:extLst>
            </p:cNvPr>
            <p:cNvSpPr/>
            <p:nvPr/>
          </p:nvSpPr>
          <p:spPr>
            <a:xfrm>
              <a:off x="5685502" y="5394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62;p40">
              <a:extLst>
                <a:ext uri="{FF2B5EF4-FFF2-40B4-BE49-F238E27FC236}">
                  <a16:creationId xmlns:a16="http://schemas.microsoft.com/office/drawing/2014/main" id="{9C211ADA-528D-BA09-374E-BD1A4E599488}"/>
                </a:ext>
              </a:extLst>
            </p:cNvPr>
            <p:cNvSpPr/>
            <p:nvPr/>
          </p:nvSpPr>
          <p:spPr>
            <a:xfrm>
              <a:off x="3485925" y="165113"/>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63;p40">
              <a:extLst>
                <a:ext uri="{FF2B5EF4-FFF2-40B4-BE49-F238E27FC236}">
                  <a16:creationId xmlns:a16="http://schemas.microsoft.com/office/drawing/2014/main" id="{C97A6D9A-33B1-6555-A807-493388417681}"/>
                </a:ext>
              </a:extLst>
            </p:cNvPr>
            <p:cNvSpPr/>
            <p:nvPr/>
          </p:nvSpPr>
          <p:spPr>
            <a:xfrm>
              <a:off x="3312887" y="43362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4;p40">
              <a:extLst>
                <a:ext uri="{FF2B5EF4-FFF2-40B4-BE49-F238E27FC236}">
                  <a16:creationId xmlns:a16="http://schemas.microsoft.com/office/drawing/2014/main" id="{03D2609A-9616-5436-1436-4DE94F9E6DA7}"/>
                </a:ext>
              </a:extLst>
            </p:cNvPr>
            <p:cNvSpPr/>
            <p:nvPr/>
          </p:nvSpPr>
          <p:spPr>
            <a:xfrm>
              <a:off x="3809027" y="4006225"/>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65;p40">
              <a:extLst>
                <a:ext uri="{FF2B5EF4-FFF2-40B4-BE49-F238E27FC236}">
                  <a16:creationId xmlns:a16="http://schemas.microsoft.com/office/drawing/2014/main" id="{CBA95D10-7A9B-4419-4E06-90003203FA80}"/>
                </a:ext>
              </a:extLst>
            </p:cNvPr>
            <p:cNvSpPr/>
            <p:nvPr/>
          </p:nvSpPr>
          <p:spPr>
            <a:xfrm>
              <a:off x="3096924" y="682038"/>
              <a:ext cx="129900" cy="12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66;p40">
              <a:extLst>
                <a:ext uri="{FF2B5EF4-FFF2-40B4-BE49-F238E27FC236}">
                  <a16:creationId xmlns:a16="http://schemas.microsoft.com/office/drawing/2014/main" id="{F3F192B2-3C0F-E37E-14A5-A0CE6B6EFF84}"/>
                </a:ext>
              </a:extLst>
            </p:cNvPr>
            <p:cNvSpPr/>
            <p:nvPr/>
          </p:nvSpPr>
          <p:spPr>
            <a:xfrm>
              <a:off x="7986821" y="2963050"/>
              <a:ext cx="177300" cy="1773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67;p40">
              <a:extLst>
                <a:ext uri="{FF2B5EF4-FFF2-40B4-BE49-F238E27FC236}">
                  <a16:creationId xmlns:a16="http://schemas.microsoft.com/office/drawing/2014/main" id="{D54FE162-8CE2-9E91-B0CC-8516E7F2E955}"/>
                </a:ext>
              </a:extLst>
            </p:cNvPr>
            <p:cNvSpPr/>
            <p:nvPr/>
          </p:nvSpPr>
          <p:spPr>
            <a:xfrm>
              <a:off x="101302" y="2656700"/>
              <a:ext cx="459900" cy="459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68;p40">
              <a:extLst>
                <a:ext uri="{FF2B5EF4-FFF2-40B4-BE49-F238E27FC236}">
                  <a16:creationId xmlns:a16="http://schemas.microsoft.com/office/drawing/2014/main" id="{C49A80EA-A22C-DCCC-63C4-52A21501AF44}"/>
                </a:ext>
              </a:extLst>
            </p:cNvPr>
            <p:cNvSpPr/>
            <p:nvPr/>
          </p:nvSpPr>
          <p:spPr>
            <a:xfrm>
              <a:off x="8693225" y="2154088"/>
              <a:ext cx="281100" cy="281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769;p40">
              <a:extLst>
                <a:ext uri="{FF2B5EF4-FFF2-40B4-BE49-F238E27FC236}">
                  <a16:creationId xmlns:a16="http://schemas.microsoft.com/office/drawing/2014/main" id="{9BE4D472-8139-2AAA-4ED9-457D3E6E8111}"/>
                </a:ext>
              </a:extLst>
            </p:cNvPr>
            <p:cNvSpPr/>
            <p:nvPr/>
          </p:nvSpPr>
          <p:spPr>
            <a:xfrm>
              <a:off x="6630987" y="4263625"/>
              <a:ext cx="203100" cy="2031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141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760"/>
                                        </p:tgtEl>
                                      </p:cBhvr>
                                    </p:animEffect>
                                    <p:animScale>
                                      <p:cBhvr>
                                        <p:cTn id="7" dur="1000" autoRev="1" fill="hold"/>
                                        <p:tgtEl>
                                          <p:spTgt spid="1760"/>
                                        </p:tgtEl>
                                      </p:cBhvr>
                                      <p:by x="105000" y="105000"/>
                                    </p:animScale>
                                  </p:childTnLst>
                                </p:cTn>
                              </p:par>
                              <p:par>
                                <p:cTn id="8" presetID="8" presetClass="emph" presetSubtype="0" repeatCount="indefinite" fill="hold" nodeType="withEffect">
                                  <p:stCondLst>
                                    <p:cond delay="0"/>
                                  </p:stCondLst>
                                  <p:childTnLst>
                                    <p:animRot by="21600000">
                                      <p:cBhvr>
                                        <p:cTn id="9" dur="2000" fill="hold"/>
                                        <p:tgtEl>
                                          <p:spTgt spid="1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B3352"/>
        </a:solidFill>
        <a:effectLst/>
      </p:bgPr>
    </p:bg>
    <p:spTree>
      <p:nvGrpSpPr>
        <p:cNvPr id="1" name="Shape 1268"/>
        <p:cNvGrpSpPr/>
        <p:nvPr/>
      </p:nvGrpSpPr>
      <p:grpSpPr>
        <a:xfrm>
          <a:off x="0" y="0"/>
          <a:ext cx="0" cy="0"/>
          <a:chOff x="0" y="0"/>
          <a:chExt cx="0" cy="0"/>
        </a:xfrm>
      </p:grpSpPr>
      <p:sp>
        <p:nvSpPr>
          <p:cNvPr id="1270" name="Google Shape;1270;p28"/>
          <p:cNvSpPr txBox="1">
            <a:spLocks noGrp="1"/>
          </p:cNvSpPr>
          <p:nvPr>
            <p:ph type="title"/>
          </p:nvPr>
        </p:nvSpPr>
        <p:spPr>
          <a:xfrm>
            <a:off x="487119" y="1595458"/>
            <a:ext cx="221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UTM Avo" panose="02040603050506020204" pitchFamily="18" charset="0"/>
              </a:rPr>
              <a:t>Kiến thức</a:t>
            </a:r>
            <a:endParaRPr b="1">
              <a:latin typeface="UTM Avo" panose="02040603050506020204" pitchFamily="18" charset="0"/>
            </a:endParaRPr>
          </a:p>
        </p:txBody>
      </p:sp>
      <p:sp>
        <p:nvSpPr>
          <p:cNvPr id="1275" name="Google Shape;1275;p28"/>
          <p:cNvSpPr txBox="1">
            <a:spLocks noGrp="1"/>
          </p:cNvSpPr>
          <p:nvPr>
            <p:ph type="title" idx="2"/>
          </p:nvPr>
        </p:nvSpPr>
        <p:spPr>
          <a:xfrm>
            <a:off x="1083546" y="1156041"/>
            <a:ext cx="1210200" cy="47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UTM Avo" panose="02040603050506020204" pitchFamily="18" charset="0"/>
              </a:rPr>
              <a:t>01</a:t>
            </a:r>
            <a:endParaRPr b="1">
              <a:latin typeface="UTM Avo" panose="02040603050506020204" pitchFamily="18" charset="0"/>
            </a:endParaRPr>
          </a:p>
        </p:txBody>
      </p:sp>
      <p:sp>
        <p:nvSpPr>
          <p:cNvPr id="1277" name="Google Shape;1277;p28"/>
          <p:cNvSpPr txBox="1">
            <a:spLocks noGrp="1"/>
          </p:cNvSpPr>
          <p:nvPr>
            <p:ph type="title" idx="3"/>
          </p:nvPr>
        </p:nvSpPr>
        <p:spPr>
          <a:xfrm>
            <a:off x="385419" y="2865674"/>
            <a:ext cx="2217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UTM Avo" panose="02040603050506020204" pitchFamily="18" charset="0"/>
              </a:rPr>
              <a:t>Kĩ năng</a:t>
            </a:r>
            <a:endParaRPr b="1">
              <a:latin typeface="UTM Avo" panose="02040603050506020204" pitchFamily="18" charset="0"/>
            </a:endParaRPr>
          </a:p>
        </p:txBody>
      </p:sp>
      <p:sp>
        <p:nvSpPr>
          <p:cNvPr id="1279" name="Google Shape;1279;p28"/>
          <p:cNvSpPr txBox="1">
            <a:spLocks noGrp="1"/>
          </p:cNvSpPr>
          <p:nvPr>
            <p:ph type="title" idx="6"/>
          </p:nvPr>
        </p:nvSpPr>
        <p:spPr>
          <a:xfrm>
            <a:off x="666512" y="4163532"/>
            <a:ext cx="2217000" cy="527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a:latin typeface="UTM Avo" panose="02040603050506020204" pitchFamily="18" charset="0"/>
              </a:rPr>
              <a:t>Phẩm chất</a:t>
            </a:r>
            <a:br>
              <a:rPr lang="en" b="1">
                <a:latin typeface="UTM Avo" panose="02040603050506020204" pitchFamily="18" charset="0"/>
              </a:rPr>
            </a:br>
            <a:r>
              <a:rPr lang="en" b="1">
                <a:latin typeface="UTM Avo" panose="02040603050506020204" pitchFamily="18" charset="0"/>
              </a:rPr>
              <a:t> Năng lực</a:t>
            </a:r>
            <a:endParaRPr b="1">
              <a:latin typeface="UTM Avo" panose="02040603050506020204" pitchFamily="18" charset="0"/>
            </a:endParaRPr>
          </a:p>
        </p:txBody>
      </p:sp>
      <p:sp>
        <p:nvSpPr>
          <p:cNvPr id="1280" name="Google Shape;1280;p28"/>
          <p:cNvSpPr txBox="1">
            <a:spLocks noGrp="1"/>
          </p:cNvSpPr>
          <p:nvPr>
            <p:ph type="title" idx="4"/>
          </p:nvPr>
        </p:nvSpPr>
        <p:spPr>
          <a:xfrm>
            <a:off x="385419" y="2380159"/>
            <a:ext cx="1210200" cy="47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UTM Avo" panose="02040603050506020204" pitchFamily="18" charset="0"/>
              </a:rPr>
              <a:t>02</a:t>
            </a:r>
            <a:endParaRPr b="1">
              <a:latin typeface="UTM Avo" panose="02040603050506020204" pitchFamily="18" charset="0"/>
            </a:endParaRPr>
          </a:p>
        </p:txBody>
      </p:sp>
      <p:sp>
        <p:nvSpPr>
          <p:cNvPr id="1281" name="Google Shape;1281;p28"/>
          <p:cNvSpPr txBox="1">
            <a:spLocks noGrp="1"/>
          </p:cNvSpPr>
          <p:nvPr>
            <p:ph type="title" idx="7"/>
          </p:nvPr>
        </p:nvSpPr>
        <p:spPr>
          <a:xfrm>
            <a:off x="864860" y="3491693"/>
            <a:ext cx="1210200" cy="47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UTM Avo" panose="02040603050506020204" pitchFamily="18" charset="0"/>
              </a:rPr>
              <a:t>03</a:t>
            </a:r>
            <a:endParaRPr b="1">
              <a:latin typeface="UTM Avo" panose="02040603050506020204" pitchFamily="18" charset="0"/>
            </a:endParaRPr>
          </a:p>
        </p:txBody>
      </p:sp>
      <p:sp>
        <p:nvSpPr>
          <p:cNvPr id="1287" name="Google Shape;1287;p28"/>
          <p:cNvSpPr txBox="1">
            <a:spLocks noGrp="1"/>
          </p:cNvSpPr>
          <p:nvPr>
            <p:ph type="title" idx="21"/>
          </p:nvPr>
        </p:nvSpPr>
        <p:spPr>
          <a:xfrm>
            <a:off x="2264979" y="470266"/>
            <a:ext cx="596462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UTM Avo" panose="02040603050506020204" pitchFamily="18" charset="0"/>
              </a:rPr>
              <a:t>Mục tiêu bài học</a:t>
            </a:r>
            <a:endParaRPr b="1">
              <a:latin typeface="UTM Avo" panose="02040603050506020204" pitchFamily="18" charset="0"/>
            </a:endParaRPr>
          </a:p>
        </p:txBody>
      </p:sp>
      <p:grpSp>
        <p:nvGrpSpPr>
          <p:cNvPr id="1288" name="Google Shape;1288;p28"/>
          <p:cNvGrpSpPr/>
          <p:nvPr/>
        </p:nvGrpSpPr>
        <p:grpSpPr>
          <a:xfrm rot="-362855" flipH="1">
            <a:off x="8002556" y="142865"/>
            <a:ext cx="962257" cy="1549604"/>
            <a:chOff x="473775" y="2564850"/>
            <a:chExt cx="301900" cy="486175"/>
          </a:xfrm>
        </p:grpSpPr>
        <p:sp>
          <p:nvSpPr>
            <p:cNvPr id="1289" name="Google Shape;1289;p28"/>
            <p:cNvSpPr/>
            <p:nvPr/>
          </p:nvSpPr>
          <p:spPr>
            <a:xfrm>
              <a:off x="637550" y="2880025"/>
              <a:ext cx="83925" cy="149200"/>
            </a:xfrm>
            <a:custGeom>
              <a:avLst/>
              <a:gdLst/>
              <a:ahLst/>
              <a:cxnLst/>
              <a:rect l="l" t="t" r="r" b="b"/>
              <a:pathLst>
                <a:path w="3357" h="5968" extrusionOk="0">
                  <a:moveTo>
                    <a:pt x="1" y="1"/>
                  </a:moveTo>
                  <a:lnTo>
                    <a:pt x="1" y="1"/>
                  </a:lnTo>
                  <a:cubicBezTo>
                    <a:pt x="617" y="275"/>
                    <a:pt x="1074" y="799"/>
                    <a:pt x="1256" y="1393"/>
                  </a:cubicBezTo>
                  <a:cubicBezTo>
                    <a:pt x="1439" y="2009"/>
                    <a:pt x="1347" y="2626"/>
                    <a:pt x="1188" y="3265"/>
                  </a:cubicBezTo>
                  <a:cubicBezTo>
                    <a:pt x="1119" y="3607"/>
                    <a:pt x="1074" y="3949"/>
                    <a:pt x="1119" y="4315"/>
                  </a:cubicBezTo>
                  <a:cubicBezTo>
                    <a:pt x="1142" y="4657"/>
                    <a:pt x="1256" y="5022"/>
                    <a:pt x="1484" y="5296"/>
                  </a:cubicBezTo>
                  <a:cubicBezTo>
                    <a:pt x="1837" y="5754"/>
                    <a:pt x="2379" y="5967"/>
                    <a:pt x="2903" y="5967"/>
                  </a:cubicBezTo>
                  <a:cubicBezTo>
                    <a:pt x="3057" y="5967"/>
                    <a:pt x="3210" y="5949"/>
                    <a:pt x="3356" y="5912"/>
                  </a:cubicBezTo>
                  <a:lnTo>
                    <a:pt x="3356" y="5912"/>
                  </a:lnTo>
                  <a:cubicBezTo>
                    <a:pt x="3331" y="5913"/>
                    <a:pt x="3307" y="5914"/>
                    <a:pt x="3282" y="5914"/>
                  </a:cubicBezTo>
                  <a:cubicBezTo>
                    <a:pt x="2665" y="5914"/>
                    <a:pt x="2020" y="5641"/>
                    <a:pt x="1713" y="5136"/>
                  </a:cubicBezTo>
                  <a:cubicBezTo>
                    <a:pt x="1370" y="4634"/>
                    <a:pt x="1393" y="3949"/>
                    <a:pt x="1507" y="3333"/>
                  </a:cubicBezTo>
                  <a:cubicBezTo>
                    <a:pt x="1667" y="2717"/>
                    <a:pt x="1758" y="1964"/>
                    <a:pt x="1484" y="1302"/>
                  </a:cubicBezTo>
                  <a:cubicBezTo>
                    <a:pt x="1256" y="640"/>
                    <a:pt x="663" y="13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92325" y="3005550"/>
              <a:ext cx="83350" cy="45475"/>
            </a:xfrm>
            <a:custGeom>
              <a:avLst/>
              <a:gdLst/>
              <a:ahLst/>
              <a:cxnLst/>
              <a:rect l="l" t="t" r="r" b="b"/>
              <a:pathLst>
                <a:path w="3334" h="1819" extrusionOk="0">
                  <a:moveTo>
                    <a:pt x="1217" y="1"/>
                  </a:moveTo>
                  <a:cubicBezTo>
                    <a:pt x="926" y="1"/>
                    <a:pt x="600" y="18"/>
                    <a:pt x="343" y="275"/>
                  </a:cubicBezTo>
                  <a:cubicBezTo>
                    <a:pt x="47" y="572"/>
                    <a:pt x="1" y="1097"/>
                    <a:pt x="389" y="1462"/>
                  </a:cubicBezTo>
                  <a:cubicBezTo>
                    <a:pt x="480" y="1530"/>
                    <a:pt x="594" y="1622"/>
                    <a:pt x="731" y="1667"/>
                  </a:cubicBezTo>
                  <a:cubicBezTo>
                    <a:pt x="894" y="1749"/>
                    <a:pt x="1290" y="1819"/>
                    <a:pt x="1661" y="1819"/>
                  </a:cubicBezTo>
                  <a:cubicBezTo>
                    <a:pt x="1810" y="1819"/>
                    <a:pt x="1954" y="1808"/>
                    <a:pt x="2078" y="1782"/>
                  </a:cubicBezTo>
                  <a:cubicBezTo>
                    <a:pt x="2535" y="1713"/>
                    <a:pt x="2945" y="1530"/>
                    <a:pt x="3219" y="1371"/>
                  </a:cubicBezTo>
                  <a:cubicBezTo>
                    <a:pt x="3288" y="1325"/>
                    <a:pt x="3333" y="1302"/>
                    <a:pt x="3311" y="1211"/>
                  </a:cubicBezTo>
                  <a:cubicBezTo>
                    <a:pt x="3288" y="1165"/>
                    <a:pt x="3219" y="1074"/>
                    <a:pt x="3151" y="983"/>
                  </a:cubicBezTo>
                  <a:cubicBezTo>
                    <a:pt x="3037" y="869"/>
                    <a:pt x="2900" y="754"/>
                    <a:pt x="2854" y="709"/>
                  </a:cubicBezTo>
                  <a:cubicBezTo>
                    <a:pt x="2375" y="298"/>
                    <a:pt x="1667" y="24"/>
                    <a:pt x="1348" y="1"/>
                  </a:cubicBezTo>
                  <a:cubicBezTo>
                    <a:pt x="1305" y="1"/>
                    <a:pt x="1261" y="1"/>
                    <a:pt x="1217"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739700" y="3038350"/>
              <a:ext cx="19425" cy="8525"/>
            </a:xfrm>
            <a:custGeom>
              <a:avLst/>
              <a:gdLst/>
              <a:ahLst/>
              <a:cxnLst/>
              <a:rect l="l" t="t" r="r" b="b"/>
              <a:pathLst>
                <a:path w="777" h="341" extrusionOk="0">
                  <a:moveTo>
                    <a:pt x="504" y="0"/>
                  </a:moveTo>
                  <a:cubicBezTo>
                    <a:pt x="465" y="0"/>
                    <a:pt x="427" y="5"/>
                    <a:pt x="388" y="13"/>
                  </a:cubicBezTo>
                  <a:cubicBezTo>
                    <a:pt x="252" y="36"/>
                    <a:pt x="137" y="59"/>
                    <a:pt x="0" y="173"/>
                  </a:cubicBezTo>
                  <a:cubicBezTo>
                    <a:pt x="91" y="299"/>
                    <a:pt x="210" y="340"/>
                    <a:pt x="324" y="340"/>
                  </a:cubicBezTo>
                  <a:cubicBezTo>
                    <a:pt x="354" y="340"/>
                    <a:pt x="383" y="337"/>
                    <a:pt x="411" y="333"/>
                  </a:cubicBezTo>
                  <a:cubicBezTo>
                    <a:pt x="571" y="310"/>
                    <a:pt x="708" y="241"/>
                    <a:pt x="777" y="81"/>
                  </a:cubicBezTo>
                  <a:cubicBezTo>
                    <a:pt x="670" y="21"/>
                    <a:pt x="584" y="0"/>
                    <a:pt x="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473775" y="2564875"/>
              <a:ext cx="248825" cy="353975"/>
            </a:xfrm>
            <a:custGeom>
              <a:avLst/>
              <a:gdLst/>
              <a:ahLst/>
              <a:cxnLst/>
              <a:rect l="l" t="t" r="r" b="b"/>
              <a:pathLst>
                <a:path w="9953" h="14159"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3082" y="12903"/>
                    <a:pt x="3196" y="13405"/>
                    <a:pt x="3333" y="13885"/>
                  </a:cubicBezTo>
                  <a:cubicBezTo>
                    <a:pt x="3379" y="14090"/>
                    <a:pt x="3402" y="14159"/>
                    <a:pt x="3630" y="14159"/>
                  </a:cubicBezTo>
                  <a:cubicBezTo>
                    <a:pt x="4315" y="14159"/>
                    <a:pt x="5137" y="13953"/>
                    <a:pt x="5776" y="13748"/>
                  </a:cubicBezTo>
                  <a:cubicBezTo>
                    <a:pt x="6209" y="13634"/>
                    <a:pt x="7533" y="13040"/>
                    <a:pt x="7602" y="12995"/>
                  </a:cubicBezTo>
                  <a:cubicBezTo>
                    <a:pt x="7830" y="12881"/>
                    <a:pt x="8332" y="12584"/>
                    <a:pt x="8583" y="12424"/>
                  </a:cubicBezTo>
                  <a:cubicBezTo>
                    <a:pt x="9040" y="12104"/>
                    <a:pt x="9473" y="11739"/>
                    <a:pt x="9861" y="11328"/>
                  </a:cubicBezTo>
                  <a:cubicBezTo>
                    <a:pt x="9953" y="11237"/>
                    <a:pt x="9953" y="11146"/>
                    <a:pt x="9907" y="11054"/>
                  </a:cubicBezTo>
                  <a:cubicBezTo>
                    <a:pt x="9884" y="11009"/>
                    <a:pt x="9405" y="10301"/>
                    <a:pt x="8697" y="9228"/>
                  </a:cubicBezTo>
                  <a:cubicBezTo>
                    <a:pt x="6689" y="6261"/>
                    <a:pt x="2900" y="601"/>
                    <a:pt x="2649" y="235"/>
                  </a:cubicBezTo>
                  <a:cubicBezTo>
                    <a:pt x="2519" y="50"/>
                    <a:pt x="2479" y="0"/>
                    <a:pt x="2335"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473775" y="2564875"/>
              <a:ext cx="217450" cy="310050"/>
            </a:xfrm>
            <a:custGeom>
              <a:avLst/>
              <a:gdLst/>
              <a:ahLst/>
              <a:cxnLst/>
              <a:rect l="l" t="t" r="r" b="b"/>
              <a:pathLst>
                <a:path w="8698" h="12402" extrusionOk="0">
                  <a:moveTo>
                    <a:pt x="2335" y="0"/>
                  </a:moveTo>
                  <a:cubicBezTo>
                    <a:pt x="2301" y="0"/>
                    <a:pt x="2262" y="3"/>
                    <a:pt x="2215" y="7"/>
                  </a:cubicBezTo>
                  <a:cubicBezTo>
                    <a:pt x="1462" y="76"/>
                    <a:pt x="731" y="349"/>
                    <a:pt x="115" y="989"/>
                  </a:cubicBezTo>
                  <a:cubicBezTo>
                    <a:pt x="24" y="1080"/>
                    <a:pt x="1" y="1194"/>
                    <a:pt x="24" y="1308"/>
                  </a:cubicBezTo>
                  <a:cubicBezTo>
                    <a:pt x="252" y="2130"/>
                    <a:pt x="1644" y="7517"/>
                    <a:pt x="2945" y="12401"/>
                  </a:cubicBezTo>
                  <a:cubicBezTo>
                    <a:pt x="5525" y="12264"/>
                    <a:pt x="7830" y="10141"/>
                    <a:pt x="8697" y="9228"/>
                  </a:cubicBezTo>
                  <a:cubicBezTo>
                    <a:pt x="6689" y="6261"/>
                    <a:pt x="2900" y="601"/>
                    <a:pt x="2649" y="235"/>
                  </a:cubicBezTo>
                  <a:cubicBezTo>
                    <a:pt x="2519" y="50"/>
                    <a:pt x="2479" y="0"/>
                    <a:pt x="233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513150" y="2696500"/>
              <a:ext cx="136975" cy="141350"/>
            </a:xfrm>
            <a:custGeom>
              <a:avLst/>
              <a:gdLst/>
              <a:ahLst/>
              <a:cxnLst/>
              <a:rect l="l" t="t" r="r" b="b"/>
              <a:pathLst>
                <a:path w="5479" h="5654" extrusionOk="0">
                  <a:moveTo>
                    <a:pt x="4421" y="0"/>
                  </a:moveTo>
                  <a:cubicBezTo>
                    <a:pt x="4385" y="0"/>
                    <a:pt x="4346" y="29"/>
                    <a:pt x="4292" y="83"/>
                  </a:cubicBezTo>
                  <a:cubicBezTo>
                    <a:pt x="3721" y="631"/>
                    <a:pt x="3470" y="1407"/>
                    <a:pt x="3379" y="2183"/>
                  </a:cubicBezTo>
                  <a:cubicBezTo>
                    <a:pt x="3251" y="3097"/>
                    <a:pt x="3475" y="3631"/>
                    <a:pt x="3428" y="3631"/>
                  </a:cubicBezTo>
                  <a:cubicBezTo>
                    <a:pt x="3416" y="3631"/>
                    <a:pt x="3388" y="3598"/>
                    <a:pt x="3333" y="3530"/>
                  </a:cubicBezTo>
                  <a:cubicBezTo>
                    <a:pt x="2473" y="2429"/>
                    <a:pt x="1227" y="1925"/>
                    <a:pt x="409" y="1925"/>
                  </a:cubicBezTo>
                  <a:cubicBezTo>
                    <a:pt x="294" y="1925"/>
                    <a:pt x="188" y="1935"/>
                    <a:pt x="92" y="1955"/>
                  </a:cubicBezTo>
                  <a:cubicBezTo>
                    <a:pt x="1" y="1978"/>
                    <a:pt x="24" y="2046"/>
                    <a:pt x="69" y="2229"/>
                  </a:cubicBezTo>
                  <a:cubicBezTo>
                    <a:pt x="457" y="3667"/>
                    <a:pt x="434" y="3621"/>
                    <a:pt x="457" y="3667"/>
                  </a:cubicBezTo>
                  <a:cubicBezTo>
                    <a:pt x="489" y="3750"/>
                    <a:pt x="515" y="3767"/>
                    <a:pt x="583" y="3767"/>
                  </a:cubicBezTo>
                  <a:cubicBezTo>
                    <a:pt x="628" y="3767"/>
                    <a:pt x="690" y="3760"/>
                    <a:pt x="784" y="3760"/>
                  </a:cubicBezTo>
                  <a:cubicBezTo>
                    <a:pt x="858" y="3760"/>
                    <a:pt x="953" y="3764"/>
                    <a:pt x="1074" y="3781"/>
                  </a:cubicBezTo>
                  <a:cubicBezTo>
                    <a:pt x="1736" y="3872"/>
                    <a:pt x="2489" y="4306"/>
                    <a:pt x="2968" y="4968"/>
                  </a:cubicBezTo>
                  <a:cubicBezTo>
                    <a:pt x="3328" y="5460"/>
                    <a:pt x="3264" y="5654"/>
                    <a:pt x="3335" y="5654"/>
                  </a:cubicBezTo>
                  <a:cubicBezTo>
                    <a:pt x="3350" y="5654"/>
                    <a:pt x="3371" y="5645"/>
                    <a:pt x="3402" y="5630"/>
                  </a:cubicBezTo>
                  <a:cubicBezTo>
                    <a:pt x="3676" y="5538"/>
                    <a:pt x="3950" y="5470"/>
                    <a:pt x="4178" y="5333"/>
                  </a:cubicBezTo>
                  <a:cubicBezTo>
                    <a:pt x="4452" y="5219"/>
                    <a:pt x="4680" y="5082"/>
                    <a:pt x="4931" y="4945"/>
                  </a:cubicBezTo>
                  <a:cubicBezTo>
                    <a:pt x="5000" y="4922"/>
                    <a:pt x="5022" y="4899"/>
                    <a:pt x="4977" y="4808"/>
                  </a:cubicBezTo>
                  <a:cubicBezTo>
                    <a:pt x="4954" y="4740"/>
                    <a:pt x="4908" y="4671"/>
                    <a:pt x="4885" y="4580"/>
                  </a:cubicBezTo>
                  <a:cubicBezTo>
                    <a:pt x="4612" y="4055"/>
                    <a:pt x="4543" y="3142"/>
                    <a:pt x="4931" y="2252"/>
                  </a:cubicBezTo>
                  <a:cubicBezTo>
                    <a:pt x="5045" y="2023"/>
                    <a:pt x="5182" y="1818"/>
                    <a:pt x="5365" y="1635"/>
                  </a:cubicBezTo>
                  <a:cubicBezTo>
                    <a:pt x="5479" y="1521"/>
                    <a:pt x="5479" y="1521"/>
                    <a:pt x="5388" y="1384"/>
                  </a:cubicBezTo>
                  <a:cubicBezTo>
                    <a:pt x="5205" y="1110"/>
                    <a:pt x="4543" y="106"/>
                    <a:pt x="4543" y="106"/>
                  </a:cubicBezTo>
                  <a:cubicBezTo>
                    <a:pt x="4495" y="34"/>
                    <a:pt x="4460" y="0"/>
                    <a:pt x="442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512575" y="2645300"/>
              <a:ext cx="74800" cy="86525"/>
            </a:xfrm>
            <a:custGeom>
              <a:avLst/>
              <a:gdLst/>
              <a:ahLst/>
              <a:cxnLst/>
              <a:rect l="l" t="t" r="r" b="b"/>
              <a:pathLst>
                <a:path w="2992" h="3461" extrusionOk="0">
                  <a:moveTo>
                    <a:pt x="971" y="0"/>
                  </a:moveTo>
                  <a:cubicBezTo>
                    <a:pt x="891" y="0"/>
                    <a:pt x="848" y="34"/>
                    <a:pt x="777" y="123"/>
                  </a:cubicBezTo>
                  <a:cubicBezTo>
                    <a:pt x="1" y="1446"/>
                    <a:pt x="640" y="3250"/>
                    <a:pt x="2306" y="3455"/>
                  </a:cubicBezTo>
                  <a:cubicBezTo>
                    <a:pt x="2323" y="3459"/>
                    <a:pt x="2339" y="3461"/>
                    <a:pt x="2355" y="3461"/>
                  </a:cubicBezTo>
                  <a:cubicBezTo>
                    <a:pt x="2429" y="3461"/>
                    <a:pt x="2497" y="3420"/>
                    <a:pt x="2535" y="3364"/>
                  </a:cubicBezTo>
                  <a:cubicBezTo>
                    <a:pt x="2854" y="2907"/>
                    <a:pt x="2991" y="2428"/>
                    <a:pt x="2877" y="1789"/>
                  </a:cubicBezTo>
                  <a:cubicBezTo>
                    <a:pt x="2854" y="1606"/>
                    <a:pt x="2375" y="602"/>
                    <a:pt x="1713" y="237"/>
                  </a:cubicBezTo>
                  <a:cubicBezTo>
                    <a:pt x="1507" y="123"/>
                    <a:pt x="1279" y="54"/>
                    <a:pt x="1051" y="8"/>
                  </a:cubicBezTo>
                  <a:cubicBezTo>
                    <a:pt x="1020" y="3"/>
                    <a:pt x="994" y="0"/>
                    <a:pt x="971"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538825" y="2683525"/>
              <a:ext cx="46825" cy="48300"/>
            </a:xfrm>
            <a:custGeom>
              <a:avLst/>
              <a:gdLst/>
              <a:ahLst/>
              <a:cxnLst/>
              <a:rect l="l" t="t" r="r" b="b"/>
              <a:pathLst>
                <a:path w="1873" h="1932" extrusionOk="0">
                  <a:moveTo>
                    <a:pt x="852" y="0"/>
                  </a:moveTo>
                  <a:cubicBezTo>
                    <a:pt x="551" y="0"/>
                    <a:pt x="318" y="145"/>
                    <a:pt x="138" y="465"/>
                  </a:cubicBezTo>
                  <a:cubicBezTo>
                    <a:pt x="1" y="762"/>
                    <a:pt x="24" y="1059"/>
                    <a:pt x="92" y="1355"/>
                  </a:cubicBezTo>
                  <a:cubicBezTo>
                    <a:pt x="115" y="1424"/>
                    <a:pt x="161" y="1492"/>
                    <a:pt x="229" y="1538"/>
                  </a:cubicBezTo>
                  <a:cubicBezTo>
                    <a:pt x="754" y="1880"/>
                    <a:pt x="982" y="1880"/>
                    <a:pt x="1234" y="1926"/>
                  </a:cubicBezTo>
                  <a:cubicBezTo>
                    <a:pt x="1257" y="1930"/>
                    <a:pt x="1278" y="1932"/>
                    <a:pt x="1298" y="1932"/>
                  </a:cubicBezTo>
                  <a:cubicBezTo>
                    <a:pt x="1394" y="1932"/>
                    <a:pt x="1451" y="1888"/>
                    <a:pt x="1507" y="1812"/>
                  </a:cubicBezTo>
                  <a:cubicBezTo>
                    <a:pt x="1553" y="1743"/>
                    <a:pt x="1576" y="1698"/>
                    <a:pt x="1622" y="1629"/>
                  </a:cubicBezTo>
                  <a:cubicBezTo>
                    <a:pt x="1758" y="1355"/>
                    <a:pt x="1850" y="1081"/>
                    <a:pt x="1873" y="785"/>
                  </a:cubicBezTo>
                  <a:cubicBezTo>
                    <a:pt x="1873" y="693"/>
                    <a:pt x="1850" y="671"/>
                    <a:pt x="1804" y="557"/>
                  </a:cubicBezTo>
                  <a:cubicBezTo>
                    <a:pt x="1622" y="260"/>
                    <a:pt x="1370" y="32"/>
                    <a:pt x="982" y="9"/>
                  </a:cubicBezTo>
                  <a:cubicBezTo>
                    <a:pt x="937" y="3"/>
                    <a:pt x="894" y="0"/>
                    <a:pt x="852"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540550" y="2786600"/>
              <a:ext cx="162075" cy="95325"/>
            </a:xfrm>
            <a:custGeom>
              <a:avLst/>
              <a:gdLst/>
              <a:ahLst/>
              <a:cxnLst/>
              <a:rect l="l" t="t" r="r" b="b"/>
              <a:pathLst>
                <a:path w="6483" h="3813" extrusionOk="0">
                  <a:moveTo>
                    <a:pt x="5755" y="1"/>
                  </a:moveTo>
                  <a:cubicBezTo>
                    <a:pt x="5650" y="1"/>
                    <a:pt x="5427" y="286"/>
                    <a:pt x="4246" y="1067"/>
                  </a:cubicBezTo>
                  <a:cubicBezTo>
                    <a:pt x="2534" y="2208"/>
                    <a:pt x="503" y="2437"/>
                    <a:pt x="92" y="2551"/>
                  </a:cubicBezTo>
                  <a:cubicBezTo>
                    <a:pt x="0" y="2574"/>
                    <a:pt x="23" y="2619"/>
                    <a:pt x="137" y="3030"/>
                  </a:cubicBezTo>
                  <a:cubicBezTo>
                    <a:pt x="313" y="3713"/>
                    <a:pt x="305" y="3812"/>
                    <a:pt x="442" y="3812"/>
                  </a:cubicBezTo>
                  <a:cubicBezTo>
                    <a:pt x="465" y="3812"/>
                    <a:pt x="492" y="3809"/>
                    <a:pt x="525" y="3806"/>
                  </a:cubicBezTo>
                  <a:cubicBezTo>
                    <a:pt x="1256" y="3692"/>
                    <a:pt x="2511" y="3395"/>
                    <a:pt x="3127" y="3121"/>
                  </a:cubicBezTo>
                  <a:cubicBezTo>
                    <a:pt x="3310" y="3053"/>
                    <a:pt x="3470" y="2962"/>
                    <a:pt x="3630" y="2893"/>
                  </a:cubicBezTo>
                  <a:cubicBezTo>
                    <a:pt x="4383" y="2551"/>
                    <a:pt x="4246" y="2619"/>
                    <a:pt x="4771" y="2322"/>
                  </a:cubicBezTo>
                  <a:cubicBezTo>
                    <a:pt x="5250" y="2026"/>
                    <a:pt x="6003" y="1501"/>
                    <a:pt x="6414" y="1113"/>
                  </a:cubicBezTo>
                  <a:cubicBezTo>
                    <a:pt x="6483" y="1044"/>
                    <a:pt x="6483" y="1044"/>
                    <a:pt x="6414" y="953"/>
                  </a:cubicBezTo>
                  <a:cubicBezTo>
                    <a:pt x="6232" y="679"/>
                    <a:pt x="6049" y="405"/>
                    <a:pt x="5867" y="108"/>
                  </a:cubicBezTo>
                  <a:cubicBezTo>
                    <a:pt x="5817" y="40"/>
                    <a:pt x="5794" y="1"/>
                    <a:pt x="575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473775" y="2564850"/>
              <a:ext cx="93625" cy="80975"/>
            </a:xfrm>
            <a:custGeom>
              <a:avLst/>
              <a:gdLst/>
              <a:ahLst/>
              <a:cxnLst/>
              <a:rect l="l" t="t" r="r" b="b"/>
              <a:pathLst>
                <a:path w="3745" h="3239" extrusionOk="0">
                  <a:moveTo>
                    <a:pt x="2338" y="1"/>
                  </a:moveTo>
                  <a:cubicBezTo>
                    <a:pt x="2304" y="1"/>
                    <a:pt x="2264" y="4"/>
                    <a:pt x="2215" y="8"/>
                  </a:cubicBezTo>
                  <a:cubicBezTo>
                    <a:pt x="1918" y="31"/>
                    <a:pt x="1644" y="77"/>
                    <a:pt x="1348" y="191"/>
                  </a:cubicBezTo>
                  <a:cubicBezTo>
                    <a:pt x="1302" y="213"/>
                    <a:pt x="1165" y="236"/>
                    <a:pt x="1119" y="282"/>
                  </a:cubicBezTo>
                  <a:cubicBezTo>
                    <a:pt x="754" y="465"/>
                    <a:pt x="412" y="693"/>
                    <a:pt x="138" y="967"/>
                  </a:cubicBezTo>
                  <a:cubicBezTo>
                    <a:pt x="24" y="1081"/>
                    <a:pt x="1" y="1172"/>
                    <a:pt x="24" y="1309"/>
                  </a:cubicBezTo>
                  <a:cubicBezTo>
                    <a:pt x="474" y="2938"/>
                    <a:pt x="491" y="3238"/>
                    <a:pt x="592" y="3238"/>
                  </a:cubicBezTo>
                  <a:cubicBezTo>
                    <a:pt x="625" y="3238"/>
                    <a:pt x="665" y="3208"/>
                    <a:pt x="731" y="3181"/>
                  </a:cubicBezTo>
                  <a:cubicBezTo>
                    <a:pt x="1599" y="2747"/>
                    <a:pt x="2534" y="2154"/>
                    <a:pt x="3447" y="1925"/>
                  </a:cubicBezTo>
                  <a:cubicBezTo>
                    <a:pt x="3516" y="1925"/>
                    <a:pt x="3584" y="1880"/>
                    <a:pt x="3653" y="1857"/>
                  </a:cubicBezTo>
                  <a:cubicBezTo>
                    <a:pt x="3744" y="1811"/>
                    <a:pt x="3744" y="1857"/>
                    <a:pt x="2626" y="213"/>
                  </a:cubicBezTo>
                  <a:cubicBezTo>
                    <a:pt x="2515" y="48"/>
                    <a:pt x="2479" y="1"/>
                    <a:pt x="2338"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532550" y="2587875"/>
              <a:ext cx="69075" cy="104450"/>
            </a:xfrm>
            <a:custGeom>
              <a:avLst/>
              <a:gdLst/>
              <a:ahLst/>
              <a:cxnLst/>
              <a:rect l="l" t="t" r="r" b="b"/>
              <a:pathLst>
                <a:path w="2763" h="4178" extrusionOk="0">
                  <a:moveTo>
                    <a:pt x="1" y="0"/>
                  </a:moveTo>
                  <a:lnTo>
                    <a:pt x="1" y="0"/>
                  </a:lnTo>
                  <a:cubicBezTo>
                    <a:pt x="343" y="776"/>
                    <a:pt x="777" y="1484"/>
                    <a:pt x="1233" y="2168"/>
                  </a:cubicBezTo>
                  <a:cubicBezTo>
                    <a:pt x="1462" y="2534"/>
                    <a:pt x="1713" y="2876"/>
                    <a:pt x="1964" y="3196"/>
                  </a:cubicBezTo>
                  <a:cubicBezTo>
                    <a:pt x="2215" y="3538"/>
                    <a:pt x="2489" y="3858"/>
                    <a:pt x="2763" y="4177"/>
                  </a:cubicBezTo>
                  <a:cubicBezTo>
                    <a:pt x="2603" y="3789"/>
                    <a:pt x="2398" y="3424"/>
                    <a:pt x="2192" y="3059"/>
                  </a:cubicBezTo>
                  <a:cubicBezTo>
                    <a:pt x="1987" y="2693"/>
                    <a:pt x="1758" y="2351"/>
                    <a:pt x="1530" y="2009"/>
                  </a:cubicBezTo>
                  <a:cubicBezTo>
                    <a:pt x="1051" y="1301"/>
                    <a:pt x="571" y="63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28"/>
          <p:cNvSpPr/>
          <p:nvPr/>
        </p:nvSpPr>
        <p:spPr>
          <a:xfrm>
            <a:off x="7817200" y="1573900"/>
            <a:ext cx="310200" cy="3102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UTM Avo" panose="02040603050506020204" pitchFamily="18" charset="0"/>
            </a:endParaRPr>
          </a:p>
        </p:txBody>
      </p:sp>
      <p:sp>
        <p:nvSpPr>
          <p:cNvPr id="58" name="Google Shape;1270;p28">
            <a:extLst>
              <a:ext uri="{FF2B5EF4-FFF2-40B4-BE49-F238E27FC236}">
                <a16:creationId xmlns:a16="http://schemas.microsoft.com/office/drawing/2014/main" id="{47866814-78AF-8C8F-2E46-900627E30F3B}"/>
              </a:ext>
            </a:extLst>
          </p:cNvPr>
          <p:cNvSpPr txBox="1">
            <a:spLocks/>
          </p:cNvSpPr>
          <p:nvPr/>
        </p:nvSpPr>
        <p:spPr>
          <a:xfrm>
            <a:off x="2170683" y="1465150"/>
            <a:ext cx="5796512"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500"/>
              <a:buFont typeface="Lilita One"/>
              <a:buNone/>
              <a:defRPr sz="2500" b="0" i="0" u="none" strike="noStrike" cap="none">
                <a:solidFill>
                  <a:schemeClr val="dk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9pPr>
          </a:lstStyle>
          <a:p>
            <a:r>
              <a:rPr lang="en-US" sz="2000" b="1">
                <a:solidFill>
                  <a:schemeClr val="bg2"/>
                </a:solidFill>
                <a:latin typeface="UTM Avo" panose="02040603050506020204" pitchFamily="18" charset="0"/>
              </a:rPr>
              <a:t>Nắm được tác dụng của dấu ngoặc kép, cách dùng dấu ngoặc kép</a:t>
            </a:r>
          </a:p>
        </p:txBody>
      </p:sp>
      <p:sp>
        <p:nvSpPr>
          <p:cNvPr id="59" name="Google Shape;1270;p28">
            <a:extLst>
              <a:ext uri="{FF2B5EF4-FFF2-40B4-BE49-F238E27FC236}">
                <a16:creationId xmlns:a16="http://schemas.microsoft.com/office/drawing/2014/main" id="{4F4181DB-59DA-A9AC-4C03-432774123164}"/>
              </a:ext>
            </a:extLst>
          </p:cNvPr>
          <p:cNvSpPr txBox="1">
            <a:spLocks/>
          </p:cNvSpPr>
          <p:nvPr/>
        </p:nvSpPr>
        <p:spPr>
          <a:xfrm>
            <a:off x="1469960" y="2458413"/>
            <a:ext cx="6821107"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500"/>
              <a:buFont typeface="Lilita One"/>
              <a:buNone/>
              <a:defRPr sz="2500" b="0" i="0" u="none" strike="noStrike" cap="none">
                <a:solidFill>
                  <a:schemeClr val="dk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2500"/>
              <a:buFont typeface="Lilita One"/>
              <a:buNone/>
              <a:defRPr sz="2500" b="0" i="0" u="none" strike="noStrike" cap="none">
                <a:solidFill>
                  <a:schemeClr val="dk1"/>
                </a:solidFill>
                <a:latin typeface="Lilita One"/>
                <a:ea typeface="Lilita One"/>
                <a:cs typeface="Lilita One"/>
                <a:sym typeface="Lilita One"/>
              </a:defRPr>
            </a:lvl9pPr>
          </a:lstStyle>
          <a:p>
            <a:r>
              <a:rPr lang="nl-NL" sz="2000" b="1">
                <a:solidFill>
                  <a:schemeClr val="bg2"/>
                </a:solidFill>
                <a:effectLst/>
                <a:latin typeface="UTM Avo" panose="02040603050506020204" pitchFamily="18" charset="0"/>
                <a:ea typeface="Times New Roman" panose="02020603050405020304" pitchFamily="18" charset="0"/>
              </a:rPr>
              <a:t>Biết vận dụng những hiểu biết đã học để dùng dấu ngoặc kép trong khi viết (mục III).</a:t>
            </a:r>
            <a:endParaRPr lang="en-US" sz="2000" b="1">
              <a:solidFill>
                <a:schemeClr val="bg2"/>
              </a:solidFill>
              <a:effectLst/>
              <a:latin typeface="UTM Avo" panose="02040603050506020204" pitchFamily="18" charset="0"/>
              <a:ea typeface="Times New Roman" panose="02020603050405020304" pitchFamily="18" charset="0"/>
            </a:endParaRPr>
          </a:p>
        </p:txBody>
      </p:sp>
      <p:sp>
        <p:nvSpPr>
          <p:cNvPr id="64" name="TextBox 63">
            <a:extLst>
              <a:ext uri="{FF2B5EF4-FFF2-40B4-BE49-F238E27FC236}">
                <a16:creationId xmlns:a16="http://schemas.microsoft.com/office/drawing/2014/main" id="{2AC2C99F-5F3B-D0B9-AE78-06ED1D11D76F}"/>
              </a:ext>
            </a:extLst>
          </p:cNvPr>
          <p:cNvSpPr txBox="1"/>
          <p:nvPr/>
        </p:nvSpPr>
        <p:spPr>
          <a:xfrm>
            <a:off x="2683872" y="3424868"/>
            <a:ext cx="5387720" cy="1477328"/>
          </a:xfrm>
          <a:prstGeom prst="rect">
            <a:avLst/>
          </a:prstGeom>
          <a:noFill/>
        </p:spPr>
        <p:txBody>
          <a:bodyPr wrap="square">
            <a:spAutoFit/>
          </a:bodyPr>
          <a:lstStyle/>
          <a:p>
            <a:pPr algn="ctr"/>
            <a:r>
              <a:rPr lang="nl-NL" sz="1800" b="1">
                <a:solidFill>
                  <a:schemeClr val="bg2"/>
                </a:solidFill>
                <a:effectLst/>
                <a:latin typeface="UTM Avo" panose="02040603050506020204" pitchFamily="18" charset="0"/>
                <a:ea typeface="Times New Roman" panose="02020603050405020304" pitchFamily="18" charset="0"/>
              </a:rPr>
              <a:t>NL tự học, NL ngôn ngữ, NL sáng tạo</a:t>
            </a:r>
            <a:endParaRPr lang="en-US" sz="1800" b="1">
              <a:solidFill>
                <a:schemeClr val="bg2"/>
              </a:solidFill>
              <a:effectLst/>
              <a:latin typeface="UTM Avo" panose="02040603050506020204" pitchFamily="18" charset="0"/>
              <a:ea typeface="Times New Roman" panose="02020603050405020304" pitchFamily="18" charset="0"/>
            </a:endParaRPr>
          </a:p>
          <a:p>
            <a:pPr algn="just"/>
            <a:r>
              <a:rPr lang="pt-BR" sz="1800" b="1">
                <a:solidFill>
                  <a:schemeClr val="accent4">
                    <a:lumMod val="60000"/>
                    <a:lumOff val="40000"/>
                  </a:schemeClr>
                </a:solidFill>
                <a:effectLst/>
                <a:latin typeface="UTM Avo" panose="02040603050506020204" pitchFamily="18" charset="0"/>
                <a:ea typeface="Times New Roman" panose="02020603050405020304" pitchFamily="18" charset="0"/>
              </a:rPr>
              <a:t>* GD tư tưởng Hồ Chí Minh: Bác Hồ là tấm gương cao đẹp </a:t>
            </a:r>
            <a:r>
              <a:rPr lang="nl-NL" sz="1800" b="1">
                <a:solidFill>
                  <a:schemeClr val="accent4">
                    <a:lumMod val="60000"/>
                    <a:lumOff val="40000"/>
                  </a:schemeClr>
                </a:solidFill>
                <a:effectLst/>
                <a:latin typeface="UTM Avo" panose="02040603050506020204" pitchFamily="18" charset="0"/>
                <a:ea typeface="Times New Roman" panose="02020603050405020304" pitchFamily="18" charset="0"/>
              </a:rPr>
              <a:t>trọn đời phấn đấu, hi sinh vì tương lai của đất nước, vì hạnh phúc của nhân dân</a:t>
            </a:r>
            <a:endParaRPr lang="en-US" sz="1800" b="1">
              <a:solidFill>
                <a:schemeClr val="accent4">
                  <a:lumMod val="60000"/>
                  <a:lumOff val="40000"/>
                </a:schemeClr>
              </a:solidFill>
              <a:effectLst/>
              <a:latin typeface="UTM Avo" panose="02040603050506020204" pitchFamily="18" charset="0"/>
              <a:ea typeface="Times New Roman" panose="02020603050405020304" pitchFamily="18" charset="0"/>
            </a:endParaRPr>
          </a:p>
        </p:txBody>
      </p:sp>
      <p:sp>
        <p:nvSpPr>
          <p:cNvPr id="66" name="Google Shape;1474;p31">
            <a:extLst>
              <a:ext uri="{FF2B5EF4-FFF2-40B4-BE49-F238E27FC236}">
                <a16:creationId xmlns:a16="http://schemas.microsoft.com/office/drawing/2014/main" id="{F79D9C80-A091-0A10-4EA6-5D0472F71748}"/>
              </a:ext>
            </a:extLst>
          </p:cNvPr>
          <p:cNvSpPr/>
          <p:nvPr/>
        </p:nvSpPr>
        <p:spPr>
          <a:xfrm rot="900021">
            <a:off x="-17703" y="3223935"/>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74;p31">
            <a:extLst>
              <a:ext uri="{FF2B5EF4-FFF2-40B4-BE49-F238E27FC236}">
                <a16:creationId xmlns:a16="http://schemas.microsoft.com/office/drawing/2014/main" id="{9A951C39-2224-703B-192F-88FBAF5F66C7}"/>
              </a:ext>
            </a:extLst>
          </p:cNvPr>
          <p:cNvSpPr/>
          <p:nvPr/>
        </p:nvSpPr>
        <p:spPr>
          <a:xfrm rot="900021" flipH="1">
            <a:off x="7818446" y="2060223"/>
            <a:ext cx="945243"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87"/>
                                        </p:tgtEl>
                                        <p:attrNameLst>
                                          <p:attrName>style.visibility</p:attrName>
                                        </p:attrNameLst>
                                      </p:cBhvr>
                                      <p:to>
                                        <p:strVal val="visible"/>
                                      </p:to>
                                    </p:set>
                                    <p:animEffect transition="in" filter="barn(inVertical)">
                                      <p:cBhvr>
                                        <p:cTn id="7" dur="500"/>
                                        <p:tgtEl>
                                          <p:spTgt spid="12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0"/>
                                        </p:tgtEl>
                                        <p:attrNameLst>
                                          <p:attrName>style.visibility</p:attrName>
                                        </p:attrNameLst>
                                      </p:cBhvr>
                                      <p:to>
                                        <p:strVal val="visible"/>
                                      </p:to>
                                    </p:set>
                                    <p:animEffect transition="in" filter="wipe(left)">
                                      <p:cBhvr>
                                        <p:cTn id="12" dur="500"/>
                                        <p:tgtEl>
                                          <p:spTgt spid="127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75"/>
                                        </p:tgtEl>
                                        <p:attrNameLst>
                                          <p:attrName>style.visibility</p:attrName>
                                        </p:attrNameLst>
                                      </p:cBhvr>
                                      <p:to>
                                        <p:strVal val="visible"/>
                                      </p:to>
                                    </p:set>
                                    <p:animEffect transition="in" filter="wipe(left)">
                                      <p:cBhvr>
                                        <p:cTn id="15" dur="500"/>
                                        <p:tgtEl>
                                          <p:spTgt spid="127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left)">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right)">
                                      <p:cBhvr>
                                        <p:cTn id="23" dur="500"/>
                                        <p:tgtEl>
                                          <p:spTgt spid="5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277"/>
                                        </p:tgtEl>
                                        <p:attrNameLst>
                                          <p:attrName>style.visibility</p:attrName>
                                        </p:attrNameLst>
                                      </p:cBhvr>
                                      <p:to>
                                        <p:strVal val="visible"/>
                                      </p:to>
                                    </p:set>
                                    <p:animEffect transition="in" filter="wipe(right)">
                                      <p:cBhvr>
                                        <p:cTn id="26" dur="500"/>
                                        <p:tgtEl>
                                          <p:spTgt spid="127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280"/>
                                        </p:tgtEl>
                                        <p:attrNameLst>
                                          <p:attrName>style.visibility</p:attrName>
                                        </p:attrNameLst>
                                      </p:cBhvr>
                                      <p:to>
                                        <p:strVal val="visible"/>
                                      </p:to>
                                    </p:set>
                                    <p:animEffect transition="in" filter="wipe(right)">
                                      <p:cBhvr>
                                        <p:cTn id="29" dur="500"/>
                                        <p:tgtEl>
                                          <p:spTgt spid="128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81"/>
                                        </p:tgtEl>
                                        <p:attrNameLst>
                                          <p:attrName>style.visibility</p:attrName>
                                        </p:attrNameLst>
                                      </p:cBhvr>
                                      <p:to>
                                        <p:strVal val="visible"/>
                                      </p:to>
                                    </p:set>
                                    <p:animEffect transition="in" filter="wipe(up)">
                                      <p:cBhvr>
                                        <p:cTn id="34" dur="500"/>
                                        <p:tgtEl>
                                          <p:spTgt spid="128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79"/>
                                        </p:tgtEl>
                                        <p:attrNameLst>
                                          <p:attrName>style.visibility</p:attrName>
                                        </p:attrNameLst>
                                      </p:cBhvr>
                                      <p:to>
                                        <p:strVal val="visible"/>
                                      </p:to>
                                    </p:set>
                                    <p:animEffect transition="in" filter="wipe(up)">
                                      <p:cBhvr>
                                        <p:cTn id="37" dur="500"/>
                                        <p:tgtEl>
                                          <p:spTgt spid="127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up)">
                                      <p:cBhvr>
                                        <p:cTn id="4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5" grpId="0" animBg="1"/>
      <p:bldP spid="1277" grpId="0"/>
      <p:bldP spid="1279" grpId="0"/>
      <p:bldP spid="1280" grpId="0" animBg="1"/>
      <p:bldP spid="1281" grpId="0" animBg="1"/>
      <p:bldP spid="1287" grpId="0" animBg="1"/>
      <p:bldP spid="58" grpId="0"/>
      <p:bldP spid="59"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29"/>
          <p:cNvSpPr txBox="1">
            <a:spLocks noGrp="1"/>
          </p:cNvSpPr>
          <p:nvPr>
            <p:ph type="title"/>
          </p:nvPr>
        </p:nvSpPr>
        <p:spPr>
          <a:xfrm>
            <a:off x="2038188" y="2686288"/>
            <a:ext cx="5067600" cy="77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9Slide07 SVNBillo" panose="00000400000000000000" pitchFamily="2" charset="0"/>
              </a:rPr>
              <a:t>Nhận xét</a:t>
            </a:r>
            <a:endParaRPr>
              <a:latin typeface="#9Slide07 SVNBillo" panose="00000400000000000000" pitchFamily="2" charset="0"/>
            </a:endParaRPr>
          </a:p>
        </p:txBody>
      </p:sp>
      <p:sp>
        <p:nvSpPr>
          <p:cNvPr id="1307" name="Google Shape;1307;p29"/>
          <p:cNvSpPr/>
          <p:nvPr/>
        </p:nvSpPr>
        <p:spPr>
          <a:xfrm rot="-4500215">
            <a:off x="1024258" y="3978673"/>
            <a:ext cx="664326" cy="664326"/>
          </a:xfrm>
          <a:prstGeom prst="ellipse">
            <a:avLst/>
          </a:prstGeom>
          <a:gradFill>
            <a:gsLst>
              <a:gs pos="0">
                <a:srgbClr val="FFFFFF">
                  <a:alpha val="77254"/>
                </a:srgbClr>
              </a:gs>
              <a:gs pos="43000">
                <a:srgbClr val="FFC457">
                  <a:alpha val="20784"/>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9"/>
          <p:cNvSpPr txBox="1">
            <a:spLocks noGrp="1"/>
          </p:cNvSpPr>
          <p:nvPr>
            <p:ph type="title" idx="2"/>
          </p:nvPr>
        </p:nvSpPr>
        <p:spPr>
          <a:xfrm>
            <a:off x="3956838" y="1503796"/>
            <a:ext cx="1230300" cy="9533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latin typeface="SVN-Internation" panose="02040603050506020204" pitchFamily="18" charset="0"/>
              </a:rPr>
              <a:t>01</a:t>
            </a:r>
            <a:endParaRPr sz="7200">
              <a:latin typeface="SVN-Internation" panose="02040603050506020204" pitchFamily="18" charset="0"/>
            </a:endParaRPr>
          </a:p>
        </p:txBody>
      </p:sp>
      <p:grpSp>
        <p:nvGrpSpPr>
          <p:cNvPr id="1309" name="Google Shape;1309;p29"/>
          <p:cNvGrpSpPr/>
          <p:nvPr/>
        </p:nvGrpSpPr>
        <p:grpSpPr>
          <a:xfrm>
            <a:off x="6936621" y="2571742"/>
            <a:ext cx="443820" cy="419782"/>
            <a:chOff x="359650" y="1034800"/>
            <a:chExt cx="572375" cy="541375"/>
          </a:xfrm>
        </p:grpSpPr>
        <p:sp>
          <p:nvSpPr>
            <p:cNvPr id="1310" name="Google Shape;1310;p29"/>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9"/>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9"/>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9"/>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9"/>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9"/>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29"/>
          <p:cNvGrpSpPr/>
          <p:nvPr/>
        </p:nvGrpSpPr>
        <p:grpSpPr>
          <a:xfrm>
            <a:off x="2038197" y="1170439"/>
            <a:ext cx="1017125" cy="1098791"/>
            <a:chOff x="448675" y="3185300"/>
            <a:chExt cx="412025" cy="445125"/>
          </a:xfrm>
        </p:grpSpPr>
        <p:sp>
          <p:nvSpPr>
            <p:cNvPr id="1334" name="Google Shape;1334;p29"/>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1621" y="4498"/>
                    <a:pt x="2968" y="5913"/>
                    <a:pt x="3493" y="6461"/>
                  </a:cubicBezTo>
                  <a:cubicBezTo>
                    <a:pt x="3630" y="6598"/>
                    <a:pt x="3721" y="6689"/>
                    <a:pt x="3721" y="6689"/>
                  </a:cubicBezTo>
                  <a:cubicBezTo>
                    <a:pt x="3771" y="6746"/>
                    <a:pt x="3797" y="6773"/>
                    <a:pt x="3825" y="6773"/>
                  </a:cubicBezTo>
                  <a:cubicBezTo>
                    <a:pt x="3896" y="6773"/>
                    <a:pt x="3975" y="6586"/>
                    <a:pt x="4520" y="6255"/>
                  </a:cubicBezTo>
                  <a:cubicBezTo>
                    <a:pt x="5123" y="5897"/>
                    <a:pt x="5860" y="5700"/>
                    <a:pt x="6626" y="5700"/>
                  </a:cubicBezTo>
                  <a:cubicBezTo>
                    <a:pt x="7078" y="5700"/>
                    <a:pt x="7540" y="5769"/>
                    <a:pt x="7989" y="5913"/>
                  </a:cubicBezTo>
                  <a:cubicBezTo>
                    <a:pt x="8332" y="6027"/>
                    <a:pt x="8697" y="6210"/>
                    <a:pt x="8788" y="6255"/>
                  </a:cubicBezTo>
                  <a:cubicBezTo>
                    <a:pt x="9815" y="6986"/>
                    <a:pt x="10432" y="8104"/>
                    <a:pt x="10591" y="9223"/>
                  </a:cubicBezTo>
                  <a:cubicBezTo>
                    <a:pt x="10728" y="10113"/>
                    <a:pt x="10546" y="10592"/>
                    <a:pt x="10455" y="10934"/>
                  </a:cubicBezTo>
                  <a:cubicBezTo>
                    <a:pt x="10432" y="11026"/>
                    <a:pt x="10477" y="11026"/>
                    <a:pt x="10569" y="11071"/>
                  </a:cubicBezTo>
                  <a:cubicBezTo>
                    <a:pt x="12646" y="11756"/>
                    <a:pt x="13878" y="12190"/>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9"/>
            <p:cNvSpPr/>
            <p:nvPr/>
          </p:nvSpPr>
          <p:spPr>
            <a:xfrm>
              <a:off x="448675" y="3185300"/>
              <a:ext cx="412025" cy="318750"/>
            </a:xfrm>
            <a:custGeom>
              <a:avLst/>
              <a:gdLst/>
              <a:ahLst/>
              <a:cxnLst/>
              <a:rect l="l" t="t" r="r" b="b"/>
              <a:pathLst>
                <a:path w="16481" h="12750" extrusionOk="0">
                  <a:moveTo>
                    <a:pt x="7039" y="0"/>
                  </a:moveTo>
                  <a:cubicBezTo>
                    <a:pt x="6810" y="0"/>
                    <a:pt x="6579" y="8"/>
                    <a:pt x="6346" y="24"/>
                  </a:cubicBezTo>
                  <a:cubicBezTo>
                    <a:pt x="2922" y="252"/>
                    <a:pt x="685" y="1941"/>
                    <a:pt x="46" y="2694"/>
                  </a:cubicBezTo>
                  <a:cubicBezTo>
                    <a:pt x="1" y="2740"/>
                    <a:pt x="1" y="2763"/>
                    <a:pt x="46" y="2809"/>
                  </a:cubicBezTo>
                  <a:cubicBezTo>
                    <a:pt x="69" y="2831"/>
                    <a:pt x="366" y="3151"/>
                    <a:pt x="777" y="3585"/>
                  </a:cubicBezTo>
                  <a:cubicBezTo>
                    <a:pt x="2473" y="2233"/>
                    <a:pt x="4658" y="1552"/>
                    <a:pt x="6756" y="1552"/>
                  </a:cubicBezTo>
                  <a:cubicBezTo>
                    <a:pt x="7989" y="1552"/>
                    <a:pt x="9193" y="1788"/>
                    <a:pt x="10249" y="2261"/>
                  </a:cubicBezTo>
                  <a:cubicBezTo>
                    <a:pt x="13719" y="3813"/>
                    <a:pt x="15499" y="8515"/>
                    <a:pt x="14654" y="12213"/>
                  </a:cubicBezTo>
                  <a:cubicBezTo>
                    <a:pt x="14654" y="12304"/>
                    <a:pt x="14632" y="12372"/>
                    <a:pt x="14609" y="12418"/>
                  </a:cubicBezTo>
                  <a:cubicBezTo>
                    <a:pt x="15380" y="12685"/>
                    <a:pt x="15611" y="12750"/>
                    <a:pt x="15685" y="12750"/>
                  </a:cubicBezTo>
                  <a:cubicBezTo>
                    <a:pt x="15725" y="12750"/>
                    <a:pt x="15719" y="12731"/>
                    <a:pt x="15727" y="12715"/>
                  </a:cubicBezTo>
                  <a:cubicBezTo>
                    <a:pt x="16412" y="11071"/>
                    <a:pt x="16480" y="8515"/>
                    <a:pt x="15590" y="6095"/>
                  </a:cubicBezTo>
                  <a:cubicBezTo>
                    <a:pt x="15499" y="5844"/>
                    <a:pt x="15408" y="5593"/>
                    <a:pt x="15293" y="5319"/>
                  </a:cubicBezTo>
                  <a:cubicBezTo>
                    <a:pt x="13789" y="2053"/>
                    <a:pt x="10726" y="0"/>
                    <a:pt x="703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9"/>
            <p:cNvSpPr/>
            <p:nvPr/>
          </p:nvSpPr>
          <p:spPr>
            <a:xfrm>
              <a:off x="617575" y="3390175"/>
              <a:ext cx="231150" cy="34250"/>
            </a:xfrm>
            <a:custGeom>
              <a:avLst/>
              <a:gdLst/>
              <a:ahLst/>
              <a:cxnLst/>
              <a:rect l="l" t="t" r="r" b="b"/>
              <a:pathLst>
                <a:path w="9246" h="1370" extrusionOk="0">
                  <a:moveTo>
                    <a:pt x="9245" y="0"/>
                  </a:moveTo>
                  <a:cubicBezTo>
                    <a:pt x="8469" y="92"/>
                    <a:pt x="7693" y="137"/>
                    <a:pt x="6917" y="229"/>
                  </a:cubicBezTo>
                  <a:cubicBezTo>
                    <a:pt x="6141" y="320"/>
                    <a:pt x="5365" y="434"/>
                    <a:pt x="4589" y="548"/>
                  </a:cubicBezTo>
                  <a:cubicBezTo>
                    <a:pt x="3835" y="662"/>
                    <a:pt x="3059" y="776"/>
                    <a:pt x="2283" y="913"/>
                  </a:cubicBezTo>
                  <a:cubicBezTo>
                    <a:pt x="1895" y="982"/>
                    <a:pt x="1530" y="1073"/>
                    <a:pt x="1142" y="1142"/>
                  </a:cubicBezTo>
                  <a:cubicBezTo>
                    <a:pt x="754" y="1210"/>
                    <a:pt x="366" y="1324"/>
                    <a:pt x="1" y="1370"/>
                  </a:cubicBezTo>
                  <a:cubicBezTo>
                    <a:pt x="777" y="1370"/>
                    <a:pt x="1553" y="1279"/>
                    <a:pt x="2329" y="1187"/>
                  </a:cubicBezTo>
                  <a:cubicBezTo>
                    <a:pt x="3105" y="1096"/>
                    <a:pt x="3881" y="982"/>
                    <a:pt x="4657" y="891"/>
                  </a:cubicBezTo>
                  <a:cubicBezTo>
                    <a:pt x="5410" y="754"/>
                    <a:pt x="6186" y="639"/>
                    <a:pt x="6963" y="503"/>
                  </a:cubicBezTo>
                  <a:cubicBezTo>
                    <a:pt x="7716" y="366"/>
                    <a:pt x="8492" y="206"/>
                    <a:pt x="9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9"/>
            <p:cNvSpPr/>
            <p:nvPr/>
          </p:nvSpPr>
          <p:spPr>
            <a:xfrm>
              <a:off x="548525" y="3200150"/>
              <a:ext cx="66225" cy="222575"/>
            </a:xfrm>
            <a:custGeom>
              <a:avLst/>
              <a:gdLst/>
              <a:ahLst/>
              <a:cxnLst/>
              <a:rect l="l" t="t" r="r" b="b"/>
              <a:pathLst>
                <a:path w="2649" h="8903" extrusionOk="0">
                  <a:moveTo>
                    <a:pt x="1" y="1"/>
                  </a:moveTo>
                  <a:cubicBezTo>
                    <a:pt x="321" y="1530"/>
                    <a:pt x="731" y="3014"/>
                    <a:pt x="1165" y="4497"/>
                  </a:cubicBezTo>
                  <a:cubicBezTo>
                    <a:pt x="1622" y="5981"/>
                    <a:pt x="2078" y="7464"/>
                    <a:pt x="2649" y="8902"/>
                  </a:cubicBezTo>
                  <a:cubicBezTo>
                    <a:pt x="2352" y="7396"/>
                    <a:pt x="1941" y="5912"/>
                    <a:pt x="1485" y="4406"/>
                  </a:cubicBezTo>
                  <a:cubicBezTo>
                    <a:pt x="1051" y="2922"/>
                    <a:pt x="572" y="143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618725" y="3330250"/>
              <a:ext cx="215150" cy="94175"/>
            </a:xfrm>
            <a:custGeom>
              <a:avLst/>
              <a:gdLst/>
              <a:ahLst/>
              <a:cxnLst/>
              <a:rect l="l" t="t" r="r" b="b"/>
              <a:pathLst>
                <a:path w="8606" h="3767" extrusionOk="0">
                  <a:moveTo>
                    <a:pt x="8606" y="1"/>
                  </a:moveTo>
                  <a:cubicBezTo>
                    <a:pt x="7875" y="252"/>
                    <a:pt x="7145" y="526"/>
                    <a:pt x="6414" y="822"/>
                  </a:cubicBezTo>
                  <a:cubicBezTo>
                    <a:pt x="5684" y="1119"/>
                    <a:pt x="4954" y="1416"/>
                    <a:pt x="4246" y="1735"/>
                  </a:cubicBezTo>
                  <a:cubicBezTo>
                    <a:pt x="2808" y="2352"/>
                    <a:pt x="1393" y="2991"/>
                    <a:pt x="0" y="3767"/>
                  </a:cubicBezTo>
                  <a:cubicBezTo>
                    <a:pt x="754" y="3493"/>
                    <a:pt x="1484" y="3242"/>
                    <a:pt x="2215" y="2945"/>
                  </a:cubicBezTo>
                  <a:cubicBezTo>
                    <a:pt x="2945" y="2648"/>
                    <a:pt x="3653" y="2352"/>
                    <a:pt x="4383" y="2032"/>
                  </a:cubicBezTo>
                  <a:cubicBezTo>
                    <a:pt x="5798" y="1393"/>
                    <a:pt x="7236" y="754"/>
                    <a:pt x="8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606750" y="3188175"/>
              <a:ext cx="11425" cy="233400"/>
            </a:xfrm>
            <a:custGeom>
              <a:avLst/>
              <a:gdLst/>
              <a:ahLst/>
              <a:cxnLst/>
              <a:rect l="l" t="t" r="r" b="b"/>
              <a:pathLst>
                <a:path w="457" h="9336" extrusionOk="0">
                  <a:moveTo>
                    <a:pt x="137" y="0"/>
                  </a:moveTo>
                  <a:cubicBezTo>
                    <a:pt x="0" y="1552"/>
                    <a:pt x="23" y="3127"/>
                    <a:pt x="69" y="4679"/>
                  </a:cubicBezTo>
                  <a:cubicBezTo>
                    <a:pt x="91" y="5455"/>
                    <a:pt x="114" y="6232"/>
                    <a:pt x="160" y="7008"/>
                  </a:cubicBezTo>
                  <a:cubicBezTo>
                    <a:pt x="206" y="7784"/>
                    <a:pt x="274" y="8560"/>
                    <a:pt x="343" y="9336"/>
                  </a:cubicBezTo>
                  <a:cubicBezTo>
                    <a:pt x="457" y="7784"/>
                    <a:pt x="434" y="6232"/>
                    <a:pt x="411" y="4657"/>
                  </a:cubicBezTo>
                  <a:cubicBezTo>
                    <a:pt x="365" y="3881"/>
                    <a:pt x="343" y="3104"/>
                    <a:pt x="297" y="2328"/>
                  </a:cubicBezTo>
                  <a:cubicBezTo>
                    <a:pt x="274" y="1552"/>
                    <a:pt x="206" y="776"/>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617575" y="3189300"/>
              <a:ext cx="46825" cy="232850"/>
            </a:xfrm>
            <a:custGeom>
              <a:avLst/>
              <a:gdLst/>
              <a:ahLst/>
              <a:cxnLst/>
              <a:rect l="l" t="t" r="r" b="b"/>
              <a:pathLst>
                <a:path w="1873" h="9314" extrusionOk="0">
                  <a:moveTo>
                    <a:pt x="1873" y="1"/>
                  </a:moveTo>
                  <a:cubicBezTo>
                    <a:pt x="1644" y="754"/>
                    <a:pt x="1462" y="1530"/>
                    <a:pt x="1279" y="2306"/>
                  </a:cubicBezTo>
                  <a:cubicBezTo>
                    <a:pt x="1074" y="3082"/>
                    <a:pt x="914" y="3858"/>
                    <a:pt x="754" y="4634"/>
                  </a:cubicBezTo>
                  <a:cubicBezTo>
                    <a:pt x="594" y="5410"/>
                    <a:pt x="457" y="6187"/>
                    <a:pt x="320" y="6963"/>
                  </a:cubicBezTo>
                  <a:cubicBezTo>
                    <a:pt x="206" y="7739"/>
                    <a:pt x="69" y="8538"/>
                    <a:pt x="1" y="9314"/>
                  </a:cubicBezTo>
                  <a:lnTo>
                    <a:pt x="298" y="8172"/>
                  </a:lnTo>
                  <a:lnTo>
                    <a:pt x="571" y="7008"/>
                  </a:lnTo>
                  <a:cubicBezTo>
                    <a:pt x="754" y="6232"/>
                    <a:pt x="914" y="5479"/>
                    <a:pt x="1096" y="4703"/>
                  </a:cubicBezTo>
                  <a:cubicBezTo>
                    <a:pt x="1233" y="3904"/>
                    <a:pt x="1393" y="3128"/>
                    <a:pt x="1530" y="2352"/>
                  </a:cubicBezTo>
                  <a:cubicBezTo>
                    <a:pt x="1667" y="1576"/>
                    <a:pt x="1781" y="800"/>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616450" y="3281175"/>
              <a:ext cx="192325" cy="142700"/>
            </a:xfrm>
            <a:custGeom>
              <a:avLst/>
              <a:gdLst/>
              <a:ahLst/>
              <a:cxnLst/>
              <a:rect l="l" t="t" r="r" b="b"/>
              <a:pathLst>
                <a:path w="7693" h="5708" extrusionOk="0">
                  <a:moveTo>
                    <a:pt x="7692" y="1"/>
                  </a:moveTo>
                  <a:cubicBezTo>
                    <a:pt x="7030" y="434"/>
                    <a:pt x="6368" y="891"/>
                    <a:pt x="5707" y="1347"/>
                  </a:cubicBezTo>
                  <a:cubicBezTo>
                    <a:pt x="5045" y="1781"/>
                    <a:pt x="4405" y="2260"/>
                    <a:pt x="3744" y="2740"/>
                  </a:cubicBezTo>
                  <a:cubicBezTo>
                    <a:pt x="3104" y="3219"/>
                    <a:pt x="2465" y="3676"/>
                    <a:pt x="1849" y="4178"/>
                  </a:cubicBezTo>
                  <a:cubicBezTo>
                    <a:pt x="1233" y="4680"/>
                    <a:pt x="571" y="5159"/>
                    <a:pt x="0" y="5707"/>
                  </a:cubicBezTo>
                  <a:cubicBezTo>
                    <a:pt x="320" y="5479"/>
                    <a:pt x="685" y="5296"/>
                    <a:pt x="1004" y="5068"/>
                  </a:cubicBezTo>
                  <a:lnTo>
                    <a:pt x="2009" y="4406"/>
                  </a:lnTo>
                  <a:cubicBezTo>
                    <a:pt x="2671" y="3950"/>
                    <a:pt x="3310" y="3470"/>
                    <a:pt x="3949" y="3014"/>
                  </a:cubicBezTo>
                  <a:cubicBezTo>
                    <a:pt x="4588" y="2534"/>
                    <a:pt x="5227" y="2055"/>
                    <a:pt x="5866" y="1553"/>
                  </a:cubicBezTo>
                  <a:cubicBezTo>
                    <a:pt x="6483" y="1051"/>
                    <a:pt x="7099" y="549"/>
                    <a:pt x="76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616450" y="3241800"/>
              <a:ext cx="154650" cy="182075"/>
            </a:xfrm>
            <a:custGeom>
              <a:avLst/>
              <a:gdLst/>
              <a:ahLst/>
              <a:cxnLst/>
              <a:rect l="l" t="t" r="r" b="b"/>
              <a:pathLst>
                <a:path w="6186" h="7283" extrusionOk="0">
                  <a:moveTo>
                    <a:pt x="6186" y="1"/>
                  </a:moveTo>
                  <a:cubicBezTo>
                    <a:pt x="5615" y="571"/>
                    <a:pt x="5067" y="1142"/>
                    <a:pt x="4542" y="1736"/>
                  </a:cubicBezTo>
                  <a:cubicBezTo>
                    <a:pt x="3995" y="2329"/>
                    <a:pt x="3492" y="2922"/>
                    <a:pt x="2967" y="3539"/>
                  </a:cubicBezTo>
                  <a:cubicBezTo>
                    <a:pt x="2442" y="4155"/>
                    <a:pt x="1940" y="4748"/>
                    <a:pt x="1438" y="5388"/>
                  </a:cubicBezTo>
                  <a:cubicBezTo>
                    <a:pt x="959" y="6004"/>
                    <a:pt x="457" y="6643"/>
                    <a:pt x="0" y="7282"/>
                  </a:cubicBezTo>
                  <a:cubicBezTo>
                    <a:pt x="571" y="6734"/>
                    <a:pt x="1119" y="6141"/>
                    <a:pt x="1644" y="5547"/>
                  </a:cubicBezTo>
                  <a:cubicBezTo>
                    <a:pt x="2191" y="4954"/>
                    <a:pt x="2694" y="4360"/>
                    <a:pt x="3219" y="3744"/>
                  </a:cubicBezTo>
                  <a:cubicBezTo>
                    <a:pt x="3744" y="3151"/>
                    <a:pt x="4246" y="2534"/>
                    <a:pt x="4748" y="1895"/>
                  </a:cubicBezTo>
                  <a:cubicBezTo>
                    <a:pt x="5227" y="1279"/>
                    <a:pt x="5729" y="663"/>
                    <a:pt x="6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620425" y="3207000"/>
              <a:ext cx="95900" cy="209450"/>
            </a:xfrm>
            <a:custGeom>
              <a:avLst/>
              <a:gdLst/>
              <a:ahLst/>
              <a:cxnLst/>
              <a:rect l="l" t="t" r="r" b="b"/>
              <a:pathLst>
                <a:path w="3836" h="8378" extrusionOk="0">
                  <a:moveTo>
                    <a:pt x="3836" y="0"/>
                  </a:moveTo>
                  <a:cubicBezTo>
                    <a:pt x="3082" y="1347"/>
                    <a:pt x="2420" y="2717"/>
                    <a:pt x="1759" y="4109"/>
                  </a:cubicBezTo>
                  <a:cubicBezTo>
                    <a:pt x="1119" y="5524"/>
                    <a:pt x="526" y="6939"/>
                    <a:pt x="1" y="8377"/>
                  </a:cubicBezTo>
                  <a:cubicBezTo>
                    <a:pt x="754" y="7031"/>
                    <a:pt x="1439" y="5661"/>
                    <a:pt x="2078" y="4269"/>
                  </a:cubicBezTo>
                  <a:cubicBezTo>
                    <a:pt x="2717" y="2854"/>
                    <a:pt x="3311" y="1461"/>
                    <a:pt x="3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494900" y="3221275"/>
              <a:ext cx="118725" cy="200875"/>
            </a:xfrm>
            <a:custGeom>
              <a:avLst/>
              <a:gdLst/>
              <a:ahLst/>
              <a:cxnLst/>
              <a:rect l="l" t="t" r="r" b="b"/>
              <a:pathLst>
                <a:path w="4749" h="8035" extrusionOk="0">
                  <a:moveTo>
                    <a:pt x="0" y="0"/>
                  </a:moveTo>
                  <a:lnTo>
                    <a:pt x="0" y="0"/>
                  </a:lnTo>
                  <a:cubicBezTo>
                    <a:pt x="662" y="1415"/>
                    <a:pt x="1438" y="2762"/>
                    <a:pt x="2237" y="4109"/>
                  </a:cubicBezTo>
                  <a:cubicBezTo>
                    <a:pt x="3013" y="5433"/>
                    <a:pt x="3835" y="6756"/>
                    <a:pt x="4748" y="8035"/>
                  </a:cubicBezTo>
                  <a:cubicBezTo>
                    <a:pt x="4086" y="6619"/>
                    <a:pt x="3310" y="5273"/>
                    <a:pt x="2511" y="3926"/>
                  </a:cubicBezTo>
                  <a:cubicBezTo>
                    <a:pt x="2123" y="3264"/>
                    <a:pt x="1712" y="2602"/>
                    <a:pt x="1301" y="1940"/>
                  </a:cubicBezTo>
                  <a:cubicBezTo>
                    <a:pt x="891" y="1301"/>
                    <a:pt x="434" y="63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619875" y="3426125"/>
              <a:ext cx="231125" cy="22850"/>
            </a:xfrm>
            <a:custGeom>
              <a:avLst/>
              <a:gdLst/>
              <a:ahLst/>
              <a:cxnLst/>
              <a:rect l="l" t="t" r="r" b="b"/>
              <a:pathLst>
                <a:path w="9245" h="914" extrusionOk="0">
                  <a:moveTo>
                    <a:pt x="0" y="0"/>
                  </a:moveTo>
                  <a:cubicBezTo>
                    <a:pt x="1529" y="274"/>
                    <a:pt x="3059" y="480"/>
                    <a:pt x="4611" y="617"/>
                  </a:cubicBezTo>
                  <a:cubicBezTo>
                    <a:pt x="6140" y="776"/>
                    <a:pt x="7692" y="891"/>
                    <a:pt x="9244" y="913"/>
                  </a:cubicBezTo>
                  <a:cubicBezTo>
                    <a:pt x="7715" y="639"/>
                    <a:pt x="6163" y="457"/>
                    <a:pt x="4634" y="297"/>
                  </a:cubicBezTo>
                  <a:cubicBezTo>
                    <a:pt x="3082" y="137"/>
                    <a:pt x="1529" y="2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520575" y="3431825"/>
              <a:ext cx="90750" cy="142675"/>
            </a:xfrm>
            <a:custGeom>
              <a:avLst/>
              <a:gdLst/>
              <a:ahLst/>
              <a:cxnLst/>
              <a:rect l="l" t="t" r="r" b="b"/>
              <a:pathLst>
                <a:path w="3630" h="5707" extrusionOk="0">
                  <a:moveTo>
                    <a:pt x="3630" y="1"/>
                  </a:moveTo>
                  <a:cubicBezTo>
                    <a:pt x="3287" y="457"/>
                    <a:pt x="2922" y="891"/>
                    <a:pt x="2603" y="1347"/>
                  </a:cubicBezTo>
                  <a:cubicBezTo>
                    <a:pt x="2283" y="1804"/>
                    <a:pt x="1964" y="2283"/>
                    <a:pt x="1667" y="2762"/>
                  </a:cubicBezTo>
                  <a:cubicBezTo>
                    <a:pt x="1073" y="3698"/>
                    <a:pt x="480" y="4680"/>
                    <a:pt x="1" y="5707"/>
                  </a:cubicBezTo>
                  <a:cubicBezTo>
                    <a:pt x="708" y="4817"/>
                    <a:pt x="1347" y="3881"/>
                    <a:pt x="1941" y="2945"/>
                  </a:cubicBezTo>
                  <a:cubicBezTo>
                    <a:pt x="2260" y="2466"/>
                    <a:pt x="2557" y="1986"/>
                    <a:pt x="2831" y="1484"/>
                  </a:cubicBezTo>
                  <a:cubicBezTo>
                    <a:pt x="3105" y="1005"/>
                    <a:pt x="3401" y="526"/>
                    <a:pt x="363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537700" y="3504450"/>
              <a:ext cx="18275" cy="18375"/>
            </a:xfrm>
            <a:custGeom>
              <a:avLst/>
              <a:gdLst/>
              <a:ahLst/>
              <a:cxnLst/>
              <a:rect l="l" t="t" r="r" b="b"/>
              <a:pathLst>
                <a:path w="731" h="735" extrusionOk="0">
                  <a:moveTo>
                    <a:pt x="425" y="0"/>
                  </a:moveTo>
                  <a:cubicBezTo>
                    <a:pt x="388" y="0"/>
                    <a:pt x="354" y="6"/>
                    <a:pt x="320" y="17"/>
                  </a:cubicBezTo>
                  <a:cubicBezTo>
                    <a:pt x="229" y="40"/>
                    <a:pt x="160" y="86"/>
                    <a:pt x="114" y="154"/>
                  </a:cubicBezTo>
                  <a:cubicBezTo>
                    <a:pt x="46" y="223"/>
                    <a:pt x="0" y="337"/>
                    <a:pt x="23" y="428"/>
                  </a:cubicBezTo>
                  <a:cubicBezTo>
                    <a:pt x="62" y="623"/>
                    <a:pt x="234" y="735"/>
                    <a:pt x="383" y="735"/>
                  </a:cubicBezTo>
                  <a:cubicBezTo>
                    <a:pt x="409" y="735"/>
                    <a:pt x="433" y="732"/>
                    <a:pt x="457" y="725"/>
                  </a:cubicBezTo>
                  <a:cubicBezTo>
                    <a:pt x="617" y="679"/>
                    <a:pt x="731" y="519"/>
                    <a:pt x="708" y="382"/>
                  </a:cubicBezTo>
                  <a:lnTo>
                    <a:pt x="708" y="382"/>
                  </a:lnTo>
                  <a:cubicBezTo>
                    <a:pt x="632" y="443"/>
                    <a:pt x="556" y="464"/>
                    <a:pt x="500" y="464"/>
                  </a:cubicBezTo>
                  <a:cubicBezTo>
                    <a:pt x="472" y="464"/>
                    <a:pt x="449" y="459"/>
                    <a:pt x="434" y="451"/>
                  </a:cubicBezTo>
                  <a:cubicBezTo>
                    <a:pt x="365" y="428"/>
                    <a:pt x="365" y="405"/>
                    <a:pt x="365" y="382"/>
                  </a:cubicBezTo>
                  <a:cubicBezTo>
                    <a:pt x="343" y="382"/>
                    <a:pt x="365" y="314"/>
                    <a:pt x="434" y="268"/>
                  </a:cubicBezTo>
                  <a:cubicBezTo>
                    <a:pt x="473" y="229"/>
                    <a:pt x="530" y="173"/>
                    <a:pt x="633" y="173"/>
                  </a:cubicBezTo>
                  <a:cubicBezTo>
                    <a:pt x="649" y="173"/>
                    <a:pt x="666" y="174"/>
                    <a:pt x="685" y="177"/>
                  </a:cubicBezTo>
                  <a:cubicBezTo>
                    <a:pt x="685" y="109"/>
                    <a:pt x="617" y="63"/>
                    <a:pt x="548" y="17"/>
                  </a:cubicBezTo>
                  <a:cubicBezTo>
                    <a:pt x="502" y="6"/>
                    <a:pt x="462" y="0"/>
                    <a:pt x="425"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554250" y="3515700"/>
              <a:ext cx="19425" cy="18500"/>
            </a:xfrm>
            <a:custGeom>
              <a:avLst/>
              <a:gdLst/>
              <a:ahLst/>
              <a:cxnLst/>
              <a:rect l="l" t="t" r="r" b="b"/>
              <a:pathLst>
                <a:path w="777" h="740" extrusionOk="0">
                  <a:moveTo>
                    <a:pt x="457" y="1"/>
                  </a:moveTo>
                  <a:cubicBezTo>
                    <a:pt x="525" y="115"/>
                    <a:pt x="502" y="229"/>
                    <a:pt x="480" y="298"/>
                  </a:cubicBezTo>
                  <a:cubicBezTo>
                    <a:pt x="461" y="354"/>
                    <a:pt x="427" y="395"/>
                    <a:pt x="402" y="395"/>
                  </a:cubicBezTo>
                  <a:cubicBezTo>
                    <a:pt x="397" y="395"/>
                    <a:pt x="392" y="393"/>
                    <a:pt x="388" y="389"/>
                  </a:cubicBezTo>
                  <a:cubicBezTo>
                    <a:pt x="388" y="398"/>
                    <a:pt x="380" y="404"/>
                    <a:pt x="368" y="404"/>
                  </a:cubicBezTo>
                  <a:cubicBezTo>
                    <a:pt x="350" y="404"/>
                    <a:pt x="324" y="393"/>
                    <a:pt x="297" y="366"/>
                  </a:cubicBezTo>
                  <a:cubicBezTo>
                    <a:pt x="251" y="298"/>
                    <a:pt x="228" y="206"/>
                    <a:pt x="251" y="69"/>
                  </a:cubicBezTo>
                  <a:lnTo>
                    <a:pt x="251" y="69"/>
                  </a:lnTo>
                  <a:cubicBezTo>
                    <a:pt x="114" y="115"/>
                    <a:pt x="0" y="252"/>
                    <a:pt x="46" y="435"/>
                  </a:cubicBezTo>
                  <a:cubicBezTo>
                    <a:pt x="66" y="596"/>
                    <a:pt x="211" y="739"/>
                    <a:pt x="401" y="739"/>
                  </a:cubicBezTo>
                  <a:cubicBezTo>
                    <a:pt x="427" y="739"/>
                    <a:pt x="453" y="737"/>
                    <a:pt x="480" y="731"/>
                  </a:cubicBezTo>
                  <a:cubicBezTo>
                    <a:pt x="708" y="663"/>
                    <a:pt x="776" y="435"/>
                    <a:pt x="753" y="298"/>
                  </a:cubicBezTo>
                  <a:cubicBezTo>
                    <a:pt x="731" y="138"/>
                    <a:pt x="594" y="1"/>
                    <a:pt x="457"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523425" y="3463400"/>
              <a:ext cx="35400" cy="36200"/>
            </a:xfrm>
            <a:custGeom>
              <a:avLst/>
              <a:gdLst/>
              <a:ahLst/>
              <a:cxnLst/>
              <a:rect l="l" t="t" r="r" b="b"/>
              <a:pathLst>
                <a:path w="1416" h="1448" extrusionOk="0">
                  <a:moveTo>
                    <a:pt x="982" y="541"/>
                  </a:moveTo>
                  <a:cubicBezTo>
                    <a:pt x="868" y="541"/>
                    <a:pt x="754" y="564"/>
                    <a:pt x="663" y="678"/>
                  </a:cubicBezTo>
                  <a:cubicBezTo>
                    <a:pt x="617" y="746"/>
                    <a:pt x="617" y="838"/>
                    <a:pt x="617" y="906"/>
                  </a:cubicBezTo>
                  <a:cubicBezTo>
                    <a:pt x="571" y="792"/>
                    <a:pt x="594" y="723"/>
                    <a:pt x="640" y="632"/>
                  </a:cubicBezTo>
                  <a:cubicBezTo>
                    <a:pt x="685" y="564"/>
                    <a:pt x="777" y="541"/>
                    <a:pt x="891" y="541"/>
                  </a:cubicBezTo>
                  <a:close/>
                  <a:moveTo>
                    <a:pt x="736" y="0"/>
                  </a:moveTo>
                  <a:cubicBezTo>
                    <a:pt x="492" y="0"/>
                    <a:pt x="230" y="150"/>
                    <a:pt x="115" y="381"/>
                  </a:cubicBezTo>
                  <a:cubicBezTo>
                    <a:pt x="46" y="518"/>
                    <a:pt x="1" y="678"/>
                    <a:pt x="23" y="815"/>
                  </a:cubicBezTo>
                  <a:cubicBezTo>
                    <a:pt x="46" y="975"/>
                    <a:pt x="115" y="1111"/>
                    <a:pt x="206" y="1226"/>
                  </a:cubicBezTo>
                  <a:cubicBezTo>
                    <a:pt x="352" y="1371"/>
                    <a:pt x="554" y="1448"/>
                    <a:pt x="741" y="1448"/>
                  </a:cubicBezTo>
                  <a:cubicBezTo>
                    <a:pt x="818" y="1448"/>
                    <a:pt x="893" y="1435"/>
                    <a:pt x="959" y="1408"/>
                  </a:cubicBezTo>
                  <a:cubicBezTo>
                    <a:pt x="731" y="1363"/>
                    <a:pt x="548" y="1248"/>
                    <a:pt x="457" y="1089"/>
                  </a:cubicBezTo>
                  <a:lnTo>
                    <a:pt x="457" y="1089"/>
                  </a:lnTo>
                  <a:cubicBezTo>
                    <a:pt x="565" y="1178"/>
                    <a:pt x="687" y="1240"/>
                    <a:pt x="811" y="1240"/>
                  </a:cubicBezTo>
                  <a:cubicBezTo>
                    <a:pt x="845" y="1240"/>
                    <a:pt x="880" y="1235"/>
                    <a:pt x="914" y="1226"/>
                  </a:cubicBezTo>
                  <a:cubicBezTo>
                    <a:pt x="891" y="1203"/>
                    <a:pt x="868" y="1180"/>
                    <a:pt x="822" y="1157"/>
                  </a:cubicBezTo>
                  <a:lnTo>
                    <a:pt x="822" y="1157"/>
                  </a:lnTo>
                  <a:cubicBezTo>
                    <a:pt x="893" y="1185"/>
                    <a:pt x="963" y="1205"/>
                    <a:pt x="1034" y="1205"/>
                  </a:cubicBezTo>
                  <a:cubicBezTo>
                    <a:pt x="1078" y="1205"/>
                    <a:pt x="1121" y="1197"/>
                    <a:pt x="1165" y="1180"/>
                  </a:cubicBezTo>
                  <a:cubicBezTo>
                    <a:pt x="1073" y="1089"/>
                    <a:pt x="1005" y="997"/>
                    <a:pt x="982" y="952"/>
                  </a:cubicBezTo>
                  <a:cubicBezTo>
                    <a:pt x="959" y="906"/>
                    <a:pt x="959" y="883"/>
                    <a:pt x="959" y="860"/>
                  </a:cubicBezTo>
                  <a:cubicBezTo>
                    <a:pt x="959" y="860"/>
                    <a:pt x="969" y="850"/>
                    <a:pt x="990" y="850"/>
                  </a:cubicBezTo>
                  <a:cubicBezTo>
                    <a:pt x="1000" y="850"/>
                    <a:pt x="1013" y="853"/>
                    <a:pt x="1028" y="860"/>
                  </a:cubicBezTo>
                  <a:cubicBezTo>
                    <a:pt x="1096" y="860"/>
                    <a:pt x="1210" y="883"/>
                    <a:pt x="1302" y="929"/>
                  </a:cubicBezTo>
                  <a:cubicBezTo>
                    <a:pt x="1302" y="792"/>
                    <a:pt x="1256" y="701"/>
                    <a:pt x="1142" y="609"/>
                  </a:cubicBezTo>
                  <a:cubicBezTo>
                    <a:pt x="1096" y="586"/>
                    <a:pt x="1051" y="564"/>
                    <a:pt x="982" y="541"/>
                  </a:cubicBezTo>
                  <a:lnTo>
                    <a:pt x="982" y="541"/>
                  </a:lnTo>
                  <a:cubicBezTo>
                    <a:pt x="1096" y="564"/>
                    <a:pt x="1210" y="609"/>
                    <a:pt x="1302" y="678"/>
                  </a:cubicBezTo>
                  <a:cubicBezTo>
                    <a:pt x="1302" y="495"/>
                    <a:pt x="1142" y="358"/>
                    <a:pt x="959" y="290"/>
                  </a:cubicBezTo>
                  <a:lnTo>
                    <a:pt x="959" y="290"/>
                  </a:lnTo>
                  <a:cubicBezTo>
                    <a:pt x="1119" y="313"/>
                    <a:pt x="1279" y="404"/>
                    <a:pt x="1416" y="564"/>
                  </a:cubicBezTo>
                  <a:cubicBezTo>
                    <a:pt x="1393" y="313"/>
                    <a:pt x="1165" y="61"/>
                    <a:pt x="868" y="16"/>
                  </a:cubicBezTo>
                  <a:cubicBezTo>
                    <a:pt x="825" y="5"/>
                    <a:pt x="781" y="0"/>
                    <a:pt x="736"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547400" y="34849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578200" y="3498100"/>
              <a:ext cx="37125" cy="36100"/>
            </a:xfrm>
            <a:custGeom>
              <a:avLst/>
              <a:gdLst/>
              <a:ahLst/>
              <a:cxnLst/>
              <a:rect l="l" t="t" r="r" b="b"/>
              <a:pathLst>
                <a:path w="1485" h="1444" extrusionOk="0">
                  <a:moveTo>
                    <a:pt x="787" y="453"/>
                  </a:moveTo>
                  <a:cubicBezTo>
                    <a:pt x="793" y="459"/>
                    <a:pt x="800" y="465"/>
                    <a:pt x="800" y="477"/>
                  </a:cubicBezTo>
                  <a:cubicBezTo>
                    <a:pt x="868" y="591"/>
                    <a:pt x="868" y="705"/>
                    <a:pt x="823" y="773"/>
                  </a:cubicBezTo>
                  <a:cubicBezTo>
                    <a:pt x="800" y="819"/>
                    <a:pt x="708" y="865"/>
                    <a:pt x="617" y="888"/>
                  </a:cubicBezTo>
                  <a:cubicBezTo>
                    <a:pt x="686" y="842"/>
                    <a:pt x="754" y="796"/>
                    <a:pt x="777" y="728"/>
                  </a:cubicBezTo>
                  <a:cubicBezTo>
                    <a:pt x="840" y="623"/>
                    <a:pt x="826" y="537"/>
                    <a:pt x="787" y="453"/>
                  </a:cubicBezTo>
                  <a:close/>
                  <a:moveTo>
                    <a:pt x="724" y="0"/>
                  </a:moveTo>
                  <a:cubicBezTo>
                    <a:pt x="672" y="0"/>
                    <a:pt x="620" y="7"/>
                    <a:pt x="572" y="20"/>
                  </a:cubicBezTo>
                  <a:cubicBezTo>
                    <a:pt x="754" y="66"/>
                    <a:pt x="891" y="180"/>
                    <a:pt x="982" y="294"/>
                  </a:cubicBezTo>
                  <a:cubicBezTo>
                    <a:pt x="871" y="199"/>
                    <a:pt x="748" y="159"/>
                    <a:pt x="630" y="159"/>
                  </a:cubicBezTo>
                  <a:cubicBezTo>
                    <a:pt x="579" y="159"/>
                    <a:pt x="529" y="166"/>
                    <a:pt x="480" y="180"/>
                  </a:cubicBezTo>
                  <a:cubicBezTo>
                    <a:pt x="572" y="226"/>
                    <a:pt x="640" y="294"/>
                    <a:pt x="708" y="340"/>
                  </a:cubicBezTo>
                  <a:cubicBezTo>
                    <a:pt x="686" y="340"/>
                    <a:pt x="663" y="317"/>
                    <a:pt x="640" y="294"/>
                  </a:cubicBezTo>
                  <a:cubicBezTo>
                    <a:pt x="577" y="256"/>
                    <a:pt x="507" y="239"/>
                    <a:pt x="438" y="239"/>
                  </a:cubicBezTo>
                  <a:cubicBezTo>
                    <a:pt x="382" y="239"/>
                    <a:pt x="326" y="251"/>
                    <a:pt x="275" y="271"/>
                  </a:cubicBezTo>
                  <a:cubicBezTo>
                    <a:pt x="366" y="363"/>
                    <a:pt x="435" y="431"/>
                    <a:pt x="457" y="500"/>
                  </a:cubicBezTo>
                  <a:cubicBezTo>
                    <a:pt x="480" y="545"/>
                    <a:pt x="480" y="568"/>
                    <a:pt x="480" y="591"/>
                  </a:cubicBezTo>
                  <a:lnTo>
                    <a:pt x="435" y="591"/>
                  </a:lnTo>
                  <a:cubicBezTo>
                    <a:pt x="343" y="591"/>
                    <a:pt x="252" y="568"/>
                    <a:pt x="138" y="545"/>
                  </a:cubicBezTo>
                  <a:lnTo>
                    <a:pt x="138" y="545"/>
                  </a:lnTo>
                  <a:cubicBezTo>
                    <a:pt x="161" y="659"/>
                    <a:pt x="206" y="751"/>
                    <a:pt x="320" y="842"/>
                  </a:cubicBezTo>
                  <a:cubicBezTo>
                    <a:pt x="275" y="819"/>
                    <a:pt x="206" y="773"/>
                    <a:pt x="161" y="751"/>
                  </a:cubicBezTo>
                  <a:lnTo>
                    <a:pt x="161" y="751"/>
                  </a:lnTo>
                  <a:cubicBezTo>
                    <a:pt x="183" y="910"/>
                    <a:pt x="298" y="1070"/>
                    <a:pt x="480" y="1139"/>
                  </a:cubicBezTo>
                  <a:cubicBezTo>
                    <a:pt x="320" y="1116"/>
                    <a:pt x="138" y="1002"/>
                    <a:pt x="1" y="819"/>
                  </a:cubicBezTo>
                  <a:lnTo>
                    <a:pt x="1" y="819"/>
                  </a:lnTo>
                  <a:cubicBezTo>
                    <a:pt x="1" y="1070"/>
                    <a:pt x="206" y="1321"/>
                    <a:pt x="480" y="1413"/>
                  </a:cubicBezTo>
                  <a:cubicBezTo>
                    <a:pt x="549" y="1434"/>
                    <a:pt x="619" y="1444"/>
                    <a:pt x="688" y="1444"/>
                  </a:cubicBezTo>
                  <a:cubicBezTo>
                    <a:pt x="917" y="1444"/>
                    <a:pt x="1139" y="1332"/>
                    <a:pt x="1279" y="1139"/>
                  </a:cubicBezTo>
                  <a:cubicBezTo>
                    <a:pt x="1485" y="888"/>
                    <a:pt x="1462" y="522"/>
                    <a:pt x="1279" y="294"/>
                  </a:cubicBezTo>
                  <a:cubicBezTo>
                    <a:pt x="1169" y="110"/>
                    <a:pt x="940" y="0"/>
                    <a:pt x="724"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590200" y="35128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85223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542250" y="3474975"/>
              <a:ext cx="54250" cy="47075"/>
            </a:xfrm>
            <a:custGeom>
              <a:avLst/>
              <a:gdLst/>
              <a:ahLst/>
              <a:cxnLst/>
              <a:rect l="l" t="t" r="r" b="b"/>
              <a:pathLst>
                <a:path w="2170" h="1883" extrusionOk="0">
                  <a:moveTo>
                    <a:pt x="731" y="0"/>
                  </a:moveTo>
                  <a:cubicBezTo>
                    <a:pt x="695" y="0"/>
                    <a:pt x="658" y="12"/>
                    <a:pt x="617" y="32"/>
                  </a:cubicBezTo>
                  <a:cubicBezTo>
                    <a:pt x="480" y="78"/>
                    <a:pt x="389" y="215"/>
                    <a:pt x="412" y="375"/>
                  </a:cubicBezTo>
                  <a:cubicBezTo>
                    <a:pt x="457" y="557"/>
                    <a:pt x="480" y="580"/>
                    <a:pt x="320" y="603"/>
                  </a:cubicBezTo>
                  <a:cubicBezTo>
                    <a:pt x="183" y="603"/>
                    <a:pt x="69" y="694"/>
                    <a:pt x="24" y="831"/>
                  </a:cubicBezTo>
                  <a:cubicBezTo>
                    <a:pt x="24" y="831"/>
                    <a:pt x="24" y="831"/>
                    <a:pt x="24" y="854"/>
                  </a:cubicBezTo>
                  <a:cubicBezTo>
                    <a:pt x="1" y="968"/>
                    <a:pt x="115" y="1082"/>
                    <a:pt x="206" y="1128"/>
                  </a:cubicBezTo>
                  <a:cubicBezTo>
                    <a:pt x="343" y="1196"/>
                    <a:pt x="457" y="1151"/>
                    <a:pt x="457" y="1310"/>
                  </a:cubicBezTo>
                  <a:cubicBezTo>
                    <a:pt x="457" y="1333"/>
                    <a:pt x="457" y="1356"/>
                    <a:pt x="457" y="1379"/>
                  </a:cubicBezTo>
                  <a:cubicBezTo>
                    <a:pt x="424" y="1582"/>
                    <a:pt x="591" y="1735"/>
                    <a:pt x="773" y="1735"/>
                  </a:cubicBezTo>
                  <a:cubicBezTo>
                    <a:pt x="836" y="1735"/>
                    <a:pt x="901" y="1717"/>
                    <a:pt x="960" y="1676"/>
                  </a:cubicBezTo>
                  <a:cubicBezTo>
                    <a:pt x="988" y="1647"/>
                    <a:pt x="1033" y="1628"/>
                    <a:pt x="1070" y="1628"/>
                  </a:cubicBezTo>
                  <a:cubicBezTo>
                    <a:pt x="1092" y="1628"/>
                    <a:pt x="1111" y="1635"/>
                    <a:pt x="1119" y="1653"/>
                  </a:cubicBezTo>
                  <a:cubicBezTo>
                    <a:pt x="1211" y="1767"/>
                    <a:pt x="1279" y="1858"/>
                    <a:pt x="1416" y="1881"/>
                  </a:cubicBezTo>
                  <a:cubicBezTo>
                    <a:pt x="1427" y="1882"/>
                    <a:pt x="1437" y="1883"/>
                    <a:pt x="1447" y="1883"/>
                  </a:cubicBezTo>
                  <a:cubicBezTo>
                    <a:pt x="1655" y="1883"/>
                    <a:pt x="1756" y="1669"/>
                    <a:pt x="1713" y="1539"/>
                  </a:cubicBezTo>
                  <a:cubicBezTo>
                    <a:pt x="1690" y="1493"/>
                    <a:pt x="1690" y="1447"/>
                    <a:pt x="1667" y="1379"/>
                  </a:cubicBezTo>
                  <a:cubicBezTo>
                    <a:pt x="1667" y="1333"/>
                    <a:pt x="1690" y="1333"/>
                    <a:pt x="1895" y="1265"/>
                  </a:cubicBezTo>
                  <a:cubicBezTo>
                    <a:pt x="2101" y="1219"/>
                    <a:pt x="2169" y="877"/>
                    <a:pt x="1987" y="763"/>
                  </a:cubicBezTo>
                  <a:cubicBezTo>
                    <a:pt x="1936" y="729"/>
                    <a:pt x="1886" y="720"/>
                    <a:pt x="1840" y="720"/>
                  </a:cubicBezTo>
                  <a:cubicBezTo>
                    <a:pt x="1789" y="720"/>
                    <a:pt x="1744" y="731"/>
                    <a:pt x="1711" y="731"/>
                  </a:cubicBezTo>
                  <a:cubicBezTo>
                    <a:pt x="1693" y="731"/>
                    <a:pt x="1677" y="727"/>
                    <a:pt x="1667" y="717"/>
                  </a:cubicBezTo>
                  <a:cubicBezTo>
                    <a:pt x="1644" y="694"/>
                    <a:pt x="1621" y="671"/>
                    <a:pt x="1621" y="648"/>
                  </a:cubicBezTo>
                  <a:cubicBezTo>
                    <a:pt x="1621" y="626"/>
                    <a:pt x="1644" y="512"/>
                    <a:pt x="1644" y="443"/>
                  </a:cubicBezTo>
                  <a:cubicBezTo>
                    <a:pt x="1661" y="289"/>
                    <a:pt x="1537" y="173"/>
                    <a:pt x="1397" y="173"/>
                  </a:cubicBezTo>
                  <a:cubicBezTo>
                    <a:pt x="1350" y="173"/>
                    <a:pt x="1302" y="186"/>
                    <a:pt x="1256" y="215"/>
                  </a:cubicBezTo>
                  <a:cubicBezTo>
                    <a:pt x="1211" y="238"/>
                    <a:pt x="1119" y="306"/>
                    <a:pt x="1074" y="329"/>
                  </a:cubicBezTo>
                  <a:cubicBezTo>
                    <a:pt x="1067" y="330"/>
                    <a:pt x="1060" y="331"/>
                    <a:pt x="1054" y="331"/>
                  </a:cubicBezTo>
                  <a:cubicBezTo>
                    <a:pt x="946" y="331"/>
                    <a:pt x="1020" y="142"/>
                    <a:pt x="868" y="55"/>
                  </a:cubicBezTo>
                  <a:cubicBezTo>
                    <a:pt x="818" y="17"/>
                    <a:pt x="775" y="0"/>
                    <a:pt x="731"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550825" y="3494875"/>
              <a:ext cx="33125" cy="6600"/>
            </a:xfrm>
            <a:custGeom>
              <a:avLst/>
              <a:gdLst/>
              <a:ahLst/>
              <a:cxnLst/>
              <a:rect l="l" t="t" r="r" b="b"/>
              <a:pathLst>
                <a:path w="1325" h="264" extrusionOk="0">
                  <a:moveTo>
                    <a:pt x="993" y="1"/>
                  </a:moveTo>
                  <a:cubicBezTo>
                    <a:pt x="885" y="1"/>
                    <a:pt x="776" y="12"/>
                    <a:pt x="662" y="35"/>
                  </a:cubicBezTo>
                  <a:cubicBezTo>
                    <a:pt x="548" y="35"/>
                    <a:pt x="434" y="58"/>
                    <a:pt x="320" y="104"/>
                  </a:cubicBezTo>
                  <a:cubicBezTo>
                    <a:pt x="229" y="126"/>
                    <a:pt x="114" y="172"/>
                    <a:pt x="0" y="218"/>
                  </a:cubicBezTo>
                  <a:cubicBezTo>
                    <a:pt x="114" y="263"/>
                    <a:pt x="229" y="263"/>
                    <a:pt x="343" y="263"/>
                  </a:cubicBezTo>
                  <a:cubicBezTo>
                    <a:pt x="457" y="263"/>
                    <a:pt x="571" y="263"/>
                    <a:pt x="685" y="240"/>
                  </a:cubicBezTo>
                  <a:cubicBezTo>
                    <a:pt x="913" y="218"/>
                    <a:pt x="1119" y="149"/>
                    <a:pt x="1324" y="35"/>
                  </a:cubicBezTo>
                  <a:cubicBezTo>
                    <a:pt x="1210" y="12"/>
                    <a:pt x="1102" y="1"/>
                    <a:pt x="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557100" y="3502025"/>
              <a:ext cx="28550" cy="7100"/>
            </a:xfrm>
            <a:custGeom>
              <a:avLst/>
              <a:gdLst/>
              <a:ahLst/>
              <a:cxnLst/>
              <a:rect l="l" t="t" r="r" b="b"/>
              <a:pathLst>
                <a:path w="1142" h="284" extrusionOk="0">
                  <a:moveTo>
                    <a:pt x="845" y="0"/>
                  </a:moveTo>
                  <a:cubicBezTo>
                    <a:pt x="754" y="0"/>
                    <a:pt x="639" y="23"/>
                    <a:pt x="548" y="23"/>
                  </a:cubicBezTo>
                  <a:cubicBezTo>
                    <a:pt x="457" y="46"/>
                    <a:pt x="366" y="69"/>
                    <a:pt x="274" y="114"/>
                  </a:cubicBezTo>
                  <a:cubicBezTo>
                    <a:pt x="183" y="137"/>
                    <a:pt x="92" y="183"/>
                    <a:pt x="0" y="251"/>
                  </a:cubicBezTo>
                  <a:cubicBezTo>
                    <a:pt x="92" y="274"/>
                    <a:pt x="206" y="274"/>
                    <a:pt x="297" y="274"/>
                  </a:cubicBezTo>
                  <a:cubicBezTo>
                    <a:pt x="324" y="281"/>
                    <a:pt x="353" y="283"/>
                    <a:pt x="382" y="283"/>
                  </a:cubicBezTo>
                  <a:cubicBezTo>
                    <a:pt x="453" y="283"/>
                    <a:pt x="529" y="267"/>
                    <a:pt x="594" y="251"/>
                  </a:cubicBezTo>
                  <a:cubicBezTo>
                    <a:pt x="685" y="228"/>
                    <a:pt x="776" y="206"/>
                    <a:pt x="868" y="183"/>
                  </a:cubicBezTo>
                  <a:cubicBezTo>
                    <a:pt x="959" y="137"/>
                    <a:pt x="1073" y="114"/>
                    <a:pt x="1142" y="46"/>
                  </a:cubicBezTo>
                  <a:cubicBezTo>
                    <a:pt x="1050" y="23"/>
                    <a:pt x="936" y="0"/>
                    <a:pt x="8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549100" y="3486050"/>
              <a:ext cx="31425" cy="6850"/>
            </a:xfrm>
            <a:custGeom>
              <a:avLst/>
              <a:gdLst/>
              <a:ahLst/>
              <a:cxnLst/>
              <a:rect l="l" t="t" r="r" b="b"/>
              <a:pathLst>
                <a:path w="1257" h="274" extrusionOk="0">
                  <a:moveTo>
                    <a:pt x="937" y="0"/>
                  </a:moveTo>
                  <a:cubicBezTo>
                    <a:pt x="823" y="0"/>
                    <a:pt x="708" y="0"/>
                    <a:pt x="617" y="23"/>
                  </a:cubicBezTo>
                  <a:cubicBezTo>
                    <a:pt x="503" y="46"/>
                    <a:pt x="412" y="69"/>
                    <a:pt x="298" y="91"/>
                  </a:cubicBezTo>
                  <a:cubicBezTo>
                    <a:pt x="206" y="137"/>
                    <a:pt x="115" y="183"/>
                    <a:pt x="1" y="251"/>
                  </a:cubicBezTo>
                  <a:cubicBezTo>
                    <a:pt x="115" y="274"/>
                    <a:pt x="229" y="274"/>
                    <a:pt x="343" y="274"/>
                  </a:cubicBezTo>
                  <a:cubicBezTo>
                    <a:pt x="434" y="274"/>
                    <a:pt x="549" y="251"/>
                    <a:pt x="640" y="251"/>
                  </a:cubicBezTo>
                  <a:cubicBezTo>
                    <a:pt x="754" y="228"/>
                    <a:pt x="845" y="205"/>
                    <a:pt x="959" y="160"/>
                  </a:cubicBezTo>
                  <a:cubicBezTo>
                    <a:pt x="1051" y="137"/>
                    <a:pt x="1165" y="91"/>
                    <a:pt x="1256" y="23"/>
                  </a:cubicBezTo>
                  <a:cubicBezTo>
                    <a:pt x="1142" y="0"/>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565075" y="3484325"/>
              <a:ext cx="11450" cy="31975"/>
            </a:xfrm>
            <a:custGeom>
              <a:avLst/>
              <a:gdLst/>
              <a:ahLst/>
              <a:cxnLst/>
              <a:rect l="l" t="t" r="r" b="b"/>
              <a:pathLst>
                <a:path w="458" h="1279" extrusionOk="0">
                  <a:moveTo>
                    <a:pt x="24" y="1"/>
                  </a:moveTo>
                  <a:cubicBezTo>
                    <a:pt x="1" y="252"/>
                    <a:pt x="69" y="457"/>
                    <a:pt x="138" y="685"/>
                  </a:cubicBezTo>
                  <a:cubicBezTo>
                    <a:pt x="161" y="777"/>
                    <a:pt x="206" y="891"/>
                    <a:pt x="252" y="982"/>
                  </a:cubicBezTo>
                  <a:cubicBezTo>
                    <a:pt x="298" y="1096"/>
                    <a:pt x="366" y="1187"/>
                    <a:pt x="457" y="1279"/>
                  </a:cubicBezTo>
                  <a:cubicBezTo>
                    <a:pt x="457" y="1165"/>
                    <a:pt x="435" y="1051"/>
                    <a:pt x="412" y="936"/>
                  </a:cubicBezTo>
                  <a:cubicBezTo>
                    <a:pt x="412" y="822"/>
                    <a:pt x="389" y="708"/>
                    <a:pt x="343" y="617"/>
                  </a:cubicBezTo>
                  <a:cubicBezTo>
                    <a:pt x="275" y="389"/>
                    <a:pt x="161" y="183"/>
                    <a:pt x="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558225" y="3484900"/>
              <a:ext cx="8600" cy="29700"/>
            </a:xfrm>
            <a:custGeom>
              <a:avLst/>
              <a:gdLst/>
              <a:ahLst/>
              <a:cxnLst/>
              <a:rect l="l" t="t" r="r" b="b"/>
              <a:pathLst>
                <a:path w="344" h="1188" extrusionOk="0">
                  <a:moveTo>
                    <a:pt x="1" y="0"/>
                  </a:moveTo>
                  <a:cubicBezTo>
                    <a:pt x="1" y="115"/>
                    <a:pt x="1" y="229"/>
                    <a:pt x="1" y="320"/>
                  </a:cubicBezTo>
                  <a:cubicBezTo>
                    <a:pt x="24" y="434"/>
                    <a:pt x="47" y="525"/>
                    <a:pt x="69" y="617"/>
                  </a:cubicBezTo>
                  <a:cubicBezTo>
                    <a:pt x="92" y="708"/>
                    <a:pt x="115" y="822"/>
                    <a:pt x="161" y="913"/>
                  </a:cubicBezTo>
                  <a:cubicBezTo>
                    <a:pt x="206" y="1005"/>
                    <a:pt x="252" y="1096"/>
                    <a:pt x="321" y="1187"/>
                  </a:cubicBezTo>
                  <a:cubicBezTo>
                    <a:pt x="343" y="1073"/>
                    <a:pt x="343" y="959"/>
                    <a:pt x="343" y="868"/>
                  </a:cubicBezTo>
                  <a:cubicBezTo>
                    <a:pt x="321" y="754"/>
                    <a:pt x="298" y="662"/>
                    <a:pt x="275" y="571"/>
                  </a:cubicBezTo>
                  <a:cubicBezTo>
                    <a:pt x="252" y="457"/>
                    <a:pt x="229" y="366"/>
                    <a:pt x="184" y="274"/>
                  </a:cubicBezTo>
                  <a:cubicBezTo>
                    <a:pt x="138" y="183"/>
                    <a:pt x="92" y="9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573075" y="3482625"/>
              <a:ext cx="9150" cy="28550"/>
            </a:xfrm>
            <a:custGeom>
              <a:avLst/>
              <a:gdLst/>
              <a:ahLst/>
              <a:cxnLst/>
              <a:rect l="l" t="t" r="r" b="b"/>
              <a:pathLst>
                <a:path w="366" h="1142" extrusionOk="0">
                  <a:moveTo>
                    <a:pt x="23" y="0"/>
                  </a:moveTo>
                  <a:cubicBezTo>
                    <a:pt x="0" y="114"/>
                    <a:pt x="23" y="206"/>
                    <a:pt x="23" y="297"/>
                  </a:cubicBezTo>
                  <a:cubicBezTo>
                    <a:pt x="23" y="411"/>
                    <a:pt x="46" y="502"/>
                    <a:pt x="69" y="594"/>
                  </a:cubicBezTo>
                  <a:cubicBezTo>
                    <a:pt x="92" y="685"/>
                    <a:pt x="137" y="776"/>
                    <a:pt x="183" y="867"/>
                  </a:cubicBezTo>
                  <a:cubicBezTo>
                    <a:pt x="229" y="959"/>
                    <a:pt x="274" y="1050"/>
                    <a:pt x="343" y="1141"/>
                  </a:cubicBezTo>
                  <a:cubicBezTo>
                    <a:pt x="366" y="1027"/>
                    <a:pt x="366" y="936"/>
                    <a:pt x="343" y="822"/>
                  </a:cubicBezTo>
                  <a:cubicBezTo>
                    <a:pt x="343" y="730"/>
                    <a:pt x="320" y="639"/>
                    <a:pt x="297" y="548"/>
                  </a:cubicBezTo>
                  <a:cubicBezTo>
                    <a:pt x="274" y="434"/>
                    <a:pt x="229" y="342"/>
                    <a:pt x="183" y="251"/>
                  </a:cubicBezTo>
                  <a:cubicBezTo>
                    <a:pt x="137" y="160"/>
                    <a:pt x="92" y="91"/>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577300" y="3416625"/>
              <a:ext cx="61425" cy="47250"/>
            </a:xfrm>
            <a:custGeom>
              <a:avLst/>
              <a:gdLst/>
              <a:ahLst/>
              <a:cxnLst/>
              <a:rect l="l" t="t" r="r" b="b"/>
              <a:pathLst>
                <a:path w="2457" h="1890" extrusionOk="0">
                  <a:moveTo>
                    <a:pt x="234" y="1"/>
                  </a:moveTo>
                  <a:cubicBezTo>
                    <a:pt x="176" y="1"/>
                    <a:pt x="163" y="22"/>
                    <a:pt x="151" y="84"/>
                  </a:cubicBezTo>
                  <a:cubicBezTo>
                    <a:pt x="83" y="198"/>
                    <a:pt x="60" y="335"/>
                    <a:pt x="60" y="449"/>
                  </a:cubicBezTo>
                  <a:cubicBezTo>
                    <a:pt x="0" y="1204"/>
                    <a:pt x="632" y="1889"/>
                    <a:pt x="1428" y="1889"/>
                  </a:cubicBezTo>
                  <a:cubicBezTo>
                    <a:pt x="1547" y="1889"/>
                    <a:pt x="1670" y="1874"/>
                    <a:pt x="1794" y="1841"/>
                  </a:cubicBezTo>
                  <a:cubicBezTo>
                    <a:pt x="2000" y="1773"/>
                    <a:pt x="2205" y="1659"/>
                    <a:pt x="2365" y="1499"/>
                  </a:cubicBezTo>
                  <a:cubicBezTo>
                    <a:pt x="2456" y="1408"/>
                    <a:pt x="2456" y="1453"/>
                    <a:pt x="1772" y="472"/>
                  </a:cubicBezTo>
                  <a:cubicBezTo>
                    <a:pt x="1772" y="449"/>
                    <a:pt x="1772" y="449"/>
                    <a:pt x="1749" y="449"/>
                  </a:cubicBezTo>
                  <a:cubicBezTo>
                    <a:pt x="1726" y="380"/>
                    <a:pt x="1680" y="335"/>
                    <a:pt x="1635" y="266"/>
                  </a:cubicBezTo>
                  <a:cubicBezTo>
                    <a:pt x="1589" y="221"/>
                    <a:pt x="1657" y="243"/>
                    <a:pt x="516" y="38"/>
                  </a:cubicBezTo>
                  <a:cubicBezTo>
                    <a:pt x="368" y="17"/>
                    <a:pt x="284" y="1"/>
                    <a:pt x="234"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584475" y="3420975"/>
              <a:ext cx="46825" cy="37375"/>
            </a:xfrm>
            <a:custGeom>
              <a:avLst/>
              <a:gdLst/>
              <a:ahLst/>
              <a:cxnLst/>
              <a:rect l="l" t="t" r="r" b="b"/>
              <a:pathLst>
                <a:path w="1873" h="1495" extrusionOk="0">
                  <a:moveTo>
                    <a:pt x="138" y="1"/>
                  </a:moveTo>
                  <a:cubicBezTo>
                    <a:pt x="24" y="206"/>
                    <a:pt x="1" y="480"/>
                    <a:pt x="69" y="731"/>
                  </a:cubicBezTo>
                  <a:cubicBezTo>
                    <a:pt x="138" y="960"/>
                    <a:pt x="298" y="1188"/>
                    <a:pt x="503" y="1325"/>
                  </a:cubicBezTo>
                  <a:cubicBezTo>
                    <a:pt x="617" y="1393"/>
                    <a:pt x="754" y="1439"/>
                    <a:pt x="868" y="1462"/>
                  </a:cubicBezTo>
                  <a:cubicBezTo>
                    <a:pt x="965" y="1478"/>
                    <a:pt x="1051" y="1494"/>
                    <a:pt x="1141" y="1494"/>
                  </a:cubicBezTo>
                  <a:cubicBezTo>
                    <a:pt x="1178" y="1494"/>
                    <a:pt x="1216" y="1491"/>
                    <a:pt x="1256" y="1485"/>
                  </a:cubicBezTo>
                  <a:cubicBezTo>
                    <a:pt x="1507" y="1439"/>
                    <a:pt x="1736" y="1302"/>
                    <a:pt x="1873" y="1119"/>
                  </a:cubicBezTo>
                  <a:lnTo>
                    <a:pt x="1873" y="1119"/>
                  </a:lnTo>
                  <a:cubicBezTo>
                    <a:pt x="1685" y="1176"/>
                    <a:pt x="1512" y="1217"/>
                    <a:pt x="1343" y="1217"/>
                  </a:cubicBezTo>
                  <a:cubicBezTo>
                    <a:pt x="1306" y="1217"/>
                    <a:pt x="1270" y="1215"/>
                    <a:pt x="1234" y="1211"/>
                  </a:cubicBezTo>
                  <a:cubicBezTo>
                    <a:pt x="1028" y="1188"/>
                    <a:pt x="845" y="1142"/>
                    <a:pt x="686" y="1051"/>
                  </a:cubicBezTo>
                  <a:cubicBezTo>
                    <a:pt x="526" y="937"/>
                    <a:pt x="412" y="800"/>
                    <a:pt x="321" y="617"/>
                  </a:cubicBezTo>
                  <a:cubicBezTo>
                    <a:pt x="206" y="435"/>
                    <a:pt x="161" y="252"/>
                    <a:pt x="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471500" y="3549450"/>
              <a:ext cx="70225" cy="77475"/>
            </a:xfrm>
            <a:custGeom>
              <a:avLst/>
              <a:gdLst/>
              <a:ahLst/>
              <a:cxnLst/>
              <a:rect l="l" t="t" r="r" b="b"/>
              <a:pathLst>
                <a:path w="2809" h="3099" extrusionOk="0">
                  <a:moveTo>
                    <a:pt x="2267" y="0"/>
                  </a:moveTo>
                  <a:cubicBezTo>
                    <a:pt x="2174" y="0"/>
                    <a:pt x="2078" y="28"/>
                    <a:pt x="1986" y="89"/>
                  </a:cubicBezTo>
                  <a:cubicBezTo>
                    <a:pt x="1690" y="249"/>
                    <a:pt x="1416" y="705"/>
                    <a:pt x="891" y="1070"/>
                  </a:cubicBezTo>
                  <a:cubicBezTo>
                    <a:pt x="571" y="1299"/>
                    <a:pt x="343" y="1367"/>
                    <a:pt x="206" y="1413"/>
                  </a:cubicBezTo>
                  <a:cubicBezTo>
                    <a:pt x="92" y="1458"/>
                    <a:pt x="23" y="1481"/>
                    <a:pt x="23" y="1595"/>
                  </a:cubicBezTo>
                  <a:cubicBezTo>
                    <a:pt x="1" y="1755"/>
                    <a:pt x="69" y="1915"/>
                    <a:pt x="138" y="2075"/>
                  </a:cubicBezTo>
                  <a:cubicBezTo>
                    <a:pt x="463" y="2780"/>
                    <a:pt x="1246" y="3098"/>
                    <a:pt x="1796" y="3098"/>
                  </a:cubicBezTo>
                  <a:cubicBezTo>
                    <a:pt x="1941" y="3098"/>
                    <a:pt x="2069" y="3076"/>
                    <a:pt x="2169" y="3033"/>
                  </a:cubicBezTo>
                  <a:cubicBezTo>
                    <a:pt x="2306" y="2988"/>
                    <a:pt x="2352" y="2942"/>
                    <a:pt x="2329" y="2782"/>
                  </a:cubicBezTo>
                  <a:cubicBezTo>
                    <a:pt x="2215" y="1687"/>
                    <a:pt x="2671" y="1162"/>
                    <a:pt x="2762" y="660"/>
                  </a:cubicBezTo>
                  <a:cubicBezTo>
                    <a:pt x="2808" y="523"/>
                    <a:pt x="2785" y="386"/>
                    <a:pt x="2717" y="294"/>
                  </a:cubicBezTo>
                  <a:cubicBezTo>
                    <a:pt x="2625" y="112"/>
                    <a:pt x="2453" y="0"/>
                    <a:pt x="2267"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471500" y="3547100"/>
              <a:ext cx="70225" cy="83325"/>
            </a:xfrm>
            <a:custGeom>
              <a:avLst/>
              <a:gdLst/>
              <a:ahLst/>
              <a:cxnLst/>
              <a:rect l="l" t="t" r="r" b="b"/>
              <a:pathLst>
                <a:path w="2809" h="3333" fill="none" extrusionOk="0">
                  <a:moveTo>
                    <a:pt x="2169" y="3127"/>
                  </a:moveTo>
                  <a:cubicBezTo>
                    <a:pt x="1690" y="3333"/>
                    <a:pt x="548" y="3059"/>
                    <a:pt x="138" y="2169"/>
                  </a:cubicBezTo>
                  <a:cubicBezTo>
                    <a:pt x="69" y="2009"/>
                    <a:pt x="1" y="1849"/>
                    <a:pt x="23" y="1689"/>
                  </a:cubicBezTo>
                  <a:cubicBezTo>
                    <a:pt x="23" y="1575"/>
                    <a:pt x="92" y="1552"/>
                    <a:pt x="206" y="1507"/>
                  </a:cubicBezTo>
                  <a:cubicBezTo>
                    <a:pt x="343" y="1461"/>
                    <a:pt x="571" y="1393"/>
                    <a:pt x="891" y="1164"/>
                  </a:cubicBezTo>
                  <a:cubicBezTo>
                    <a:pt x="1416" y="799"/>
                    <a:pt x="1690" y="343"/>
                    <a:pt x="1986" y="183"/>
                  </a:cubicBezTo>
                  <a:cubicBezTo>
                    <a:pt x="2260" y="0"/>
                    <a:pt x="2580" y="114"/>
                    <a:pt x="2717" y="388"/>
                  </a:cubicBezTo>
                  <a:cubicBezTo>
                    <a:pt x="2785" y="480"/>
                    <a:pt x="2808" y="617"/>
                    <a:pt x="2762" y="754"/>
                  </a:cubicBezTo>
                  <a:cubicBezTo>
                    <a:pt x="2671" y="1256"/>
                    <a:pt x="2215" y="1781"/>
                    <a:pt x="2329" y="2876"/>
                  </a:cubicBezTo>
                  <a:cubicBezTo>
                    <a:pt x="2352" y="3036"/>
                    <a:pt x="2306" y="3082"/>
                    <a:pt x="2169" y="3127"/>
                  </a:cubicBezTo>
                  <a:close/>
                </a:path>
              </a:pathLst>
            </a:custGeom>
            <a:no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511450" y="3576775"/>
              <a:ext cx="13150" cy="41675"/>
            </a:xfrm>
            <a:custGeom>
              <a:avLst/>
              <a:gdLst/>
              <a:ahLst/>
              <a:cxnLst/>
              <a:rect l="l" t="t" r="r" b="b"/>
              <a:pathLst>
                <a:path w="526" h="1667" extrusionOk="0">
                  <a:moveTo>
                    <a:pt x="525" y="0"/>
                  </a:moveTo>
                  <a:lnTo>
                    <a:pt x="525" y="0"/>
                  </a:lnTo>
                  <a:cubicBezTo>
                    <a:pt x="251" y="183"/>
                    <a:pt x="114" y="480"/>
                    <a:pt x="46" y="776"/>
                  </a:cubicBezTo>
                  <a:cubicBezTo>
                    <a:pt x="0" y="1073"/>
                    <a:pt x="0" y="1370"/>
                    <a:pt x="114" y="1666"/>
                  </a:cubicBezTo>
                  <a:cubicBezTo>
                    <a:pt x="206" y="1530"/>
                    <a:pt x="251" y="1393"/>
                    <a:pt x="274" y="1256"/>
                  </a:cubicBezTo>
                  <a:cubicBezTo>
                    <a:pt x="320" y="1119"/>
                    <a:pt x="343" y="982"/>
                    <a:pt x="388" y="845"/>
                  </a:cubicBezTo>
                  <a:cubicBezTo>
                    <a:pt x="434" y="571"/>
                    <a:pt x="502" y="32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482925" y="3572200"/>
              <a:ext cx="34250" cy="26275"/>
            </a:xfrm>
            <a:custGeom>
              <a:avLst/>
              <a:gdLst/>
              <a:ahLst/>
              <a:cxnLst/>
              <a:rect l="l" t="t" r="r" b="b"/>
              <a:pathLst>
                <a:path w="1370" h="1051" extrusionOk="0">
                  <a:moveTo>
                    <a:pt x="1370" y="1"/>
                  </a:moveTo>
                  <a:lnTo>
                    <a:pt x="1370" y="1"/>
                  </a:lnTo>
                  <a:cubicBezTo>
                    <a:pt x="1073" y="138"/>
                    <a:pt x="867" y="297"/>
                    <a:pt x="639" y="457"/>
                  </a:cubicBezTo>
                  <a:cubicBezTo>
                    <a:pt x="434" y="640"/>
                    <a:pt x="205" y="800"/>
                    <a:pt x="0" y="1051"/>
                  </a:cubicBezTo>
                  <a:cubicBezTo>
                    <a:pt x="320" y="1051"/>
                    <a:pt x="616" y="914"/>
                    <a:pt x="845" y="731"/>
                  </a:cubicBezTo>
                  <a:cubicBezTo>
                    <a:pt x="1096" y="548"/>
                    <a:pt x="1278" y="297"/>
                    <a:pt x="1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514300" y="3561350"/>
              <a:ext cx="21125" cy="14250"/>
            </a:xfrm>
            <a:custGeom>
              <a:avLst/>
              <a:gdLst/>
              <a:ahLst/>
              <a:cxnLst/>
              <a:rect l="l" t="t" r="r" b="b"/>
              <a:pathLst>
                <a:path w="845" h="570" extrusionOk="0">
                  <a:moveTo>
                    <a:pt x="0" y="1"/>
                  </a:moveTo>
                  <a:cubicBezTo>
                    <a:pt x="23" y="206"/>
                    <a:pt x="137" y="366"/>
                    <a:pt x="297" y="457"/>
                  </a:cubicBezTo>
                  <a:cubicBezTo>
                    <a:pt x="404" y="518"/>
                    <a:pt x="520" y="569"/>
                    <a:pt x="647" y="569"/>
                  </a:cubicBezTo>
                  <a:cubicBezTo>
                    <a:pt x="711" y="569"/>
                    <a:pt x="777" y="556"/>
                    <a:pt x="845" y="526"/>
                  </a:cubicBezTo>
                  <a:cubicBezTo>
                    <a:pt x="731" y="343"/>
                    <a:pt x="594" y="252"/>
                    <a:pt x="480" y="184"/>
                  </a:cubicBezTo>
                  <a:cubicBezTo>
                    <a:pt x="343" y="92"/>
                    <a:pt x="206" y="2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29"/>
          <p:cNvGrpSpPr/>
          <p:nvPr/>
        </p:nvGrpSpPr>
        <p:grpSpPr>
          <a:xfrm>
            <a:off x="6020386" y="539396"/>
            <a:ext cx="1134455" cy="998448"/>
            <a:chOff x="4824300" y="3623375"/>
            <a:chExt cx="470650" cy="414225"/>
          </a:xfrm>
        </p:grpSpPr>
        <p:sp>
          <p:nvSpPr>
            <p:cNvPr id="1368" name="Google Shape;1368;p29"/>
            <p:cNvSpPr/>
            <p:nvPr/>
          </p:nvSpPr>
          <p:spPr>
            <a:xfrm>
              <a:off x="4958725" y="3939600"/>
              <a:ext cx="227300" cy="98000"/>
            </a:xfrm>
            <a:custGeom>
              <a:avLst/>
              <a:gdLst/>
              <a:ahLst/>
              <a:cxnLst/>
              <a:rect l="l" t="t" r="r" b="b"/>
              <a:pathLst>
                <a:path w="9092" h="3920" extrusionOk="0">
                  <a:moveTo>
                    <a:pt x="4326" y="63"/>
                  </a:moveTo>
                  <a:cubicBezTo>
                    <a:pt x="2226" y="298"/>
                    <a:pt x="533" y="1066"/>
                    <a:pt x="141" y="1897"/>
                  </a:cubicBezTo>
                  <a:lnTo>
                    <a:pt x="141" y="1897"/>
                  </a:lnTo>
                  <a:cubicBezTo>
                    <a:pt x="47" y="1866"/>
                    <a:pt x="0" y="1850"/>
                    <a:pt x="0" y="1850"/>
                  </a:cubicBezTo>
                  <a:lnTo>
                    <a:pt x="0" y="1850"/>
                  </a:lnTo>
                  <a:lnTo>
                    <a:pt x="47" y="2336"/>
                  </a:lnTo>
                  <a:cubicBezTo>
                    <a:pt x="157" y="3324"/>
                    <a:pt x="2242" y="3919"/>
                    <a:pt x="4718" y="3637"/>
                  </a:cubicBezTo>
                  <a:lnTo>
                    <a:pt x="4718" y="3637"/>
                  </a:lnTo>
                  <a:cubicBezTo>
                    <a:pt x="7179" y="3371"/>
                    <a:pt x="9091" y="2352"/>
                    <a:pt x="8982" y="1364"/>
                  </a:cubicBezTo>
                  <a:lnTo>
                    <a:pt x="8982" y="1364"/>
                  </a:lnTo>
                  <a:lnTo>
                    <a:pt x="8919" y="878"/>
                  </a:lnTo>
                  <a:cubicBezTo>
                    <a:pt x="8919" y="878"/>
                    <a:pt x="8872" y="894"/>
                    <a:pt x="8794" y="957"/>
                  </a:cubicBezTo>
                  <a:lnTo>
                    <a:pt x="8794" y="957"/>
                  </a:lnTo>
                  <a:cubicBezTo>
                    <a:pt x="8339" y="361"/>
                    <a:pt x="7069" y="1"/>
                    <a:pt x="5502" y="1"/>
                  </a:cubicBezTo>
                  <a:lnTo>
                    <a:pt x="5502" y="1"/>
                  </a:lnTo>
                  <a:cubicBezTo>
                    <a:pt x="5126" y="1"/>
                    <a:pt x="4734" y="16"/>
                    <a:pt x="4326" y="63"/>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4824300" y="3717025"/>
              <a:ext cx="470650" cy="308425"/>
            </a:xfrm>
            <a:custGeom>
              <a:avLst/>
              <a:gdLst/>
              <a:ahLst/>
              <a:cxnLst/>
              <a:rect l="l" t="t" r="r" b="b"/>
              <a:pathLst>
                <a:path w="18826" h="12337" extrusionOk="0">
                  <a:moveTo>
                    <a:pt x="8763" y="487"/>
                  </a:moveTo>
                  <a:lnTo>
                    <a:pt x="4311" y="972"/>
                  </a:lnTo>
                  <a:cubicBezTo>
                    <a:pt x="1" y="7446"/>
                    <a:pt x="5440" y="11365"/>
                    <a:pt x="5440" y="11365"/>
                  </a:cubicBezTo>
                  <a:lnTo>
                    <a:pt x="5440" y="11365"/>
                  </a:lnTo>
                  <a:cubicBezTo>
                    <a:pt x="6569" y="11960"/>
                    <a:pt x="8214" y="12336"/>
                    <a:pt x="9829" y="12195"/>
                  </a:cubicBezTo>
                  <a:lnTo>
                    <a:pt x="9829" y="12195"/>
                  </a:lnTo>
                  <a:cubicBezTo>
                    <a:pt x="11584" y="12039"/>
                    <a:pt x="13324" y="11286"/>
                    <a:pt x="14374" y="10393"/>
                  </a:cubicBezTo>
                  <a:lnTo>
                    <a:pt x="14374" y="10393"/>
                  </a:lnTo>
                  <a:cubicBezTo>
                    <a:pt x="14374" y="10393"/>
                    <a:pt x="18826" y="5377"/>
                    <a:pt x="13230" y="1"/>
                  </a:cubicBezTo>
                  <a:lnTo>
                    <a:pt x="13230" y="1"/>
                  </a:lnTo>
                  <a:close/>
                </a:path>
              </a:pathLst>
            </a:custGeom>
            <a:solidFill>
              <a:srgbClr val="E64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4824300" y="3717025"/>
              <a:ext cx="470650" cy="306450"/>
            </a:xfrm>
            <a:custGeom>
              <a:avLst/>
              <a:gdLst/>
              <a:ahLst/>
              <a:cxnLst/>
              <a:rect l="l" t="t" r="r" b="b"/>
              <a:pathLst>
                <a:path w="18826" h="12258" extrusionOk="0">
                  <a:moveTo>
                    <a:pt x="4311" y="972"/>
                  </a:moveTo>
                  <a:cubicBezTo>
                    <a:pt x="1" y="7446"/>
                    <a:pt x="5440" y="11365"/>
                    <a:pt x="5440" y="11365"/>
                  </a:cubicBezTo>
                  <a:lnTo>
                    <a:pt x="5440" y="11365"/>
                  </a:lnTo>
                  <a:cubicBezTo>
                    <a:pt x="6051" y="11694"/>
                    <a:pt x="6819" y="11944"/>
                    <a:pt x="7650" y="12101"/>
                  </a:cubicBezTo>
                  <a:lnTo>
                    <a:pt x="7650" y="12101"/>
                  </a:lnTo>
                  <a:cubicBezTo>
                    <a:pt x="8340" y="12227"/>
                    <a:pt x="9092" y="12258"/>
                    <a:pt x="9829" y="12195"/>
                  </a:cubicBezTo>
                  <a:lnTo>
                    <a:pt x="9829" y="12195"/>
                  </a:lnTo>
                  <a:cubicBezTo>
                    <a:pt x="11584" y="12039"/>
                    <a:pt x="13324" y="11286"/>
                    <a:pt x="14374" y="10377"/>
                  </a:cubicBezTo>
                  <a:lnTo>
                    <a:pt x="14374" y="10377"/>
                  </a:lnTo>
                  <a:cubicBezTo>
                    <a:pt x="14374" y="10377"/>
                    <a:pt x="18826" y="5377"/>
                    <a:pt x="13230" y="1"/>
                  </a:cubicBezTo>
                  <a:lnTo>
                    <a:pt x="13230" y="1"/>
                  </a:ln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4890925" y="3756225"/>
              <a:ext cx="334675" cy="239150"/>
            </a:xfrm>
            <a:custGeom>
              <a:avLst/>
              <a:gdLst/>
              <a:ahLst/>
              <a:cxnLst/>
              <a:rect l="l" t="t" r="r" b="b"/>
              <a:pathLst>
                <a:path w="13387" h="9566" extrusionOk="0">
                  <a:moveTo>
                    <a:pt x="11929" y="0"/>
                  </a:moveTo>
                  <a:cubicBezTo>
                    <a:pt x="10753" y="768"/>
                    <a:pt x="8637" y="1803"/>
                    <a:pt x="5596" y="1850"/>
                  </a:cubicBezTo>
                  <a:cubicBezTo>
                    <a:pt x="5476" y="1852"/>
                    <a:pt x="5358" y="1853"/>
                    <a:pt x="5241" y="1853"/>
                  </a:cubicBezTo>
                  <a:cubicBezTo>
                    <a:pt x="3089" y="1853"/>
                    <a:pt x="1659" y="1450"/>
                    <a:pt x="737" y="1019"/>
                  </a:cubicBezTo>
                  <a:cubicBezTo>
                    <a:pt x="722" y="1066"/>
                    <a:pt x="690" y="1113"/>
                    <a:pt x="675" y="1144"/>
                  </a:cubicBezTo>
                  <a:cubicBezTo>
                    <a:pt x="1626" y="1582"/>
                    <a:pt x="3102" y="1977"/>
                    <a:pt x="5340" y="1977"/>
                  </a:cubicBezTo>
                  <a:cubicBezTo>
                    <a:pt x="5424" y="1977"/>
                    <a:pt x="5510" y="1976"/>
                    <a:pt x="5596" y="1975"/>
                  </a:cubicBezTo>
                  <a:cubicBezTo>
                    <a:pt x="8653" y="1928"/>
                    <a:pt x="10816" y="878"/>
                    <a:pt x="12007" y="94"/>
                  </a:cubicBezTo>
                  <a:cubicBezTo>
                    <a:pt x="11976" y="63"/>
                    <a:pt x="11960" y="31"/>
                    <a:pt x="11929" y="0"/>
                  </a:cubicBezTo>
                  <a:close/>
                  <a:moveTo>
                    <a:pt x="12634" y="1144"/>
                  </a:moveTo>
                  <a:cubicBezTo>
                    <a:pt x="11647" y="1897"/>
                    <a:pt x="9327" y="3307"/>
                    <a:pt x="5784" y="3370"/>
                  </a:cubicBezTo>
                  <a:cubicBezTo>
                    <a:pt x="5686" y="3372"/>
                    <a:pt x="5590" y="3372"/>
                    <a:pt x="5495" y="3372"/>
                  </a:cubicBezTo>
                  <a:cubicBezTo>
                    <a:pt x="2727" y="3372"/>
                    <a:pt x="1131" y="2725"/>
                    <a:pt x="283" y="2210"/>
                  </a:cubicBezTo>
                  <a:cubicBezTo>
                    <a:pt x="283" y="2257"/>
                    <a:pt x="267" y="2304"/>
                    <a:pt x="251" y="2351"/>
                  </a:cubicBezTo>
                  <a:cubicBezTo>
                    <a:pt x="1114" y="2866"/>
                    <a:pt x="2723" y="3498"/>
                    <a:pt x="5488" y="3498"/>
                  </a:cubicBezTo>
                  <a:cubicBezTo>
                    <a:pt x="5585" y="3498"/>
                    <a:pt x="5684" y="3497"/>
                    <a:pt x="5784" y="3495"/>
                  </a:cubicBezTo>
                  <a:cubicBezTo>
                    <a:pt x="9343" y="3433"/>
                    <a:pt x="11678" y="2022"/>
                    <a:pt x="12697" y="1254"/>
                  </a:cubicBezTo>
                  <a:cubicBezTo>
                    <a:pt x="12665" y="1223"/>
                    <a:pt x="12650" y="1191"/>
                    <a:pt x="12634" y="1144"/>
                  </a:cubicBezTo>
                  <a:close/>
                  <a:moveTo>
                    <a:pt x="13136" y="2414"/>
                  </a:moveTo>
                  <a:cubicBezTo>
                    <a:pt x="12415" y="3025"/>
                    <a:pt x="9969" y="4828"/>
                    <a:pt x="5957" y="4890"/>
                  </a:cubicBezTo>
                  <a:cubicBezTo>
                    <a:pt x="5849" y="4892"/>
                    <a:pt x="5743" y="4893"/>
                    <a:pt x="5639" y="4893"/>
                  </a:cubicBezTo>
                  <a:cubicBezTo>
                    <a:pt x="2326" y="4893"/>
                    <a:pt x="685" y="3949"/>
                    <a:pt x="32" y="3433"/>
                  </a:cubicBezTo>
                  <a:cubicBezTo>
                    <a:pt x="32" y="3480"/>
                    <a:pt x="32" y="3527"/>
                    <a:pt x="16" y="3589"/>
                  </a:cubicBezTo>
                  <a:cubicBezTo>
                    <a:pt x="735" y="4140"/>
                    <a:pt x="2392" y="5018"/>
                    <a:pt x="5699" y="5018"/>
                  </a:cubicBezTo>
                  <a:cubicBezTo>
                    <a:pt x="5784" y="5018"/>
                    <a:pt x="5870" y="5017"/>
                    <a:pt x="5957" y="5016"/>
                  </a:cubicBezTo>
                  <a:cubicBezTo>
                    <a:pt x="9922" y="4953"/>
                    <a:pt x="12368" y="3213"/>
                    <a:pt x="13167" y="2539"/>
                  </a:cubicBezTo>
                  <a:cubicBezTo>
                    <a:pt x="13151" y="2492"/>
                    <a:pt x="13151" y="2461"/>
                    <a:pt x="13136" y="2414"/>
                  </a:cubicBezTo>
                  <a:close/>
                  <a:moveTo>
                    <a:pt x="13386" y="3872"/>
                  </a:moveTo>
                  <a:cubicBezTo>
                    <a:pt x="12744" y="4436"/>
                    <a:pt x="10283" y="6332"/>
                    <a:pt x="6145" y="6411"/>
                  </a:cubicBezTo>
                  <a:cubicBezTo>
                    <a:pt x="6049" y="6412"/>
                    <a:pt x="5954" y="6413"/>
                    <a:pt x="5860" y="6413"/>
                  </a:cubicBezTo>
                  <a:cubicBezTo>
                    <a:pt x="2053" y="6413"/>
                    <a:pt x="444" y="5193"/>
                    <a:pt x="1" y="4765"/>
                  </a:cubicBezTo>
                  <a:lnTo>
                    <a:pt x="1" y="4765"/>
                  </a:lnTo>
                  <a:cubicBezTo>
                    <a:pt x="16" y="4828"/>
                    <a:pt x="16" y="4890"/>
                    <a:pt x="16" y="4953"/>
                  </a:cubicBezTo>
                  <a:cubicBezTo>
                    <a:pt x="596" y="5472"/>
                    <a:pt x="2243" y="6539"/>
                    <a:pt x="5839" y="6539"/>
                  </a:cubicBezTo>
                  <a:cubicBezTo>
                    <a:pt x="5939" y="6539"/>
                    <a:pt x="6041" y="6538"/>
                    <a:pt x="6145" y="6536"/>
                  </a:cubicBezTo>
                  <a:cubicBezTo>
                    <a:pt x="10173" y="6458"/>
                    <a:pt x="12634" y="4671"/>
                    <a:pt x="13386" y="4028"/>
                  </a:cubicBezTo>
                  <a:cubicBezTo>
                    <a:pt x="13386" y="3981"/>
                    <a:pt x="13386" y="3934"/>
                    <a:pt x="13386" y="3872"/>
                  </a:cubicBezTo>
                  <a:close/>
                  <a:moveTo>
                    <a:pt x="13230" y="5674"/>
                  </a:moveTo>
                  <a:lnTo>
                    <a:pt x="13230" y="5674"/>
                  </a:lnTo>
                  <a:cubicBezTo>
                    <a:pt x="12274" y="6411"/>
                    <a:pt x="9938" y="7869"/>
                    <a:pt x="6333" y="7931"/>
                  </a:cubicBezTo>
                  <a:cubicBezTo>
                    <a:pt x="6252" y="7932"/>
                    <a:pt x="6172" y="7933"/>
                    <a:pt x="6092" y="7933"/>
                  </a:cubicBezTo>
                  <a:cubicBezTo>
                    <a:pt x="2636" y="7933"/>
                    <a:pt x="974" y="6948"/>
                    <a:pt x="361" y="6427"/>
                  </a:cubicBezTo>
                  <a:lnTo>
                    <a:pt x="361" y="6427"/>
                  </a:lnTo>
                  <a:cubicBezTo>
                    <a:pt x="377" y="6505"/>
                    <a:pt x="408" y="6583"/>
                    <a:pt x="440" y="6662"/>
                  </a:cubicBezTo>
                  <a:cubicBezTo>
                    <a:pt x="1181" y="7207"/>
                    <a:pt x="2815" y="8044"/>
                    <a:pt x="5991" y="8044"/>
                  </a:cubicBezTo>
                  <a:cubicBezTo>
                    <a:pt x="6103" y="8044"/>
                    <a:pt x="6217" y="8043"/>
                    <a:pt x="6333" y="8041"/>
                  </a:cubicBezTo>
                  <a:cubicBezTo>
                    <a:pt x="9828" y="7994"/>
                    <a:pt x="12148" y="6630"/>
                    <a:pt x="13183" y="5862"/>
                  </a:cubicBezTo>
                  <a:cubicBezTo>
                    <a:pt x="13198" y="5800"/>
                    <a:pt x="13214" y="5737"/>
                    <a:pt x="13230" y="5674"/>
                  </a:cubicBezTo>
                  <a:close/>
                  <a:moveTo>
                    <a:pt x="12352" y="7900"/>
                  </a:moveTo>
                  <a:cubicBezTo>
                    <a:pt x="11114" y="8605"/>
                    <a:pt x="9154" y="9405"/>
                    <a:pt x="6505" y="9452"/>
                  </a:cubicBezTo>
                  <a:cubicBezTo>
                    <a:pt x="6424" y="9453"/>
                    <a:pt x="6343" y="9453"/>
                    <a:pt x="6263" y="9453"/>
                  </a:cubicBezTo>
                  <a:cubicBezTo>
                    <a:pt x="3986" y="9453"/>
                    <a:pt x="2492" y="9029"/>
                    <a:pt x="1568" y="8590"/>
                  </a:cubicBezTo>
                  <a:lnTo>
                    <a:pt x="1568" y="8590"/>
                  </a:lnTo>
                  <a:cubicBezTo>
                    <a:pt x="1631" y="8668"/>
                    <a:pt x="1693" y="8746"/>
                    <a:pt x="1756" y="8825"/>
                  </a:cubicBezTo>
                  <a:cubicBezTo>
                    <a:pt x="2687" y="9209"/>
                    <a:pt x="4092" y="9565"/>
                    <a:pt x="6129" y="9565"/>
                  </a:cubicBezTo>
                  <a:cubicBezTo>
                    <a:pt x="6252" y="9565"/>
                    <a:pt x="6378" y="9564"/>
                    <a:pt x="6505" y="9561"/>
                  </a:cubicBezTo>
                  <a:cubicBezTo>
                    <a:pt x="9045" y="9530"/>
                    <a:pt x="10957" y="8793"/>
                    <a:pt x="12211" y="8104"/>
                  </a:cubicBezTo>
                  <a:cubicBezTo>
                    <a:pt x="12258" y="8041"/>
                    <a:pt x="12305" y="7978"/>
                    <a:pt x="12352" y="79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4930500" y="3682925"/>
              <a:ext cx="227300" cy="97600"/>
            </a:xfrm>
            <a:custGeom>
              <a:avLst/>
              <a:gdLst/>
              <a:ahLst/>
              <a:cxnLst/>
              <a:rect l="l" t="t" r="r" b="b"/>
              <a:pathLst>
                <a:path w="9092" h="3904" extrusionOk="0">
                  <a:moveTo>
                    <a:pt x="4327" y="64"/>
                  </a:moveTo>
                  <a:cubicBezTo>
                    <a:pt x="2258" y="283"/>
                    <a:pt x="565" y="1051"/>
                    <a:pt x="157" y="1866"/>
                  </a:cubicBezTo>
                  <a:lnTo>
                    <a:pt x="157" y="1866"/>
                  </a:lnTo>
                  <a:cubicBezTo>
                    <a:pt x="63" y="1851"/>
                    <a:pt x="1" y="1835"/>
                    <a:pt x="1" y="1835"/>
                  </a:cubicBezTo>
                  <a:lnTo>
                    <a:pt x="1" y="1835"/>
                  </a:lnTo>
                  <a:lnTo>
                    <a:pt x="63" y="2336"/>
                  </a:lnTo>
                  <a:cubicBezTo>
                    <a:pt x="173" y="3324"/>
                    <a:pt x="2258" y="3904"/>
                    <a:pt x="4719" y="3637"/>
                  </a:cubicBezTo>
                  <a:lnTo>
                    <a:pt x="4719" y="3637"/>
                  </a:lnTo>
                  <a:cubicBezTo>
                    <a:pt x="7180" y="3371"/>
                    <a:pt x="9092" y="2352"/>
                    <a:pt x="8982" y="1365"/>
                  </a:cubicBezTo>
                  <a:lnTo>
                    <a:pt x="8982" y="1365"/>
                  </a:lnTo>
                  <a:lnTo>
                    <a:pt x="8935" y="863"/>
                  </a:lnTo>
                  <a:cubicBezTo>
                    <a:pt x="8935" y="863"/>
                    <a:pt x="8872" y="879"/>
                    <a:pt x="8778" y="910"/>
                  </a:cubicBezTo>
                  <a:lnTo>
                    <a:pt x="8778" y="910"/>
                  </a:lnTo>
                  <a:cubicBezTo>
                    <a:pt x="8308" y="346"/>
                    <a:pt x="7054" y="1"/>
                    <a:pt x="5502" y="1"/>
                  </a:cubicBezTo>
                  <a:lnTo>
                    <a:pt x="5502" y="1"/>
                  </a:lnTo>
                  <a:cubicBezTo>
                    <a:pt x="5126" y="1"/>
                    <a:pt x="4734" y="17"/>
                    <a:pt x="4327" y="64"/>
                  </a:cubicBezTo>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4927775" y="3670400"/>
              <a:ext cx="228475" cy="97600"/>
            </a:xfrm>
            <a:custGeom>
              <a:avLst/>
              <a:gdLst/>
              <a:ahLst/>
              <a:cxnLst/>
              <a:rect l="l" t="t" r="r" b="b"/>
              <a:pathLst>
                <a:path w="9139" h="3904" extrusionOk="0">
                  <a:moveTo>
                    <a:pt x="4373" y="63"/>
                  </a:moveTo>
                  <a:cubicBezTo>
                    <a:pt x="1912" y="330"/>
                    <a:pt x="0" y="1348"/>
                    <a:pt x="110" y="2336"/>
                  </a:cubicBezTo>
                  <a:lnTo>
                    <a:pt x="110" y="2336"/>
                  </a:lnTo>
                  <a:cubicBezTo>
                    <a:pt x="219" y="3323"/>
                    <a:pt x="2304" y="3903"/>
                    <a:pt x="4765" y="3637"/>
                  </a:cubicBezTo>
                  <a:lnTo>
                    <a:pt x="4765" y="3637"/>
                  </a:lnTo>
                  <a:cubicBezTo>
                    <a:pt x="7242" y="3370"/>
                    <a:pt x="9138" y="2352"/>
                    <a:pt x="9044" y="1364"/>
                  </a:cubicBezTo>
                  <a:lnTo>
                    <a:pt x="9044" y="1364"/>
                  </a:lnTo>
                  <a:cubicBezTo>
                    <a:pt x="8950" y="533"/>
                    <a:pt x="7477" y="0"/>
                    <a:pt x="5564" y="0"/>
                  </a:cubicBezTo>
                  <a:lnTo>
                    <a:pt x="5564" y="0"/>
                  </a:lnTo>
                  <a:cubicBezTo>
                    <a:pt x="5188" y="0"/>
                    <a:pt x="4781" y="16"/>
                    <a:pt x="4373" y="63"/>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4933650" y="3623375"/>
              <a:ext cx="218275" cy="119150"/>
            </a:xfrm>
            <a:custGeom>
              <a:avLst/>
              <a:gdLst/>
              <a:ahLst/>
              <a:cxnLst/>
              <a:rect l="l" t="t" r="r" b="b"/>
              <a:pathLst>
                <a:path w="8731" h="4766" extrusionOk="0">
                  <a:moveTo>
                    <a:pt x="3778" y="0"/>
                  </a:moveTo>
                  <a:lnTo>
                    <a:pt x="4013" y="2132"/>
                  </a:lnTo>
                  <a:lnTo>
                    <a:pt x="0" y="4656"/>
                  </a:lnTo>
                  <a:lnTo>
                    <a:pt x="63" y="4765"/>
                  </a:lnTo>
                  <a:lnTo>
                    <a:pt x="4091" y="2226"/>
                  </a:lnTo>
                  <a:lnTo>
                    <a:pt x="8699" y="3747"/>
                  </a:lnTo>
                  <a:lnTo>
                    <a:pt x="8731" y="3621"/>
                  </a:lnTo>
                  <a:lnTo>
                    <a:pt x="4138" y="2117"/>
                  </a:lnTo>
                  <a:lnTo>
                    <a:pt x="390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29"/>
          <p:cNvGrpSpPr/>
          <p:nvPr/>
        </p:nvGrpSpPr>
        <p:grpSpPr>
          <a:xfrm>
            <a:off x="812149" y="3752567"/>
            <a:ext cx="1062163" cy="1024061"/>
            <a:chOff x="1864550" y="3507500"/>
            <a:chExt cx="903200" cy="870800"/>
          </a:xfrm>
        </p:grpSpPr>
        <p:sp>
          <p:nvSpPr>
            <p:cNvPr id="1376" name="Google Shape;1376;p29"/>
            <p:cNvSpPr/>
            <p:nvPr/>
          </p:nvSpPr>
          <p:spPr>
            <a:xfrm>
              <a:off x="2370650" y="3632475"/>
              <a:ext cx="159575" cy="221275"/>
            </a:xfrm>
            <a:custGeom>
              <a:avLst/>
              <a:gdLst/>
              <a:ahLst/>
              <a:cxnLst/>
              <a:rect l="l" t="t" r="r" b="b"/>
              <a:pathLst>
                <a:path w="6383" h="8851" extrusionOk="0">
                  <a:moveTo>
                    <a:pt x="6107" y="1"/>
                  </a:moveTo>
                  <a:cubicBezTo>
                    <a:pt x="6101" y="1"/>
                    <a:pt x="6095" y="3"/>
                    <a:pt x="6092" y="9"/>
                  </a:cubicBezTo>
                  <a:cubicBezTo>
                    <a:pt x="5635" y="762"/>
                    <a:pt x="5179" y="1493"/>
                    <a:pt x="4745" y="2246"/>
                  </a:cubicBezTo>
                  <a:cubicBezTo>
                    <a:pt x="4631" y="2429"/>
                    <a:pt x="4174" y="2611"/>
                    <a:pt x="3992" y="2725"/>
                  </a:cubicBezTo>
                  <a:cubicBezTo>
                    <a:pt x="3444" y="3113"/>
                    <a:pt x="2873" y="3479"/>
                    <a:pt x="2303" y="3867"/>
                  </a:cubicBezTo>
                  <a:cubicBezTo>
                    <a:pt x="1549" y="4369"/>
                    <a:pt x="728" y="4620"/>
                    <a:pt x="454" y="5556"/>
                  </a:cubicBezTo>
                  <a:cubicBezTo>
                    <a:pt x="203" y="6491"/>
                    <a:pt x="88" y="7519"/>
                    <a:pt x="20" y="8500"/>
                  </a:cubicBezTo>
                  <a:cubicBezTo>
                    <a:pt x="1" y="8577"/>
                    <a:pt x="161" y="8850"/>
                    <a:pt x="225" y="8850"/>
                  </a:cubicBezTo>
                  <a:cubicBezTo>
                    <a:pt x="236" y="8850"/>
                    <a:pt x="245" y="8841"/>
                    <a:pt x="248" y="8820"/>
                  </a:cubicBezTo>
                  <a:cubicBezTo>
                    <a:pt x="340" y="7861"/>
                    <a:pt x="454" y="6880"/>
                    <a:pt x="682" y="5921"/>
                  </a:cubicBezTo>
                  <a:cubicBezTo>
                    <a:pt x="933" y="4985"/>
                    <a:pt x="2006" y="4597"/>
                    <a:pt x="2782" y="4095"/>
                  </a:cubicBezTo>
                  <a:cubicBezTo>
                    <a:pt x="3284" y="3752"/>
                    <a:pt x="3786" y="3410"/>
                    <a:pt x="4311" y="3068"/>
                  </a:cubicBezTo>
                  <a:cubicBezTo>
                    <a:pt x="4471" y="2954"/>
                    <a:pt x="4859" y="2817"/>
                    <a:pt x="4950" y="2611"/>
                  </a:cubicBezTo>
                  <a:cubicBezTo>
                    <a:pt x="5407" y="1881"/>
                    <a:pt x="5863" y="1150"/>
                    <a:pt x="6320" y="397"/>
                  </a:cubicBezTo>
                  <a:cubicBezTo>
                    <a:pt x="6382" y="314"/>
                    <a:pt x="6177" y="1"/>
                    <a:pt x="610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2047025" y="3833675"/>
              <a:ext cx="267675" cy="50325"/>
            </a:xfrm>
            <a:custGeom>
              <a:avLst/>
              <a:gdLst/>
              <a:ahLst/>
              <a:cxnLst/>
              <a:rect l="l" t="t" r="r" b="b"/>
              <a:pathLst>
                <a:path w="10707" h="2013" extrusionOk="0">
                  <a:moveTo>
                    <a:pt x="7277" y="1"/>
                  </a:moveTo>
                  <a:cubicBezTo>
                    <a:pt x="6670" y="1"/>
                    <a:pt x="6101" y="323"/>
                    <a:pt x="5455" y="543"/>
                  </a:cubicBezTo>
                  <a:cubicBezTo>
                    <a:pt x="4816" y="749"/>
                    <a:pt x="4177" y="954"/>
                    <a:pt x="3515" y="1160"/>
                  </a:cubicBezTo>
                  <a:cubicBezTo>
                    <a:pt x="3320" y="1225"/>
                    <a:pt x="2937" y="1435"/>
                    <a:pt x="2704" y="1435"/>
                  </a:cubicBezTo>
                  <a:cubicBezTo>
                    <a:pt x="2693" y="1435"/>
                    <a:pt x="2682" y="1435"/>
                    <a:pt x="2671" y="1434"/>
                  </a:cubicBezTo>
                  <a:cubicBezTo>
                    <a:pt x="1803" y="1319"/>
                    <a:pt x="959" y="1228"/>
                    <a:pt x="92" y="1114"/>
                  </a:cubicBezTo>
                  <a:cubicBezTo>
                    <a:pt x="0" y="1114"/>
                    <a:pt x="137" y="1525"/>
                    <a:pt x="251" y="1525"/>
                  </a:cubicBezTo>
                  <a:cubicBezTo>
                    <a:pt x="1119" y="1639"/>
                    <a:pt x="1963" y="1753"/>
                    <a:pt x="2831" y="1844"/>
                  </a:cubicBezTo>
                  <a:cubicBezTo>
                    <a:pt x="2844" y="1846"/>
                    <a:pt x="2858" y="1846"/>
                    <a:pt x="2872" y="1846"/>
                  </a:cubicBezTo>
                  <a:cubicBezTo>
                    <a:pt x="3098" y="1846"/>
                    <a:pt x="3413" y="1681"/>
                    <a:pt x="3607" y="1616"/>
                  </a:cubicBezTo>
                  <a:cubicBezTo>
                    <a:pt x="4177" y="1434"/>
                    <a:pt x="4771" y="1251"/>
                    <a:pt x="5341" y="1046"/>
                  </a:cubicBezTo>
                  <a:cubicBezTo>
                    <a:pt x="6020" y="837"/>
                    <a:pt x="6738" y="429"/>
                    <a:pt x="7436" y="429"/>
                  </a:cubicBezTo>
                  <a:cubicBezTo>
                    <a:pt x="7653" y="429"/>
                    <a:pt x="7869" y="469"/>
                    <a:pt x="8080" y="566"/>
                  </a:cubicBezTo>
                  <a:cubicBezTo>
                    <a:pt x="8971" y="954"/>
                    <a:pt x="9815" y="1479"/>
                    <a:pt x="10614" y="2004"/>
                  </a:cubicBezTo>
                  <a:cubicBezTo>
                    <a:pt x="10623" y="2010"/>
                    <a:pt x="10631" y="2012"/>
                    <a:pt x="10637" y="2012"/>
                  </a:cubicBezTo>
                  <a:cubicBezTo>
                    <a:pt x="10706" y="2012"/>
                    <a:pt x="10584" y="1679"/>
                    <a:pt x="10500" y="1616"/>
                  </a:cubicBezTo>
                  <a:cubicBezTo>
                    <a:pt x="9701" y="1091"/>
                    <a:pt x="8834" y="521"/>
                    <a:pt x="7921" y="133"/>
                  </a:cubicBezTo>
                  <a:cubicBezTo>
                    <a:pt x="7698" y="39"/>
                    <a:pt x="7485" y="1"/>
                    <a:pt x="7277" y="1"/>
                  </a:cubicBezTo>
                  <a:close/>
                </a:path>
              </a:pathLst>
            </a:custGeom>
            <a:solidFill>
              <a:srgbClr val="A54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375625" y="3865450"/>
              <a:ext cx="255100" cy="108525"/>
            </a:xfrm>
            <a:custGeom>
              <a:avLst/>
              <a:gdLst/>
              <a:ahLst/>
              <a:cxnLst/>
              <a:rect l="l" t="t" r="r" b="b"/>
              <a:pathLst>
                <a:path w="10204" h="4341" extrusionOk="0">
                  <a:moveTo>
                    <a:pt x="3146" y="1"/>
                  </a:moveTo>
                  <a:cubicBezTo>
                    <a:pt x="2223" y="1"/>
                    <a:pt x="1266" y="152"/>
                    <a:pt x="369" y="322"/>
                  </a:cubicBezTo>
                  <a:cubicBezTo>
                    <a:pt x="281" y="322"/>
                    <a:pt x="1" y="620"/>
                    <a:pt x="105" y="620"/>
                  </a:cubicBezTo>
                  <a:cubicBezTo>
                    <a:pt x="109" y="620"/>
                    <a:pt x="113" y="620"/>
                    <a:pt x="118" y="619"/>
                  </a:cubicBezTo>
                  <a:cubicBezTo>
                    <a:pt x="1076" y="459"/>
                    <a:pt x="2035" y="322"/>
                    <a:pt x="3017" y="300"/>
                  </a:cubicBezTo>
                  <a:cubicBezTo>
                    <a:pt x="3998" y="300"/>
                    <a:pt x="4637" y="1235"/>
                    <a:pt x="5322" y="1852"/>
                  </a:cubicBezTo>
                  <a:cubicBezTo>
                    <a:pt x="5778" y="2263"/>
                    <a:pt x="6235" y="2673"/>
                    <a:pt x="6714" y="3061"/>
                  </a:cubicBezTo>
                  <a:cubicBezTo>
                    <a:pt x="6851" y="3221"/>
                    <a:pt x="7102" y="3518"/>
                    <a:pt x="7308" y="3586"/>
                  </a:cubicBezTo>
                  <a:cubicBezTo>
                    <a:pt x="8152" y="3837"/>
                    <a:pt x="8974" y="4089"/>
                    <a:pt x="9818" y="4340"/>
                  </a:cubicBezTo>
                  <a:cubicBezTo>
                    <a:pt x="9822" y="4340"/>
                    <a:pt x="9827" y="4341"/>
                    <a:pt x="9831" y="4341"/>
                  </a:cubicBezTo>
                  <a:cubicBezTo>
                    <a:pt x="9951" y="4341"/>
                    <a:pt x="10203" y="4042"/>
                    <a:pt x="10115" y="4020"/>
                  </a:cubicBezTo>
                  <a:cubicBezTo>
                    <a:pt x="9293" y="3769"/>
                    <a:pt x="8449" y="3518"/>
                    <a:pt x="7627" y="3267"/>
                  </a:cubicBezTo>
                  <a:cubicBezTo>
                    <a:pt x="7422" y="3221"/>
                    <a:pt x="7125" y="2833"/>
                    <a:pt x="6965" y="2696"/>
                  </a:cubicBezTo>
                  <a:cubicBezTo>
                    <a:pt x="6440" y="2240"/>
                    <a:pt x="5938" y="1783"/>
                    <a:pt x="5436" y="1327"/>
                  </a:cubicBezTo>
                  <a:cubicBezTo>
                    <a:pt x="4751" y="733"/>
                    <a:pt x="4295" y="3"/>
                    <a:pt x="3336" y="3"/>
                  </a:cubicBezTo>
                  <a:cubicBezTo>
                    <a:pt x="3273" y="1"/>
                    <a:pt x="3210" y="1"/>
                    <a:pt x="3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242500" y="3902225"/>
              <a:ext cx="90350" cy="251175"/>
            </a:xfrm>
            <a:custGeom>
              <a:avLst/>
              <a:gdLst/>
              <a:ahLst/>
              <a:cxnLst/>
              <a:rect l="l" t="t" r="r" b="b"/>
              <a:pathLst>
                <a:path w="3614" h="10047" extrusionOk="0">
                  <a:moveTo>
                    <a:pt x="3458" y="1"/>
                  </a:moveTo>
                  <a:cubicBezTo>
                    <a:pt x="3354" y="1"/>
                    <a:pt x="3220" y="24"/>
                    <a:pt x="3183" y="61"/>
                  </a:cubicBezTo>
                  <a:cubicBezTo>
                    <a:pt x="2430" y="700"/>
                    <a:pt x="1677" y="1408"/>
                    <a:pt x="1083" y="2184"/>
                  </a:cubicBezTo>
                  <a:cubicBezTo>
                    <a:pt x="490" y="2937"/>
                    <a:pt x="786" y="3736"/>
                    <a:pt x="832" y="4649"/>
                  </a:cubicBezTo>
                  <a:cubicBezTo>
                    <a:pt x="878" y="5334"/>
                    <a:pt x="900" y="6019"/>
                    <a:pt x="946" y="6703"/>
                  </a:cubicBezTo>
                  <a:cubicBezTo>
                    <a:pt x="946" y="6909"/>
                    <a:pt x="1060" y="7388"/>
                    <a:pt x="969" y="7571"/>
                  </a:cubicBezTo>
                  <a:cubicBezTo>
                    <a:pt x="649" y="8392"/>
                    <a:pt x="330" y="9191"/>
                    <a:pt x="10" y="9990"/>
                  </a:cubicBezTo>
                  <a:cubicBezTo>
                    <a:pt x="1" y="10028"/>
                    <a:pt x="67" y="10046"/>
                    <a:pt x="150" y="10046"/>
                  </a:cubicBezTo>
                  <a:cubicBezTo>
                    <a:pt x="267" y="10046"/>
                    <a:pt x="417" y="10011"/>
                    <a:pt x="444" y="9944"/>
                  </a:cubicBezTo>
                  <a:cubicBezTo>
                    <a:pt x="764" y="9146"/>
                    <a:pt x="1106" y="8347"/>
                    <a:pt x="1425" y="7525"/>
                  </a:cubicBezTo>
                  <a:cubicBezTo>
                    <a:pt x="1494" y="7342"/>
                    <a:pt x="1403" y="6954"/>
                    <a:pt x="1403" y="6726"/>
                  </a:cubicBezTo>
                  <a:cubicBezTo>
                    <a:pt x="1357" y="6133"/>
                    <a:pt x="1334" y="5516"/>
                    <a:pt x="1289" y="4900"/>
                  </a:cubicBezTo>
                  <a:cubicBezTo>
                    <a:pt x="1243" y="3964"/>
                    <a:pt x="900" y="2891"/>
                    <a:pt x="1517" y="2138"/>
                  </a:cubicBezTo>
                  <a:cubicBezTo>
                    <a:pt x="2133" y="1385"/>
                    <a:pt x="2841" y="700"/>
                    <a:pt x="3571" y="61"/>
                  </a:cubicBezTo>
                  <a:cubicBezTo>
                    <a:pt x="3613" y="19"/>
                    <a:pt x="3547"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344900" y="3923725"/>
              <a:ext cx="275050" cy="454575"/>
            </a:xfrm>
            <a:custGeom>
              <a:avLst/>
              <a:gdLst/>
              <a:ahLst/>
              <a:cxnLst/>
              <a:rect l="l" t="t" r="r" b="b"/>
              <a:pathLst>
                <a:path w="11002" h="18183" extrusionOk="0">
                  <a:moveTo>
                    <a:pt x="2534" y="0"/>
                  </a:moveTo>
                  <a:lnTo>
                    <a:pt x="0" y="1233"/>
                  </a:lnTo>
                  <a:cubicBezTo>
                    <a:pt x="0" y="1233"/>
                    <a:pt x="8110" y="18183"/>
                    <a:pt x="9501" y="18183"/>
                  </a:cubicBezTo>
                  <a:cubicBezTo>
                    <a:pt x="9524" y="18183"/>
                    <a:pt x="9545" y="18178"/>
                    <a:pt x="9564" y="18169"/>
                  </a:cubicBezTo>
                  <a:cubicBezTo>
                    <a:pt x="11002" y="17461"/>
                    <a:pt x="2534" y="0"/>
                    <a:pt x="2534"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364850" y="3977025"/>
              <a:ext cx="40450" cy="26025"/>
            </a:xfrm>
            <a:custGeom>
              <a:avLst/>
              <a:gdLst/>
              <a:ahLst/>
              <a:cxnLst/>
              <a:rect l="l" t="t" r="r" b="b"/>
              <a:pathLst>
                <a:path w="1618" h="1041" extrusionOk="0">
                  <a:moveTo>
                    <a:pt x="1451" y="1"/>
                  </a:moveTo>
                  <a:cubicBezTo>
                    <a:pt x="1409" y="1"/>
                    <a:pt x="1353" y="18"/>
                    <a:pt x="1279" y="59"/>
                  </a:cubicBezTo>
                  <a:cubicBezTo>
                    <a:pt x="868" y="310"/>
                    <a:pt x="435" y="539"/>
                    <a:pt x="1" y="721"/>
                  </a:cubicBezTo>
                  <a:cubicBezTo>
                    <a:pt x="47" y="835"/>
                    <a:pt x="92" y="927"/>
                    <a:pt x="138" y="1041"/>
                  </a:cubicBezTo>
                  <a:cubicBezTo>
                    <a:pt x="572" y="858"/>
                    <a:pt x="960" y="630"/>
                    <a:pt x="1348" y="402"/>
                  </a:cubicBezTo>
                  <a:cubicBezTo>
                    <a:pt x="1548" y="274"/>
                    <a:pt x="1618" y="1"/>
                    <a:pt x="1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a:off x="2403000" y="3997900"/>
              <a:ext cx="44050" cy="24225"/>
            </a:xfrm>
            <a:custGeom>
              <a:avLst/>
              <a:gdLst/>
              <a:ahLst/>
              <a:cxnLst/>
              <a:rect l="l" t="t" r="r" b="b"/>
              <a:pathLst>
                <a:path w="1762" h="969" extrusionOk="0">
                  <a:moveTo>
                    <a:pt x="1625" y="0"/>
                  </a:moveTo>
                  <a:cubicBezTo>
                    <a:pt x="1214" y="183"/>
                    <a:pt x="803" y="365"/>
                    <a:pt x="392" y="525"/>
                  </a:cubicBezTo>
                  <a:cubicBezTo>
                    <a:pt x="196" y="604"/>
                    <a:pt x="0" y="968"/>
                    <a:pt x="195" y="968"/>
                  </a:cubicBezTo>
                  <a:cubicBezTo>
                    <a:pt x="227" y="968"/>
                    <a:pt x="269" y="959"/>
                    <a:pt x="324" y="936"/>
                  </a:cubicBezTo>
                  <a:cubicBezTo>
                    <a:pt x="803" y="754"/>
                    <a:pt x="1282" y="525"/>
                    <a:pt x="1762" y="297"/>
                  </a:cubicBezTo>
                  <a:cubicBezTo>
                    <a:pt x="1716" y="183"/>
                    <a:pt x="1670" y="92"/>
                    <a:pt x="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a:off x="2399675" y="4048075"/>
              <a:ext cx="41275" cy="25750"/>
            </a:xfrm>
            <a:custGeom>
              <a:avLst/>
              <a:gdLst/>
              <a:ahLst/>
              <a:cxnLst/>
              <a:rect l="l" t="t" r="r" b="b"/>
              <a:pathLst>
                <a:path w="1651" h="1030" extrusionOk="0">
                  <a:moveTo>
                    <a:pt x="1504" y="0"/>
                  </a:moveTo>
                  <a:cubicBezTo>
                    <a:pt x="1463" y="0"/>
                    <a:pt x="1404" y="21"/>
                    <a:pt x="1324" y="70"/>
                  </a:cubicBezTo>
                  <a:cubicBezTo>
                    <a:pt x="890" y="321"/>
                    <a:pt x="457" y="527"/>
                    <a:pt x="0" y="732"/>
                  </a:cubicBezTo>
                  <a:cubicBezTo>
                    <a:pt x="69" y="824"/>
                    <a:pt x="114" y="938"/>
                    <a:pt x="160" y="1029"/>
                  </a:cubicBezTo>
                  <a:cubicBezTo>
                    <a:pt x="571" y="846"/>
                    <a:pt x="982" y="641"/>
                    <a:pt x="1370" y="390"/>
                  </a:cubicBezTo>
                  <a:cubicBezTo>
                    <a:pt x="1566" y="265"/>
                    <a:pt x="1651"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438525" y="4069800"/>
              <a:ext cx="41625" cy="23075"/>
            </a:xfrm>
            <a:custGeom>
              <a:avLst/>
              <a:gdLst/>
              <a:ahLst/>
              <a:cxnLst/>
              <a:rect l="l" t="t" r="r" b="b"/>
              <a:pathLst>
                <a:path w="1665" h="923" extrusionOk="0">
                  <a:moveTo>
                    <a:pt x="1528" y="0"/>
                  </a:moveTo>
                  <a:cubicBezTo>
                    <a:pt x="1162" y="183"/>
                    <a:pt x="774" y="343"/>
                    <a:pt x="386" y="502"/>
                  </a:cubicBezTo>
                  <a:cubicBezTo>
                    <a:pt x="210" y="561"/>
                    <a:pt x="0" y="923"/>
                    <a:pt x="190" y="923"/>
                  </a:cubicBezTo>
                  <a:cubicBezTo>
                    <a:pt x="221" y="923"/>
                    <a:pt x="263" y="913"/>
                    <a:pt x="318" y="890"/>
                  </a:cubicBezTo>
                  <a:cubicBezTo>
                    <a:pt x="774" y="731"/>
                    <a:pt x="1231" y="525"/>
                    <a:pt x="1665" y="297"/>
                  </a:cubicBezTo>
                  <a:cubicBezTo>
                    <a:pt x="1619" y="183"/>
                    <a:pt x="1573" y="92"/>
                    <a:pt x="15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48750" y="4145150"/>
              <a:ext cx="39250" cy="25100"/>
            </a:xfrm>
            <a:custGeom>
              <a:avLst/>
              <a:gdLst/>
              <a:ahLst/>
              <a:cxnLst/>
              <a:rect l="l" t="t" r="r" b="b"/>
              <a:pathLst>
                <a:path w="1570" h="1004" extrusionOk="0">
                  <a:moveTo>
                    <a:pt x="1410" y="0"/>
                  </a:moveTo>
                  <a:cubicBezTo>
                    <a:pt x="1368" y="0"/>
                    <a:pt x="1309" y="20"/>
                    <a:pt x="1233" y="68"/>
                  </a:cubicBezTo>
                  <a:cubicBezTo>
                    <a:pt x="845" y="319"/>
                    <a:pt x="434" y="524"/>
                    <a:pt x="0" y="707"/>
                  </a:cubicBezTo>
                  <a:cubicBezTo>
                    <a:pt x="46" y="798"/>
                    <a:pt x="114" y="912"/>
                    <a:pt x="160" y="1004"/>
                  </a:cubicBezTo>
                  <a:cubicBezTo>
                    <a:pt x="548" y="821"/>
                    <a:pt x="936" y="615"/>
                    <a:pt x="1301" y="410"/>
                  </a:cubicBezTo>
                  <a:cubicBezTo>
                    <a:pt x="1500" y="284"/>
                    <a:pt x="1570" y="0"/>
                    <a:pt x="14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485150" y="4168525"/>
              <a:ext cx="38375" cy="21750"/>
            </a:xfrm>
            <a:custGeom>
              <a:avLst/>
              <a:gdLst/>
              <a:ahLst/>
              <a:cxnLst/>
              <a:rect l="l" t="t" r="r" b="b"/>
              <a:pathLst>
                <a:path w="1535" h="870" extrusionOk="0">
                  <a:moveTo>
                    <a:pt x="1397" y="0"/>
                  </a:moveTo>
                  <a:cubicBezTo>
                    <a:pt x="1078" y="160"/>
                    <a:pt x="735" y="297"/>
                    <a:pt x="393" y="434"/>
                  </a:cubicBezTo>
                  <a:cubicBezTo>
                    <a:pt x="214" y="513"/>
                    <a:pt x="0" y="870"/>
                    <a:pt x="205" y="870"/>
                  </a:cubicBezTo>
                  <a:cubicBezTo>
                    <a:pt x="235" y="870"/>
                    <a:pt x="275" y="862"/>
                    <a:pt x="325" y="845"/>
                  </a:cubicBezTo>
                  <a:cubicBezTo>
                    <a:pt x="735" y="685"/>
                    <a:pt x="1146" y="502"/>
                    <a:pt x="1534" y="320"/>
                  </a:cubicBezTo>
                  <a:cubicBezTo>
                    <a:pt x="1489" y="205"/>
                    <a:pt x="1443" y="114"/>
                    <a:pt x="1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503525" y="4249575"/>
              <a:ext cx="34700" cy="22825"/>
            </a:xfrm>
            <a:custGeom>
              <a:avLst/>
              <a:gdLst/>
              <a:ahLst/>
              <a:cxnLst/>
              <a:rect l="l" t="t" r="r" b="b"/>
              <a:pathLst>
                <a:path w="1388" h="913" extrusionOk="0">
                  <a:moveTo>
                    <a:pt x="1228" y="0"/>
                  </a:moveTo>
                  <a:cubicBezTo>
                    <a:pt x="1186" y="0"/>
                    <a:pt x="1127" y="20"/>
                    <a:pt x="1050" y="68"/>
                  </a:cubicBezTo>
                  <a:cubicBezTo>
                    <a:pt x="708" y="273"/>
                    <a:pt x="366" y="456"/>
                    <a:pt x="0" y="616"/>
                  </a:cubicBezTo>
                  <a:cubicBezTo>
                    <a:pt x="69" y="730"/>
                    <a:pt x="115" y="821"/>
                    <a:pt x="160" y="912"/>
                  </a:cubicBezTo>
                  <a:cubicBezTo>
                    <a:pt x="503" y="752"/>
                    <a:pt x="822" y="593"/>
                    <a:pt x="1119" y="387"/>
                  </a:cubicBezTo>
                  <a:cubicBezTo>
                    <a:pt x="1317" y="279"/>
                    <a:pt x="1387" y="0"/>
                    <a:pt x="1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535375" y="4276375"/>
              <a:ext cx="30950" cy="18350"/>
            </a:xfrm>
            <a:custGeom>
              <a:avLst/>
              <a:gdLst/>
              <a:ahLst/>
              <a:cxnLst/>
              <a:rect l="l" t="t" r="r" b="b"/>
              <a:pathLst>
                <a:path w="1238" h="734" extrusionOk="0">
                  <a:moveTo>
                    <a:pt x="1123" y="0"/>
                  </a:moveTo>
                  <a:cubicBezTo>
                    <a:pt x="895" y="91"/>
                    <a:pt x="644" y="205"/>
                    <a:pt x="416" y="297"/>
                  </a:cubicBezTo>
                  <a:cubicBezTo>
                    <a:pt x="217" y="376"/>
                    <a:pt x="0" y="733"/>
                    <a:pt x="205" y="733"/>
                  </a:cubicBezTo>
                  <a:cubicBezTo>
                    <a:pt x="235" y="733"/>
                    <a:pt x="274" y="725"/>
                    <a:pt x="324" y="708"/>
                  </a:cubicBezTo>
                  <a:cubicBezTo>
                    <a:pt x="644" y="593"/>
                    <a:pt x="941" y="457"/>
                    <a:pt x="1237" y="320"/>
                  </a:cubicBezTo>
                  <a:cubicBezTo>
                    <a:pt x="1214" y="205"/>
                    <a:pt x="1169" y="114"/>
                    <a:pt x="1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2266150" y="3516200"/>
              <a:ext cx="58350" cy="247275"/>
            </a:xfrm>
            <a:custGeom>
              <a:avLst/>
              <a:gdLst/>
              <a:ahLst/>
              <a:cxnLst/>
              <a:rect l="l" t="t" r="r" b="b"/>
              <a:pathLst>
                <a:path w="2334" h="9891" extrusionOk="0">
                  <a:moveTo>
                    <a:pt x="2258" y="1"/>
                  </a:moveTo>
                  <a:cubicBezTo>
                    <a:pt x="2176" y="1"/>
                    <a:pt x="2017" y="82"/>
                    <a:pt x="1963" y="164"/>
                  </a:cubicBezTo>
                  <a:cubicBezTo>
                    <a:pt x="1050" y="1510"/>
                    <a:pt x="0" y="3154"/>
                    <a:pt x="91" y="4843"/>
                  </a:cubicBezTo>
                  <a:cubicBezTo>
                    <a:pt x="183" y="6532"/>
                    <a:pt x="822" y="8267"/>
                    <a:pt x="1415" y="9841"/>
                  </a:cubicBezTo>
                  <a:cubicBezTo>
                    <a:pt x="1425" y="9876"/>
                    <a:pt x="1451" y="9890"/>
                    <a:pt x="1484" y="9890"/>
                  </a:cubicBezTo>
                  <a:cubicBezTo>
                    <a:pt x="1606" y="9890"/>
                    <a:pt x="1834" y="9698"/>
                    <a:pt x="1781" y="9590"/>
                  </a:cubicBezTo>
                  <a:cubicBezTo>
                    <a:pt x="1278" y="8244"/>
                    <a:pt x="868" y="6851"/>
                    <a:pt x="594" y="5436"/>
                  </a:cubicBezTo>
                  <a:cubicBezTo>
                    <a:pt x="206" y="3473"/>
                    <a:pt x="1187" y="1738"/>
                    <a:pt x="2260" y="141"/>
                  </a:cubicBezTo>
                  <a:cubicBezTo>
                    <a:pt x="2334" y="39"/>
                    <a:pt x="2314" y="1"/>
                    <a:pt x="2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2121525" y="3632125"/>
              <a:ext cx="177500" cy="138000"/>
            </a:xfrm>
            <a:custGeom>
              <a:avLst/>
              <a:gdLst/>
              <a:ahLst/>
              <a:cxnLst/>
              <a:rect l="l" t="t" r="r" b="b"/>
              <a:pathLst>
                <a:path w="7100" h="5520" extrusionOk="0">
                  <a:moveTo>
                    <a:pt x="2475" y="0"/>
                  </a:moveTo>
                  <a:cubicBezTo>
                    <a:pt x="1768" y="23"/>
                    <a:pt x="1037" y="183"/>
                    <a:pt x="353" y="388"/>
                  </a:cubicBezTo>
                  <a:cubicBezTo>
                    <a:pt x="231" y="429"/>
                    <a:pt x="1" y="722"/>
                    <a:pt x="112" y="722"/>
                  </a:cubicBezTo>
                  <a:cubicBezTo>
                    <a:pt x="126" y="722"/>
                    <a:pt x="145" y="718"/>
                    <a:pt x="170" y="708"/>
                  </a:cubicBezTo>
                  <a:cubicBezTo>
                    <a:pt x="855" y="525"/>
                    <a:pt x="1540" y="388"/>
                    <a:pt x="2247" y="343"/>
                  </a:cubicBezTo>
                  <a:cubicBezTo>
                    <a:pt x="2291" y="341"/>
                    <a:pt x="2334" y="340"/>
                    <a:pt x="2376" y="340"/>
                  </a:cubicBezTo>
                  <a:cubicBezTo>
                    <a:pt x="3282" y="340"/>
                    <a:pt x="3616" y="809"/>
                    <a:pt x="4096" y="1530"/>
                  </a:cubicBezTo>
                  <a:cubicBezTo>
                    <a:pt x="4986" y="2831"/>
                    <a:pt x="5831" y="4154"/>
                    <a:pt x="6675" y="5501"/>
                  </a:cubicBezTo>
                  <a:cubicBezTo>
                    <a:pt x="6685" y="5514"/>
                    <a:pt x="6700" y="5519"/>
                    <a:pt x="6719" y="5519"/>
                  </a:cubicBezTo>
                  <a:cubicBezTo>
                    <a:pt x="6836" y="5519"/>
                    <a:pt x="7100" y="5300"/>
                    <a:pt x="7041" y="5182"/>
                  </a:cubicBezTo>
                  <a:cubicBezTo>
                    <a:pt x="6128" y="3744"/>
                    <a:pt x="5215" y="2306"/>
                    <a:pt x="4256" y="913"/>
                  </a:cubicBezTo>
                  <a:cubicBezTo>
                    <a:pt x="3754" y="206"/>
                    <a:pt x="3366" y="0"/>
                    <a:pt x="2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2239900" y="3751425"/>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321500" y="3712050"/>
              <a:ext cx="38825" cy="34175"/>
            </a:xfrm>
            <a:custGeom>
              <a:avLst/>
              <a:gdLst/>
              <a:ahLst/>
              <a:cxnLst/>
              <a:rect l="l" t="t" r="r" b="b"/>
              <a:pathLst>
                <a:path w="1553" h="1367" extrusionOk="0">
                  <a:moveTo>
                    <a:pt x="778" y="1"/>
                  </a:moveTo>
                  <a:cubicBezTo>
                    <a:pt x="678" y="1"/>
                    <a:pt x="576" y="22"/>
                    <a:pt x="480" y="67"/>
                  </a:cubicBezTo>
                  <a:cubicBezTo>
                    <a:pt x="137" y="227"/>
                    <a:pt x="0" y="638"/>
                    <a:pt x="160" y="980"/>
                  </a:cubicBezTo>
                  <a:cubicBezTo>
                    <a:pt x="275" y="1226"/>
                    <a:pt x="519" y="1366"/>
                    <a:pt x="775" y="1366"/>
                  </a:cubicBezTo>
                  <a:cubicBezTo>
                    <a:pt x="875" y="1366"/>
                    <a:pt x="977" y="1345"/>
                    <a:pt x="1073" y="1300"/>
                  </a:cubicBezTo>
                  <a:cubicBezTo>
                    <a:pt x="1415" y="1140"/>
                    <a:pt x="1552" y="729"/>
                    <a:pt x="1393" y="387"/>
                  </a:cubicBezTo>
                  <a:cubicBezTo>
                    <a:pt x="1278" y="141"/>
                    <a:pt x="1033" y="1"/>
                    <a:pt x="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266700" y="3792425"/>
              <a:ext cx="173800" cy="170575"/>
            </a:xfrm>
            <a:custGeom>
              <a:avLst/>
              <a:gdLst/>
              <a:ahLst/>
              <a:cxnLst/>
              <a:rect l="l" t="t" r="r" b="b"/>
              <a:pathLst>
                <a:path w="6952" h="6823" extrusionOk="0">
                  <a:moveTo>
                    <a:pt x="2993" y="0"/>
                  </a:moveTo>
                  <a:cubicBezTo>
                    <a:pt x="2817" y="0"/>
                    <a:pt x="2634" y="16"/>
                    <a:pt x="2443" y="48"/>
                  </a:cubicBezTo>
                  <a:cubicBezTo>
                    <a:pt x="2443" y="48"/>
                    <a:pt x="1" y="687"/>
                    <a:pt x="412" y="3677"/>
                  </a:cubicBezTo>
                  <a:cubicBezTo>
                    <a:pt x="709" y="5728"/>
                    <a:pt x="2348" y="6823"/>
                    <a:pt x="3813" y="6823"/>
                  </a:cubicBezTo>
                  <a:cubicBezTo>
                    <a:pt x="4484" y="6823"/>
                    <a:pt x="5118" y="6593"/>
                    <a:pt x="5570" y="6119"/>
                  </a:cubicBezTo>
                  <a:cubicBezTo>
                    <a:pt x="6952" y="4673"/>
                    <a:pt x="6067" y="0"/>
                    <a:pt x="2993"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47300" y="3736300"/>
              <a:ext cx="143275" cy="77825"/>
            </a:xfrm>
            <a:custGeom>
              <a:avLst/>
              <a:gdLst/>
              <a:ahLst/>
              <a:cxnLst/>
              <a:rect l="l" t="t" r="r" b="b"/>
              <a:pathLst>
                <a:path w="5731" h="3113" extrusionOk="0">
                  <a:moveTo>
                    <a:pt x="3547" y="0"/>
                  </a:moveTo>
                  <a:cubicBezTo>
                    <a:pt x="3279" y="0"/>
                    <a:pt x="2984" y="32"/>
                    <a:pt x="2671" y="102"/>
                  </a:cubicBezTo>
                  <a:cubicBezTo>
                    <a:pt x="2671" y="102"/>
                    <a:pt x="1" y="809"/>
                    <a:pt x="47" y="2224"/>
                  </a:cubicBezTo>
                  <a:cubicBezTo>
                    <a:pt x="56" y="2849"/>
                    <a:pt x="558" y="3112"/>
                    <a:pt x="1256" y="3112"/>
                  </a:cubicBezTo>
                  <a:cubicBezTo>
                    <a:pt x="2165" y="3112"/>
                    <a:pt x="3408" y="2667"/>
                    <a:pt x="4338" y="1996"/>
                  </a:cubicBezTo>
                  <a:cubicBezTo>
                    <a:pt x="5731" y="990"/>
                    <a:pt x="5041" y="0"/>
                    <a:pt x="3547" y="0"/>
                  </a:cubicBezTo>
                  <a:close/>
                </a:path>
              </a:pathLst>
            </a:custGeom>
            <a:solidFill>
              <a:schemeClr val="accent4"/>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361425" y="3717650"/>
              <a:ext cx="406325" cy="179600"/>
            </a:xfrm>
            <a:custGeom>
              <a:avLst/>
              <a:gdLst/>
              <a:ahLst/>
              <a:cxnLst/>
              <a:rect l="l" t="t" r="r" b="b"/>
              <a:pathLst>
                <a:path w="16253" h="7184" extrusionOk="0">
                  <a:moveTo>
                    <a:pt x="11021" y="1"/>
                  </a:moveTo>
                  <a:cubicBezTo>
                    <a:pt x="7106" y="1"/>
                    <a:pt x="1" y="4682"/>
                    <a:pt x="1" y="4682"/>
                  </a:cubicBezTo>
                  <a:cubicBezTo>
                    <a:pt x="1203" y="6236"/>
                    <a:pt x="4564" y="7183"/>
                    <a:pt x="7921" y="7183"/>
                  </a:cubicBezTo>
                  <a:cubicBezTo>
                    <a:pt x="9347" y="7183"/>
                    <a:pt x="10771" y="7013"/>
                    <a:pt x="12030" y="6645"/>
                  </a:cubicBezTo>
                  <a:cubicBezTo>
                    <a:pt x="16253" y="5435"/>
                    <a:pt x="15613" y="1464"/>
                    <a:pt x="12190" y="186"/>
                  </a:cubicBezTo>
                  <a:cubicBezTo>
                    <a:pt x="11849" y="58"/>
                    <a:pt x="11454" y="1"/>
                    <a:pt x="11021" y="1"/>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679850" y="3728550"/>
              <a:ext cx="25125" cy="53675"/>
            </a:xfrm>
            <a:custGeom>
              <a:avLst/>
              <a:gdLst/>
              <a:ahLst/>
              <a:cxnLst/>
              <a:rect l="l" t="t" r="r" b="b"/>
              <a:pathLst>
                <a:path w="1005" h="2147" extrusionOk="0">
                  <a:moveTo>
                    <a:pt x="0" y="1"/>
                  </a:moveTo>
                  <a:cubicBezTo>
                    <a:pt x="229" y="389"/>
                    <a:pt x="411" y="800"/>
                    <a:pt x="548" y="1211"/>
                  </a:cubicBezTo>
                  <a:cubicBezTo>
                    <a:pt x="594" y="1416"/>
                    <a:pt x="640" y="1599"/>
                    <a:pt x="685" y="1781"/>
                  </a:cubicBezTo>
                  <a:cubicBezTo>
                    <a:pt x="799" y="1895"/>
                    <a:pt x="913" y="2009"/>
                    <a:pt x="1005" y="2146"/>
                  </a:cubicBezTo>
                  <a:cubicBezTo>
                    <a:pt x="982" y="1987"/>
                    <a:pt x="982" y="1850"/>
                    <a:pt x="959" y="1690"/>
                  </a:cubicBezTo>
                  <a:cubicBezTo>
                    <a:pt x="868" y="1233"/>
                    <a:pt x="731" y="754"/>
                    <a:pt x="503" y="297"/>
                  </a:cubicBezTo>
                  <a:cubicBezTo>
                    <a:pt x="343" y="183"/>
                    <a:pt x="183" y="9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685550" y="3785050"/>
              <a:ext cx="21150" cy="75350"/>
            </a:xfrm>
            <a:custGeom>
              <a:avLst/>
              <a:gdLst/>
              <a:ahLst/>
              <a:cxnLst/>
              <a:rect l="l" t="t" r="r" b="b"/>
              <a:pathLst>
                <a:path w="846" h="3014" extrusionOk="0">
                  <a:moveTo>
                    <a:pt x="777" y="0"/>
                  </a:moveTo>
                  <a:lnTo>
                    <a:pt x="777" y="0"/>
                  </a:lnTo>
                  <a:cubicBezTo>
                    <a:pt x="745" y="65"/>
                    <a:pt x="667" y="130"/>
                    <a:pt x="608" y="130"/>
                  </a:cubicBezTo>
                  <a:cubicBezTo>
                    <a:pt x="583" y="130"/>
                    <a:pt x="562" y="119"/>
                    <a:pt x="549" y="92"/>
                  </a:cubicBezTo>
                  <a:lnTo>
                    <a:pt x="526" y="92"/>
                  </a:lnTo>
                  <a:cubicBezTo>
                    <a:pt x="594" y="1028"/>
                    <a:pt x="389" y="1941"/>
                    <a:pt x="1" y="2785"/>
                  </a:cubicBezTo>
                  <a:cubicBezTo>
                    <a:pt x="24" y="2876"/>
                    <a:pt x="46" y="2945"/>
                    <a:pt x="92" y="3013"/>
                  </a:cubicBezTo>
                  <a:cubicBezTo>
                    <a:pt x="571" y="2078"/>
                    <a:pt x="845" y="1073"/>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670150" y="3863800"/>
              <a:ext cx="14300" cy="17700"/>
            </a:xfrm>
            <a:custGeom>
              <a:avLst/>
              <a:gdLst/>
              <a:ahLst/>
              <a:cxnLst/>
              <a:rect l="l" t="t" r="r" b="b"/>
              <a:pathLst>
                <a:path w="572" h="708" extrusionOk="0">
                  <a:moveTo>
                    <a:pt x="434" y="0"/>
                  </a:moveTo>
                  <a:cubicBezTo>
                    <a:pt x="297" y="251"/>
                    <a:pt x="160" y="480"/>
                    <a:pt x="0" y="708"/>
                  </a:cubicBezTo>
                  <a:cubicBezTo>
                    <a:pt x="69" y="685"/>
                    <a:pt x="160" y="662"/>
                    <a:pt x="229" y="617"/>
                  </a:cubicBezTo>
                  <a:cubicBezTo>
                    <a:pt x="343" y="457"/>
                    <a:pt x="457" y="274"/>
                    <a:pt x="571" y="92"/>
                  </a:cubicBezTo>
                  <a:lnTo>
                    <a:pt x="571" y="92"/>
                  </a:lnTo>
                  <a:cubicBezTo>
                    <a:pt x="559" y="98"/>
                    <a:pt x="545" y="101"/>
                    <a:pt x="531" y="101"/>
                  </a:cubicBezTo>
                  <a:cubicBezTo>
                    <a:pt x="492" y="101"/>
                    <a:pt x="451" y="79"/>
                    <a:pt x="434" y="46"/>
                  </a:cubicBezTo>
                  <a:cubicBezTo>
                    <a:pt x="434" y="23"/>
                    <a:pt x="434" y="23"/>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570300" y="3718275"/>
              <a:ext cx="54225" cy="37700"/>
            </a:xfrm>
            <a:custGeom>
              <a:avLst/>
              <a:gdLst/>
              <a:ahLst/>
              <a:cxnLst/>
              <a:rect l="l" t="t" r="r" b="b"/>
              <a:pathLst>
                <a:path w="2169" h="1508" extrusionOk="0">
                  <a:moveTo>
                    <a:pt x="2168" y="1"/>
                  </a:moveTo>
                  <a:lnTo>
                    <a:pt x="2168" y="1"/>
                  </a:lnTo>
                  <a:cubicBezTo>
                    <a:pt x="2100" y="24"/>
                    <a:pt x="2009" y="24"/>
                    <a:pt x="1940" y="24"/>
                  </a:cubicBezTo>
                  <a:cubicBezTo>
                    <a:pt x="1370" y="594"/>
                    <a:pt x="708" y="1051"/>
                    <a:pt x="0" y="1439"/>
                  </a:cubicBezTo>
                  <a:cubicBezTo>
                    <a:pt x="69" y="1462"/>
                    <a:pt x="137" y="1485"/>
                    <a:pt x="205" y="1507"/>
                  </a:cubicBezTo>
                  <a:cubicBezTo>
                    <a:pt x="411" y="1393"/>
                    <a:pt x="616" y="1256"/>
                    <a:pt x="822" y="1142"/>
                  </a:cubicBezTo>
                  <a:cubicBezTo>
                    <a:pt x="708" y="1097"/>
                    <a:pt x="822" y="891"/>
                    <a:pt x="959" y="868"/>
                  </a:cubicBezTo>
                  <a:cubicBezTo>
                    <a:pt x="1027" y="868"/>
                    <a:pt x="1118" y="868"/>
                    <a:pt x="1210" y="845"/>
                  </a:cubicBezTo>
                  <a:cubicBezTo>
                    <a:pt x="1552" y="594"/>
                    <a:pt x="1872" y="320"/>
                    <a:pt x="2168" y="1"/>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432775" y="3755950"/>
              <a:ext cx="134125" cy="35975"/>
            </a:xfrm>
            <a:custGeom>
              <a:avLst/>
              <a:gdLst/>
              <a:ahLst/>
              <a:cxnLst/>
              <a:rect l="l" t="t" r="r" b="b"/>
              <a:pathLst>
                <a:path w="5365" h="1439" extrusionOk="0">
                  <a:moveTo>
                    <a:pt x="5341" y="0"/>
                  </a:moveTo>
                  <a:cubicBezTo>
                    <a:pt x="3835" y="776"/>
                    <a:pt x="2123" y="1142"/>
                    <a:pt x="434" y="1210"/>
                  </a:cubicBezTo>
                  <a:cubicBezTo>
                    <a:pt x="297" y="1279"/>
                    <a:pt x="160" y="1370"/>
                    <a:pt x="0" y="1438"/>
                  </a:cubicBezTo>
                  <a:cubicBezTo>
                    <a:pt x="1826" y="1416"/>
                    <a:pt x="3721" y="1005"/>
                    <a:pt x="5364" y="183"/>
                  </a:cubicBezTo>
                  <a:cubicBezTo>
                    <a:pt x="5296" y="137"/>
                    <a:pt x="5296" y="69"/>
                    <a:pt x="5341"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588550" y="3738800"/>
              <a:ext cx="117000" cy="49500"/>
            </a:xfrm>
            <a:custGeom>
              <a:avLst/>
              <a:gdLst/>
              <a:ahLst/>
              <a:cxnLst/>
              <a:rect l="l" t="t" r="r" b="b"/>
              <a:pathLst>
                <a:path w="4680" h="1980" extrusionOk="0">
                  <a:moveTo>
                    <a:pt x="966" y="1"/>
                  </a:moveTo>
                  <a:cubicBezTo>
                    <a:pt x="803" y="1"/>
                    <a:pt x="641" y="9"/>
                    <a:pt x="480" y="24"/>
                  </a:cubicBezTo>
                  <a:cubicBezTo>
                    <a:pt x="388" y="47"/>
                    <a:pt x="297" y="47"/>
                    <a:pt x="229" y="47"/>
                  </a:cubicBezTo>
                  <a:cubicBezTo>
                    <a:pt x="115" y="70"/>
                    <a:pt x="0" y="276"/>
                    <a:pt x="92" y="321"/>
                  </a:cubicBezTo>
                  <a:lnTo>
                    <a:pt x="137" y="321"/>
                  </a:lnTo>
                  <a:cubicBezTo>
                    <a:pt x="385" y="282"/>
                    <a:pt x="637" y="262"/>
                    <a:pt x="890" y="262"/>
                  </a:cubicBezTo>
                  <a:cubicBezTo>
                    <a:pt x="2240" y="262"/>
                    <a:pt x="3598" y="826"/>
                    <a:pt x="4406" y="1942"/>
                  </a:cubicBezTo>
                  <a:lnTo>
                    <a:pt x="4429" y="1942"/>
                  </a:lnTo>
                  <a:cubicBezTo>
                    <a:pt x="4442" y="1969"/>
                    <a:pt x="4463" y="1980"/>
                    <a:pt x="4488" y="1980"/>
                  </a:cubicBezTo>
                  <a:cubicBezTo>
                    <a:pt x="4547" y="1980"/>
                    <a:pt x="4625" y="1915"/>
                    <a:pt x="4657" y="1850"/>
                  </a:cubicBezTo>
                  <a:cubicBezTo>
                    <a:pt x="4680" y="1828"/>
                    <a:pt x="4680" y="1782"/>
                    <a:pt x="4657" y="1736"/>
                  </a:cubicBezTo>
                  <a:cubicBezTo>
                    <a:pt x="4565" y="1599"/>
                    <a:pt x="4451" y="1485"/>
                    <a:pt x="4337" y="1371"/>
                  </a:cubicBezTo>
                  <a:cubicBezTo>
                    <a:pt x="3469" y="463"/>
                    <a:pt x="2209" y="1"/>
                    <a:pt x="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671300" y="3835275"/>
              <a:ext cx="17700" cy="31050"/>
            </a:xfrm>
            <a:custGeom>
              <a:avLst/>
              <a:gdLst/>
              <a:ahLst/>
              <a:cxnLst/>
              <a:rect l="l" t="t" r="r" b="b"/>
              <a:pathLst>
                <a:path w="708" h="1242" extrusionOk="0">
                  <a:moveTo>
                    <a:pt x="160" y="0"/>
                  </a:moveTo>
                  <a:cubicBezTo>
                    <a:pt x="160" y="23"/>
                    <a:pt x="160" y="23"/>
                    <a:pt x="160" y="23"/>
                  </a:cubicBezTo>
                  <a:cubicBezTo>
                    <a:pt x="114" y="160"/>
                    <a:pt x="69" y="274"/>
                    <a:pt x="0" y="388"/>
                  </a:cubicBezTo>
                  <a:cubicBezTo>
                    <a:pt x="160" y="639"/>
                    <a:pt x="274" y="890"/>
                    <a:pt x="388" y="1141"/>
                  </a:cubicBezTo>
                  <a:cubicBezTo>
                    <a:pt x="388" y="1164"/>
                    <a:pt x="388" y="1164"/>
                    <a:pt x="388" y="1187"/>
                  </a:cubicBezTo>
                  <a:cubicBezTo>
                    <a:pt x="405" y="1220"/>
                    <a:pt x="446" y="1242"/>
                    <a:pt x="485" y="1242"/>
                  </a:cubicBezTo>
                  <a:cubicBezTo>
                    <a:pt x="499" y="1242"/>
                    <a:pt x="513" y="1239"/>
                    <a:pt x="525" y="1233"/>
                  </a:cubicBezTo>
                  <a:cubicBezTo>
                    <a:pt x="616" y="1210"/>
                    <a:pt x="708" y="1119"/>
                    <a:pt x="662" y="1027"/>
                  </a:cubicBezTo>
                  <a:cubicBezTo>
                    <a:pt x="662" y="1027"/>
                    <a:pt x="662" y="1004"/>
                    <a:pt x="662" y="1004"/>
                  </a:cubicBezTo>
                  <a:cubicBezTo>
                    <a:pt x="616" y="936"/>
                    <a:pt x="594" y="867"/>
                    <a:pt x="571" y="776"/>
                  </a:cubicBezTo>
                  <a:cubicBezTo>
                    <a:pt x="434" y="525"/>
                    <a:pt x="320" y="251"/>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65150" y="3754075"/>
              <a:ext cx="109025" cy="85200"/>
            </a:xfrm>
            <a:custGeom>
              <a:avLst/>
              <a:gdLst/>
              <a:ahLst/>
              <a:cxnLst/>
              <a:rect l="l" t="t" r="r" b="b"/>
              <a:pathLst>
                <a:path w="4361" h="3408" extrusionOk="0">
                  <a:moveTo>
                    <a:pt x="170" y="1"/>
                  </a:moveTo>
                  <a:cubicBezTo>
                    <a:pt x="121" y="1"/>
                    <a:pt x="84" y="38"/>
                    <a:pt x="46" y="75"/>
                  </a:cubicBezTo>
                  <a:cubicBezTo>
                    <a:pt x="1" y="144"/>
                    <a:pt x="1" y="212"/>
                    <a:pt x="69" y="258"/>
                  </a:cubicBezTo>
                  <a:lnTo>
                    <a:pt x="92" y="258"/>
                  </a:lnTo>
                  <a:cubicBezTo>
                    <a:pt x="1165" y="600"/>
                    <a:pt x="2146" y="1194"/>
                    <a:pt x="2968" y="1970"/>
                  </a:cubicBezTo>
                  <a:cubicBezTo>
                    <a:pt x="3014" y="1924"/>
                    <a:pt x="3082" y="1901"/>
                    <a:pt x="3128" y="1856"/>
                  </a:cubicBezTo>
                  <a:cubicBezTo>
                    <a:pt x="3175" y="1821"/>
                    <a:pt x="3205" y="1807"/>
                    <a:pt x="3222" y="1807"/>
                  </a:cubicBezTo>
                  <a:cubicBezTo>
                    <a:pt x="3274" y="1807"/>
                    <a:pt x="3218" y="1925"/>
                    <a:pt x="3150" y="1993"/>
                  </a:cubicBezTo>
                  <a:cubicBezTo>
                    <a:pt x="3105" y="2016"/>
                    <a:pt x="3082" y="2038"/>
                    <a:pt x="3036" y="2061"/>
                  </a:cubicBezTo>
                  <a:cubicBezTo>
                    <a:pt x="3447" y="2449"/>
                    <a:pt x="3812" y="2906"/>
                    <a:pt x="4132" y="3408"/>
                  </a:cubicBezTo>
                  <a:cubicBezTo>
                    <a:pt x="4132" y="3385"/>
                    <a:pt x="4155" y="3362"/>
                    <a:pt x="4155" y="3339"/>
                  </a:cubicBezTo>
                  <a:cubicBezTo>
                    <a:pt x="4175" y="3278"/>
                    <a:pt x="4268" y="3199"/>
                    <a:pt x="4337" y="3199"/>
                  </a:cubicBezTo>
                  <a:cubicBezTo>
                    <a:pt x="4345" y="3199"/>
                    <a:pt x="4353" y="3200"/>
                    <a:pt x="4360" y="3202"/>
                  </a:cubicBezTo>
                  <a:cubicBezTo>
                    <a:pt x="3470" y="1742"/>
                    <a:pt x="2032" y="623"/>
                    <a:pt x="411" y="75"/>
                  </a:cubicBezTo>
                  <a:cubicBezTo>
                    <a:pt x="343" y="53"/>
                    <a:pt x="275" y="30"/>
                    <a:pt x="206" y="7"/>
                  </a:cubicBezTo>
                  <a:cubicBezTo>
                    <a:pt x="193" y="3"/>
                    <a:pt x="182" y="1"/>
                    <a:pt x="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416225" y="3827275"/>
              <a:ext cx="190600" cy="48525"/>
            </a:xfrm>
            <a:custGeom>
              <a:avLst/>
              <a:gdLst/>
              <a:ahLst/>
              <a:cxnLst/>
              <a:rect l="l" t="t" r="r" b="b"/>
              <a:pathLst>
                <a:path w="7624" h="1941" extrusionOk="0">
                  <a:moveTo>
                    <a:pt x="7624" y="1"/>
                  </a:moveTo>
                  <a:lnTo>
                    <a:pt x="7624" y="1"/>
                  </a:lnTo>
                  <a:cubicBezTo>
                    <a:pt x="7396" y="69"/>
                    <a:pt x="7167" y="137"/>
                    <a:pt x="6939" y="183"/>
                  </a:cubicBezTo>
                  <a:cubicBezTo>
                    <a:pt x="4794" y="1187"/>
                    <a:pt x="2351" y="1644"/>
                    <a:pt x="0" y="1781"/>
                  </a:cubicBezTo>
                  <a:cubicBezTo>
                    <a:pt x="137" y="1827"/>
                    <a:pt x="297" y="1895"/>
                    <a:pt x="457" y="1941"/>
                  </a:cubicBezTo>
                  <a:cubicBezTo>
                    <a:pt x="2945" y="1758"/>
                    <a:pt x="5478" y="1165"/>
                    <a:pt x="7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14225" y="3799225"/>
              <a:ext cx="32775" cy="23500"/>
            </a:xfrm>
            <a:custGeom>
              <a:avLst/>
              <a:gdLst/>
              <a:ahLst/>
              <a:cxnLst/>
              <a:rect l="l" t="t" r="r" b="b"/>
              <a:pathLst>
                <a:path w="1311" h="940" extrusionOk="0">
                  <a:moveTo>
                    <a:pt x="1259" y="1"/>
                  </a:moveTo>
                  <a:cubicBezTo>
                    <a:pt x="1242" y="1"/>
                    <a:pt x="1212" y="15"/>
                    <a:pt x="1165" y="50"/>
                  </a:cubicBezTo>
                  <a:cubicBezTo>
                    <a:pt x="1119" y="95"/>
                    <a:pt x="1051" y="118"/>
                    <a:pt x="1005" y="164"/>
                  </a:cubicBezTo>
                  <a:cubicBezTo>
                    <a:pt x="685" y="392"/>
                    <a:pt x="343" y="620"/>
                    <a:pt x="1" y="803"/>
                  </a:cubicBezTo>
                  <a:cubicBezTo>
                    <a:pt x="46" y="826"/>
                    <a:pt x="46" y="894"/>
                    <a:pt x="23" y="940"/>
                  </a:cubicBezTo>
                  <a:cubicBezTo>
                    <a:pt x="389" y="735"/>
                    <a:pt x="731" y="506"/>
                    <a:pt x="1073" y="255"/>
                  </a:cubicBezTo>
                  <a:cubicBezTo>
                    <a:pt x="1119" y="232"/>
                    <a:pt x="1142" y="210"/>
                    <a:pt x="1187" y="187"/>
                  </a:cubicBezTo>
                  <a:cubicBezTo>
                    <a:pt x="1255" y="119"/>
                    <a:pt x="1311" y="1"/>
                    <a:pt x="1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03675" y="3803875"/>
              <a:ext cx="211725" cy="36675"/>
            </a:xfrm>
            <a:custGeom>
              <a:avLst/>
              <a:gdLst/>
              <a:ahLst/>
              <a:cxnLst/>
              <a:rect l="l" t="t" r="r" b="b"/>
              <a:pathLst>
                <a:path w="8469" h="1467" extrusionOk="0">
                  <a:moveTo>
                    <a:pt x="320" y="1"/>
                  </a:moveTo>
                  <a:cubicBezTo>
                    <a:pt x="205" y="69"/>
                    <a:pt x="114" y="115"/>
                    <a:pt x="0" y="183"/>
                  </a:cubicBezTo>
                  <a:cubicBezTo>
                    <a:pt x="1414" y="1067"/>
                    <a:pt x="3076" y="1466"/>
                    <a:pt x="4739" y="1466"/>
                  </a:cubicBezTo>
                  <a:cubicBezTo>
                    <a:pt x="5653" y="1466"/>
                    <a:pt x="6567" y="1346"/>
                    <a:pt x="7441" y="1119"/>
                  </a:cubicBezTo>
                  <a:cubicBezTo>
                    <a:pt x="7669" y="1073"/>
                    <a:pt x="7898" y="1005"/>
                    <a:pt x="8126" y="937"/>
                  </a:cubicBezTo>
                  <a:cubicBezTo>
                    <a:pt x="8194" y="914"/>
                    <a:pt x="8263" y="891"/>
                    <a:pt x="8331" y="868"/>
                  </a:cubicBezTo>
                  <a:cubicBezTo>
                    <a:pt x="8377" y="845"/>
                    <a:pt x="8423" y="800"/>
                    <a:pt x="8445" y="754"/>
                  </a:cubicBezTo>
                  <a:cubicBezTo>
                    <a:pt x="8468" y="708"/>
                    <a:pt x="8468" y="640"/>
                    <a:pt x="8423" y="617"/>
                  </a:cubicBezTo>
                  <a:cubicBezTo>
                    <a:pt x="8400" y="617"/>
                    <a:pt x="8377" y="617"/>
                    <a:pt x="8354" y="640"/>
                  </a:cubicBezTo>
                  <a:cubicBezTo>
                    <a:pt x="7279" y="1014"/>
                    <a:pt x="6103" y="1215"/>
                    <a:pt x="4926" y="1215"/>
                  </a:cubicBezTo>
                  <a:cubicBezTo>
                    <a:pt x="3305" y="1215"/>
                    <a:pt x="1682" y="834"/>
                    <a:pt x="3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614800" y="3834025"/>
              <a:ext cx="60500" cy="59475"/>
            </a:xfrm>
            <a:custGeom>
              <a:avLst/>
              <a:gdLst/>
              <a:ahLst/>
              <a:cxnLst/>
              <a:rect l="l" t="t" r="r" b="b"/>
              <a:pathLst>
                <a:path w="2420" h="2379" extrusionOk="0">
                  <a:moveTo>
                    <a:pt x="2351" y="1"/>
                  </a:moveTo>
                  <a:cubicBezTo>
                    <a:pt x="2282" y="1"/>
                    <a:pt x="2189" y="80"/>
                    <a:pt x="2169" y="141"/>
                  </a:cubicBezTo>
                  <a:cubicBezTo>
                    <a:pt x="2169" y="164"/>
                    <a:pt x="2146" y="187"/>
                    <a:pt x="2146" y="210"/>
                  </a:cubicBezTo>
                  <a:cubicBezTo>
                    <a:pt x="1804" y="1169"/>
                    <a:pt x="982" y="1853"/>
                    <a:pt x="0" y="2378"/>
                  </a:cubicBezTo>
                  <a:cubicBezTo>
                    <a:pt x="160" y="2355"/>
                    <a:pt x="320" y="2333"/>
                    <a:pt x="480" y="2310"/>
                  </a:cubicBezTo>
                  <a:cubicBezTo>
                    <a:pt x="1256" y="1830"/>
                    <a:pt x="1918" y="1214"/>
                    <a:pt x="2283" y="438"/>
                  </a:cubicBezTo>
                  <a:cubicBezTo>
                    <a:pt x="2329" y="324"/>
                    <a:pt x="2374" y="210"/>
                    <a:pt x="2420" y="73"/>
                  </a:cubicBezTo>
                  <a:cubicBezTo>
                    <a:pt x="2420" y="73"/>
                    <a:pt x="2420" y="73"/>
                    <a:pt x="2420" y="50"/>
                  </a:cubicBezTo>
                  <a:cubicBezTo>
                    <a:pt x="2420" y="27"/>
                    <a:pt x="2420" y="4"/>
                    <a:pt x="2374" y="4"/>
                  </a:cubicBezTo>
                  <a:cubicBezTo>
                    <a:pt x="2367" y="2"/>
                    <a:pt x="2359" y="1"/>
                    <a:pt x="2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358575" y="3507525"/>
              <a:ext cx="358600" cy="335175"/>
            </a:xfrm>
            <a:custGeom>
              <a:avLst/>
              <a:gdLst/>
              <a:ahLst/>
              <a:cxnLst/>
              <a:rect l="l" t="t" r="r" b="b"/>
              <a:pathLst>
                <a:path w="14344" h="13407" extrusionOk="0">
                  <a:moveTo>
                    <a:pt x="7656" y="1"/>
                  </a:moveTo>
                  <a:cubicBezTo>
                    <a:pt x="7009" y="1"/>
                    <a:pt x="6317" y="131"/>
                    <a:pt x="5593" y="419"/>
                  </a:cubicBezTo>
                  <a:cubicBezTo>
                    <a:pt x="1" y="2656"/>
                    <a:pt x="115" y="13087"/>
                    <a:pt x="115" y="13087"/>
                  </a:cubicBezTo>
                  <a:lnTo>
                    <a:pt x="526" y="13407"/>
                  </a:lnTo>
                  <a:cubicBezTo>
                    <a:pt x="526" y="13407"/>
                    <a:pt x="6209" y="12950"/>
                    <a:pt x="10546" y="9207"/>
                  </a:cubicBezTo>
                  <a:cubicBezTo>
                    <a:pt x="14344" y="5946"/>
                    <a:pt x="12027" y="1"/>
                    <a:pt x="7656"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022000" y="3854675"/>
              <a:ext cx="314925" cy="289975"/>
            </a:xfrm>
            <a:custGeom>
              <a:avLst/>
              <a:gdLst/>
              <a:ahLst/>
              <a:cxnLst/>
              <a:rect l="l" t="t" r="r" b="b"/>
              <a:pathLst>
                <a:path w="12597" h="11599" extrusionOk="0">
                  <a:moveTo>
                    <a:pt x="11912" y="0"/>
                  </a:moveTo>
                  <a:cubicBezTo>
                    <a:pt x="11911" y="0"/>
                    <a:pt x="1960" y="3264"/>
                    <a:pt x="841" y="6756"/>
                  </a:cubicBezTo>
                  <a:cubicBezTo>
                    <a:pt x="0" y="9314"/>
                    <a:pt x="1255" y="11599"/>
                    <a:pt x="3409" y="11599"/>
                  </a:cubicBezTo>
                  <a:cubicBezTo>
                    <a:pt x="4176" y="11599"/>
                    <a:pt x="5058" y="11309"/>
                    <a:pt x="6000" y="10637"/>
                  </a:cubicBezTo>
                  <a:cubicBezTo>
                    <a:pt x="9561" y="8103"/>
                    <a:pt x="12596" y="2716"/>
                    <a:pt x="11912" y="0"/>
                  </a:cubicBezTo>
                  <a:close/>
                </a:path>
              </a:pathLst>
            </a:custGeom>
            <a:solidFill>
              <a:schemeClr val="accent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067550" y="4089200"/>
              <a:ext cx="69650" cy="36550"/>
            </a:xfrm>
            <a:custGeom>
              <a:avLst/>
              <a:gdLst/>
              <a:ahLst/>
              <a:cxnLst/>
              <a:rect l="l" t="t" r="r" b="b"/>
              <a:pathLst>
                <a:path w="2786" h="1462" extrusionOk="0">
                  <a:moveTo>
                    <a:pt x="229" y="0"/>
                  </a:moveTo>
                  <a:cubicBezTo>
                    <a:pt x="229" y="0"/>
                    <a:pt x="229" y="23"/>
                    <a:pt x="229" y="23"/>
                  </a:cubicBezTo>
                  <a:cubicBezTo>
                    <a:pt x="247" y="94"/>
                    <a:pt x="167" y="152"/>
                    <a:pt x="77" y="152"/>
                  </a:cubicBezTo>
                  <a:cubicBezTo>
                    <a:pt x="52" y="152"/>
                    <a:pt x="26" y="147"/>
                    <a:pt x="1" y="137"/>
                  </a:cubicBezTo>
                  <a:lnTo>
                    <a:pt x="1" y="137"/>
                  </a:lnTo>
                  <a:cubicBezTo>
                    <a:pt x="823" y="868"/>
                    <a:pt x="1758" y="1279"/>
                    <a:pt x="2786" y="1461"/>
                  </a:cubicBezTo>
                  <a:cubicBezTo>
                    <a:pt x="2740" y="1393"/>
                    <a:pt x="2717" y="1324"/>
                    <a:pt x="2671" y="1256"/>
                  </a:cubicBezTo>
                  <a:cubicBezTo>
                    <a:pt x="1758" y="1050"/>
                    <a:pt x="914" y="639"/>
                    <a:pt x="2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036750" y="4037850"/>
              <a:ext cx="28550" cy="53075"/>
            </a:xfrm>
            <a:custGeom>
              <a:avLst/>
              <a:gdLst/>
              <a:ahLst/>
              <a:cxnLst/>
              <a:rect l="l" t="t" r="r" b="b"/>
              <a:pathLst>
                <a:path w="1142" h="2123" extrusionOk="0">
                  <a:moveTo>
                    <a:pt x="92" y="0"/>
                  </a:moveTo>
                  <a:cubicBezTo>
                    <a:pt x="46" y="205"/>
                    <a:pt x="23" y="388"/>
                    <a:pt x="0" y="594"/>
                  </a:cubicBezTo>
                  <a:cubicBezTo>
                    <a:pt x="229" y="1027"/>
                    <a:pt x="503" y="1438"/>
                    <a:pt x="822" y="1803"/>
                  </a:cubicBezTo>
                  <a:cubicBezTo>
                    <a:pt x="936" y="1917"/>
                    <a:pt x="1028" y="2032"/>
                    <a:pt x="1142" y="2123"/>
                  </a:cubicBezTo>
                  <a:cubicBezTo>
                    <a:pt x="1096" y="1963"/>
                    <a:pt x="1073" y="1803"/>
                    <a:pt x="1050" y="1643"/>
                  </a:cubicBezTo>
                  <a:cubicBezTo>
                    <a:pt x="936" y="1484"/>
                    <a:pt x="822" y="1347"/>
                    <a:pt x="708" y="1187"/>
                  </a:cubicBezTo>
                  <a:cubicBezTo>
                    <a:pt x="480" y="822"/>
                    <a:pt x="251" y="411"/>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131475" y="3883775"/>
              <a:ext cx="110725" cy="85625"/>
            </a:xfrm>
            <a:custGeom>
              <a:avLst/>
              <a:gdLst/>
              <a:ahLst/>
              <a:cxnLst/>
              <a:rect l="l" t="t" r="r" b="b"/>
              <a:pathLst>
                <a:path w="4429" h="3425" extrusionOk="0">
                  <a:moveTo>
                    <a:pt x="4428" y="0"/>
                  </a:moveTo>
                  <a:lnTo>
                    <a:pt x="4428" y="0"/>
                  </a:lnTo>
                  <a:cubicBezTo>
                    <a:pt x="4292" y="69"/>
                    <a:pt x="4132" y="137"/>
                    <a:pt x="3972" y="206"/>
                  </a:cubicBezTo>
                  <a:cubicBezTo>
                    <a:pt x="2899" y="1484"/>
                    <a:pt x="1530" y="2602"/>
                    <a:pt x="0" y="3287"/>
                  </a:cubicBezTo>
                  <a:cubicBezTo>
                    <a:pt x="69" y="3310"/>
                    <a:pt x="137" y="3333"/>
                    <a:pt x="114" y="3424"/>
                  </a:cubicBezTo>
                  <a:cubicBezTo>
                    <a:pt x="1781" y="2648"/>
                    <a:pt x="3287" y="1415"/>
                    <a:pt x="4428"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065850" y="3968225"/>
              <a:ext cx="61075" cy="20000"/>
            </a:xfrm>
            <a:custGeom>
              <a:avLst/>
              <a:gdLst/>
              <a:ahLst/>
              <a:cxnLst/>
              <a:rect l="l" t="t" r="r" b="b"/>
              <a:pathLst>
                <a:path w="2443" h="800" extrusionOk="0">
                  <a:moveTo>
                    <a:pt x="1497" y="346"/>
                  </a:moveTo>
                  <a:lnTo>
                    <a:pt x="1497" y="346"/>
                  </a:lnTo>
                  <a:cubicBezTo>
                    <a:pt x="1489" y="348"/>
                    <a:pt x="1482" y="350"/>
                    <a:pt x="1475" y="352"/>
                  </a:cubicBezTo>
                  <a:lnTo>
                    <a:pt x="1475" y="352"/>
                  </a:lnTo>
                  <a:cubicBezTo>
                    <a:pt x="1482" y="350"/>
                    <a:pt x="1490" y="348"/>
                    <a:pt x="1497" y="346"/>
                  </a:cubicBezTo>
                  <a:close/>
                  <a:moveTo>
                    <a:pt x="2443" y="0"/>
                  </a:moveTo>
                  <a:lnTo>
                    <a:pt x="2443" y="0"/>
                  </a:lnTo>
                  <a:cubicBezTo>
                    <a:pt x="2135" y="135"/>
                    <a:pt x="1818" y="250"/>
                    <a:pt x="1497" y="346"/>
                  </a:cubicBezTo>
                  <a:lnTo>
                    <a:pt x="1497" y="346"/>
                  </a:lnTo>
                  <a:cubicBezTo>
                    <a:pt x="1517" y="341"/>
                    <a:pt x="1538" y="339"/>
                    <a:pt x="1559" y="339"/>
                  </a:cubicBezTo>
                  <a:cubicBezTo>
                    <a:pt x="1645" y="339"/>
                    <a:pt x="1726" y="378"/>
                    <a:pt x="1712" y="434"/>
                  </a:cubicBezTo>
                  <a:cubicBezTo>
                    <a:pt x="1941" y="366"/>
                    <a:pt x="2146" y="297"/>
                    <a:pt x="2374" y="206"/>
                  </a:cubicBezTo>
                  <a:cubicBezTo>
                    <a:pt x="2397" y="137"/>
                    <a:pt x="2420" y="69"/>
                    <a:pt x="2443" y="0"/>
                  </a:cubicBezTo>
                  <a:close/>
                  <a:moveTo>
                    <a:pt x="1475" y="352"/>
                  </a:moveTo>
                  <a:lnTo>
                    <a:pt x="1475" y="352"/>
                  </a:lnTo>
                  <a:cubicBezTo>
                    <a:pt x="1042" y="480"/>
                    <a:pt x="601" y="575"/>
                    <a:pt x="160" y="639"/>
                  </a:cubicBezTo>
                  <a:cubicBezTo>
                    <a:pt x="92" y="685"/>
                    <a:pt x="46" y="754"/>
                    <a:pt x="0" y="799"/>
                  </a:cubicBezTo>
                  <a:cubicBezTo>
                    <a:pt x="411" y="754"/>
                    <a:pt x="822" y="685"/>
                    <a:pt x="1233" y="571"/>
                  </a:cubicBezTo>
                  <a:cubicBezTo>
                    <a:pt x="1301" y="503"/>
                    <a:pt x="1370" y="457"/>
                    <a:pt x="1416" y="388"/>
                  </a:cubicBezTo>
                  <a:cubicBezTo>
                    <a:pt x="1432" y="372"/>
                    <a:pt x="1452" y="360"/>
                    <a:pt x="1475" y="352"/>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058425" y="3976675"/>
              <a:ext cx="50600" cy="116325"/>
            </a:xfrm>
            <a:custGeom>
              <a:avLst/>
              <a:gdLst/>
              <a:ahLst/>
              <a:cxnLst/>
              <a:rect l="l" t="t" r="r" b="b"/>
              <a:pathLst>
                <a:path w="2024" h="4653" extrusionOk="0">
                  <a:moveTo>
                    <a:pt x="1856" y="1"/>
                  </a:moveTo>
                  <a:cubicBezTo>
                    <a:pt x="1802" y="1"/>
                    <a:pt x="1748" y="16"/>
                    <a:pt x="1713" y="50"/>
                  </a:cubicBezTo>
                  <a:cubicBezTo>
                    <a:pt x="1667" y="119"/>
                    <a:pt x="1598" y="165"/>
                    <a:pt x="1530" y="233"/>
                  </a:cubicBezTo>
                  <a:cubicBezTo>
                    <a:pt x="571" y="1237"/>
                    <a:pt x="1" y="2675"/>
                    <a:pt x="183" y="4090"/>
                  </a:cubicBezTo>
                  <a:cubicBezTo>
                    <a:pt x="206" y="4250"/>
                    <a:pt x="229" y="4410"/>
                    <a:pt x="275" y="4570"/>
                  </a:cubicBezTo>
                  <a:cubicBezTo>
                    <a:pt x="297" y="4615"/>
                    <a:pt x="320" y="4638"/>
                    <a:pt x="366" y="4638"/>
                  </a:cubicBezTo>
                  <a:cubicBezTo>
                    <a:pt x="391" y="4648"/>
                    <a:pt x="417" y="4653"/>
                    <a:pt x="442" y="4653"/>
                  </a:cubicBezTo>
                  <a:cubicBezTo>
                    <a:pt x="532" y="4653"/>
                    <a:pt x="612" y="4595"/>
                    <a:pt x="594" y="4524"/>
                  </a:cubicBezTo>
                  <a:cubicBezTo>
                    <a:pt x="594" y="4524"/>
                    <a:pt x="594" y="4501"/>
                    <a:pt x="594" y="4501"/>
                  </a:cubicBezTo>
                  <a:cubicBezTo>
                    <a:pt x="161" y="2926"/>
                    <a:pt x="822" y="1237"/>
                    <a:pt x="1964" y="142"/>
                  </a:cubicBezTo>
                  <a:cubicBezTo>
                    <a:pt x="1987" y="142"/>
                    <a:pt x="2009" y="119"/>
                    <a:pt x="2009" y="96"/>
                  </a:cubicBezTo>
                  <a:cubicBezTo>
                    <a:pt x="2023" y="40"/>
                    <a:pt x="1942" y="1"/>
                    <a:pt x="18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2112675" y="3965950"/>
              <a:ext cx="22250" cy="132975"/>
            </a:xfrm>
            <a:custGeom>
              <a:avLst/>
              <a:gdLst/>
              <a:ahLst/>
              <a:cxnLst/>
              <a:rect l="l" t="t" r="r" b="b"/>
              <a:pathLst>
                <a:path w="890" h="5319" extrusionOk="0">
                  <a:moveTo>
                    <a:pt x="752" y="0"/>
                  </a:moveTo>
                  <a:cubicBezTo>
                    <a:pt x="684" y="0"/>
                    <a:pt x="615" y="23"/>
                    <a:pt x="570" y="91"/>
                  </a:cubicBezTo>
                  <a:cubicBezTo>
                    <a:pt x="547" y="160"/>
                    <a:pt x="524" y="228"/>
                    <a:pt x="501" y="297"/>
                  </a:cubicBezTo>
                  <a:cubicBezTo>
                    <a:pt x="130" y="1337"/>
                    <a:pt x="0" y="2475"/>
                    <a:pt x="112" y="3583"/>
                  </a:cubicBezTo>
                  <a:lnTo>
                    <a:pt x="112" y="3583"/>
                  </a:lnTo>
                  <a:cubicBezTo>
                    <a:pt x="115" y="3568"/>
                    <a:pt x="141" y="3552"/>
                    <a:pt x="205" y="3538"/>
                  </a:cubicBezTo>
                  <a:cubicBezTo>
                    <a:pt x="273" y="3515"/>
                    <a:pt x="342" y="3492"/>
                    <a:pt x="410" y="3470"/>
                  </a:cubicBezTo>
                  <a:cubicBezTo>
                    <a:pt x="319" y="2351"/>
                    <a:pt x="456" y="1187"/>
                    <a:pt x="866" y="160"/>
                  </a:cubicBezTo>
                  <a:cubicBezTo>
                    <a:pt x="866" y="137"/>
                    <a:pt x="866" y="137"/>
                    <a:pt x="866" y="137"/>
                  </a:cubicBezTo>
                  <a:cubicBezTo>
                    <a:pt x="889" y="46"/>
                    <a:pt x="821" y="0"/>
                    <a:pt x="752" y="0"/>
                  </a:cubicBezTo>
                  <a:close/>
                  <a:moveTo>
                    <a:pt x="112" y="3583"/>
                  </a:moveTo>
                  <a:cubicBezTo>
                    <a:pt x="112" y="3585"/>
                    <a:pt x="112" y="3587"/>
                    <a:pt x="113" y="3589"/>
                  </a:cubicBezTo>
                  <a:lnTo>
                    <a:pt x="113" y="3589"/>
                  </a:lnTo>
                  <a:cubicBezTo>
                    <a:pt x="113" y="3587"/>
                    <a:pt x="113" y="3585"/>
                    <a:pt x="112" y="3583"/>
                  </a:cubicBezTo>
                  <a:close/>
                  <a:moveTo>
                    <a:pt x="433" y="3584"/>
                  </a:moveTo>
                  <a:cubicBezTo>
                    <a:pt x="387" y="3584"/>
                    <a:pt x="342" y="3606"/>
                    <a:pt x="319" y="3606"/>
                  </a:cubicBezTo>
                  <a:cubicBezTo>
                    <a:pt x="287" y="3617"/>
                    <a:pt x="253" y="3622"/>
                    <a:pt x="221" y="3622"/>
                  </a:cubicBezTo>
                  <a:cubicBezTo>
                    <a:pt x="166" y="3622"/>
                    <a:pt x="120" y="3608"/>
                    <a:pt x="113" y="3589"/>
                  </a:cubicBezTo>
                  <a:lnTo>
                    <a:pt x="113" y="3589"/>
                  </a:lnTo>
                  <a:cubicBezTo>
                    <a:pt x="174" y="4180"/>
                    <a:pt x="303" y="4763"/>
                    <a:pt x="501" y="5318"/>
                  </a:cubicBezTo>
                  <a:cubicBezTo>
                    <a:pt x="520" y="5281"/>
                    <a:pt x="615" y="5244"/>
                    <a:pt x="686" y="5244"/>
                  </a:cubicBezTo>
                  <a:cubicBezTo>
                    <a:pt x="702" y="5244"/>
                    <a:pt x="717" y="5246"/>
                    <a:pt x="730" y="5250"/>
                  </a:cubicBezTo>
                  <a:cubicBezTo>
                    <a:pt x="775" y="5250"/>
                    <a:pt x="798" y="5250"/>
                    <a:pt x="821" y="5273"/>
                  </a:cubicBezTo>
                  <a:cubicBezTo>
                    <a:pt x="615" y="4725"/>
                    <a:pt x="501" y="4154"/>
                    <a:pt x="433" y="35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2125775" y="4100600"/>
              <a:ext cx="19975" cy="27575"/>
            </a:xfrm>
            <a:custGeom>
              <a:avLst/>
              <a:gdLst/>
              <a:ahLst/>
              <a:cxnLst/>
              <a:rect l="l" t="t" r="r" b="b"/>
              <a:pathLst>
                <a:path w="799" h="1103" extrusionOk="0">
                  <a:moveTo>
                    <a:pt x="0" y="1"/>
                  </a:moveTo>
                  <a:cubicBezTo>
                    <a:pt x="0" y="1"/>
                    <a:pt x="0" y="9"/>
                    <a:pt x="5" y="16"/>
                  </a:cubicBezTo>
                  <a:lnTo>
                    <a:pt x="5" y="16"/>
                  </a:lnTo>
                  <a:cubicBezTo>
                    <a:pt x="3" y="11"/>
                    <a:pt x="2" y="6"/>
                    <a:pt x="0" y="1"/>
                  </a:cubicBezTo>
                  <a:close/>
                  <a:moveTo>
                    <a:pt x="5" y="16"/>
                  </a:moveTo>
                  <a:cubicBezTo>
                    <a:pt x="96" y="285"/>
                    <a:pt x="208" y="553"/>
                    <a:pt x="342" y="800"/>
                  </a:cubicBezTo>
                  <a:cubicBezTo>
                    <a:pt x="388" y="868"/>
                    <a:pt x="411" y="937"/>
                    <a:pt x="457" y="1005"/>
                  </a:cubicBezTo>
                  <a:cubicBezTo>
                    <a:pt x="457" y="1028"/>
                    <a:pt x="479" y="1028"/>
                    <a:pt x="479" y="1051"/>
                  </a:cubicBezTo>
                  <a:cubicBezTo>
                    <a:pt x="502" y="1085"/>
                    <a:pt x="548" y="1102"/>
                    <a:pt x="596" y="1102"/>
                  </a:cubicBezTo>
                  <a:cubicBezTo>
                    <a:pt x="645" y="1102"/>
                    <a:pt x="696" y="1085"/>
                    <a:pt x="731" y="1051"/>
                  </a:cubicBezTo>
                  <a:cubicBezTo>
                    <a:pt x="776" y="1028"/>
                    <a:pt x="799" y="982"/>
                    <a:pt x="753" y="937"/>
                  </a:cubicBezTo>
                  <a:cubicBezTo>
                    <a:pt x="753" y="914"/>
                    <a:pt x="753" y="891"/>
                    <a:pt x="753" y="891"/>
                  </a:cubicBezTo>
                  <a:cubicBezTo>
                    <a:pt x="616" y="640"/>
                    <a:pt x="479" y="389"/>
                    <a:pt x="388" y="115"/>
                  </a:cubicBezTo>
                  <a:cubicBezTo>
                    <a:pt x="251" y="92"/>
                    <a:pt x="137" y="69"/>
                    <a:pt x="23" y="24"/>
                  </a:cubicBezTo>
                  <a:cubicBezTo>
                    <a:pt x="14" y="24"/>
                    <a:pt x="8" y="20"/>
                    <a:pt x="5" y="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161725" y="3920300"/>
              <a:ext cx="153525" cy="121550"/>
            </a:xfrm>
            <a:custGeom>
              <a:avLst/>
              <a:gdLst/>
              <a:ahLst/>
              <a:cxnLst/>
              <a:rect l="l" t="t" r="r" b="b"/>
              <a:pathLst>
                <a:path w="6141" h="4862" extrusionOk="0">
                  <a:moveTo>
                    <a:pt x="6140" y="0"/>
                  </a:moveTo>
                  <a:lnTo>
                    <a:pt x="6140" y="0"/>
                  </a:lnTo>
                  <a:cubicBezTo>
                    <a:pt x="4565" y="1758"/>
                    <a:pt x="2671" y="3401"/>
                    <a:pt x="571" y="4451"/>
                  </a:cubicBezTo>
                  <a:cubicBezTo>
                    <a:pt x="388" y="4611"/>
                    <a:pt x="183" y="4748"/>
                    <a:pt x="0" y="4862"/>
                  </a:cubicBezTo>
                  <a:cubicBezTo>
                    <a:pt x="2237" y="3903"/>
                    <a:pt x="4291" y="2283"/>
                    <a:pt x="5980" y="479"/>
                  </a:cubicBezTo>
                  <a:cubicBezTo>
                    <a:pt x="6049" y="320"/>
                    <a:pt x="6094" y="160"/>
                    <a:pt x="6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113825" y="4042975"/>
              <a:ext cx="39350" cy="13525"/>
            </a:xfrm>
            <a:custGeom>
              <a:avLst/>
              <a:gdLst/>
              <a:ahLst/>
              <a:cxnLst/>
              <a:rect l="l" t="t" r="r" b="b"/>
              <a:pathLst>
                <a:path w="1574" h="541" extrusionOk="0">
                  <a:moveTo>
                    <a:pt x="1482" y="0"/>
                  </a:moveTo>
                  <a:cubicBezTo>
                    <a:pt x="1117" y="160"/>
                    <a:pt x="752" y="274"/>
                    <a:pt x="364" y="389"/>
                  </a:cubicBezTo>
                  <a:cubicBezTo>
                    <a:pt x="296" y="411"/>
                    <a:pt x="227" y="434"/>
                    <a:pt x="159" y="457"/>
                  </a:cubicBezTo>
                  <a:cubicBezTo>
                    <a:pt x="1" y="492"/>
                    <a:pt x="72" y="541"/>
                    <a:pt x="175" y="541"/>
                  </a:cubicBezTo>
                  <a:cubicBezTo>
                    <a:pt x="207" y="541"/>
                    <a:pt x="241" y="536"/>
                    <a:pt x="273" y="525"/>
                  </a:cubicBezTo>
                  <a:cubicBezTo>
                    <a:pt x="296" y="525"/>
                    <a:pt x="341" y="503"/>
                    <a:pt x="387" y="503"/>
                  </a:cubicBezTo>
                  <a:cubicBezTo>
                    <a:pt x="798" y="389"/>
                    <a:pt x="1186" y="252"/>
                    <a:pt x="1574" y="92"/>
                  </a:cubicBezTo>
                  <a:cubicBezTo>
                    <a:pt x="1528" y="92"/>
                    <a:pt x="1482" y="46"/>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150875" y="3871225"/>
              <a:ext cx="122700" cy="174425"/>
            </a:xfrm>
            <a:custGeom>
              <a:avLst/>
              <a:gdLst/>
              <a:ahLst/>
              <a:cxnLst/>
              <a:rect l="l" t="t" r="r" b="b"/>
              <a:pathLst>
                <a:path w="4908" h="6977" extrusionOk="0">
                  <a:moveTo>
                    <a:pt x="4908" y="0"/>
                  </a:moveTo>
                  <a:lnTo>
                    <a:pt x="4908" y="0"/>
                  </a:lnTo>
                  <a:cubicBezTo>
                    <a:pt x="4794" y="46"/>
                    <a:pt x="4680" y="91"/>
                    <a:pt x="4565" y="137"/>
                  </a:cubicBezTo>
                  <a:cubicBezTo>
                    <a:pt x="4223" y="2899"/>
                    <a:pt x="2351" y="5387"/>
                    <a:pt x="69" y="6825"/>
                  </a:cubicBezTo>
                  <a:cubicBezTo>
                    <a:pt x="23" y="6848"/>
                    <a:pt x="23" y="6848"/>
                    <a:pt x="0" y="6870"/>
                  </a:cubicBezTo>
                  <a:cubicBezTo>
                    <a:pt x="0" y="6916"/>
                    <a:pt x="46" y="6962"/>
                    <a:pt x="92" y="6962"/>
                  </a:cubicBezTo>
                  <a:cubicBezTo>
                    <a:pt x="120" y="6971"/>
                    <a:pt x="145" y="6977"/>
                    <a:pt x="167" y="6977"/>
                  </a:cubicBezTo>
                  <a:cubicBezTo>
                    <a:pt x="198" y="6977"/>
                    <a:pt x="225" y="6966"/>
                    <a:pt x="252" y="6939"/>
                  </a:cubicBezTo>
                  <a:cubicBezTo>
                    <a:pt x="320" y="6916"/>
                    <a:pt x="366" y="6870"/>
                    <a:pt x="434" y="6825"/>
                  </a:cubicBezTo>
                  <a:cubicBezTo>
                    <a:pt x="617" y="6711"/>
                    <a:pt x="822" y="6574"/>
                    <a:pt x="1005" y="6414"/>
                  </a:cubicBezTo>
                  <a:cubicBezTo>
                    <a:pt x="3036" y="4885"/>
                    <a:pt x="4611" y="2557"/>
                    <a:pt x="4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124625" y="4089775"/>
              <a:ext cx="83900" cy="16300"/>
            </a:xfrm>
            <a:custGeom>
              <a:avLst/>
              <a:gdLst/>
              <a:ahLst/>
              <a:cxnLst/>
              <a:rect l="l" t="t" r="r" b="b"/>
              <a:pathLst>
                <a:path w="3356" h="652" extrusionOk="0">
                  <a:moveTo>
                    <a:pt x="3356" y="0"/>
                  </a:moveTo>
                  <a:cubicBezTo>
                    <a:pt x="2689" y="288"/>
                    <a:pt x="2003" y="475"/>
                    <a:pt x="1336" y="475"/>
                  </a:cubicBezTo>
                  <a:cubicBezTo>
                    <a:pt x="998" y="475"/>
                    <a:pt x="665" y="427"/>
                    <a:pt x="343" y="320"/>
                  </a:cubicBezTo>
                  <a:cubicBezTo>
                    <a:pt x="320" y="297"/>
                    <a:pt x="297" y="297"/>
                    <a:pt x="252" y="297"/>
                  </a:cubicBezTo>
                  <a:cubicBezTo>
                    <a:pt x="239" y="293"/>
                    <a:pt x="224" y="291"/>
                    <a:pt x="208" y="291"/>
                  </a:cubicBezTo>
                  <a:cubicBezTo>
                    <a:pt x="137" y="291"/>
                    <a:pt x="42" y="328"/>
                    <a:pt x="23" y="365"/>
                  </a:cubicBezTo>
                  <a:cubicBezTo>
                    <a:pt x="0" y="388"/>
                    <a:pt x="0" y="411"/>
                    <a:pt x="46" y="434"/>
                  </a:cubicBezTo>
                  <a:cubicBezTo>
                    <a:pt x="46" y="434"/>
                    <a:pt x="46" y="457"/>
                    <a:pt x="69" y="457"/>
                  </a:cubicBezTo>
                  <a:cubicBezTo>
                    <a:pt x="183" y="502"/>
                    <a:pt x="297" y="525"/>
                    <a:pt x="434" y="548"/>
                  </a:cubicBezTo>
                  <a:cubicBezTo>
                    <a:pt x="715" y="618"/>
                    <a:pt x="1005" y="651"/>
                    <a:pt x="1299" y="651"/>
                  </a:cubicBezTo>
                  <a:cubicBezTo>
                    <a:pt x="1863" y="651"/>
                    <a:pt x="2443" y="530"/>
                    <a:pt x="3013" y="320"/>
                  </a:cubicBezTo>
                  <a:cubicBezTo>
                    <a:pt x="3128" y="228"/>
                    <a:pt x="3242" y="114"/>
                    <a:pt x="3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1864550" y="3745575"/>
              <a:ext cx="455825" cy="255550"/>
            </a:xfrm>
            <a:custGeom>
              <a:avLst/>
              <a:gdLst/>
              <a:ahLst/>
              <a:cxnLst/>
              <a:rect l="l" t="t" r="r" b="b"/>
              <a:pathLst>
                <a:path w="18233" h="10222" extrusionOk="0">
                  <a:moveTo>
                    <a:pt x="8020" y="1"/>
                  </a:moveTo>
                  <a:cubicBezTo>
                    <a:pt x="6922" y="1"/>
                    <a:pt x="5852" y="227"/>
                    <a:pt x="4880" y="781"/>
                  </a:cubicBezTo>
                  <a:cubicBezTo>
                    <a:pt x="1" y="3572"/>
                    <a:pt x="2659" y="10221"/>
                    <a:pt x="7602" y="10221"/>
                  </a:cubicBezTo>
                  <a:cubicBezTo>
                    <a:pt x="7954" y="10221"/>
                    <a:pt x="8318" y="10187"/>
                    <a:pt x="8692" y="10116"/>
                  </a:cubicBezTo>
                  <a:cubicBezTo>
                    <a:pt x="14329" y="9043"/>
                    <a:pt x="18233" y="4866"/>
                    <a:pt x="18233" y="4866"/>
                  </a:cubicBezTo>
                  <a:lnTo>
                    <a:pt x="18210" y="4364"/>
                  </a:lnTo>
                  <a:cubicBezTo>
                    <a:pt x="18210" y="4364"/>
                    <a:pt x="12846" y="1"/>
                    <a:pt x="8020"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2036750" y="3746250"/>
              <a:ext cx="158650" cy="76475"/>
            </a:xfrm>
            <a:custGeom>
              <a:avLst/>
              <a:gdLst/>
              <a:ahLst/>
              <a:cxnLst/>
              <a:rect l="l" t="t" r="r" b="b"/>
              <a:pathLst>
                <a:path w="6346" h="3059" extrusionOk="0">
                  <a:moveTo>
                    <a:pt x="503" y="0"/>
                  </a:moveTo>
                  <a:cubicBezTo>
                    <a:pt x="343" y="0"/>
                    <a:pt x="160" y="23"/>
                    <a:pt x="0" y="46"/>
                  </a:cubicBezTo>
                  <a:cubicBezTo>
                    <a:pt x="639" y="731"/>
                    <a:pt x="1324" y="1324"/>
                    <a:pt x="2100" y="1826"/>
                  </a:cubicBezTo>
                  <a:cubicBezTo>
                    <a:pt x="2146" y="1781"/>
                    <a:pt x="2192" y="1758"/>
                    <a:pt x="2237" y="1735"/>
                  </a:cubicBezTo>
                  <a:cubicBezTo>
                    <a:pt x="2282" y="1701"/>
                    <a:pt x="2339" y="1687"/>
                    <a:pt x="2394" y="1687"/>
                  </a:cubicBezTo>
                  <a:cubicBezTo>
                    <a:pt x="2563" y="1687"/>
                    <a:pt x="2723" y="1820"/>
                    <a:pt x="2534" y="1940"/>
                  </a:cubicBezTo>
                  <a:cubicBezTo>
                    <a:pt x="2488" y="1963"/>
                    <a:pt x="2443" y="1986"/>
                    <a:pt x="2420" y="2009"/>
                  </a:cubicBezTo>
                  <a:cubicBezTo>
                    <a:pt x="3310" y="2534"/>
                    <a:pt x="4292" y="2899"/>
                    <a:pt x="5319" y="3059"/>
                  </a:cubicBezTo>
                  <a:cubicBezTo>
                    <a:pt x="5661" y="3013"/>
                    <a:pt x="6003" y="2968"/>
                    <a:pt x="6346" y="2945"/>
                  </a:cubicBezTo>
                  <a:cubicBezTo>
                    <a:pt x="4040" y="2739"/>
                    <a:pt x="2055" y="1644"/>
                    <a:pt x="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243875" y="3815300"/>
              <a:ext cx="26275" cy="8575"/>
            </a:xfrm>
            <a:custGeom>
              <a:avLst/>
              <a:gdLst/>
              <a:ahLst/>
              <a:cxnLst/>
              <a:rect l="l" t="t" r="r" b="b"/>
              <a:pathLst>
                <a:path w="1051" h="343" extrusionOk="0">
                  <a:moveTo>
                    <a:pt x="800" y="0"/>
                  </a:moveTo>
                  <a:cubicBezTo>
                    <a:pt x="549" y="46"/>
                    <a:pt x="298" y="92"/>
                    <a:pt x="24" y="137"/>
                  </a:cubicBezTo>
                  <a:cubicBezTo>
                    <a:pt x="92" y="183"/>
                    <a:pt x="69" y="274"/>
                    <a:pt x="1" y="343"/>
                  </a:cubicBezTo>
                  <a:cubicBezTo>
                    <a:pt x="343" y="297"/>
                    <a:pt x="709" y="228"/>
                    <a:pt x="1051" y="160"/>
                  </a:cubicBezTo>
                  <a:cubicBezTo>
                    <a:pt x="960" y="114"/>
                    <a:pt x="868" y="46"/>
                    <a:pt x="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218200" y="3825575"/>
              <a:ext cx="5175" cy="575"/>
            </a:xfrm>
            <a:custGeom>
              <a:avLst/>
              <a:gdLst/>
              <a:ahLst/>
              <a:cxnLst/>
              <a:rect l="l" t="t" r="r" b="b"/>
              <a:pathLst>
                <a:path w="207" h="23" extrusionOk="0">
                  <a:moveTo>
                    <a:pt x="206" y="0"/>
                  </a:moveTo>
                  <a:cubicBezTo>
                    <a:pt x="138" y="0"/>
                    <a:pt x="69" y="23"/>
                    <a:pt x="1" y="23"/>
                  </a:cubicBezTo>
                  <a:cubicBezTo>
                    <a:pt x="69" y="23"/>
                    <a:pt x="138" y="0"/>
                    <a:pt x="206"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1950575" y="3927700"/>
              <a:ext cx="33125" cy="52525"/>
            </a:xfrm>
            <a:custGeom>
              <a:avLst/>
              <a:gdLst/>
              <a:ahLst/>
              <a:cxnLst/>
              <a:rect l="l" t="t" r="r" b="b"/>
              <a:pathLst>
                <a:path w="1325" h="2101" extrusionOk="0">
                  <a:moveTo>
                    <a:pt x="434" y="1"/>
                  </a:moveTo>
                  <a:cubicBezTo>
                    <a:pt x="412" y="46"/>
                    <a:pt x="366" y="69"/>
                    <a:pt x="320" y="115"/>
                  </a:cubicBezTo>
                  <a:cubicBezTo>
                    <a:pt x="269" y="166"/>
                    <a:pt x="166" y="192"/>
                    <a:pt x="80" y="192"/>
                  </a:cubicBezTo>
                  <a:cubicBezTo>
                    <a:pt x="51" y="192"/>
                    <a:pt x="24" y="189"/>
                    <a:pt x="1" y="183"/>
                  </a:cubicBezTo>
                  <a:lnTo>
                    <a:pt x="1" y="183"/>
                  </a:lnTo>
                  <a:cubicBezTo>
                    <a:pt x="138" y="594"/>
                    <a:pt x="297" y="1028"/>
                    <a:pt x="480" y="1439"/>
                  </a:cubicBezTo>
                  <a:cubicBezTo>
                    <a:pt x="731" y="1690"/>
                    <a:pt x="1028" y="1918"/>
                    <a:pt x="1325" y="2101"/>
                  </a:cubicBezTo>
                  <a:cubicBezTo>
                    <a:pt x="959" y="1439"/>
                    <a:pt x="663" y="73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1934025" y="3786200"/>
              <a:ext cx="24575" cy="140950"/>
            </a:xfrm>
            <a:custGeom>
              <a:avLst/>
              <a:gdLst/>
              <a:ahLst/>
              <a:cxnLst/>
              <a:rect l="l" t="t" r="r" b="b"/>
              <a:pathLst>
                <a:path w="983" h="5638" extrusionOk="0">
                  <a:moveTo>
                    <a:pt x="959" y="0"/>
                  </a:moveTo>
                  <a:cubicBezTo>
                    <a:pt x="731" y="228"/>
                    <a:pt x="503" y="479"/>
                    <a:pt x="320" y="753"/>
                  </a:cubicBezTo>
                  <a:cubicBezTo>
                    <a:pt x="1" y="2374"/>
                    <a:pt x="138" y="4040"/>
                    <a:pt x="594" y="5638"/>
                  </a:cubicBezTo>
                  <a:lnTo>
                    <a:pt x="617" y="5638"/>
                  </a:lnTo>
                  <a:cubicBezTo>
                    <a:pt x="731" y="5501"/>
                    <a:pt x="868" y="5387"/>
                    <a:pt x="982" y="5273"/>
                  </a:cubicBezTo>
                  <a:cubicBezTo>
                    <a:pt x="686" y="4177"/>
                    <a:pt x="549" y="3059"/>
                    <a:pt x="617" y="1963"/>
                  </a:cubicBezTo>
                  <a:cubicBezTo>
                    <a:pt x="526" y="1917"/>
                    <a:pt x="412" y="1872"/>
                    <a:pt x="320" y="1826"/>
                  </a:cubicBezTo>
                  <a:cubicBezTo>
                    <a:pt x="109" y="1711"/>
                    <a:pt x="334" y="1531"/>
                    <a:pt x="519" y="1531"/>
                  </a:cubicBezTo>
                  <a:cubicBezTo>
                    <a:pt x="554" y="1531"/>
                    <a:pt x="588" y="1538"/>
                    <a:pt x="617" y="1552"/>
                  </a:cubicBezTo>
                  <a:cubicBezTo>
                    <a:pt x="617" y="1552"/>
                    <a:pt x="640" y="1575"/>
                    <a:pt x="663" y="1575"/>
                  </a:cubicBezTo>
                  <a:cubicBezTo>
                    <a:pt x="708" y="1050"/>
                    <a:pt x="823" y="525"/>
                    <a:pt x="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1936750" y="3788400"/>
              <a:ext cx="168100" cy="52400"/>
            </a:xfrm>
            <a:custGeom>
              <a:avLst/>
              <a:gdLst/>
              <a:ahLst/>
              <a:cxnLst/>
              <a:rect l="l" t="t" r="r" b="b"/>
              <a:pathLst>
                <a:path w="6724" h="2096" extrusionOk="0">
                  <a:moveTo>
                    <a:pt x="6394" y="1"/>
                  </a:moveTo>
                  <a:cubicBezTo>
                    <a:pt x="6339" y="1"/>
                    <a:pt x="6282" y="15"/>
                    <a:pt x="6237" y="49"/>
                  </a:cubicBezTo>
                  <a:cubicBezTo>
                    <a:pt x="6192" y="72"/>
                    <a:pt x="6146" y="95"/>
                    <a:pt x="6100" y="140"/>
                  </a:cubicBezTo>
                  <a:cubicBezTo>
                    <a:pt x="4950" y="890"/>
                    <a:pt x="3322" y="1772"/>
                    <a:pt x="1854" y="1772"/>
                  </a:cubicBezTo>
                  <a:cubicBezTo>
                    <a:pt x="1399" y="1772"/>
                    <a:pt x="959" y="1687"/>
                    <a:pt x="554" y="1487"/>
                  </a:cubicBezTo>
                  <a:cubicBezTo>
                    <a:pt x="531" y="1487"/>
                    <a:pt x="508" y="1464"/>
                    <a:pt x="508" y="1464"/>
                  </a:cubicBezTo>
                  <a:cubicBezTo>
                    <a:pt x="479" y="1450"/>
                    <a:pt x="445" y="1443"/>
                    <a:pt x="410" y="1443"/>
                  </a:cubicBezTo>
                  <a:cubicBezTo>
                    <a:pt x="225" y="1443"/>
                    <a:pt x="0" y="1623"/>
                    <a:pt x="211" y="1738"/>
                  </a:cubicBezTo>
                  <a:cubicBezTo>
                    <a:pt x="303" y="1784"/>
                    <a:pt x="417" y="1829"/>
                    <a:pt x="508" y="1875"/>
                  </a:cubicBezTo>
                  <a:cubicBezTo>
                    <a:pt x="906" y="2029"/>
                    <a:pt x="1329" y="2095"/>
                    <a:pt x="1762" y="2095"/>
                  </a:cubicBezTo>
                  <a:cubicBezTo>
                    <a:pt x="3391" y="2095"/>
                    <a:pt x="5176" y="1152"/>
                    <a:pt x="6420" y="323"/>
                  </a:cubicBezTo>
                  <a:cubicBezTo>
                    <a:pt x="6443" y="300"/>
                    <a:pt x="6488" y="277"/>
                    <a:pt x="6534" y="254"/>
                  </a:cubicBezTo>
                  <a:cubicBezTo>
                    <a:pt x="6723" y="134"/>
                    <a:pt x="6563" y="1"/>
                    <a:pt x="6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1946575" y="3817575"/>
              <a:ext cx="299625" cy="114925"/>
            </a:xfrm>
            <a:custGeom>
              <a:avLst/>
              <a:gdLst/>
              <a:ahLst/>
              <a:cxnLst/>
              <a:rect l="l" t="t" r="r" b="b"/>
              <a:pathLst>
                <a:path w="11985" h="4597" extrusionOk="0">
                  <a:moveTo>
                    <a:pt x="11779" y="1"/>
                  </a:moveTo>
                  <a:cubicBezTo>
                    <a:pt x="11185" y="1"/>
                    <a:pt x="10569" y="23"/>
                    <a:pt x="9953" y="92"/>
                  </a:cubicBezTo>
                  <a:cubicBezTo>
                    <a:pt x="9610" y="115"/>
                    <a:pt x="9268" y="160"/>
                    <a:pt x="8926" y="206"/>
                  </a:cubicBezTo>
                  <a:cubicBezTo>
                    <a:pt x="5821" y="685"/>
                    <a:pt x="2763" y="1941"/>
                    <a:pt x="480" y="4018"/>
                  </a:cubicBezTo>
                  <a:cubicBezTo>
                    <a:pt x="366" y="4132"/>
                    <a:pt x="229" y="4246"/>
                    <a:pt x="115" y="4383"/>
                  </a:cubicBezTo>
                  <a:lnTo>
                    <a:pt x="92" y="4383"/>
                  </a:lnTo>
                  <a:cubicBezTo>
                    <a:pt x="1" y="4474"/>
                    <a:pt x="69" y="4543"/>
                    <a:pt x="161" y="4588"/>
                  </a:cubicBezTo>
                  <a:cubicBezTo>
                    <a:pt x="184" y="4594"/>
                    <a:pt x="211" y="4597"/>
                    <a:pt x="240" y="4597"/>
                  </a:cubicBezTo>
                  <a:cubicBezTo>
                    <a:pt x="326" y="4597"/>
                    <a:pt x="429" y="4571"/>
                    <a:pt x="480" y="4520"/>
                  </a:cubicBezTo>
                  <a:cubicBezTo>
                    <a:pt x="526" y="4474"/>
                    <a:pt x="572" y="4451"/>
                    <a:pt x="594" y="4406"/>
                  </a:cubicBezTo>
                  <a:cubicBezTo>
                    <a:pt x="3265" y="1827"/>
                    <a:pt x="7168" y="503"/>
                    <a:pt x="10866" y="343"/>
                  </a:cubicBezTo>
                  <a:cubicBezTo>
                    <a:pt x="10934" y="343"/>
                    <a:pt x="11003" y="320"/>
                    <a:pt x="11071" y="320"/>
                  </a:cubicBezTo>
                  <a:lnTo>
                    <a:pt x="11710" y="320"/>
                  </a:lnTo>
                  <a:cubicBezTo>
                    <a:pt x="11779" y="320"/>
                    <a:pt x="11847" y="297"/>
                    <a:pt x="11893" y="252"/>
                  </a:cubicBezTo>
                  <a:cubicBezTo>
                    <a:pt x="11961" y="183"/>
                    <a:pt x="11984" y="92"/>
                    <a:pt x="11916" y="46"/>
                  </a:cubicBezTo>
                  <a:cubicBezTo>
                    <a:pt x="11893" y="23"/>
                    <a:pt x="11847" y="1"/>
                    <a:pt x="11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2001375" y="3826700"/>
              <a:ext cx="284775" cy="166650"/>
            </a:xfrm>
            <a:custGeom>
              <a:avLst/>
              <a:gdLst/>
              <a:ahLst/>
              <a:cxnLst/>
              <a:rect l="l" t="t" r="r" b="b"/>
              <a:pathLst>
                <a:path w="11391" h="6666" extrusionOk="0">
                  <a:moveTo>
                    <a:pt x="11207" y="1"/>
                  </a:moveTo>
                  <a:cubicBezTo>
                    <a:pt x="9541" y="526"/>
                    <a:pt x="7921" y="1188"/>
                    <a:pt x="6368" y="1941"/>
                  </a:cubicBezTo>
                  <a:cubicBezTo>
                    <a:pt x="4040" y="3082"/>
                    <a:pt x="1644" y="4474"/>
                    <a:pt x="0" y="6529"/>
                  </a:cubicBezTo>
                  <a:cubicBezTo>
                    <a:pt x="91" y="6574"/>
                    <a:pt x="206" y="6620"/>
                    <a:pt x="320" y="6666"/>
                  </a:cubicBezTo>
                  <a:cubicBezTo>
                    <a:pt x="2054" y="4406"/>
                    <a:pt x="4771" y="2877"/>
                    <a:pt x="7327" y="1735"/>
                  </a:cubicBezTo>
                  <a:cubicBezTo>
                    <a:pt x="8651" y="1119"/>
                    <a:pt x="9998" y="571"/>
                    <a:pt x="11390" y="138"/>
                  </a:cubicBezTo>
                  <a:cubicBezTo>
                    <a:pt x="11344" y="92"/>
                    <a:pt x="11276" y="46"/>
                    <a:pt x="1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2046450" y="3859225"/>
              <a:ext cx="273925" cy="142125"/>
            </a:xfrm>
            <a:custGeom>
              <a:avLst/>
              <a:gdLst/>
              <a:ahLst/>
              <a:cxnLst/>
              <a:rect l="l" t="t" r="r" b="b"/>
              <a:pathLst>
                <a:path w="10957" h="5685" extrusionOk="0">
                  <a:moveTo>
                    <a:pt x="10957" y="1"/>
                  </a:moveTo>
                  <a:cubicBezTo>
                    <a:pt x="7076" y="1051"/>
                    <a:pt x="2831" y="2785"/>
                    <a:pt x="0" y="5661"/>
                  </a:cubicBezTo>
                  <a:cubicBezTo>
                    <a:pt x="137" y="5684"/>
                    <a:pt x="274" y="5684"/>
                    <a:pt x="434" y="5684"/>
                  </a:cubicBezTo>
                  <a:cubicBezTo>
                    <a:pt x="3150" y="2922"/>
                    <a:pt x="7213" y="1233"/>
                    <a:pt x="10957" y="206"/>
                  </a:cubicBezTo>
                  <a:lnTo>
                    <a:pt x="10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2364850" y="3753100"/>
              <a:ext cx="20000" cy="20550"/>
            </a:xfrm>
            <a:custGeom>
              <a:avLst/>
              <a:gdLst/>
              <a:ahLst/>
              <a:cxnLst/>
              <a:rect l="l" t="t" r="r" b="b"/>
              <a:pathLst>
                <a:path w="800" h="822" extrusionOk="0">
                  <a:moveTo>
                    <a:pt x="617" y="0"/>
                  </a:moveTo>
                  <a:cubicBezTo>
                    <a:pt x="435" y="183"/>
                    <a:pt x="229" y="343"/>
                    <a:pt x="47" y="525"/>
                  </a:cubicBezTo>
                  <a:cubicBezTo>
                    <a:pt x="24" y="617"/>
                    <a:pt x="24" y="708"/>
                    <a:pt x="1" y="822"/>
                  </a:cubicBezTo>
                  <a:cubicBezTo>
                    <a:pt x="275" y="594"/>
                    <a:pt x="549" y="343"/>
                    <a:pt x="800" y="114"/>
                  </a:cubicBezTo>
                  <a:lnTo>
                    <a:pt x="800" y="114"/>
                  </a:lnTo>
                  <a:cubicBezTo>
                    <a:pt x="784" y="118"/>
                    <a:pt x="768" y="120"/>
                    <a:pt x="753" y="120"/>
                  </a:cubicBezTo>
                  <a:cubicBezTo>
                    <a:pt x="680" y="120"/>
                    <a:pt x="617" y="76"/>
                    <a:pt x="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2399100" y="3737125"/>
              <a:ext cx="3450" cy="4000"/>
            </a:xfrm>
            <a:custGeom>
              <a:avLst/>
              <a:gdLst/>
              <a:ahLst/>
              <a:cxnLst/>
              <a:rect l="l" t="t" r="r" b="b"/>
              <a:pathLst>
                <a:path w="138" h="160" extrusionOk="0">
                  <a:moveTo>
                    <a:pt x="137" y="0"/>
                  </a:moveTo>
                  <a:lnTo>
                    <a:pt x="137" y="0"/>
                  </a:lnTo>
                  <a:cubicBezTo>
                    <a:pt x="92" y="46"/>
                    <a:pt x="46" y="91"/>
                    <a:pt x="0" y="160"/>
                  </a:cubicBezTo>
                  <a:cubicBezTo>
                    <a:pt x="46" y="114"/>
                    <a:pt x="92" y="46"/>
                    <a:pt x="137" y="0"/>
                  </a:cubicBezTo>
                  <a:close/>
                </a:path>
              </a:pathLst>
            </a:custGeom>
            <a:solidFill>
              <a:srgbClr val="3EC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2411650" y="3545950"/>
              <a:ext cx="46825" cy="169500"/>
            </a:xfrm>
            <a:custGeom>
              <a:avLst/>
              <a:gdLst/>
              <a:ahLst/>
              <a:cxnLst/>
              <a:rect l="l" t="t" r="r" b="b"/>
              <a:pathLst>
                <a:path w="1873" h="6780" extrusionOk="0">
                  <a:moveTo>
                    <a:pt x="1690" y="1"/>
                  </a:moveTo>
                  <a:cubicBezTo>
                    <a:pt x="1576" y="115"/>
                    <a:pt x="1461" y="252"/>
                    <a:pt x="1324" y="366"/>
                  </a:cubicBezTo>
                  <a:cubicBezTo>
                    <a:pt x="1667" y="2626"/>
                    <a:pt x="1302" y="4840"/>
                    <a:pt x="1" y="6780"/>
                  </a:cubicBezTo>
                  <a:cubicBezTo>
                    <a:pt x="252" y="6529"/>
                    <a:pt x="480" y="6300"/>
                    <a:pt x="754" y="6049"/>
                  </a:cubicBezTo>
                  <a:cubicBezTo>
                    <a:pt x="1256" y="5136"/>
                    <a:pt x="1576" y="4132"/>
                    <a:pt x="1735" y="3128"/>
                  </a:cubicBezTo>
                  <a:cubicBezTo>
                    <a:pt x="1690" y="3128"/>
                    <a:pt x="1644" y="3151"/>
                    <a:pt x="1598" y="3151"/>
                  </a:cubicBezTo>
                  <a:cubicBezTo>
                    <a:pt x="1561" y="3165"/>
                    <a:pt x="1529" y="3171"/>
                    <a:pt x="1504" y="3171"/>
                  </a:cubicBezTo>
                  <a:cubicBezTo>
                    <a:pt x="1327" y="3171"/>
                    <a:pt x="1422" y="2868"/>
                    <a:pt x="1621" y="2808"/>
                  </a:cubicBezTo>
                  <a:cubicBezTo>
                    <a:pt x="1667" y="2785"/>
                    <a:pt x="1712" y="2763"/>
                    <a:pt x="1781" y="2740"/>
                  </a:cubicBezTo>
                  <a:cubicBezTo>
                    <a:pt x="1872" y="1850"/>
                    <a:pt x="1849" y="937"/>
                    <a:pt x="16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2533200" y="3507500"/>
              <a:ext cx="115850" cy="83550"/>
            </a:xfrm>
            <a:custGeom>
              <a:avLst/>
              <a:gdLst/>
              <a:ahLst/>
              <a:cxnLst/>
              <a:rect l="l" t="t" r="r" b="b"/>
              <a:pathLst>
                <a:path w="4634" h="3342" extrusionOk="0">
                  <a:moveTo>
                    <a:pt x="721" y="0"/>
                  </a:moveTo>
                  <a:cubicBezTo>
                    <a:pt x="480" y="0"/>
                    <a:pt x="234" y="22"/>
                    <a:pt x="0" y="55"/>
                  </a:cubicBezTo>
                  <a:cubicBezTo>
                    <a:pt x="503" y="260"/>
                    <a:pt x="959" y="489"/>
                    <a:pt x="1416" y="785"/>
                  </a:cubicBezTo>
                  <a:cubicBezTo>
                    <a:pt x="1416" y="763"/>
                    <a:pt x="1438" y="740"/>
                    <a:pt x="1438" y="740"/>
                  </a:cubicBezTo>
                  <a:cubicBezTo>
                    <a:pt x="1452" y="617"/>
                    <a:pt x="1614" y="518"/>
                    <a:pt x="1726" y="518"/>
                  </a:cubicBezTo>
                  <a:cubicBezTo>
                    <a:pt x="1801" y="518"/>
                    <a:pt x="1854" y="562"/>
                    <a:pt x="1826" y="671"/>
                  </a:cubicBezTo>
                  <a:cubicBezTo>
                    <a:pt x="1804" y="785"/>
                    <a:pt x="1781" y="900"/>
                    <a:pt x="1735" y="991"/>
                  </a:cubicBezTo>
                  <a:cubicBezTo>
                    <a:pt x="2648" y="1630"/>
                    <a:pt x="3447" y="2429"/>
                    <a:pt x="4109" y="3342"/>
                  </a:cubicBezTo>
                  <a:cubicBezTo>
                    <a:pt x="4292" y="3319"/>
                    <a:pt x="4451" y="3296"/>
                    <a:pt x="4634" y="3273"/>
                  </a:cubicBezTo>
                  <a:cubicBezTo>
                    <a:pt x="3675" y="1904"/>
                    <a:pt x="2443" y="763"/>
                    <a:pt x="982" y="9"/>
                  </a:cubicBezTo>
                  <a:cubicBezTo>
                    <a:pt x="896" y="3"/>
                    <a:pt x="809" y="0"/>
                    <a:pt x="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2641625" y="3593325"/>
              <a:ext cx="28550" cy="55950"/>
            </a:xfrm>
            <a:custGeom>
              <a:avLst/>
              <a:gdLst/>
              <a:ahLst/>
              <a:cxnLst/>
              <a:rect l="l" t="t" r="r" b="b"/>
              <a:pathLst>
                <a:path w="1142" h="2238" extrusionOk="0">
                  <a:moveTo>
                    <a:pt x="411" y="0"/>
                  </a:moveTo>
                  <a:cubicBezTo>
                    <a:pt x="365" y="114"/>
                    <a:pt x="274" y="206"/>
                    <a:pt x="183" y="228"/>
                  </a:cubicBezTo>
                  <a:cubicBezTo>
                    <a:pt x="114" y="228"/>
                    <a:pt x="69" y="228"/>
                    <a:pt x="0" y="251"/>
                  </a:cubicBezTo>
                  <a:cubicBezTo>
                    <a:pt x="434" y="868"/>
                    <a:pt x="799" y="1552"/>
                    <a:pt x="1096" y="2237"/>
                  </a:cubicBezTo>
                  <a:cubicBezTo>
                    <a:pt x="1141" y="1895"/>
                    <a:pt x="1141" y="1529"/>
                    <a:pt x="1096" y="1164"/>
                  </a:cubicBezTo>
                  <a:cubicBezTo>
                    <a:pt x="890" y="776"/>
                    <a:pt x="662" y="388"/>
                    <a:pt x="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444800" y="3520425"/>
              <a:ext cx="134750" cy="104825"/>
            </a:xfrm>
            <a:custGeom>
              <a:avLst/>
              <a:gdLst/>
              <a:ahLst/>
              <a:cxnLst/>
              <a:rect l="l" t="t" r="r" b="b"/>
              <a:pathLst>
                <a:path w="5390" h="4193" extrusionOk="0">
                  <a:moveTo>
                    <a:pt x="5262" y="1"/>
                  </a:moveTo>
                  <a:cubicBezTo>
                    <a:pt x="5150" y="1"/>
                    <a:pt x="4988" y="100"/>
                    <a:pt x="4974" y="223"/>
                  </a:cubicBezTo>
                  <a:cubicBezTo>
                    <a:pt x="4974" y="223"/>
                    <a:pt x="4952" y="246"/>
                    <a:pt x="4952" y="268"/>
                  </a:cubicBezTo>
                  <a:cubicBezTo>
                    <a:pt x="4541" y="2140"/>
                    <a:pt x="2144" y="3213"/>
                    <a:pt x="455" y="3761"/>
                  </a:cubicBezTo>
                  <a:cubicBezTo>
                    <a:pt x="386" y="3784"/>
                    <a:pt x="341" y="3806"/>
                    <a:pt x="295" y="3829"/>
                  </a:cubicBezTo>
                  <a:cubicBezTo>
                    <a:pt x="96" y="3889"/>
                    <a:pt x="1" y="4192"/>
                    <a:pt x="178" y="4192"/>
                  </a:cubicBezTo>
                  <a:cubicBezTo>
                    <a:pt x="203" y="4192"/>
                    <a:pt x="235" y="4186"/>
                    <a:pt x="272" y="4172"/>
                  </a:cubicBezTo>
                  <a:cubicBezTo>
                    <a:pt x="318" y="4172"/>
                    <a:pt x="364" y="4149"/>
                    <a:pt x="409" y="4149"/>
                  </a:cubicBezTo>
                  <a:cubicBezTo>
                    <a:pt x="2190" y="3555"/>
                    <a:pt x="4678" y="2414"/>
                    <a:pt x="5271" y="474"/>
                  </a:cubicBezTo>
                  <a:cubicBezTo>
                    <a:pt x="5317" y="383"/>
                    <a:pt x="5340" y="268"/>
                    <a:pt x="5362" y="154"/>
                  </a:cubicBezTo>
                  <a:cubicBezTo>
                    <a:pt x="5390" y="45"/>
                    <a:pt x="5337" y="1"/>
                    <a:pt x="5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2380275" y="3589225"/>
              <a:ext cx="272650" cy="166750"/>
            </a:xfrm>
            <a:custGeom>
              <a:avLst/>
              <a:gdLst/>
              <a:ahLst/>
              <a:cxnLst/>
              <a:rect l="l" t="t" r="r" b="b"/>
              <a:pathLst>
                <a:path w="10906" h="6670" extrusionOk="0">
                  <a:moveTo>
                    <a:pt x="10791" y="1"/>
                  </a:moveTo>
                  <a:cubicBezTo>
                    <a:pt x="10779" y="1"/>
                    <a:pt x="10765" y="2"/>
                    <a:pt x="10751" y="4"/>
                  </a:cubicBezTo>
                  <a:cubicBezTo>
                    <a:pt x="10568" y="27"/>
                    <a:pt x="10409" y="50"/>
                    <a:pt x="10226" y="73"/>
                  </a:cubicBezTo>
                  <a:cubicBezTo>
                    <a:pt x="7190" y="552"/>
                    <a:pt x="4291" y="2196"/>
                    <a:pt x="2009" y="4318"/>
                  </a:cubicBezTo>
                  <a:cubicBezTo>
                    <a:pt x="1735" y="4547"/>
                    <a:pt x="1507" y="4798"/>
                    <a:pt x="1256" y="5049"/>
                  </a:cubicBezTo>
                  <a:cubicBezTo>
                    <a:pt x="822" y="5482"/>
                    <a:pt x="434" y="5939"/>
                    <a:pt x="46" y="6418"/>
                  </a:cubicBezTo>
                  <a:cubicBezTo>
                    <a:pt x="23" y="6464"/>
                    <a:pt x="0" y="6510"/>
                    <a:pt x="0" y="6555"/>
                  </a:cubicBezTo>
                  <a:cubicBezTo>
                    <a:pt x="0" y="6647"/>
                    <a:pt x="92" y="6669"/>
                    <a:pt x="183" y="6669"/>
                  </a:cubicBezTo>
                  <a:cubicBezTo>
                    <a:pt x="251" y="6647"/>
                    <a:pt x="297" y="6624"/>
                    <a:pt x="343" y="6555"/>
                  </a:cubicBezTo>
                  <a:cubicBezTo>
                    <a:pt x="480" y="6395"/>
                    <a:pt x="616" y="6236"/>
                    <a:pt x="753" y="6076"/>
                  </a:cubicBezTo>
                  <a:cubicBezTo>
                    <a:pt x="799" y="6007"/>
                    <a:pt x="845" y="5962"/>
                    <a:pt x="890" y="5916"/>
                  </a:cubicBezTo>
                  <a:cubicBezTo>
                    <a:pt x="3310" y="3131"/>
                    <a:pt x="6802" y="895"/>
                    <a:pt x="10454" y="415"/>
                  </a:cubicBezTo>
                  <a:cubicBezTo>
                    <a:pt x="10523" y="392"/>
                    <a:pt x="10568" y="392"/>
                    <a:pt x="10637" y="392"/>
                  </a:cubicBezTo>
                  <a:cubicBezTo>
                    <a:pt x="10728" y="370"/>
                    <a:pt x="10819" y="278"/>
                    <a:pt x="10865" y="164"/>
                  </a:cubicBezTo>
                  <a:cubicBezTo>
                    <a:pt x="10906" y="83"/>
                    <a:pt x="10892" y="1"/>
                    <a:pt x="107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2363150" y="3669200"/>
              <a:ext cx="302450" cy="123875"/>
            </a:xfrm>
            <a:custGeom>
              <a:avLst/>
              <a:gdLst/>
              <a:ahLst/>
              <a:cxnLst/>
              <a:rect l="l" t="t" r="r" b="b"/>
              <a:pathLst>
                <a:path w="12098" h="4955" extrusionOk="0">
                  <a:moveTo>
                    <a:pt x="12098" y="1"/>
                  </a:moveTo>
                  <a:cubicBezTo>
                    <a:pt x="9473" y="1"/>
                    <a:pt x="6894" y="1028"/>
                    <a:pt x="4543" y="2147"/>
                  </a:cubicBezTo>
                  <a:cubicBezTo>
                    <a:pt x="2991" y="2877"/>
                    <a:pt x="1461" y="3744"/>
                    <a:pt x="23" y="4703"/>
                  </a:cubicBezTo>
                  <a:cubicBezTo>
                    <a:pt x="23" y="4794"/>
                    <a:pt x="0" y="4863"/>
                    <a:pt x="0" y="4954"/>
                  </a:cubicBezTo>
                  <a:cubicBezTo>
                    <a:pt x="1210" y="4132"/>
                    <a:pt x="2488" y="3402"/>
                    <a:pt x="3789" y="2740"/>
                  </a:cubicBezTo>
                  <a:cubicBezTo>
                    <a:pt x="6253" y="1474"/>
                    <a:pt x="9098" y="320"/>
                    <a:pt x="11924" y="320"/>
                  </a:cubicBezTo>
                  <a:cubicBezTo>
                    <a:pt x="11951" y="320"/>
                    <a:pt x="11979" y="320"/>
                    <a:pt x="12007" y="320"/>
                  </a:cubicBezTo>
                  <a:cubicBezTo>
                    <a:pt x="12052" y="229"/>
                    <a:pt x="12075" y="115"/>
                    <a:pt x="12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2364850" y="3711450"/>
              <a:ext cx="281350" cy="129550"/>
            </a:xfrm>
            <a:custGeom>
              <a:avLst/>
              <a:gdLst/>
              <a:ahLst/>
              <a:cxnLst/>
              <a:rect l="l" t="t" r="r" b="b"/>
              <a:pathLst>
                <a:path w="11254" h="5182" extrusionOk="0">
                  <a:moveTo>
                    <a:pt x="11254" y="0"/>
                  </a:moveTo>
                  <a:cubicBezTo>
                    <a:pt x="7237" y="411"/>
                    <a:pt x="3242" y="2671"/>
                    <a:pt x="1" y="5044"/>
                  </a:cubicBezTo>
                  <a:lnTo>
                    <a:pt x="161" y="5181"/>
                  </a:lnTo>
                  <a:cubicBezTo>
                    <a:pt x="3288" y="2876"/>
                    <a:pt x="7145" y="753"/>
                    <a:pt x="11003" y="342"/>
                  </a:cubicBezTo>
                  <a:cubicBezTo>
                    <a:pt x="11094" y="228"/>
                    <a:pt x="11185" y="114"/>
                    <a:pt x="11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8"/>
                                        </p:tgtEl>
                                        <p:attrNameLst>
                                          <p:attrName>style.visibility</p:attrName>
                                        </p:attrNameLst>
                                      </p:cBhvr>
                                      <p:to>
                                        <p:strVal val="visible"/>
                                      </p:to>
                                    </p:set>
                                    <p:animEffect transition="in" filter="fade">
                                      <p:cBhvr>
                                        <p:cTn id="7" dur="500"/>
                                        <p:tgtEl>
                                          <p:spTgt spid="130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05"/>
                                        </p:tgtEl>
                                        <p:attrNameLst>
                                          <p:attrName>style.visibility</p:attrName>
                                        </p:attrNameLst>
                                      </p:cBhvr>
                                      <p:to>
                                        <p:strVal val="visible"/>
                                      </p:to>
                                    </p:set>
                                    <p:animEffect transition="in" filter="randombar(horizontal)">
                                      <p:cBhvr>
                                        <p:cTn id="11" dur="500"/>
                                        <p:tgtEl>
                                          <p:spTgt spid="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 grpId="0" animBg="1"/>
      <p:bldP spid="13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0C85682-1155-0640-1D8E-F333ABCB17EC}"/>
              </a:ext>
            </a:extLst>
          </p:cNvPr>
          <p:cNvSpPr/>
          <p:nvPr/>
        </p:nvSpPr>
        <p:spPr>
          <a:xfrm>
            <a:off x="4180114" y="1758606"/>
            <a:ext cx="4134809" cy="37987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Google Shape;1444;p30"/>
          <p:cNvSpPr txBox="1">
            <a:spLocks noGrp="1"/>
          </p:cNvSpPr>
          <p:nvPr>
            <p:ph type="title"/>
          </p:nvPr>
        </p:nvSpPr>
        <p:spPr>
          <a:xfrm>
            <a:off x="1609470" y="152353"/>
            <a:ext cx="6257732" cy="1323153"/>
          </a:xfrm>
          <a:prstGeom prst="rect">
            <a:avLst/>
          </a:prstGeom>
        </p:spPr>
        <p:txBody>
          <a:bodyPr spcFirstLastPara="1" wrap="square" lIns="91425" tIns="91425" rIns="91425" bIns="91425" anchor="ctr" anchorCtr="0">
            <a:noAutofit/>
          </a:bodyPr>
          <a:lstStyle/>
          <a:p>
            <a:pPr marL="0" indent="0" algn="just" eaLnBrk="1" fontAlgn="auto" hangingPunct="1">
              <a:lnSpc>
                <a:spcPct val="100000"/>
              </a:lnSpc>
              <a:spcBef>
                <a:spcPts val="600"/>
              </a:spcBef>
              <a:spcAft>
                <a:spcPts val="600"/>
              </a:spcAft>
              <a:buFont typeface="Arial" charset="0"/>
              <a:buNone/>
              <a:defRPr/>
            </a:pPr>
            <a:r>
              <a:rPr lang="en-US" sz="2400" b="1">
                <a:solidFill>
                  <a:schemeClr val="accent4">
                    <a:lumMod val="75000"/>
                  </a:schemeClr>
                </a:solidFill>
                <a:latin typeface="UTM Avo" panose="02040603050506020204" pitchFamily="18" charset="0"/>
                <a:cs typeface="Arial" panose="020B0604020202020204" pitchFamily="34" charset="0"/>
              </a:rPr>
              <a:t>1. Những từ ngữ và câu đặt trong dấu ngoặc kép dưới đây là lời của ai? Nêu tác dụng của dấu ngoặc kép:</a:t>
            </a:r>
            <a:endParaRPr lang="en-US" sz="2400" b="1" dirty="0">
              <a:solidFill>
                <a:schemeClr val="accent4">
                  <a:lumMod val="75000"/>
                </a:schemeClr>
              </a:solidFill>
              <a:latin typeface="UTM Avo" panose="02040603050506020204" pitchFamily="18" charset="0"/>
              <a:cs typeface="Arial" panose="020B0604020202020204" pitchFamily="34" charset="0"/>
            </a:endParaRPr>
          </a:p>
        </p:txBody>
      </p:sp>
      <p:grpSp>
        <p:nvGrpSpPr>
          <p:cNvPr id="1446" name="Google Shape;1446;p30"/>
          <p:cNvGrpSpPr/>
          <p:nvPr/>
        </p:nvGrpSpPr>
        <p:grpSpPr>
          <a:xfrm>
            <a:off x="1206552" y="352841"/>
            <a:ext cx="487492" cy="461089"/>
            <a:chOff x="359650" y="1034800"/>
            <a:chExt cx="572375" cy="541375"/>
          </a:xfrm>
        </p:grpSpPr>
        <p:sp>
          <p:nvSpPr>
            <p:cNvPr id="1447" name="Google Shape;1447;p30"/>
            <p:cNvSpPr/>
            <p:nvPr/>
          </p:nvSpPr>
          <p:spPr>
            <a:xfrm>
              <a:off x="677500" y="1328475"/>
              <a:ext cx="196900" cy="191750"/>
            </a:xfrm>
            <a:custGeom>
              <a:avLst/>
              <a:gdLst/>
              <a:ahLst/>
              <a:cxnLst/>
              <a:rect l="l" t="t" r="r" b="b"/>
              <a:pathLst>
                <a:path w="7876" h="7670" extrusionOk="0">
                  <a:moveTo>
                    <a:pt x="2329" y="1"/>
                  </a:moveTo>
                  <a:cubicBezTo>
                    <a:pt x="2123" y="46"/>
                    <a:pt x="1758" y="69"/>
                    <a:pt x="1370" y="183"/>
                  </a:cubicBezTo>
                  <a:cubicBezTo>
                    <a:pt x="891" y="320"/>
                    <a:pt x="411" y="594"/>
                    <a:pt x="183" y="1279"/>
                  </a:cubicBezTo>
                  <a:cubicBezTo>
                    <a:pt x="160" y="1393"/>
                    <a:pt x="115" y="1507"/>
                    <a:pt x="92" y="1621"/>
                  </a:cubicBezTo>
                  <a:cubicBezTo>
                    <a:pt x="0" y="2123"/>
                    <a:pt x="23" y="2694"/>
                    <a:pt x="137" y="3242"/>
                  </a:cubicBezTo>
                  <a:cubicBezTo>
                    <a:pt x="434" y="4566"/>
                    <a:pt x="1279" y="5912"/>
                    <a:pt x="2351" y="6757"/>
                  </a:cubicBezTo>
                  <a:cubicBezTo>
                    <a:pt x="3063" y="7322"/>
                    <a:pt x="3862" y="7669"/>
                    <a:pt x="4667" y="7669"/>
                  </a:cubicBezTo>
                  <a:cubicBezTo>
                    <a:pt x="4869" y="7669"/>
                    <a:pt x="5071" y="7647"/>
                    <a:pt x="5273" y="7602"/>
                  </a:cubicBezTo>
                  <a:cubicBezTo>
                    <a:pt x="6780" y="7213"/>
                    <a:pt x="7875" y="5753"/>
                    <a:pt x="7624" y="4246"/>
                  </a:cubicBezTo>
                  <a:cubicBezTo>
                    <a:pt x="7487" y="3447"/>
                    <a:pt x="7190" y="2877"/>
                    <a:pt x="6734" y="2352"/>
                  </a:cubicBezTo>
                  <a:cubicBezTo>
                    <a:pt x="6597" y="2192"/>
                    <a:pt x="6437" y="2032"/>
                    <a:pt x="6277" y="1850"/>
                  </a:cubicBezTo>
                  <a:cubicBezTo>
                    <a:pt x="5091" y="708"/>
                    <a:pt x="4018" y="297"/>
                    <a:pt x="3242" y="138"/>
                  </a:cubicBezTo>
                  <a:cubicBezTo>
                    <a:pt x="2854" y="69"/>
                    <a:pt x="2557" y="24"/>
                    <a:pt x="2329"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440125" y="1329325"/>
              <a:ext cx="191175" cy="190100"/>
            </a:xfrm>
            <a:custGeom>
              <a:avLst/>
              <a:gdLst/>
              <a:ahLst/>
              <a:cxnLst/>
              <a:rect l="l" t="t" r="r" b="b"/>
              <a:pathLst>
                <a:path w="7647" h="7604" extrusionOk="0">
                  <a:moveTo>
                    <a:pt x="5290" y="1"/>
                  </a:moveTo>
                  <a:cubicBezTo>
                    <a:pt x="4987" y="1"/>
                    <a:pt x="4691" y="35"/>
                    <a:pt x="4405" y="104"/>
                  </a:cubicBezTo>
                  <a:cubicBezTo>
                    <a:pt x="3584" y="286"/>
                    <a:pt x="2785" y="697"/>
                    <a:pt x="2077" y="1222"/>
                  </a:cubicBezTo>
                  <a:cubicBezTo>
                    <a:pt x="1598" y="1587"/>
                    <a:pt x="1210" y="1930"/>
                    <a:pt x="913" y="2318"/>
                  </a:cubicBezTo>
                  <a:cubicBezTo>
                    <a:pt x="274" y="3117"/>
                    <a:pt x="0" y="3961"/>
                    <a:pt x="23" y="4714"/>
                  </a:cubicBezTo>
                  <a:cubicBezTo>
                    <a:pt x="54" y="6325"/>
                    <a:pt x="1339" y="7603"/>
                    <a:pt x="2952" y="7603"/>
                  </a:cubicBezTo>
                  <a:cubicBezTo>
                    <a:pt x="3693" y="7603"/>
                    <a:pt x="4505" y="7333"/>
                    <a:pt x="5296" y="6700"/>
                  </a:cubicBezTo>
                  <a:cubicBezTo>
                    <a:pt x="5866" y="6266"/>
                    <a:pt x="6391" y="5627"/>
                    <a:pt x="6893" y="4806"/>
                  </a:cubicBezTo>
                  <a:cubicBezTo>
                    <a:pt x="7190" y="4326"/>
                    <a:pt x="7396" y="3824"/>
                    <a:pt x="7510" y="3276"/>
                  </a:cubicBezTo>
                  <a:cubicBezTo>
                    <a:pt x="7601" y="2934"/>
                    <a:pt x="7647" y="2569"/>
                    <a:pt x="7647" y="2158"/>
                  </a:cubicBezTo>
                  <a:cubicBezTo>
                    <a:pt x="7647" y="1998"/>
                    <a:pt x="7624" y="1816"/>
                    <a:pt x="7578" y="1610"/>
                  </a:cubicBezTo>
                  <a:cubicBezTo>
                    <a:pt x="7533" y="1450"/>
                    <a:pt x="7487" y="1291"/>
                    <a:pt x="7418" y="1131"/>
                  </a:cubicBezTo>
                  <a:cubicBezTo>
                    <a:pt x="7190" y="583"/>
                    <a:pt x="6779" y="241"/>
                    <a:pt x="6209" y="104"/>
                  </a:cubicBezTo>
                  <a:cubicBezTo>
                    <a:pt x="5901" y="35"/>
                    <a:pt x="5592" y="1"/>
                    <a:pt x="5290"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647825" y="1091525"/>
              <a:ext cx="266725" cy="189950"/>
            </a:xfrm>
            <a:custGeom>
              <a:avLst/>
              <a:gdLst/>
              <a:ahLst/>
              <a:cxnLst/>
              <a:rect l="l" t="t" r="r" b="b"/>
              <a:pathLst>
                <a:path w="10669" h="7598" extrusionOk="0">
                  <a:moveTo>
                    <a:pt x="5864" y="1"/>
                  </a:moveTo>
                  <a:cubicBezTo>
                    <a:pt x="5102" y="1"/>
                    <a:pt x="4280" y="280"/>
                    <a:pt x="3538" y="896"/>
                  </a:cubicBezTo>
                  <a:cubicBezTo>
                    <a:pt x="1119" y="2814"/>
                    <a:pt x="1" y="7173"/>
                    <a:pt x="2945" y="7561"/>
                  </a:cubicBezTo>
                  <a:cubicBezTo>
                    <a:pt x="3124" y="7586"/>
                    <a:pt x="3305" y="7597"/>
                    <a:pt x="3486" y="7597"/>
                  </a:cubicBezTo>
                  <a:cubicBezTo>
                    <a:pt x="6903" y="7597"/>
                    <a:pt x="10669" y="3470"/>
                    <a:pt x="7830" y="782"/>
                  </a:cubicBezTo>
                  <a:cubicBezTo>
                    <a:pt x="7327" y="280"/>
                    <a:pt x="6626" y="1"/>
                    <a:pt x="5864"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433000" y="1091375"/>
              <a:ext cx="206875" cy="190050"/>
            </a:xfrm>
            <a:custGeom>
              <a:avLst/>
              <a:gdLst/>
              <a:ahLst/>
              <a:cxnLst/>
              <a:rect l="l" t="t" r="r" b="b"/>
              <a:pathLst>
                <a:path w="8275" h="7602" extrusionOk="0">
                  <a:moveTo>
                    <a:pt x="3282" y="0"/>
                  </a:moveTo>
                  <a:cubicBezTo>
                    <a:pt x="1404" y="0"/>
                    <a:pt x="1" y="1802"/>
                    <a:pt x="354" y="3596"/>
                  </a:cubicBezTo>
                  <a:cubicBezTo>
                    <a:pt x="650" y="5034"/>
                    <a:pt x="1792" y="6107"/>
                    <a:pt x="3047" y="6860"/>
                  </a:cubicBezTo>
                  <a:cubicBezTo>
                    <a:pt x="3774" y="7287"/>
                    <a:pt x="4540" y="7595"/>
                    <a:pt x="5440" y="7595"/>
                  </a:cubicBezTo>
                  <a:cubicBezTo>
                    <a:pt x="5502" y="7595"/>
                    <a:pt x="5564" y="7593"/>
                    <a:pt x="5626" y="7590"/>
                  </a:cubicBezTo>
                  <a:cubicBezTo>
                    <a:pt x="5700" y="7598"/>
                    <a:pt x="5773" y="7602"/>
                    <a:pt x="5846" y="7602"/>
                  </a:cubicBezTo>
                  <a:cubicBezTo>
                    <a:pt x="6207" y="7602"/>
                    <a:pt x="6567" y="7510"/>
                    <a:pt x="6927" y="7339"/>
                  </a:cubicBezTo>
                  <a:cubicBezTo>
                    <a:pt x="8274" y="6677"/>
                    <a:pt x="8228" y="4326"/>
                    <a:pt x="6996" y="2477"/>
                  </a:cubicBezTo>
                  <a:cubicBezTo>
                    <a:pt x="5777" y="685"/>
                    <a:pt x="4439" y="0"/>
                    <a:pt x="3282"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0"/>
            <p:cNvSpPr/>
            <p:nvPr/>
          </p:nvSpPr>
          <p:spPr>
            <a:xfrm>
              <a:off x="780775" y="1166425"/>
              <a:ext cx="53100" cy="40525"/>
            </a:xfrm>
            <a:custGeom>
              <a:avLst/>
              <a:gdLst/>
              <a:ahLst/>
              <a:cxnLst/>
              <a:rect l="l" t="t" r="r" b="b"/>
              <a:pathLst>
                <a:path w="2124" h="1621" extrusionOk="0">
                  <a:moveTo>
                    <a:pt x="2124" y="0"/>
                  </a:moveTo>
                  <a:lnTo>
                    <a:pt x="1530" y="320"/>
                  </a:lnTo>
                  <a:cubicBezTo>
                    <a:pt x="1348" y="434"/>
                    <a:pt x="1165" y="525"/>
                    <a:pt x="960" y="662"/>
                  </a:cubicBezTo>
                  <a:cubicBezTo>
                    <a:pt x="777" y="776"/>
                    <a:pt x="594" y="936"/>
                    <a:pt x="435" y="1073"/>
                  </a:cubicBezTo>
                  <a:cubicBezTo>
                    <a:pt x="275" y="1210"/>
                    <a:pt x="69" y="1370"/>
                    <a:pt x="1" y="1621"/>
                  </a:cubicBezTo>
                  <a:cubicBezTo>
                    <a:pt x="183" y="1461"/>
                    <a:pt x="366" y="1393"/>
                    <a:pt x="594" y="1301"/>
                  </a:cubicBezTo>
                  <a:cubicBezTo>
                    <a:pt x="800" y="1187"/>
                    <a:pt x="960" y="1050"/>
                    <a:pt x="1142" y="936"/>
                  </a:cubicBezTo>
                  <a:cubicBezTo>
                    <a:pt x="1507" y="708"/>
                    <a:pt x="1918" y="434"/>
                    <a:pt x="2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0"/>
            <p:cNvSpPr/>
            <p:nvPr/>
          </p:nvSpPr>
          <p:spPr>
            <a:xfrm>
              <a:off x="517150" y="1125900"/>
              <a:ext cx="37125" cy="55950"/>
            </a:xfrm>
            <a:custGeom>
              <a:avLst/>
              <a:gdLst/>
              <a:ahLst/>
              <a:cxnLst/>
              <a:rect l="l" t="t" r="r" b="b"/>
              <a:pathLst>
                <a:path w="1485" h="2238" extrusionOk="0">
                  <a:moveTo>
                    <a:pt x="1" y="1"/>
                  </a:moveTo>
                  <a:cubicBezTo>
                    <a:pt x="138" y="457"/>
                    <a:pt x="366" y="845"/>
                    <a:pt x="594" y="1210"/>
                  </a:cubicBezTo>
                  <a:cubicBezTo>
                    <a:pt x="845" y="1576"/>
                    <a:pt x="1119" y="1941"/>
                    <a:pt x="1484" y="2238"/>
                  </a:cubicBezTo>
                  <a:cubicBezTo>
                    <a:pt x="1347" y="1781"/>
                    <a:pt x="1142" y="1393"/>
                    <a:pt x="891" y="1028"/>
                  </a:cubicBezTo>
                  <a:cubicBezTo>
                    <a:pt x="640" y="663"/>
                    <a:pt x="366" y="29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a:off x="474350" y="1168125"/>
              <a:ext cx="54800" cy="39400"/>
            </a:xfrm>
            <a:custGeom>
              <a:avLst/>
              <a:gdLst/>
              <a:ahLst/>
              <a:cxnLst/>
              <a:rect l="l" t="t" r="r" b="b"/>
              <a:pathLst>
                <a:path w="2192" h="1576" extrusionOk="0">
                  <a:moveTo>
                    <a:pt x="1" y="1"/>
                  </a:moveTo>
                  <a:lnTo>
                    <a:pt x="1" y="1"/>
                  </a:lnTo>
                  <a:cubicBezTo>
                    <a:pt x="275" y="366"/>
                    <a:pt x="617" y="663"/>
                    <a:pt x="982" y="914"/>
                  </a:cubicBezTo>
                  <a:cubicBezTo>
                    <a:pt x="1370" y="1188"/>
                    <a:pt x="1735" y="1416"/>
                    <a:pt x="2192" y="1576"/>
                  </a:cubicBezTo>
                  <a:cubicBezTo>
                    <a:pt x="1895" y="1188"/>
                    <a:pt x="1553" y="914"/>
                    <a:pt x="1188" y="640"/>
                  </a:cubicBezTo>
                  <a:cubicBezTo>
                    <a:pt x="822" y="389"/>
                    <a:pt x="434" y="13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a:off x="755675" y="1432325"/>
              <a:ext cx="37125" cy="53675"/>
            </a:xfrm>
            <a:custGeom>
              <a:avLst/>
              <a:gdLst/>
              <a:ahLst/>
              <a:cxnLst/>
              <a:rect l="l" t="t" r="r" b="b"/>
              <a:pathLst>
                <a:path w="1485" h="2147" extrusionOk="0">
                  <a:moveTo>
                    <a:pt x="1" y="1"/>
                  </a:moveTo>
                  <a:cubicBezTo>
                    <a:pt x="138" y="435"/>
                    <a:pt x="366" y="823"/>
                    <a:pt x="594" y="1165"/>
                  </a:cubicBezTo>
                  <a:cubicBezTo>
                    <a:pt x="845" y="1530"/>
                    <a:pt x="1119" y="1873"/>
                    <a:pt x="1484" y="2146"/>
                  </a:cubicBezTo>
                  <a:cubicBezTo>
                    <a:pt x="1347" y="1713"/>
                    <a:pt x="1119" y="1325"/>
                    <a:pt x="891" y="982"/>
                  </a:cubicBezTo>
                  <a:cubicBezTo>
                    <a:pt x="640" y="617"/>
                    <a:pt x="366" y="27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0"/>
            <p:cNvSpPr/>
            <p:nvPr/>
          </p:nvSpPr>
          <p:spPr>
            <a:xfrm>
              <a:off x="780775" y="1404950"/>
              <a:ext cx="51950" cy="39975"/>
            </a:xfrm>
            <a:custGeom>
              <a:avLst/>
              <a:gdLst/>
              <a:ahLst/>
              <a:cxnLst/>
              <a:rect l="l" t="t" r="r" b="b"/>
              <a:pathLst>
                <a:path w="2078" h="1599" extrusionOk="0">
                  <a:moveTo>
                    <a:pt x="1" y="0"/>
                  </a:moveTo>
                  <a:cubicBezTo>
                    <a:pt x="183" y="411"/>
                    <a:pt x="549" y="731"/>
                    <a:pt x="891" y="982"/>
                  </a:cubicBezTo>
                  <a:cubicBezTo>
                    <a:pt x="1256" y="1233"/>
                    <a:pt x="1644" y="1438"/>
                    <a:pt x="2078" y="1598"/>
                  </a:cubicBezTo>
                  <a:cubicBezTo>
                    <a:pt x="1804" y="1233"/>
                    <a:pt x="1439" y="959"/>
                    <a:pt x="1096" y="708"/>
                  </a:cubicBezTo>
                  <a:cubicBezTo>
                    <a:pt x="731" y="457"/>
                    <a:pt x="389" y="2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0"/>
            <p:cNvSpPr/>
            <p:nvPr/>
          </p:nvSpPr>
          <p:spPr>
            <a:xfrm>
              <a:off x="755100" y="1127050"/>
              <a:ext cx="37125" cy="52525"/>
            </a:xfrm>
            <a:custGeom>
              <a:avLst/>
              <a:gdLst/>
              <a:ahLst/>
              <a:cxnLst/>
              <a:rect l="l" t="t" r="r" b="b"/>
              <a:pathLst>
                <a:path w="1485" h="2101" extrusionOk="0">
                  <a:moveTo>
                    <a:pt x="1484" y="0"/>
                  </a:moveTo>
                  <a:lnTo>
                    <a:pt x="1484" y="0"/>
                  </a:lnTo>
                  <a:cubicBezTo>
                    <a:pt x="1142" y="274"/>
                    <a:pt x="868" y="594"/>
                    <a:pt x="594" y="959"/>
                  </a:cubicBezTo>
                  <a:cubicBezTo>
                    <a:pt x="366" y="1301"/>
                    <a:pt x="138" y="1667"/>
                    <a:pt x="1" y="2100"/>
                  </a:cubicBezTo>
                  <a:cubicBezTo>
                    <a:pt x="366" y="1826"/>
                    <a:pt x="640" y="1507"/>
                    <a:pt x="891" y="1142"/>
                  </a:cubicBezTo>
                  <a:cubicBezTo>
                    <a:pt x="1142" y="799"/>
                    <a:pt x="1347" y="434"/>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a:off x="517150" y="1433475"/>
              <a:ext cx="35400" cy="51375"/>
            </a:xfrm>
            <a:custGeom>
              <a:avLst/>
              <a:gdLst/>
              <a:ahLst/>
              <a:cxnLst/>
              <a:rect l="l" t="t" r="r" b="b"/>
              <a:pathLst>
                <a:path w="1416" h="2055" extrusionOk="0">
                  <a:moveTo>
                    <a:pt x="1416" y="1"/>
                  </a:moveTo>
                  <a:lnTo>
                    <a:pt x="1416" y="1"/>
                  </a:lnTo>
                  <a:cubicBezTo>
                    <a:pt x="1051" y="274"/>
                    <a:pt x="799" y="594"/>
                    <a:pt x="571" y="936"/>
                  </a:cubicBezTo>
                  <a:cubicBezTo>
                    <a:pt x="343" y="1279"/>
                    <a:pt x="138" y="1644"/>
                    <a:pt x="1" y="2055"/>
                  </a:cubicBezTo>
                  <a:cubicBezTo>
                    <a:pt x="366" y="1804"/>
                    <a:pt x="617" y="1461"/>
                    <a:pt x="845" y="1119"/>
                  </a:cubicBezTo>
                  <a:cubicBezTo>
                    <a:pt x="1073" y="777"/>
                    <a:pt x="1279" y="41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a:off x="475500" y="1408375"/>
              <a:ext cx="51375" cy="35400"/>
            </a:xfrm>
            <a:custGeom>
              <a:avLst/>
              <a:gdLst/>
              <a:ahLst/>
              <a:cxnLst/>
              <a:rect l="l" t="t" r="r" b="b"/>
              <a:pathLst>
                <a:path w="2055" h="1416" extrusionOk="0">
                  <a:moveTo>
                    <a:pt x="2055" y="0"/>
                  </a:moveTo>
                  <a:cubicBezTo>
                    <a:pt x="1644" y="114"/>
                    <a:pt x="1279" y="320"/>
                    <a:pt x="936" y="571"/>
                  </a:cubicBezTo>
                  <a:cubicBezTo>
                    <a:pt x="594" y="799"/>
                    <a:pt x="251" y="1073"/>
                    <a:pt x="0" y="1415"/>
                  </a:cubicBezTo>
                  <a:cubicBezTo>
                    <a:pt x="411" y="1301"/>
                    <a:pt x="776" y="1073"/>
                    <a:pt x="1119" y="845"/>
                  </a:cubicBezTo>
                  <a:cubicBezTo>
                    <a:pt x="1461" y="594"/>
                    <a:pt x="1804" y="343"/>
                    <a:pt x="2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a:off x="359650" y="1034800"/>
              <a:ext cx="572375" cy="541375"/>
            </a:xfrm>
            <a:custGeom>
              <a:avLst/>
              <a:gdLst/>
              <a:ahLst/>
              <a:cxnLst/>
              <a:rect l="l" t="t" r="r" b="b"/>
              <a:pathLst>
                <a:path w="22895" h="21655" extrusionOk="0">
                  <a:moveTo>
                    <a:pt x="11831" y="1"/>
                  </a:moveTo>
                  <a:cubicBezTo>
                    <a:pt x="11677" y="1"/>
                    <a:pt x="11522" y="13"/>
                    <a:pt x="11368" y="38"/>
                  </a:cubicBezTo>
                  <a:cubicBezTo>
                    <a:pt x="9656" y="335"/>
                    <a:pt x="8720" y="1613"/>
                    <a:pt x="8515" y="3165"/>
                  </a:cubicBezTo>
                  <a:cubicBezTo>
                    <a:pt x="8423" y="3919"/>
                    <a:pt x="8492" y="4718"/>
                    <a:pt x="8697" y="5516"/>
                  </a:cubicBezTo>
                  <a:cubicBezTo>
                    <a:pt x="8971" y="6407"/>
                    <a:pt x="9245" y="6840"/>
                    <a:pt x="9450" y="7228"/>
                  </a:cubicBezTo>
                  <a:cubicBezTo>
                    <a:pt x="9565" y="7411"/>
                    <a:pt x="9656" y="7594"/>
                    <a:pt x="9724" y="7776"/>
                  </a:cubicBezTo>
                  <a:cubicBezTo>
                    <a:pt x="9861" y="8210"/>
                    <a:pt x="9702" y="8758"/>
                    <a:pt x="9177" y="8803"/>
                  </a:cubicBezTo>
                  <a:cubicBezTo>
                    <a:pt x="9146" y="8806"/>
                    <a:pt x="9115" y="8807"/>
                    <a:pt x="9082" y="8807"/>
                  </a:cubicBezTo>
                  <a:cubicBezTo>
                    <a:pt x="8848" y="8807"/>
                    <a:pt x="8564" y="8733"/>
                    <a:pt x="8264" y="8552"/>
                  </a:cubicBezTo>
                  <a:cubicBezTo>
                    <a:pt x="8241" y="8529"/>
                    <a:pt x="8195" y="8507"/>
                    <a:pt x="8172" y="8484"/>
                  </a:cubicBezTo>
                  <a:cubicBezTo>
                    <a:pt x="7161" y="7885"/>
                    <a:pt x="5997" y="7516"/>
                    <a:pt x="4868" y="7516"/>
                  </a:cubicBezTo>
                  <a:cubicBezTo>
                    <a:pt x="4620" y="7516"/>
                    <a:pt x="4374" y="7534"/>
                    <a:pt x="4132" y="7571"/>
                  </a:cubicBezTo>
                  <a:cubicBezTo>
                    <a:pt x="3584" y="7639"/>
                    <a:pt x="3037" y="7822"/>
                    <a:pt x="2557" y="8096"/>
                  </a:cubicBezTo>
                  <a:cubicBezTo>
                    <a:pt x="1" y="9534"/>
                    <a:pt x="526" y="13619"/>
                    <a:pt x="4132" y="14099"/>
                  </a:cubicBezTo>
                  <a:cubicBezTo>
                    <a:pt x="4360" y="14122"/>
                    <a:pt x="4594" y="14133"/>
                    <a:pt x="4837" y="14133"/>
                  </a:cubicBezTo>
                  <a:cubicBezTo>
                    <a:pt x="5079" y="14133"/>
                    <a:pt x="5330" y="14122"/>
                    <a:pt x="5593" y="14099"/>
                  </a:cubicBezTo>
                  <a:cubicBezTo>
                    <a:pt x="6506" y="13985"/>
                    <a:pt x="7373" y="13642"/>
                    <a:pt x="8172" y="13186"/>
                  </a:cubicBezTo>
                  <a:cubicBezTo>
                    <a:pt x="8241" y="13140"/>
                    <a:pt x="8286" y="13117"/>
                    <a:pt x="8355" y="13072"/>
                  </a:cubicBezTo>
                  <a:cubicBezTo>
                    <a:pt x="8564" y="12944"/>
                    <a:pt x="8844" y="12858"/>
                    <a:pt x="9095" y="12858"/>
                  </a:cubicBezTo>
                  <a:cubicBezTo>
                    <a:pt x="9338" y="12858"/>
                    <a:pt x="9555" y="12938"/>
                    <a:pt x="9656" y="13140"/>
                  </a:cubicBezTo>
                  <a:cubicBezTo>
                    <a:pt x="9702" y="13254"/>
                    <a:pt x="9747" y="13368"/>
                    <a:pt x="9770" y="13460"/>
                  </a:cubicBezTo>
                  <a:cubicBezTo>
                    <a:pt x="9770" y="13528"/>
                    <a:pt x="9770" y="13597"/>
                    <a:pt x="9747" y="13665"/>
                  </a:cubicBezTo>
                  <a:cubicBezTo>
                    <a:pt x="9679" y="14144"/>
                    <a:pt x="9610" y="14144"/>
                    <a:pt x="9450" y="14464"/>
                  </a:cubicBezTo>
                  <a:cubicBezTo>
                    <a:pt x="9359" y="14578"/>
                    <a:pt x="9245" y="14783"/>
                    <a:pt x="9108" y="15103"/>
                  </a:cubicBezTo>
                  <a:cubicBezTo>
                    <a:pt x="8537" y="16290"/>
                    <a:pt x="8378" y="17477"/>
                    <a:pt x="8515" y="18481"/>
                  </a:cubicBezTo>
                  <a:cubicBezTo>
                    <a:pt x="8782" y="20331"/>
                    <a:pt x="10036" y="21655"/>
                    <a:pt x="11693" y="21655"/>
                  </a:cubicBezTo>
                  <a:cubicBezTo>
                    <a:pt x="12019" y="21655"/>
                    <a:pt x="12361" y="21603"/>
                    <a:pt x="12714" y="21494"/>
                  </a:cubicBezTo>
                  <a:cubicBezTo>
                    <a:pt x="14130" y="21083"/>
                    <a:pt x="14883" y="19896"/>
                    <a:pt x="15065" y="18504"/>
                  </a:cubicBezTo>
                  <a:cubicBezTo>
                    <a:pt x="15134" y="18025"/>
                    <a:pt x="15134" y="17545"/>
                    <a:pt x="15065" y="17043"/>
                  </a:cubicBezTo>
                  <a:cubicBezTo>
                    <a:pt x="14883" y="15628"/>
                    <a:pt x="14404" y="14920"/>
                    <a:pt x="14107" y="14395"/>
                  </a:cubicBezTo>
                  <a:cubicBezTo>
                    <a:pt x="13970" y="14167"/>
                    <a:pt x="13856" y="13962"/>
                    <a:pt x="13833" y="13734"/>
                  </a:cubicBezTo>
                  <a:cubicBezTo>
                    <a:pt x="13791" y="13122"/>
                    <a:pt x="14041" y="12861"/>
                    <a:pt x="14512" y="12861"/>
                  </a:cubicBezTo>
                  <a:cubicBezTo>
                    <a:pt x="14550" y="12861"/>
                    <a:pt x="14590" y="12863"/>
                    <a:pt x="14632" y="12866"/>
                  </a:cubicBezTo>
                  <a:cubicBezTo>
                    <a:pt x="14746" y="12866"/>
                    <a:pt x="15065" y="12957"/>
                    <a:pt x="15294" y="13094"/>
                  </a:cubicBezTo>
                  <a:cubicBezTo>
                    <a:pt x="15317" y="13117"/>
                    <a:pt x="15362" y="13163"/>
                    <a:pt x="15408" y="13186"/>
                  </a:cubicBezTo>
                  <a:cubicBezTo>
                    <a:pt x="16527" y="13846"/>
                    <a:pt x="17676" y="14153"/>
                    <a:pt x="18712" y="14153"/>
                  </a:cubicBezTo>
                  <a:cubicBezTo>
                    <a:pt x="18965" y="14153"/>
                    <a:pt x="19211" y="14135"/>
                    <a:pt x="19448" y="14099"/>
                  </a:cubicBezTo>
                  <a:cubicBezTo>
                    <a:pt x="21479" y="13802"/>
                    <a:pt x="22895" y="12318"/>
                    <a:pt x="22575" y="10333"/>
                  </a:cubicBezTo>
                  <a:cubicBezTo>
                    <a:pt x="22324" y="8689"/>
                    <a:pt x="21023" y="7776"/>
                    <a:pt x="19448" y="7571"/>
                  </a:cubicBezTo>
                  <a:cubicBezTo>
                    <a:pt x="19218" y="7539"/>
                    <a:pt x="18982" y="7524"/>
                    <a:pt x="18744" y="7524"/>
                  </a:cubicBezTo>
                  <a:cubicBezTo>
                    <a:pt x="17776" y="7524"/>
                    <a:pt x="16757" y="7779"/>
                    <a:pt x="15842" y="8255"/>
                  </a:cubicBezTo>
                  <a:cubicBezTo>
                    <a:pt x="15682" y="8347"/>
                    <a:pt x="15545" y="8415"/>
                    <a:pt x="15408" y="8507"/>
                  </a:cubicBezTo>
                  <a:cubicBezTo>
                    <a:pt x="15134" y="8666"/>
                    <a:pt x="14906" y="8780"/>
                    <a:pt x="14655" y="8803"/>
                  </a:cubicBezTo>
                  <a:cubicBezTo>
                    <a:pt x="14609" y="8815"/>
                    <a:pt x="14569" y="8820"/>
                    <a:pt x="14532" y="8820"/>
                  </a:cubicBezTo>
                  <a:cubicBezTo>
                    <a:pt x="14495" y="8820"/>
                    <a:pt x="14461" y="8815"/>
                    <a:pt x="14426" y="8803"/>
                  </a:cubicBezTo>
                  <a:cubicBezTo>
                    <a:pt x="14107" y="8780"/>
                    <a:pt x="13947" y="8643"/>
                    <a:pt x="13856" y="8324"/>
                  </a:cubicBezTo>
                  <a:cubicBezTo>
                    <a:pt x="13764" y="7959"/>
                    <a:pt x="13879" y="7616"/>
                    <a:pt x="14130" y="7251"/>
                  </a:cubicBezTo>
                  <a:cubicBezTo>
                    <a:pt x="14130" y="7228"/>
                    <a:pt x="14130" y="7228"/>
                    <a:pt x="14130" y="7205"/>
                  </a:cubicBezTo>
                  <a:cubicBezTo>
                    <a:pt x="14906" y="5927"/>
                    <a:pt x="15111" y="3759"/>
                    <a:pt x="15111" y="3668"/>
                  </a:cubicBezTo>
                  <a:cubicBezTo>
                    <a:pt x="15088" y="3485"/>
                    <a:pt x="15088" y="3325"/>
                    <a:pt x="15065" y="3165"/>
                  </a:cubicBezTo>
                  <a:cubicBezTo>
                    <a:pt x="14817" y="1198"/>
                    <a:pt x="13347" y="1"/>
                    <a:pt x="11831" y="1"/>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a:off x="674075" y="1440900"/>
              <a:ext cx="12575" cy="78775"/>
            </a:xfrm>
            <a:custGeom>
              <a:avLst/>
              <a:gdLst/>
              <a:ahLst/>
              <a:cxnLst/>
              <a:rect l="l" t="t" r="r" b="b"/>
              <a:pathLst>
                <a:path w="503" h="3151" extrusionOk="0">
                  <a:moveTo>
                    <a:pt x="92" y="0"/>
                  </a:moveTo>
                  <a:cubicBezTo>
                    <a:pt x="1" y="548"/>
                    <a:pt x="46" y="1073"/>
                    <a:pt x="92" y="1598"/>
                  </a:cubicBezTo>
                  <a:cubicBezTo>
                    <a:pt x="137" y="2123"/>
                    <a:pt x="229" y="2648"/>
                    <a:pt x="434" y="3150"/>
                  </a:cubicBezTo>
                  <a:cubicBezTo>
                    <a:pt x="503" y="2625"/>
                    <a:pt x="480" y="2100"/>
                    <a:pt x="434" y="1575"/>
                  </a:cubicBezTo>
                  <a:cubicBezTo>
                    <a:pt x="366" y="1050"/>
                    <a:pt x="274" y="525"/>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a:off x="622725" y="1440900"/>
              <a:ext cx="12000" cy="78775"/>
            </a:xfrm>
            <a:custGeom>
              <a:avLst/>
              <a:gdLst/>
              <a:ahLst/>
              <a:cxnLst/>
              <a:rect l="l" t="t" r="r" b="b"/>
              <a:pathLst>
                <a:path w="480" h="3151" extrusionOk="0">
                  <a:moveTo>
                    <a:pt x="411" y="0"/>
                  </a:moveTo>
                  <a:cubicBezTo>
                    <a:pt x="206" y="525"/>
                    <a:pt x="114" y="1050"/>
                    <a:pt x="46" y="1575"/>
                  </a:cubicBezTo>
                  <a:cubicBezTo>
                    <a:pt x="23" y="1826"/>
                    <a:pt x="0" y="2100"/>
                    <a:pt x="0" y="2351"/>
                  </a:cubicBezTo>
                  <a:cubicBezTo>
                    <a:pt x="0" y="2625"/>
                    <a:pt x="0" y="2876"/>
                    <a:pt x="23" y="3150"/>
                  </a:cubicBezTo>
                  <a:cubicBezTo>
                    <a:pt x="251" y="2648"/>
                    <a:pt x="320" y="2123"/>
                    <a:pt x="411" y="1598"/>
                  </a:cubicBezTo>
                  <a:cubicBezTo>
                    <a:pt x="457" y="1073"/>
                    <a:pt x="480" y="548"/>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0"/>
            <p:cNvSpPr/>
            <p:nvPr/>
          </p:nvSpPr>
          <p:spPr>
            <a:xfrm>
              <a:off x="789350" y="1326400"/>
              <a:ext cx="78775" cy="11175"/>
            </a:xfrm>
            <a:custGeom>
              <a:avLst/>
              <a:gdLst/>
              <a:ahLst/>
              <a:cxnLst/>
              <a:rect l="l" t="t" r="r" b="b"/>
              <a:pathLst>
                <a:path w="3151" h="447" extrusionOk="0">
                  <a:moveTo>
                    <a:pt x="752" y="1"/>
                  </a:moveTo>
                  <a:cubicBezTo>
                    <a:pt x="505" y="1"/>
                    <a:pt x="255" y="18"/>
                    <a:pt x="0" y="61"/>
                  </a:cubicBezTo>
                  <a:cubicBezTo>
                    <a:pt x="525" y="243"/>
                    <a:pt x="1050" y="335"/>
                    <a:pt x="1575" y="403"/>
                  </a:cubicBezTo>
                  <a:cubicBezTo>
                    <a:pt x="1863" y="428"/>
                    <a:pt x="2151" y="446"/>
                    <a:pt x="2439" y="446"/>
                  </a:cubicBezTo>
                  <a:cubicBezTo>
                    <a:pt x="2676" y="446"/>
                    <a:pt x="2913" y="434"/>
                    <a:pt x="3150" y="403"/>
                  </a:cubicBezTo>
                  <a:cubicBezTo>
                    <a:pt x="2648" y="198"/>
                    <a:pt x="2123" y="107"/>
                    <a:pt x="1598" y="61"/>
                  </a:cubicBezTo>
                  <a:cubicBezTo>
                    <a:pt x="1317" y="24"/>
                    <a:pt x="1036" y="1"/>
                    <a:pt x="7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0"/>
            <p:cNvSpPr/>
            <p:nvPr/>
          </p:nvSpPr>
          <p:spPr>
            <a:xfrm>
              <a:off x="789350" y="1273750"/>
              <a:ext cx="78775" cy="11000"/>
            </a:xfrm>
            <a:custGeom>
              <a:avLst/>
              <a:gdLst/>
              <a:ahLst/>
              <a:cxnLst/>
              <a:rect l="l" t="t" r="r" b="b"/>
              <a:pathLst>
                <a:path w="3151" h="440" extrusionOk="0">
                  <a:moveTo>
                    <a:pt x="2439" y="1"/>
                  </a:moveTo>
                  <a:cubicBezTo>
                    <a:pt x="2151" y="1"/>
                    <a:pt x="1863" y="19"/>
                    <a:pt x="1575" y="44"/>
                  </a:cubicBezTo>
                  <a:cubicBezTo>
                    <a:pt x="1050" y="113"/>
                    <a:pt x="525" y="204"/>
                    <a:pt x="0" y="387"/>
                  </a:cubicBezTo>
                  <a:cubicBezTo>
                    <a:pt x="232" y="425"/>
                    <a:pt x="459" y="439"/>
                    <a:pt x="684" y="439"/>
                  </a:cubicBezTo>
                  <a:cubicBezTo>
                    <a:pt x="992" y="439"/>
                    <a:pt x="1295" y="413"/>
                    <a:pt x="1598" y="387"/>
                  </a:cubicBezTo>
                  <a:cubicBezTo>
                    <a:pt x="2123" y="318"/>
                    <a:pt x="2648" y="250"/>
                    <a:pt x="3150" y="44"/>
                  </a:cubicBezTo>
                  <a:cubicBezTo>
                    <a:pt x="2913" y="13"/>
                    <a:pt x="2676"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0"/>
            <p:cNvSpPr/>
            <p:nvPr/>
          </p:nvSpPr>
          <p:spPr>
            <a:xfrm>
              <a:off x="621575" y="1091100"/>
              <a:ext cx="13150" cy="79350"/>
            </a:xfrm>
            <a:custGeom>
              <a:avLst/>
              <a:gdLst/>
              <a:ahLst/>
              <a:cxnLst/>
              <a:rect l="l" t="t" r="r" b="b"/>
              <a:pathLst>
                <a:path w="526" h="3174" extrusionOk="0">
                  <a:moveTo>
                    <a:pt x="115" y="0"/>
                  </a:moveTo>
                  <a:cubicBezTo>
                    <a:pt x="1" y="548"/>
                    <a:pt x="46" y="1096"/>
                    <a:pt x="92" y="1621"/>
                  </a:cubicBezTo>
                  <a:cubicBezTo>
                    <a:pt x="160" y="2123"/>
                    <a:pt x="252" y="2648"/>
                    <a:pt x="457" y="3173"/>
                  </a:cubicBezTo>
                  <a:cubicBezTo>
                    <a:pt x="526" y="2625"/>
                    <a:pt x="503" y="2100"/>
                    <a:pt x="434" y="1575"/>
                  </a:cubicBezTo>
                  <a:cubicBezTo>
                    <a:pt x="366" y="1050"/>
                    <a:pt x="275" y="525"/>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0"/>
            <p:cNvSpPr/>
            <p:nvPr/>
          </p:nvSpPr>
          <p:spPr>
            <a:xfrm>
              <a:off x="675225" y="1091100"/>
              <a:ext cx="12000" cy="77050"/>
            </a:xfrm>
            <a:custGeom>
              <a:avLst/>
              <a:gdLst/>
              <a:ahLst/>
              <a:cxnLst/>
              <a:rect l="l" t="t" r="r" b="b"/>
              <a:pathLst>
                <a:path w="480" h="3082" extrusionOk="0">
                  <a:moveTo>
                    <a:pt x="434" y="0"/>
                  </a:moveTo>
                  <a:cubicBezTo>
                    <a:pt x="206" y="503"/>
                    <a:pt x="114" y="1028"/>
                    <a:pt x="46" y="1530"/>
                  </a:cubicBezTo>
                  <a:cubicBezTo>
                    <a:pt x="0" y="2055"/>
                    <a:pt x="0" y="2557"/>
                    <a:pt x="46" y="3082"/>
                  </a:cubicBezTo>
                  <a:cubicBezTo>
                    <a:pt x="251" y="2602"/>
                    <a:pt x="343" y="2078"/>
                    <a:pt x="411" y="1575"/>
                  </a:cubicBezTo>
                  <a:cubicBezTo>
                    <a:pt x="457" y="1050"/>
                    <a:pt x="480" y="548"/>
                    <a:pt x="4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0"/>
            <p:cNvSpPr/>
            <p:nvPr/>
          </p:nvSpPr>
          <p:spPr>
            <a:xfrm>
              <a:off x="441825" y="1273750"/>
              <a:ext cx="74775" cy="11000"/>
            </a:xfrm>
            <a:custGeom>
              <a:avLst/>
              <a:gdLst/>
              <a:ahLst/>
              <a:cxnLst/>
              <a:rect l="l" t="t" r="r" b="b"/>
              <a:pathLst>
                <a:path w="2991" h="440" extrusionOk="0">
                  <a:moveTo>
                    <a:pt x="698" y="1"/>
                  </a:moveTo>
                  <a:cubicBezTo>
                    <a:pt x="470" y="1"/>
                    <a:pt x="238" y="13"/>
                    <a:pt x="1" y="44"/>
                  </a:cubicBezTo>
                  <a:cubicBezTo>
                    <a:pt x="480" y="250"/>
                    <a:pt x="982" y="318"/>
                    <a:pt x="1484" y="387"/>
                  </a:cubicBezTo>
                  <a:cubicBezTo>
                    <a:pt x="1774" y="413"/>
                    <a:pt x="2064" y="439"/>
                    <a:pt x="2354" y="439"/>
                  </a:cubicBezTo>
                  <a:cubicBezTo>
                    <a:pt x="2566" y="439"/>
                    <a:pt x="2779" y="425"/>
                    <a:pt x="2991" y="387"/>
                  </a:cubicBezTo>
                  <a:cubicBezTo>
                    <a:pt x="2511" y="204"/>
                    <a:pt x="2009" y="113"/>
                    <a:pt x="1507" y="44"/>
                  </a:cubicBezTo>
                  <a:cubicBezTo>
                    <a:pt x="1244" y="19"/>
                    <a:pt x="974"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441825" y="1326400"/>
              <a:ext cx="74775" cy="11175"/>
            </a:xfrm>
            <a:custGeom>
              <a:avLst/>
              <a:gdLst/>
              <a:ahLst/>
              <a:cxnLst/>
              <a:rect l="l" t="t" r="r" b="b"/>
              <a:pathLst>
                <a:path w="2991" h="447" extrusionOk="0">
                  <a:moveTo>
                    <a:pt x="2281" y="1"/>
                  </a:moveTo>
                  <a:cubicBezTo>
                    <a:pt x="2015" y="1"/>
                    <a:pt x="1753" y="24"/>
                    <a:pt x="1484" y="61"/>
                  </a:cubicBezTo>
                  <a:cubicBezTo>
                    <a:pt x="982" y="107"/>
                    <a:pt x="480" y="198"/>
                    <a:pt x="1" y="403"/>
                  </a:cubicBezTo>
                  <a:cubicBezTo>
                    <a:pt x="227" y="434"/>
                    <a:pt x="459" y="446"/>
                    <a:pt x="688" y="446"/>
                  </a:cubicBezTo>
                  <a:cubicBezTo>
                    <a:pt x="967" y="446"/>
                    <a:pt x="1244" y="428"/>
                    <a:pt x="1507" y="403"/>
                  </a:cubicBezTo>
                  <a:cubicBezTo>
                    <a:pt x="2009" y="335"/>
                    <a:pt x="2511" y="243"/>
                    <a:pt x="2991" y="61"/>
                  </a:cubicBezTo>
                  <a:cubicBezTo>
                    <a:pt x="2747" y="18"/>
                    <a:pt x="2513" y="1"/>
                    <a:pt x="2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0"/>
            <p:cNvSpPr/>
            <p:nvPr/>
          </p:nvSpPr>
          <p:spPr>
            <a:xfrm>
              <a:off x="517150" y="1170925"/>
              <a:ext cx="276775" cy="269500"/>
            </a:xfrm>
            <a:custGeom>
              <a:avLst/>
              <a:gdLst/>
              <a:ahLst/>
              <a:cxnLst/>
              <a:rect l="l" t="t" r="r" b="b"/>
              <a:pathLst>
                <a:path w="11071" h="10780" extrusionOk="0">
                  <a:moveTo>
                    <a:pt x="5485" y="1"/>
                  </a:moveTo>
                  <a:cubicBezTo>
                    <a:pt x="5323" y="1"/>
                    <a:pt x="5171" y="109"/>
                    <a:pt x="5045" y="277"/>
                  </a:cubicBezTo>
                  <a:cubicBezTo>
                    <a:pt x="4908" y="437"/>
                    <a:pt x="4771" y="596"/>
                    <a:pt x="4657" y="802"/>
                  </a:cubicBezTo>
                  <a:cubicBezTo>
                    <a:pt x="4452" y="1190"/>
                    <a:pt x="4223" y="1578"/>
                    <a:pt x="4155" y="2034"/>
                  </a:cubicBezTo>
                  <a:cubicBezTo>
                    <a:pt x="4141" y="2106"/>
                    <a:pt x="4112" y="2134"/>
                    <a:pt x="4065" y="2134"/>
                  </a:cubicBezTo>
                  <a:cubicBezTo>
                    <a:pt x="3886" y="2134"/>
                    <a:pt x="3432" y="1719"/>
                    <a:pt x="2420" y="1646"/>
                  </a:cubicBezTo>
                  <a:cubicBezTo>
                    <a:pt x="2378" y="1643"/>
                    <a:pt x="2338" y="1641"/>
                    <a:pt x="2300" y="1641"/>
                  </a:cubicBezTo>
                  <a:cubicBezTo>
                    <a:pt x="1885" y="1641"/>
                    <a:pt x="1714" y="1869"/>
                    <a:pt x="1735" y="2308"/>
                  </a:cubicBezTo>
                  <a:cubicBezTo>
                    <a:pt x="1781" y="3062"/>
                    <a:pt x="1986" y="3290"/>
                    <a:pt x="2215" y="3906"/>
                  </a:cubicBezTo>
                  <a:cubicBezTo>
                    <a:pt x="2283" y="4066"/>
                    <a:pt x="2055" y="4066"/>
                    <a:pt x="1986" y="4089"/>
                  </a:cubicBezTo>
                  <a:cubicBezTo>
                    <a:pt x="1416" y="4271"/>
                    <a:pt x="868" y="4522"/>
                    <a:pt x="411" y="4910"/>
                  </a:cubicBezTo>
                  <a:cubicBezTo>
                    <a:pt x="1" y="5253"/>
                    <a:pt x="1" y="5549"/>
                    <a:pt x="411" y="5892"/>
                  </a:cubicBezTo>
                  <a:cubicBezTo>
                    <a:pt x="914" y="6280"/>
                    <a:pt x="1461" y="6577"/>
                    <a:pt x="2101" y="6691"/>
                  </a:cubicBezTo>
                  <a:cubicBezTo>
                    <a:pt x="2557" y="6805"/>
                    <a:pt x="1918" y="6919"/>
                    <a:pt x="1735" y="8403"/>
                  </a:cubicBezTo>
                  <a:cubicBezTo>
                    <a:pt x="1712" y="8699"/>
                    <a:pt x="1804" y="9087"/>
                    <a:pt x="2123" y="9087"/>
                  </a:cubicBezTo>
                  <a:cubicBezTo>
                    <a:pt x="2223" y="9093"/>
                    <a:pt x="2327" y="9098"/>
                    <a:pt x="2437" y="9098"/>
                  </a:cubicBezTo>
                  <a:cubicBezTo>
                    <a:pt x="2781" y="9098"/>
                    <a:pt x="3191" y="9044"/>
                    <a:pt x="3744" y="8768"/>
                  </a:cubicBezTo>
                  <a:cubicBezTo>
                    <a:pt x="3897" y="8689"/>
                    <a:pt x="3988" y="8650"/>
                    <a:pt x="4048" y="8650"/>
                  </a:cubicBezTo>
                  <a:cubicBezTo>
                    <a:pt x="4282" y="8650"/>
                    <a:pt x="4017" y="9256"/>
                    <a:pt x="4999" y="10457"/>
                  </a:cubicBezTo>
                  <a:cubicBezTo>
                    <a:pt x="5179" y="10682"/>
                    <a:pt x="5337" y="10779"/>
                    <a:pt x="5489" y="10779"/>
                  </a:cubicBezTo>
                  <a:cubicBezTo>
                    <a:pt x="5646" y="10779"/>
                    <a:pt x="5796" y="10676"/>
                    <a:pt x="5958" y="10503"/>
                  </a:cubicBezTo>
                  <a:cubicBezTo>
                    <a:pt x="6346" y="10069"/>
                    <a:pt x="6620" y="9544"/>
                    <a:pt x="6757" y="8996"/>
                  </a:cubicBezTo>
                  <a:cubicBezTo>
                    <a:pt x="6831" y="8737"/>
                    <a:pt x="6885" y="8658"/>
                    <a:pt x="6966" y="8658"/>
                  </a:cubicBezTo>
                  <a:cubicBezTo>
                    <a:pt x="7034" y="8658"/>
                    <a:pt x="7123" y="8715"/>
                    <a:pt x="7259" y="8768"/>
                  </a:cubicBezTo>
                  <a:cubicBezTo>
                    <a:pt x="7803" y="9010"/>
                    <a:pt x="8562" y="9091"/>
                    <a:pt x="8810" y="9091"/>
                  </a:cubicBezTo>
                  <a:cubicBezTo>
                    <a:pt x="8842" y="9091"/>
                    <a:pt x="8866" y="9090"/>
                    <a:pt x="8880" y="9087"/>
                  </a:cubicBezTo>
                  <a:cubicBezTo>
                    <a:pt x="9154" y="9087"/>
                    <a:pt x="9245" y="8836"/>
                    <a:pt x="9245" y="8562"/>
                  </a:cubicBezTo>
                  <a:cubicBezTo>
                    <a:pt x="9245" y="7878"/>
                    <a:pt x="9017" y="7490"/>
                    <a:pt x="8788" y="6919"/>
                  </a:cubicBezTo>
                  <a:cubicBezTo>
                    <a:pt x="8629" y="6554"/>
                    <a:pt x="8994" y="6942"/>
                    <a:pt x="10318" y="6052"/>
                  </a:cubicBezTo>
                  <a:cubicBezTo>
                    <a:pt x="10728" y="5801"/>
                    <a:pt x="11071" y="5458"/>
                    <a:pt x="10751" y="5093"/>
                  </a:cubicBezTo>
                  <a:cubicBezTo>
                    <a:pt x="10363" y="4614"/>
                    <a:pt x="9313" y="4111"/>
                    <a:pt x="8834" y="4043"/>
                  </a:cubicBezTo>
                  <a:cubicBezTo>
                    <a:pt x="8743" y="4043"/>
                    <a:pt x="8743" y="3975"/>
                    <a:pt x="8765" y="3906"/>
                  </a:cubicBezTo>
                  <a:cubicBezTo>
                    <a:pt x="8925" y="3518"/>
                    <a:pt x="9336" y="2765"/>
                    <a:pt x="9222" y="2034"/>
                  </a:cubicBezTo>
                  <a:cubicBezTo>
                    <a:pt x="9222" y="1920"/>
                    <a:pt x="9154" y="1783"/>
                    <a:pt x="9039" y="1738"/>
                  </a:cubicBezTo>
                  <a:cubicBezTo>
                    <a:pt x="8927" y="1681"/>
                    <a:pt x="8814" y="1640"/>
                    <a:pt x="8701" y="1640"/>
                  </a:cubicBezTo>
                  <a:cubicBezTo>
                    <a:pt x="8677" y="1640"/>
                    <a:pt x="8653" y="1642"/>
                    <a:pt x="8629" y="1646"/>
                  </a:cubicBezTo>
                  <a:cubicBezTo>
                    <a:pt x="7716" y="1760"/>
                    <a:pt x="7944" y="1715"/>
                    <a:pt x="7099" y="2080"/>
                  </a:cubicBezTo>
                  <a:cubicBezTo>
                    <a:pt x="7043" y="2104"/>
                    <a:pt x="6995" y="2120"/>
                    <a:pt x="6954" y="2120"/>
                  </a:cubicBezTo>
                  <a:cubicBezTo>
                    <a:pt x="6881" y="2120"/>
                    <a:pt x="6832" y="2068"/>
                    <a:pt x="6803" y="1920"/>
                  </a:cubicBezTo>
                  <a:cubicBezTo>
                    <a:pt x="6688" y="1418"/>
                    <a:pt x="6255" y="528"/>
                    <a:pt x="5798" y="140"/>
                  </a:cubicBezTo>
                  <a:cubicBezTo>
                    <a:pt x="5693" y="43"/>
                    <a:pt x="5587" y="1"/>
                    <a:pt x="5485" y="1"/>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0"/>
            <p:cNvSpPr/>
            <p:nvPr/>
          </p:nvSpPr>
          <p:spPr>
            <a:xfrm>
              <a:off x="602175" y="1253725"/>
              <a:ext cx="105575" cy="103900"/>
            </a:xfrm>
            <a:custGeom>
              <a:avLst/>
              <a:gdLst/>
              <a:ahLst/>
              <a:cxnLst/>
              <a:rect l="l" t="t" r="r" b="b"/>
              <a:pathLst>
                <a:path w="4223" h="4156" extrusionOk="0">
                  <a:moveTo>
                    <a:pt x="2138" y="0"/>
                  </a:moveTo>
                  <a:cubicBezTo>
                    <a:pt x="2125" y="0"/>
                    <a:pt x="2113" y="0"/>
                    <a:pt x="2100" y="1"/>
                  </a:cubicBezTo>
                  <a:cubicBezTo>
                    <a:pt x="914" y="1"/>
                    <a:pt x="1" y="914"/>
                    <a:pt x="1" y="2078"/>
                  </a:cubicBezTo>
                  <a:cubicBezTo>
                    <a:pt x="1" y="3265"/>
                    <a:pt x="959" y="4155"/>
                    <a:pt x="2078" y="4155"/>
                  </a:cubicBezTo>
                  <a:cubicBezTo>
                    <a:pt x="2092" y="4155"/>
                    <a:pt x="2105" y="4155"/>
                    <a:pt x="2119" y="4155"/>
                  </a:cubicBezTo>
                  <a:cubicBezTo>
                    <a:pt x="3264" y="4155"/>
                    <a:pt x="4178" y="3228"/>
                    <a:pt x="4178" y="2078"/>
                  </a:cubicBezTo>
                  <a:cubicBezTo>
                    <a:pt x="4223" y="994"/>
                    <a:pt x="3241" y="0"/>
                    <a:pt x="2138"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Content Placeholder 2">
            <a:extLst>
              <a:ext uri="{FF2B5EF4-FFF2-40B4-BE49-F238E27FC236}">
                <a16:creationId xmlns:a16="http://schemas.microsoft.com/office/drawing/2014/main" id="{E1E434A1-5324-6C1B-6B47-E3F526440F01}"/>
              </a:ext>
            </a:extLst>
          </p:cNvPr>
          <p:cNvSpPr txBox="1">
            <a:spLocks/>
          </p:cNvSpPr>
          <p:nvPr/>
        </p:nvSpPr>
        <p:spPr>
          <a:xfrm>
            <a:off x="1003248" y="2143364"/>
            <a:ext cx="7311675" cy="236401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ClrTx/>
              <a:buFont typeface="Arial" charset="0"/>
              <a:buNone/>
              <a:defRPr/>
            </a:pPr>
            <a:r>
              <a:rPr lang="en-US" sz="2200" b="1">
                <a:solidFill>
                  <a:schemeClr val="accent4">
                    <a:lumMod val="20000"/>
                    <a:lumOff val="80000"/>
                  </a:schemeClr>
                </a:solidFill>
                <a:latin typeface="UTM Avo" panose="02040603050506020204" pitchFamily="18" charset="0"/>
                <a:cs typeface="Arial" panose="020B0604020202020204" pitchFamily="34" charset="0"/>
              </a:rPr>
              <a:t>   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tự do, đồng bào ai cũng có cơm ăn, áo mặc, ai cũng được học hành.”</a:t>
            </a:r>
          </a:p>
          <a:p>
            <a:pPr marL="0" indent="0" algn="r">
              <a:lnSpc>
                <a:spcPct val="100000"/>
              </a:lnSpc>
              <a:spcBef>
                <a:spcPts val="600"/>
              </a:spcBef>
              <a:spcAft>
                <a:spcPts val="600"/>
              </a:spcAft>
              <a:buClrTx/>
              <a:buFont typeface="Arial" charset="0"/>
              <a:buNone/>
              <a:defRPr/>
            </a:pPr>
            <a:r>
              <a:rPr lang="en-US" sz="2200" b="1">
                <a:solidFill>
                  <a:schemeClr val="accent4">
                    <a:lumMod val="20000"/>
                    <a:lumOff val="80000"/>
                  </a:schemeClr>
                </a:solidFill>
                <a:latin typeface="UTM Avo" panose="02040603050506020204" pitchFamily="18" charset="0"/>
                <a:cs typeface="Arial" panose="020B0604020202020204" pitchFamily="34" charset="0"/>
              </a:rPr>
              <a:t>Theo Trường Chinh</a:t>
            </a:r>
            <a:endParaRPr lang="en-US" sz="2200" b="1" dirty="0">
              <a:solidFill>
                <a:schemeClr val="accent4">
                  <a:lumMod val="20000"/>
                  <a:lumOff val="80000"/>
                </a:schemeClr>
              </a:solidFill>
              <a:latin typeface="UTM Avo" panose="02040603050506020204" pitchFamily="18"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B6182778-D920-024C-7F55-3E0832C6F63C}"/>
              </a:ext>
            </a:extLst>
          </p:cNvPr>
          <p:cNvSpPr/>
          <p:nvPr/>
        </p:nvSpPr>
        <p:spPr>
          <a:xfrm>
            <a:off x="1003249" y="2041706"/>
            <a:ext cx="2817638" cy="37987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E9980504-C3EA-0F85-7B7E-25B6BF70B106}"/>
              </a:ext>
            </a:extLst>
          </p:cNvPr>
          <p:cNvSpPr/>
          <p:nvPr/>
        </p:nvSpPr>
        <p:spPr>
          <a:xfrm>
            <a:off x="7060709" y="2716620"/>
            <a:ext cx="1359834" cy="37987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0AB2C23A-710A-90F4-C1F4-0701EFFFCCFC}"/>
              </a:ext>
            </a:extLst>
          </p:cNvPr>
          <p:cNvSpPr/>
          <p:nvPr/>
        </p:nvSpPr>
        <p:spPr>
          <a:xfrm>
            <a:off x="1003248" y="3101378"/>
            <a:ext cx="7311675" cy="1371107"/>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106035B0-E601-FF14-53F2-0C3FF2298077}"/>
              </a:ext>
            </a:extLst>
          </p:cNvPr>
          <p:cNvSpPr/>
          <p:nvPr/>
        </p:nvSpPr>
        <p:spPr>
          <a:xfrm>
            <a:off x="3172303" y="186430"/>
            <a:ext cx="1191105" cy="471145"/>
          </a:xfrm>
          <a:prstGeom prst="round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FE8B98D2-A44F-0660-4FF9-09BAC8D1ADCA}"/>
              </a:ext>
            </a:extLst>
          </p:cNvPr>
          <p:cNvSpPr/>
          <p:nvPr/>
        </p:nvSpPr>
        <p:spPr>
          <a:xfrm>
            <a:off x="4780593" y="196487"/>
            <a:ext cx="771122" cy="461089"/>
          </a:xfrm>
          <a:prstGeom prst="round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44"/>
                                        </p:tgtEl>
                                        <p:attrNameLst>
                                          <p:attrName>style.visibility</p:attrName>
                                        </p:attrNameLst>
                                      </p:cBhvr>
                                      <p:to>
                                        <p:strVal val="visible"/>
                                      </p:to>
                                    </p:set>
                                    <p:anim calcmode="lin" valueType="num">
                                      <p:cBhvr>
                                        <p:cTn id="7" dur="500" fill="hold"/>
                                        <p:tgtEl>
                                          <p:spTgt spid="1444"/>
                                        </p:tgtEl>
                                        <p:attrNameLst>
                                          <p:attrName>ppt_w</p:attrName>
                                        </p:attrNameLst>
                                      </p:cBhvr>
                                      <p:tavLst>
                                        <p:tav tm="0">
                                          <p:val>
                                            <p:fltVal val="0"/>
                                          </p:val>
                                        </p:tav>
                                        <p:tav tm="100000">
                                          <p:val>
                                            <p:strVal val="#ppt_w"/>
                                          </p:val>
                                        </p:tav>
                                      </p:tavLst>
                                    </p:anim>
                                    <p:anim calcmode="lin" valueType="num">
                                      <p:cBhvr>
                                        <p:cTn id="8" dur="500" fill="hold"/>
                                        <p:tgtEl>
                                          <p:spTgt spid="1444"/>
                                        </p:tgtEl>
                                        <p:attrNameLst>
                                          <p:attrName>ppt_h</p:attrName>
                                        </p:attrNameLst>
                                      </p:cBhvr>
                                      <p:tavLst>
                                        <p:tav tm="0">
                                          <p:val>
                                            <p:fltVal val="0"/>
                                          </p:val>
                                        </p:tav>
                                        <p:tav tm="100000">
                                          <p:val>
                                            <p:strVal val="#ppt_h"/>
                                          </p:val>
                                        </p:tav>
                                      </p:tavLst>
                                    </p:anim>
                                    <p:animEffect transition="in" filter="fade">
                                      <p:cBhvr>
                                        <p:cTn id="9" dur="500"/>
                                        <p:tgtEl>
                                          <p:spTgt spid="144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outHorizont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barn(inVertical)">
                                      <p:cBhvr>
                                        <p:cTn id="33" dur="500"/>
                                        <p:tgtEl>
                                          <p:spTgt spid="5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barn(inVertical)">
                                      <p:cBhvr>
                                        <p:cTn id="38" dur="500"/>
                                        <p:tgtEl>
                                          <p:spTgt spid="51"/>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inVertical)">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44" grpId="1" animBg="1"/>
      <p:bldP spid="31" grpId="0"/>
      <p:bldP spid="50" grpId="0" animBg="1"/>
      <p:bldP spid="51" grpId="0" animBg="1"/>
      <p:bldP spid="52" grpId="0" animBg="1"/>
      <p:bldP spid="53"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grpSp>
        <p:nvGrpSpPr>
          <p:cNvPr id="1480" name="Google Shape;1480;p31"/>
          <p:cNvGrpSpPr/>
          <p:nvPr/>
        </p:nvGrpSpPr>
        <p:grpSpPr>
          <a:xfrm>
            <a:off x="8164161" y="-5460"/>
            <a:ext cx="1015605" cy="987580"/>
            <a:chOff x="2044075" y="4503875"/>
            <a:chExt cx="440075" cy="427950"/>
          </a:xfrm>
        </p:grpSpPr>
        <p:sp>
          <p:nvSpPr>
            <p:cNvPr id="1481" name="Google Shape;1481;p31"/>
            <p:cNvSpPr/>
            <p:nvPr/>
          </p:nvSpPr>
          <p:spPr>
            <a:xfrm>
              <a:off x="2212975" y="4503875"/>
              <a:ext cx="172450" cy="124250"/>
            </a:xfrm>
            <a:custGeom>
              <a:avLst/>
              <a:gdLst/>
              <a:ahLst/>
              <a:cxnLst/>
              <a:rect l="l" t="t" r="r" b="b"/>
              <a:pathLst>
                <a:path w="6898" h="4970" extrusionOk="0">
                  <a:moveTo>
                    <a:pt x="4656" y="1"/>
                  </a:moveTo>
                  <a:lnTo>
                    <a:pt x="4091" y="1976"/>
                  </a:lnTo>
                  <a:lnTo>
                    <a:pt x="0" y="2900"/>
                  </a:lnTo>
                  <a:lnTo>
                    <a:pt x="32" y="3010"/>
                  </a:lnTo>
                  <a:lnTo>
                    <a:pt x="4107" y="2101"/>
                  </a:lnTo>
                  <a:lnTo>
                    <a:pt x="6819" y="4969"/>
                  </a:lnTo>
                  <a:lnTo>
                    <a:pt x="6897" y="4891"/>
                  </a:lnTo>
                  <a:lnTo>
                    <a:pt x="4201" y="2023"/>
                  </a:lnTo>
                  <a:lnTo>
                    <a:pt x="4765" y="32"/>
                  </a:lnTo>
                  <a:lnTo>
                    <a:pt x="465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185550" y="4570100"/>
              <a:ext cx="218675" cy="107400"/>
            </a:xfrm>
            <a:custGeom>
              <a:avLst/>
              <a:gdLst/>
              <a:ahLst/>
              <a:cxnLst/>
              <a:rect l="l" t="t" r="r" b="b"/>
              <a:pathLst>
                <a:path w="8747" h="4296" extrusionOk="0">
                  <a:moveTo>
                    <a:pt x="141" y="863"/>
                  </a:moveTo>
                  <a:lnTo>
                    <a:pt x="0" y="1333"/>
                  </a:lnTo>
                  <a:cubicBezTo>
                    <a:pt x="0" y="1333"/>
                    <a:pt x="47" y="1317"/>
                    <a:pt x="141" y="1302"/>
                  </a:cubicBezTo>
                  <a:lnTo>
                    <a:pt x="141" y="1302"/>
                  </a:lnTo>
                  <a:cubicBezTo>
                    <a:pt x="376" y="2164"/>
                    <a:pt x="1865" y="3183"/>
                    <a:pt x="3825" y="3731"/>
                  </a:cubicBezTo>
                  <a:lnTo>
                    <a:pt x="3825" y="3731"/>
                  </a:lnTo>
                  <a:cubicBezTo>
                    <a:pt x="5784" y="4295"/>
                    <a:pt x="7586" y="4233"/>
                    <a:pt x="8245" y="3621"/>
                  </a:cubicBezTo>
                  <a:lnTo>
                    <a:pt x="8245" y="3621"/>
                  </a:lnTo>
                  <a:cubicBezTo>
                    <a:pt x="8307" y="3684"/>
                    <a:pt x="8355" y="3731"/>
                    <a:pt x="8355" y="3731"/>
                  </a:cubicBezTo>
                  <a:lnTo>
                    <a:pt x="8355" y="3731"/>
                  </a:lnTo>
                  <a:lnTo>
                    <a:pt x="8480" y="3261"/>
                  </a:lnTo>
                  <a:cubicBezTo>
                    <a:pt x="8746" y="2336"/>
                    <a:pt x="7101" y="1051"/>
                    <a:pt x="4796" y="392"/>
                  </a:cubicBezTo>
                  <a:lnTo>
                    <a:pt x="4796" y="392"/>
                  </a:lnTo>
                  <a:cubicBezTo>
                    <a:pt x="3887" y="126"/>
                    <a:pt x="3010" y="1"/>
                    <a:pt x="2273" y="1"/>
                  </a:cubicBezTo>
                  <a:lnTo>
                    <a:pt x="2273" y="1"/>
                  </a:lnTo>
                  <a:cubicBezTo>
                    <a:pt x="1129" y="1"/>
                    <a:pt x="298" y="298"/>
                    <a:pt x="141" y="863"/>
                  </a:cubicBezTo>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044075" y="4580675"/>
              <a:ext cx="440075" cy="311175"/>
            </a:xfrm>
            <a:custGeom>
              <a:avLst/>
              <a:gdLst/>
              <a:ahLst/>
              <a:cxnLst/>
              <a:rect l="l" t="t" r="r" b="b"/>
              <a:pathLst>
                <a:path w="17603" h="12447" extrusionOk="0">
                  <a:moveTo>
                    <a:pt x="5832" y="330"/>
                  </a:moveTo>
                  <a:cubicBezTo>
                    <a:pt x="5832" y="330"/>
                    <a:pt x="1" y="3167"/>
                    <a:pt x="3041" y="10048"/>
                  </a:cubicBezTo>
                  <a:lnTo>
                    <a:pt x="3041" y="10048"/>
                  </a:lnTo>
                  <a:lnTo>
                    <a:pt x="7211" y="11255"/>
                  </a:lnTo>
                  <a:lnTo>
                    <a:pt x="11380" y="12446"/>
                  </a:lnTo>
                  <a:cubicBezTo>
                    <a:pt x="17603" y="8230"/>
                    <a:pt x="14170" y="2728"/>
                    <a:pt x="14170" y="2728"/>
                  </a:cubicBezTo>
                  <a:lnTo>
                    <a:pt x="14170" y="2728"/>
                  </a:lnTo>
                  <a:cubicBezTo>
                    <a:pt x="13387" y="1788"/>
                    <a:pt x="12054" y="832"/>
                    <a:pt x="10549" y="377"/>
                  </a:cubicBezTo>
                  <a:lnTo>
                    <a:pt x="10549" y="377"/>
                  </a:lnTo>
                  <a:cubicBezTo>
                    <a:pt x="9734" y="126"/>
                    <a:pt x="8872" y="1"/>
                    <a:pt x="8042" y="1"/>
                  </a:cubicBezTo>
                  <a:lnTo>
                    <a:pt x="8042" y="1"/>
                  </a:lnTo>
                  <a:cubicBezTo>
                    <a:pt x="7227" y="1"/>
                    <a:pt x="6458" y="126"/>
                    <a:pt x="5832" y="330"/>
                  </a:cubicBezTo>
                </a:path>
              </a:pathLst>
            </a:custGeom>
            <a:solidFill>
              <a:srgbClr val="E64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2044075" y="4580675"/>
              <a:ext cx="440075" cy="311175"/>
            </a:xfrm>
            <a:custGeom>
              <a:avLst/>
              <a:gdLst/>
              <a:ahLst/>
              <a:cxnLst/>
              <a:rect l="l" t="t" r="r" b="b"/>
              <a:pathLst>
                <a:path w="17603" h="12447" extrusionOk="0">
                  <a:moveTo>
                    <a:pt x="5832" y="330"/>
                  </a:moveTo>
                  <a:cubicBezTo>
                    <a:pt x="5832" y="330"/>
                    <a:pt x="1" y="3167"/>
                    <a:pt x="3041" y="10048"/>
                  </a:cubicBezTo>
                  <a:lnTo>
                    <a:pt x="3041" y="10048"/>
                  </a:lnTo>
                  <a:lnTo>
                    <a:pt x="11380" y="12446"/>
                  </a:lnTo>
                  <a:cubicBezTo>
                    <a:pt x="17603" y="8230"/>
                    <a:pt x="14170" y="2728"/>
                    <a:pt x="14170" y="2728"/>
                  </a:cubicBezTo>
                  <a:lnTo>
                    <a:pt x="14170" y="2728"/>
                  </a:lnTo>
                  <a:cubicBezTo>
                    <a:pt x="13402" y="1788"/>
                    <a:pt x="12054" y="832"/>
                    <a:pt x="10549" y="377"/>
                  </a:cubicBezTo>
                  <a:lnTo>
                    <a:pt x="10549" y="377"/>
                  </a:lnTo>
                  <a:cubicBezTo>
                    <a:pt x="9970" y="189"/>
                    <a:pt x="9343" y="79"/>
                    <a:pt x="8747" y="32"/>
                  </a:cubicBezTo>
                  <a:lnTo>
                    <a:pt x="8747" y="32"/>
                  </a:lnTo>
                  <a:cubicBezTo>
                    <a:pt x="8512" y="17"/>
                    <a:pt x="8277" y="1"/>
                    <a:pt x="8042" y="1"/>
                  </a:cubicBezTo>
                  <a:lnTo>
                    <a:pt x="8042" y="1"/>
                  </a:lnTo>
                  <a:cubicBezTo>
                    <a:pt x="7227" y="1"/>
                    <a:pt x="6458" y="126"/>
                    <a:pt x="5832" y="330"/>
                  </a:cubicBezTo>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2098550" y="4598525"/>
              <a:ext cx="323300" cy="265500"/>
            </a:xfrm>
            <a:custGeom>
              <a:avLst/>
              <a:gdLst/>
              <a:ahLst/>
              <a:cxnLst/>
              <a:rect l="l" t="t" r="r" b="b"/>
              <a:pathLst>
                <a:path w="12932" h="10620" extrusionOk="0">
                  <a:moveTo>
                    <a:pt x="4173" y="1"/>
                  </a:moveTo>
                  <a:cubicBezTo>
                    <a:pt x="3719" y="1"/>
                    <a:pt x="3304" y="28"/>
                    <a:pt x="2932" y="71"/>
                  </a:cubicBezTo>
                  <a:cubicBezTo>
                    <a:pt x="2869" y="102"/>
                    <a:pt x="2806" y="165"/>
                    <a:pt x="2728" y="212"/>
                  </a:cubicBezTo>
                  <a:cubicBezTo>
                    <a:pt x="3154" y="153"/>
                    <a:pt x="3643" y="113"/>
                    <a:pt x="4186" y="113"/>
                  </a:cubicBezTo>
                  <a:cubicBezTo>
                    <a:pt x="5399" y="113"/>
                    <a:pt x="6881" y="314"/>
                    <a:pt x="8527" y="964"/>
                  </a:cubicBezTo>
                  <a:cubicBezTo>
                    <a:pt x="10706" y="1810"/>
                    <a:pt x="11944" y="2782"/>
                    <a:pt x="12634" y="3550"/>
                  </a:cubicBezTo>
                  <a:cubicBezTo>
                    <a:pt x="12603" y="3456"/>
                    <a:pt x="12587" y="3362"/>
                    <a:pt x="12556" y="3268"/>
                  </a:cubicBezTo>
                  <a:cubicBezTo>
                    <a:pt x="11819" y="2531"/>
                    <a:pt x="10596" y="1638"/>
                    <a:pt x="8574" y="854"/>
                  </a:cubicBezTo>
                  <a:cubicBezTo>
                    <a:pt x="6903" y="202"/>
                    <a:pt x="5399" y="1"/>
                    <a:pt x="4173" y="1"/>
                  </a:cubicBezTo>
                  <a:close/>
                  <a:moveTo>
                    <a:pt x="3779" y="1423"/>
                  </a:moveTo>
                  <a:cubicBezTo>
                    <a:pt x="2683" y="1423"/>
                    <a:pt x="1808" y="1584"/>
                    <a:pt x="1239" y="1732"/>
                  </a:cubicBezTo>
                  <a:cubicBezTo>
                    <a:pt x="1192" y="1779"/>
                    <a:pt x="1160" y="1826"/>
                    <a:pt x="1129" y="1873"/>
                  </a:cubicBezTo>
                  <a:cubicBezTo>
                    <a:pt x="1679" y="1720"/>
                    <a:pt x="2583" y="1538"/>
                    <a:pt x="3743" y="1538"/>
                  </a:cubicBezTo>
                  <a:cubicBezTo>
                    <a:pt x="4962" y="1538"/>
                    <a:pt x="6464" y="1740"/>
                    <a:pt x="8135" y="2390"/>
                  </a:cubicBezTo>
                  <a:cubicBezTo>
                    <a:pt x="11396" y="3660"/>
                    <a:pt x="12556" y="5212"/>
                    <a:pt x="12932" y="5917"/>
                  </a:cubicBezTo>
                  <a:cubicBezTo>
                    <a:pt x="12932" y="5839"/>
                    <a:pt x="12932" y="5760"/>
                    <a:pt x="12932" y="5666"/>
                  </a:cubicBezTo>
                  <a:cubicBezTo>
                    <a:pt x="12461" y="4883"/>
                    <a:pt x="11239" y="3472"/>
                    <a:pt x="8182" y="2281"/>
                  </a:cubicBezTo>
                  <a:cubicBezTo>
                    <a:pt x="6517" y="1626"/>
                    <a:pt x="5009" y="1423"/>
                    <a:pt x="3779" y="1423"/>
                  </a:cubicBezTo>
                  <a:close/>
                  <a:moveTo>
                    <a:pt x="3359" y="2851"/>
                  </a:moveTo>
                  <a:cubicBezTo>
                    <a:pt x="1929" y="2851"/>
                    <a:pt x="880" y="3124"/>
                    <a:pt x="392" y="3284"/>
                  </a:cubicBezTo>
                  <a:cubicBezTo>
                    <a:pt x="377" y="3331"/>
                    <a:pt x="345" y="3378"/>
                    <a:pt x="330" y="3425"/>
                  </a:cubicBezTo>
                  <a:cubicBezTo>
                    <a:pt x="755" y="3277"/>
                    <a:pt x="1836" y="2966"/>
                    <a:pt x="3353" y="2966"/>
                  </a:cubicBezTo>
                  <a:cubicBezTo>
                    <a:pt x="4572" y="2966"/>
                    <a:pt x="6074" y="3167"/>
                    <a:pt x="7744" y="3817"/>
                  </a:cubicBezTo>
                  <a:cubicBezTo>
                    <a:pt x="11349" y="5227"/>
                    <a:pt x="12383" y="6983"/>
                    <a:pt x="12634" y="7547"/>
                  </a:cubicBezTo>
                  <a:cubicBezTo>
                    <a:pt x="12650" y="7485"/>
                    <a:pt x="12665" y="7422"/>
                    <a:pt x="12681" y="7359"/>
                  </a:cubicBezTo>
                  <a:cubicBezTo>
                    <a:pt x="12352" y="6669"/>
                    <a:pt x="11223" y="5055"/>
                    <a:pt x="7791" y="3707"/>
                  </a:cubicBezTo>
                  <a:cubicBezTo>
                    <a:pt x="6107" y="3054"/>
                    <a:pt x="4591" y="2851"/>
                    <a:pt x="3359" y="2851"/>
                  </a:cubicBezTo>
                  <a:close/>
                  <a:moveTo>
                    <a:pt x="2973" y="4277"/>
                  </a:moveTo>
                  <a:cubicBezTo>
                    <a:pt x="1578" y="4277"/>
                    <a:pt x="539" y="4536"/>
                    <a:pt x="32" y="4694"/>
                  </a:cubicBezTo>
                  <a:cubicBezTo>
                    <a:pt x="32" y="4741"/>
                    <a:pt x="32" y="4789"/>
                    <a:pt x="16" y="4836"/>
                  </a:cubicBezTo>
                  <a:cubicBezTo>
                    <a:pt x="491" y="4674"/>
                    <a:pt x="1540" y="4394"/>
                    <a:pt x="2976" y="4394"/>
                  </a:cubicBezTo>
                  <a:cubicBezTo>
                    <a:pt x="4193" y="4394"/>
                    <a:pt x="5690" y="4596"/>
                    <a:pt x="7352" y="5243"/>
                  </a:cubicBezTo>
                  <a:cubicBezTo>
                    <a:pt x="10534" y="6481"/>
                    <a:pt x="11709" y="8002"/>
                    <a:pt x="12117" y="8723"/>
                  </a:cubicBezTo>
                  <a:cubicBezTo>
                    <a:pt x="12132" y="8676"/>
                    <a:pt x="12164" y="8629"/>
                    <a:pt x="12179" y="8582"/>
                  </a:cubicBezTo>
                  <a:cubicBezTo>
                    <a:pt x="11740" y="7814"/>
                    <a:pt x="10534" y="6356"/>
                    <a:pt x="7383" y="5133"/>
                  </a:cubicBezTo>
                  <a:cubicBezTo>
                    <a:pt x="5714" y="4479"/>
                    <a:pt x="4204" y="4277"/>
                    <a:pt x="2973" y="4277"/>
                  </a:cubicBezTo>
                  <a:close/>
                  <a:moveTo>
                    <a:pt x="2597" y="5705"/>
                  </a:moveTo>
                  <a:cubicBezTo>
                    <a:pt x="1467" y="5705"/>
                    <a:pt x="572" y="5876"/>
                    <a:pt x="0" y="6027"/>
                  </a:cubicBezTo>
                  <a:cubicBezTo>
                    <a:pt x="0" y="6058"/>
                    <a:pt x="0" y="6105"/>
                    <a:pt x="0" y="6137"/>
                  </a:cubicBezTo>
                  <a:cubicBezTo>
                    <a:pt x="559" y="5993"/>
                    <a:pt x="1450" y="5820"/>
                    <a:pt x="2582" y="5820"/>
                  </a:cubicBezTo>
                  <a:cubicBezTo>
                    <a:pt x="3799" y="5820"/>
                    <a:pt x="5295" y="6020"/>
                    <a:pt x="6960" y="6669"/>
                  </a:cubicBezTo>
                  <a:cubicBezTo>
                    <a:pt x="9593" y="7704"/>
                    <a:pt x="10863" y="8911"/>
                    <a:pt x="11443" y="9710"/>
                  </a:cubicBezTo>
                  <a:cubicBezTo>
                    <a:pt x="11474" y="9679"/>
                    <a:pt x="11505" y="9648"/>
                    <a:pt x="11521" y="9616"/>
                  </a:cubicBezTo>
                  <a:cubicBezTo>
                    <a:pt x="10925" y="8801"/>
                    <a:pt x="9656" y="7594"/>
                    <a:pt x="6991" y="6560"/>
                  </a:cubicBezTo>
                  <a:cubicBezTo>
                    <a:pt x="5327" y="5907"/>
                    <a:pt x="3824" y="5705"/>
                    <a:pt x="2597" y="5705"/>
                  </a:cubicBezTo>
                  <a:close/>
                  <a:moveTo>
                    <a:pt x="2178" y="7123"/>
                  </a:moveTo>
                  <a:cubicBezTo>
                    <a:pt x="1385" y="7123"/>
                    <a:pt x="707" y="7208"/>
                    <a:pt x="173" y="7312"/>
                  </a:cubicBezTo>
                  <a:cubicBezTo>
                    <a:pt x="188" y="7359"/>
                    <a:pt x="204" y="7390"/>
                    <a:pt x="204" y="7437"/>
                  </a:cubicBezTo>
                  <a:cubicBezTo>
                    <a:pt x="729" y="7333"/>
                    <a:pt x="1402" y="7247"/>
                    <a:pt x="2191" y="7247"/>
                  </a:cubicBezTo>
                  <a:cubicBezTo>
                    <a:pt x="3407" y="7247"/>
                    <a:pt x="4899" y="7450"/>
                    <a:pt x="6552" y="8096"/>
                  </a:cubicBezTo>
                  <a:cubicBezTo>
                    <a:pt x="8668" y="8927"/>
                    <a:pt x="9907" y="9867"/>
                    <a:pt x="10612" y="10619"/>
                  </a:cubicBezTo>
                  <a:cubicBezTo>
                    <a:pt x="10643" y="10588"/>
                    <a:pt x="10675" y="10557"/>
                    <a:pt x="10706" y="10525"/>
                  </a:cubicBezTo>
                  <a:cubicBezTo>
                    <a:pt x="9985" y="9757"/>
                    <a:pt x="8747" y="8817"/>
                    <a:pt x="6599" y="7986"/>
                  </a:cubicBezTo>
                  <a:cubicBezTo>
                    <a:pt x="4921" y="7328"/>
                    <a:pt x="3411" y="7123"/>
                    <a:pt x="2178" y="71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2116575" y="4810300"/>
              <a:ext cx="218675" cy="107400"/>
            </a:xfrm>
            <a:custGeom>
              <a:avLst/>
              <a:gdLst/>
              <a:ahLst/>
              <a:cxnLst/>
              <a:rect l="l" t="t" r="r" b="b"/>
              <a:pathLst>
                <a:path w="8747" h="4296" extrusionOk="0">
                  <a:moveTo>
                    <a:pt x="141" y="863"/>
                  </a:moveTo>
                  <a:lnTo>
                    <a:pt x="0" y="1333"/>
                  </a:lnTo>
                  <a:cubicBezTo>
                    <a:pt x="0" y="1333"/>
                    <a:pt x="63" y="1333"/>
                    <a:pt x="157" y="1333"/>
                  </a:cubicBezTo>
                  <a:lnTo>
                    <a:pt x="157" y="1333"/>
                  </a:lnTo>
                  <a:cubicBezTo>
                    <a:pt x="424" y="2195"/>
                    <a:pt x="1897" y="3183"/>
                    <a:pt x="3825" y="3731"/>
                  </a:cubicBezTo>
                  <a:lnTo>
                    <a:pt x="3825" y="3731"/>
                  </a:lnTo>
                  <a:cubicBezTo>
                    <a:pt x="5769" y="4296"/>
                    <a:pt x="7555" y="4233"/>
                    <a:pt x="8229" y="3653"/>
                  </a:cubicBezTo>
                  <a:lnTo>
                    <a:pt x="8229" y="3653"/>
                  </a:lnTo>
                  <a:cubicBezTo>
                    <a:pt x="8308" y="3700"/>
                    <a:pt x="8339" y="3731"/>
                    <a:pt x="8339" y="3731"/>
                  </a:cubicBezTo>
                  <a:lnTo>
                    <a:pt x="8339" y="3731"/>
                  </a:lnTo>
                  <a:lnTo>
                    <a:pt x="8480" y="3261"/>
                  </a:lnTo>
                  <a:cubicBezTo>
                    <a:pt x="8747" y="2336"/>
                    <a:pt x="7101" y="1051"/>
                    <a:pt x="4797" y="393"/>
                  </a:cubicBezTo>
                  <a:lnTo>
                    <a:pt x="4797" y="393"/>
                  </a:lnTo>
                  <a:cubicBezTo>
                    <a:pt x="3888" y="126"/>
                    <a:pt x="3010" y="1"/>
                    <a:pt x="2273" y="1"/>
                  </a:cubicBezTo>
                  <a:lnTo>
                    <a:pt x="2273" y="1"/>
                  </a:lnTo>
                  <a:cubicBezTo>
                    <a:pt x="1129" y="1"/>
                    <a:pt x="298" y="299"/>
                    <a:pt x="141" y="8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2109900" y="4822075"/>
              <a:ext cx="221825" cy="109750"/>
            </a:xfrm>
            <a:custGeom>
              <a:avLst/>
              <a:gdLst/>
              <a:ahLst/>
              <a:cxnLst/>
              <a:rect l="l" t="t" r="r" b="b"/>
              <a:pathLst>
                <a:path w="8873" h="4390" extrusionOk="0">
                  <a:moveTo>
                    <a:pt x="267" y="862"/>
                  </a:moveTo>
                  <a:cubicBezTo>
                    <a:pt x="1" y="1787"/>
                    <a:pt x="1662" y="3072"/>
                    <a:pt x="3967" y="3731"/>
                  </a:cubicBezTo>
                  <a:lnTo>
                    <a:pt x="3967" y="3731"/>
                  </a:lnTo>
                  <a:cubicBezTo>
                    <a:pt x="6271" y="4389"/>
                    <a:pt x="8355" y="4185"/>
                    <a:pt x="8606" y="3260"/>
                  </a:cubicBezTo>
                  <a:lnTo>
                    <a:pt x="8606" y="3260"/>
                  </a:lnTo>
                  <a:cubicBezTo>
                    <a:pt x="8873" y="2336"/>
                    <a:pt x="7227" y="1050"/>
                    <a:pt x="4923" y="392"/>
                  </a:cubicBezTo>
                  <a:lnTo>
                    <a:pt x="4923" y="392"/>
                  </a:lnTo>
                  <a:cubicBezTo>
                    <a:pt x="4014" y="126"/>
                    <a:pt x="3151" y="0"/>
                    <a:pt x="2399" y="0"/>
                  </a:cubicBezTo>
                  <a:lnTo>
                    <a:pt x="2399" y="0"/>
                  </a:lnTo>
                  <a:cubicBezTo>
                    <a:pt x="1255" y="0"/>
                    <a:pt x="424" y="298"/>
                    <a:pt x="267" y="862"/>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8" name="Google Shape;1488;p31"/>
          <p:cNvSpPr/>
          <p:nvPr/>
        </p:nvSpPr>
        <p:spPr>
          <a:xfrm>
            <a:off x="8788895" y="584327"/>
            <a:ext cx="222900" cy="222900"/>
          </a:xfrm>
          <a:prstGeom prst="ellipse">
            <a:avLst/>
          </a:prstGeom>
          <a:gradFill>
            <a:gsLst>
              <a:gs pos="0">
                <a:schemeClr val="accen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Content Placeholder 2">
            <a:extLst>
              <a:ext uri="{FF2B5EF4-FFF2-40B4-BE49-F238E27FC236}">
                <a16:creationId xmlns:a16="http://schemas.microsoft.com/office/drawing/2014/main" id="{3D9908C4-6EB6-D246-5777-73E83851462B}"/>
              </a:ext>
            </a:extLst>
          </p:cNvPr>
          <p:cNvSpPr>
            <a:spLocks noGrp="1"/>
          </p:cNvSpPr>
          <p:nvPr>
            <p:ph type="title"/>
          </p:nvPr>
        </p:nvSpPr>
        <p:spPr>
          <a:xfrm>
            <a:off x="1250803" y="98647"/>
            <a:ext cx="6896222" cy="1319341"/>
          </a:xfrm>
        </p:spPr>
        <p:txBody>
          <a:bodyPr rtlCol="0" anchor="ctr">
            <a:noAutofit/>
          </a:bodyPr>
          <a:lstStyle/>
          <a:p>
            <a:pPr marL="0" indent="0" fontAlgn="auto">
              <a:spcBef>
                <a:spcPts val="1291"/>
              </a:spcBef>
              <a:spcAft>
                <a:spcPts val="0"/>
              </a:spcAft>
              <a:buNone/>
              <a:defRPr/>
            </a:pPr>
            <a:r>
              <a:rPr lang="en-US" sz="2200" b="1" dirty="0">
                <a:solidFill>
                  <a:schemeClr val="accent4">
                    <a:lumMod val="75000"/>
                  </a:schemeClr>
                </a:solidFill>
                <a:latin typeface="UTM Avo" panose="02040603050506020204" pitchFamily="18" charset="0"/>
                <a:cs typeface="Arial" pitchFamily="34" charset="0"/>
              </a:rPr>
              <a:t>2. </a:t>
            </a:r>
            <a:r>
              <a:rPr lang="en-US" sz="2200" b="1" dirty="0" err="1">
                <a:solidFill>
                  <a:schemeClr val="accent4">
                    <a:lumMod val="75000"/>
                  </a:schemeClr>
                </a:solidFill>
                <a:latin typeface="UTM Avo" panose="02040603050506020204" pitchFamily="18" charset="0"/>
                <a:cs typeface="Arial" pitchFamily="34" charset="0"/>
              </a:rPr>
              <a:t>Trong</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đoạn</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văn</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trên</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khi</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nào</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dấu</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ngoặc</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kép</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được</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dùng</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độc</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lập</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Khi</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nào</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dấu</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ngoặc</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kép</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được</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dùng</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phối</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hợp</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với</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dấu</a:t>
            </a:r>
            <a:r>
              <a:rPr lang="en-US" sz="2200" b="1" dirty="0">
                <a:solidFill>
                  <a:schemeClr val="accent4">
                    <a:lumMod val="75000"/>
                  </a:schemeClr>
                </a:solidFill>
                <a:latin typeface="UTM Avo" panose="02040603050506020204" pitchFamily="18" charset="0"/>
                <a:cs typeface="Arial" pitchFamily="34" charset="0"/>
              </a:rPr>
              <a:t> </a:t>
            </a:r>
            <a:r>
              <a:rPr lang="en-US" sz="2200" b="1" dirty="0" err="1">
                <a:solidFill>
                  <a:schemeClr val="accent4">
                    <a:lumMod val="75000"/>
                  </a:schemeClr>
                </a:solidFill>
                <a:latin typeface="UTM Avo" panose="02040603050506020204" pitchFamily="18" charset="0"/>
                <a:cs typeface="Arial" pitchFamily="34" charset="0"/>
              </a:rPr>
              <a:t>hai</a:t>
            </a:r>
            <a:r>
              <a:rPr lang="en-US" sz="2200" b="1" dirty="0">
                <a:solidFill>
                  <a:schemeClr val="accent4">
                    <a:lumMod val="75000"/>
                  </a:schemeClr>
                </a:solidFill>
                <a:latin typeface="UTM Avo" panose="02040603050506020204" pitchFamily="18" charset="0"/>
                <a:cs typeface="Arial" pitchFamily="34" charset="0"/>
              </a:rPr>
              <a:t> </a:t>
            </a:r>
            <a:r>
              <a:rPr lang="en-US" sz="2200" b="1" err="1">
                <a:solidFill>
                  <a:schemeClr val="accent4">
                    <a:lumMod val="75000"/>
                  </a:schemeClr>
                </a:solidFill>
                <a:latin typeface="UTM Avo" panose="02040603050506020204" pitchFamily="18" charset="0"/>
                <a:cs typeface="Arial" pitchFamily="34" charset="0"/>
              </a:rPr>
              <a:t>chấm</a:t>
            </a:r>
            <a:r>
              <a:rPr lang="en-US" sz="2200" b="1">
                <a:solidFill>
                  <a:schemeClr val="accent4">
                    <a:lumMod val="75000"/>
                  </a:schemeClr>
                </a:solidFill>
                <a:latin typeface="UTM Avo" panose="02040603050506020204" pitchFamily="18" charset="0"/>
                <a:cs typeface="Arial" pitchFamily="34" charset="0"/>
              </a:rPr>
              <a:t>?</a:t>
            </a:r>
            <a:endParaRPr lang="en-US" sz="2200" b="1" dirty="0">
              <a:solidFill>
                <a:schemeClr val="accent4">
                  <a:lumMod val="75000"/>
                </a:schemeClr>
              </a:solidFill>
              <a:latin typeface="UTM Avo" panose="02040603050506020204" pitchFamily="18" charset="0"/>
              <a:cs typeface="Arial" pitchFamily="34" charset="0"/>
            </a:endParaRPr>
          </a:p>
        </p:txBody>
      </p:sp>
      <p:sp>
        <p:nvSpPr>
          <p:cNvPr id="26" name="Content Placeholder 2">
            <a:extLst>
              <a:ext uri="{FF2B5EF4-FFF2-40B4-BE49-F238E27FC236}">
                <a16:creationId xmlns:a16="http://schemas.microsoft.com/office/drawing/2014/main" id="{4C7E779E-1C72-E4EF-899B-C451F33B0E4B}"/>
              </a:ext>
            </a:extLst>
          </p:cNvPr>
          <p:cNvSpPr txBox="1">
            <a:spLocks/>
          </p:cNvSpPr>
          <p:nvPr/>
        </p:nvSpPr>
        <p:spPr>
          <a:xfrm>
            <a:off x="720725" y="1946107"/>
            <a:ext cx="7702550" cy="2755655"/>
          </a:xfrm>
          <a:prstGeom prst="rect">
            <a:avLst/>
          </a:prstGeom>
          <a:noFill/>
          <a:ln w="38100" cap="flat" cmpd="sng">
            <a:noFill/>
            <a:prstDash val="solid"/>
            <a:round/>
            <a:headEnd type="none" w="sm" len="sm"/>
            <a:tailEnd type="none" w="sm" len="sm"/>
          </a:ln>
        </p:spPr>
        <p:txBody>
          <a:bodyPr spcFirstLastPara="1" wrap="square" lIns="91425" tIns="91425" rIns="91425" bIns="91425" rtlCol="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500"/>
              <a:buFont typeface="Lilita One"/>
              <a:buNone/>
              <a:defRPr sz="3500" b="0" i="0" u="none" strike="noStrike" cap="none">
                <a:solidFill>
                  <a:schemeClr val="lt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500"/>
              <a:buFont typeface="Lilita One"/>
              <a:buNone/>
              <a:defRPr sz="3500" b="0" i="0" u="none" strike="noStrike" cap="none">
                <a:solidFill>
                  <a:schemeClr val="dk1"/>
                </a:solidFill>
                <a:latin typeface="Lilita One"/>
                <a:ea typeface="Lilita One"/>
                <a:cs typeface="Lilita One"/>
                <a:sym typeface="Lilita One"/>
              </a:defRPr>
            </a:lvl9pPr>
          </a:lstStyle>
          <a:p>
            <a:pPr algn="just">
              <a:spcBef>
                <a:spcPts val="600"/>
              </a:spcBef>
              <a:spcAft>
                <a:spcPts val="600"/>
              </a:spcAft>
              <a:buFont typeface="Arial" charset="0"/>
              <a:buNone/>
              <a:defRPr/>
            </a:pPr>
            <a:r>
              <a:rPr lang="en-US" sz="2300" b="1">
                <a:solidFill>
                  <a:schemeClr val="bg2"/>
                </a:solidFill>
                <a:latin typeface="UTM Avo" panose="02040603050506020204" pitchFamily="18" charset="0"/>
                <a:cs typeface="Arial" panose="020B0604020202020204" pitchFamily="34" charset="0"/>
              </a:rPr>
              <a:t>	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tự do, đồng bào ai cũng có cơm ăn, áo mặc, ai cũng được học hành.”</a:t>
            </a:r>
          </a:p>
          <a:p>
            <a:pPr algn="r">
              <a:spcBef>
                <a:spcPts val="600"/>
              </a:spcBef>
              <a:spcAft>
                <a:spcPts val="600"/>
              </a:spcAft>
              <a:buFont typeface="Arial" charset="0"/>
              <a:buNone/>
              <a:defRPr/>
            </a:pPr>
            <a:r>
              <a:rPr lang="en-US" sz="2300" b="1">
                <a:solidFill>
                  <a:schemeClr val="bg2"/>
                </a:solidFill>
                <a:latin typeface="UTM Avo" panose="02040603050506020204" pitchFamily="18" charset="0"/>
                <a:cs typeface="Arial" panose="020B0604020202020204" pitchFamily="34" charset="0"/>
              </a:rPr>
              <a:t>Theo Trường Chinh</a:t>
            </a:r>
            <a:endParaRPr lang="en-US" sz="2300" b="1" dirty="0">
              <a:solidFill>
                <a:schemeClr val="bg2"/>
              </a:solidFill>
              <a:latin typeface="UTM Avo" panose="02040603050506020204" pitchFamily="18" charset="0"/>
              <a:cs typeface="Arial" panose="020B0604020202020204" pitchFamily="34" charset="0"/>
            </a:endParaRPr>
          </a:p>
        </p:txBody>
      </p:sp>
      <p:sp>
        <p:nvSpPr>
          <p:cNvPr id="1474" name="Google Shape;1474;p31"/>
          <p:cNvSpPr/>
          <p:nvPr/>
        </p:nvSpPr>
        <p:spPr>
          <a:xfrm rot="900021">
            <a:off x="481621" y="49966"/>
            <a:ext cx="919268" cy="1441171"/>
          </a:xfrm>
          <a:custGeom>
            <a:avLst/>
            <a:gdLst/>
            <a:ahLst/>
            <a:cxnLst/>
            <a:rect l="l" t="t" r="r" b="b"/>
            <a:pathLst>
              <a:path w="12113" h="18990" extrusionOk="0">
                <a:moveTo>
                  <a:pt x="1379" y="0"/>
                </a:moveTo>
                <a:cubicBezTo>
                  <a:pt x="1162" y="0"/>
                  <a:pt x="966" y="125"/>
                  <a:pt x="806" y="373"/>
                </a:cubicBezTo>
                <a:cubicBezTo>
                  <a:pt x="472" y="859"/>
                  <a:pt x="411" y="1406"/>
                  <a:pt x="457" y="1968"/>
                </a:cubicBezTo>
                <a:cubicBezTo>
                  <a:pt x="518" y="3032"/>
                  <a:pt x="867" y="4005"/>
                  <a:pt x="1399" y="4932"/>
                </a:cubicBezTo>
                <a:cubicBezTo>
                  <a:pt x="1809" y="5631"/>
                  <a:pt x="2250" y="6330"/>
                  <a:pt x="2904" y="6816"/>
                </a:cubicBezTo>
                <a:cubicBezTo>
                  <a:pt x="3299" y="7105"/>
                  <a:pt x="3496" y="7455"/>
                  <a:pt x="3679" y="7850"/>
                </a:cubicBezTo>
                <a:cubicBezTo>
                  <a:pt x="3724" y="7956"/>
                  <a:pt x="3770" y="8062"/>
                  <a:pt x="3831" y="8169"/>
                </a:cubicBezTo>
                <a:cubicBezTo>
                  <a:pt x="3907" y="8351"/>
                  <a:pt x="3998" y="8549"/>
                  <a:pt x="4074" y="8731"/>
                </a:cubicBezTo>
                <a:cubicBezTo>
                  <a:pt x="3603" y="8321"/>
                  <a:pt x="3147" y="7926"/>
                  <a:pt x="2630" y="7576"/>
                </a:cubicBezTo>
                <a:cubicBezTo>
                  <a:pt x="2098" y="7227"/>
                  <a:pt x="1551" y="6877"/>
                  <a:pt x="882" y="6816"/>
                </a:cubicBezTo>
                <a:cubicBezTo>
                  <a:pt x="847" y="6814"/>
                  <a:pt x="811" y="6813"/>
                  <a:pt x="776" y="6813"/>
                </a:cubicBezTo>
                <a:cubicBezTo>
                  <a:pt x="539" y="6813"/>
                  <a:pt x="314" y="6867"/>
                  <a:pt x="168" y="7105"/>
                </a:cubicBezTo>
                <a:cubicBezTo>
                  <a:pt x="1" y="7363"/>
                  <a:pt x="92" y="7637"/>
                  <a:pt x="244" y="7865"/>
                </a:cubicBezTo>
                <a:cubicBezTo>
                  <a:pt x="457" y="8230"/>
                  <a:pt x="746" y="8534"/>
                  <a:pt x="1050" y="8822"/>
                </a:cubicBezTo>
                <a:cubicBezTo>
                  <a:pt x="2204" y="9901"/>
                  <a:pt x="3663" y="10403"/>
                  <a:pt x="5077" y="10950"/>
                </a:cubicBezTo>
                <a:cubicBezTo>
                  <a:pt x="5214" y="11011"/>
                  <a:pt x="5335" y="11056"/>
                  <a:pt x="5411" y="11193"/>
                </a:cubicBezTo>
                <a:cubicBezTo>
                  <a:pt x="5700" y="11694"/>
                  <a:pt x="6004" y="12196"/>
                  <a:pt x="6338" y="12682"/>
                </a:cubicBezTo>
                <a:cubicBezTo>
                  <a:pt x="6384" y="12728"/>
                  <a:pt x="6429" y="12789"/>
                  <a:pt x="6429" y="12865"/>
                </a:cubicBezTo>
                <a:cubicBezTo>
                  <a:pt x="6323" y="12849"/>
                  <a:pt x="6247" y="12773"/>
                  <a:pt x="6171" y="12728"/>
                </a:cubicBezTo>
                <a:cubicBezTo>
                  <a:pt x="5411" y="12196"/>
                  <a:pt x="4636" y="11725"/>
                  <a:pt x="3755" y="11451"/>
                </a:cubicBezTo>
                <a:cubicBezTo>
                  <a:pt x="3308" y="11311"/>
                  <a:pt x="2872" y="11160"/>
                  <a:pt x="2412" y="11160"/>
                </a:cubicBezTo>
                <a:cubicBezTo>
                  <a:pt x="2323" y="11160"/>
                  <a:pt x="2234" y="11166"/>
                  <a:pt x="2144" y="11178"/>
                </a:cubicBezTo>
                <a:cubicBezTo>
                  <a:pt x="1855" y="11223"/>
                  <a:pt x="1597" y="11345"/>
                  <a:pt x="1490" y="11649"/>
                </a:cubicBezTo>
                <a:cubicBezTo>
                  <a:pt x="1384" y="11938"/>
                  <a:pt x="1505" y="12181"/>
                  <a:pt x="1703" y="12409"/>
                </a:cubicBezTo>
                <a:cubicBezTo>
                  <a:pt x="1946" y="12667"/>
                  <a:pt x="2220" y="12895"/>
                  <a:pt x="2524" y="13093"/>
                </a:cubicBezTo>
                <a:cubicBezTo>
                  <a:pt x="4028" y="14035"/>
                  <a:pt x="5669" y="14476"/>
                  <a:pt x="7432" y="14506"/>
                </a:cubicBezTo>
                <a:cubicBezTo>
                  <a:pt x="7569" y="14506"/>
                  <a:pt x="7675" y="14536"/>
                  <a:pt x="7767" y="14658"/>
                </a:cubicBezTo>
                <a:cubicBezTo>
                  <a:pt x="8055" y="15023"/>
                  <a:pt x="8359" y="15387"/>
                  <a:pt x="8663" y="15752"/>
                </a:cubicBezTo>
                <a:cubicBezTo>
                  <a:pt x="8815" y="15934"/>
                  <a:pt x="8982" y="16132"/>
                  <a:pt x="9165" y="16360"/>
                </a:cubicBezTo>
                <a:cubicBezTo>
                  <a:pt x="9074" y="16330"/>
                  <a:pt x="9043" y="16330"/>
                  <a:pt x="9013" y="16314"/>
                </a:cubicBezTo>
                <a:cubicBezTo>
                  <a:pt x="8283" y="16041"/>
                  <a:pt x="7554" y="15722"/>
                  <a:pt x="6764" y="15585"/>
                </a:cubicBezTo>
                <a:cubicBezTo>
                  <a:pt x="6452" y="15524"/>
                  <a:pt x="6140" y="15478"/>
                  <a:pt x="5825" y="15478"/>
                </a:cubicBezTo>
                <a:cubicBezTo>
                  <a:pt x="5588" y="15478"/>
                  <a:pt x="5349" y="15504"/>
                  <a:pt x="5107" y="15570"/>
                </a:cubicBezTo>
                <a:cubicBezTo>
                  <a:pt x="4879" y="15631"/>
                  <a:pt x="4666" y="15767"/>
                  <a:pt x="4621" y="16041"/>
                </a:cubicBezTo>
                <a:cubicBezTo>
                  <a:pt x="4560" y="16299"/>
                  <a:pt x="4712" y="16482"/>
                  <a:pt x="4910" y="16634"/>
                </a:cubicBezTo>
                <a:cubicBezTo>
                  <a:pt x="5274" y="16937"/>
                  <a:pt x="5715" y="17135"/>
                  <a:pt x="6171" y="17272"/>
                </a:cubicBezTo>
                <a:cubicBezTo>
                  <a:pt x="6920" y="17499"/>
                  <a:pt x="7687" y="17590"/>
                  <a:pt x="8457" y="17590"/>
                </a:cubicBezTo>
                <a:cubicBezTo>
                  <a:pt x="8718" y="17590"/>
                  <a:pt x="8979" y="17580"/>
                  <a:pt x="9241" y="17561"/>
                </a:cubicBezTo>
                <a:cubicBezTo>
                  <a:pt x="9313" y="17555"/>
                  <a:pt x="9384" y="17552"/>
                  <a:pt x="9452" y="17552"/>
                </a:cubicBezTo>
                <a:cubicBezTo>
                  <a:pt x="10099" y="17552"/>
                  <a:pt x="10561" y="17812"/>
                  <a:pt x="10973" y="18320"/>
                </a:cubicBezTo>
                <a:cubicBezTo>
                  <a:pt x="11171" y="18564"/>
                  <a:pt x="11429" y="18776"/>
                  <a:pt x="11703" y="18928"/>
                </a:cubicBezTo>
                <a:cubicBezTo>
                  <a:pt x="11760" y="18961"/>
                  <a:pt x="11822" y="18990"/>
                  <a:pt x="11881" y="18990"/>
                </a:cubicBezTo>
                <a:cubicBezTo>
                  <a:pt x="11932" y="18990"/>
                  <a:pt x="11980" y="18969"/>
                  <a:pt x="12022" y="18913"/>
                </a:cubicBezTo>
                <a:cubicBezTo>
                  <a:pt x="12113" y="18776"/>
                  <a:pt x="12022" y="18685"/>
                  <a:pt x="11931" y="18609"/>
                </a:cubicBezTo>
                <a:cubicBezTo>
                  <a:pt x="11627" y="18366"/>
                  <a:pt x="11399" y="18047"/>
                  <a:pt x="11110" y="17788"/>
                </a:cubicBezTo>
                <a:cubicBezTo>
                  <a:pt x="10836" y="17545"/>
                  <a:pt x="10730" y="17287"/>
                  <a:pt x="10821" y="16937"/>
                </a:cubicBezTo>
                <a:cubicBezTo>
                  <a:pt x="10882" y="16770"/>
                  <a:pt x="10867" y="16588"/>
                  <a:pt x="10882" y="16421"/>
                </a:cubicBezTo>
                <a:cubicBezTo>
                  <a:pt x="10988" y="15205"/>
                  <a:pt x="11095" y="13989"/>
                  <a:pt x="10928" y="12758"/>
                </a:cubicBezTo>
                <a:cubicBezTo>
                  <a:pt x="10867" y="12302"/>
                  <a:pt x="10730" y="11862"/>
                  <a:pt x="10396" y="11512"/>
                </a:cubicBezTo>
                <a:cubicBezTo>
                  <a:pt x="10275" y="11385"/>
                  <a:pt x="10138" y="11323"/>
                  <a:pt x="10003" y="11323"/>
                </a:cubicBezTo>
                <a:cubicBezTo>
                  <a:pt x="9849" y="11323"/>
                  <a:pt x="9697" y="11404"/>
                  <a:pt x="9575" y="11558"/>
                </a:cubicBezTo>
                <a:cubicBezTo>
                  <a:pt x="9514" y="11649"/>
                  <a:pt x="9469" y="11740"/>
                  <a:pt x="9423" y="11846"/>
                </a:cubicBezTo>
                <a:cubicBezTo>
                  <a:pt x="9271" y="12211"/>
                  <a:pt x="9165" y="12606"/>
                  <a:pt x="9134" y="13017"/>
                </a:cubicBezTo>
                <a:cubicBezTo>
                  <a:pt x="9074" y="13989"/>
                  <a:pt x="9256" y="14916"/>
                  <a:pt x="9575" y="15843"/>
                </a:cubicBezTo>
                <a:cubicBezTo>
                  <a:pt x="9590" y="15904"/>
                  <a:pt x="9651" y="15980"/>
                  <a:pt x="9605" y="16086"/>
                </a:cubicBezTo>
                <a:cubicBezTo>
                  <a:pt x="9089" y="15433"/>
                  <a:pt x="8587" y="14810"/>
                  <a:pt x="8071" y="14172"/>
                </a:cubicBezTo>
                <a:cubicBezTo>
                  <a:pt x="8010" y="14080"/>
                  <a:pt x="7949" y="13989"/>
                  <a:pt x="7979" y="13852"/>
                </a:cubicBezTo>
                <a:cubicBezTo>
                  <a:pt x="8147" y="13062"/>
                  <a:pt x="8329" y="12272"/>
                  <a:pt x="8466" y="11467"/>
                </a:cubicBezTo>
                <a:cubicBezTo>
                  <a:pt x="8587" y="10676"/>
                  <a:pt x="8709" y="9886"/>
                  <a:pt x="8663" y="9096"/>
                </a:cubicBezTo>
                <a:cubicBezTo>
                  <a:pt x="8633" y="8609"/>
                  <a:pt x="8496" y="8169"/>
                  <a:pt x="8207" y="7774"/>
                </a:cubicBezTo>
                <a:cubicBezTo>
                  <a:pt x="8020" y="7519"/>
                  <a:pt x="7796" y="7390"/>
                  <a:pt x="7575" y="7390"/>
                </a:cubicBezTo>
                <a:cubicBezTo>
                  <a:pt x="7347" y="7390"/>
                  <a:pt x="7123" y="7527"/>
                  <a:pt x="6946" y="7804"/>
                </a:cubicBezTo>
                <a:cubicBezTo>
                  <a:pt x="6733" y="8108"/>
                  <a:pt x="6642" y="8458"/>
                  <a:pt x="6581" y="8822"/>
                </a:cubicBezTo>
                <a:cubicBezTo>
                  <a:pt x="6429" y="9658"/>
                  <a:pt x="6505" y="10494"/>
                  <a:pt x="6627" y="11315"/>
                </a:cubicBezTo>
                <a:cubicBezTo>
                  <a:pt x="6688" y="11679"/>
                  <a:pt x="6779" y="12029"/>
                  <a:pt x="6870" y="12394"/>
                </a:cubicBezTo>
                <a:cubicBezTo>
                  <a:pt x="6859" y="12396"/>
                  <a:pt x="6849" y="12398"/>
                  <a:pt x="6841" y="12398"/>
                </a:cubicBezTo>
                <a:cubicBezTo>
                  <a:pt x="6803" y="12398"/>
                  <a:pt x="6788" y="12373"/>
                  <a:pt x="6764" y="12348"/>
                </a:cubicBezTo>
                <a:cubicBezTo>
                  <a:pt x="6384" y="11786"/>
                  <a:pt x="6049" y="11193"/>
                  <a:pt x="5715" y="10600"/>
                </a:cubicBezTo>
                <a:cubicBezTo>
                  <a:pt x="5669" y="10524"/>
                  <a:pt x="5669" y="10433"/>
                  <a:pt x="5685" y="10327"/>
                </a:cubicBezTo>
                <a:cubicBezTo>
                  <a:pt x="5821" y="9217"/>
                  <a:pt x="6019" y="8108"/>
                  <a:pt x="6232" y="7014"/>
                </a:cubicBezTo>
                <a:cubicBezTo>
                  <a:pt x="6368" y="6360"/>
                  <a:pt x="6429" y="5692"/>
                  <a:pt x="6384" y="5023"/>
                </a:cubicBezTo>
                <a:cubicBezTo>
                  <a:pt x="6368" y="4567"/>
                  <a:pt x="6292" y="4111"/>
                  <a:pt x="6019" y="3716"/>
                </a:cubicBezTo>
                <a:cubicBezTo>
                  <a:pt x="5860" y="3486"/>
                  <a:pt x="5656" y="3372"/>
                  <a:pt x="5447" y="3372"/>
                </a:cubicBezTo>
                <a:cubicBezTo>
                  <a:pt x="5256" y="3372"/>
                  <a:pt x="5061" y="3467"/>
                  <a:pt x="4894" y="3655"/>
                </a:cubicBezTo>
                <a:cubicBezTo>
                  <a:pt x="4803" y="3762"/>
                  <a:pt x="4712" y="3883"/>
                  <a:pt x="4651" y="4020"/>
                </a:cubicBezTo>
                <a:cubicBezTo>
                  <a:pt x="4438" y="4446"/>
                  <a:pt x="4332" y="4901"/>
                  <a:pt x="4256" y="5373"/>
                </a:cubicBezTo>
                <a:cubicBezTo>
                  <a:pt x="4119" y="6254"/>
                  <a:pt x="4226" y="7151"/>
                  <a:pt x="4317" y="8047"/>
                </a:cubicBezTo>
                <a:cubicBezTo>
                  <a:pt x="4104" y="7606"/>
                  <a:pt x="3876" y="7166"/>
                  <a:pt x="3663" y="6710"/>
                </a:cubicBezTo>
                <a:cubicBezTo>
                  <a:pt x="3572" y="6543"/>
                  <a:pt x="3466" y="6360"/>
                  <a:pt x="3451" y="6163"/>
                </a:cubicBezTo>
                <a:cubicBezTo>
                  <a:pt x="3390" y="5616"/>
                  <a:pt x="3329" y="5069"/>
                  <a:pt x="3283" y="4522"/>
                </a:cubicBezTo>
                <a:cubicBezTo>
                  <a:pt x="3207" y="3427"/>
                  <a:pt x="3010" y="2348"/>
                  <a:pt x="2660" y="1315"/>
                </a:cubicBezTo>
                <a:cubicBezTo>
                  <a:pt x="2508" y="859"/>
                  <a:pt x="2265" y="479"/>
                  <a:pt x="1870" y="190"/>
                </a:cubicBezTo>
                <a:cubicBezTo>
                  <a:pt x="1699" y="64"/>
                  <a:pt x="1534" y="0"/>
                  <a:pt x="1379" y="0"/>
                </a:cubicBezTo>
                <a:close/>
              </a:path>
            </a:pathLst>
          </a:custGeom>
          <a:solidFill>
            <a:schemeClr val="dk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78B65229-B7E0-D45B-E661-3E91886B77AA}"/>
              </a:ext>
            </a:extLst>
          </p:cNvPr>
          <p:cNvSpPr txBox="1"/>
          <p:nvPr/>
        </p:nvSpPr>
        <p:spPr>
          <a:xfrm>
            <a:off x="0" y="4681835"/>
            <a:ext cx="534451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200">
                <a:solidFill>
                  <a:srgbClr val="FFFF00"/>
                </a:solidFill>
                <a:effectLst/>
                <a:latin typeface="UTM Avo" panose="02040603050506020204" pitchFamily="18" charset="0"/>
                <a:ea typeface="Times New Roman" panose="02020603050405020304" pitchFamily="18" charset="0"/>
              </a:rPr>
              <a:t>GD: Bác Hồ chính là tấm gương sáng về người công dân mẫu mực, hết lòng vì nước, vì dân. Chúng ta cần noi theo tấm gương của Bác.</a:t>
            </a:r>
            <a:endParaRPr lang="en-US" sz="1200">
              <a:solidFill>
                <a:srgbClr val="FFFF00"/>
              </a:solidFill>
              <a:effectLst/>
              <a:latin typeface="UTM Avo" panose="020406030505060202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1000"/>
                                        <p:tgtEl>
                                          <p:spTgt spid="26">
                                            <p:txEl>
                                              <p:pRg st="0" end="0"/>
                                            </p:txEl>
                                          </p:spTgt>
                                        </p:tgtEl>
                                      </p:cBhvr>
                                    </p:animEffect>
                                    <p:anim calcmode="lin" valueType="num">
                                      <p:cBhvr>
                                        <p:cTn id="1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fade">
                                      <p:cBhvr>
                                        <p:cTn id="18" dur="1000"/>
                                        <p:tgtEl>
                                          <p:spTgt spid="26">
                                            <p:txEl>
                                              <p:pRg st="1" end="1"/>
                                            </p:txEl>
                                          </p:spTgt>
                                        </p:tgtEl>
                                      </p:cBhvr>
                                    </p:animEffect>
                                    <p:anim calcmode="lin" valueType="num">
                                      <p:cBhvr>
                                        <p:cTn id="19"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Muju Firefly Festival Minitheme by Slidesgo">
  <a:themeElements>
    <a:clrScheme name="Simple Light">
      <a:dk1>
        <a:srgbClr val="DD5962"/>
      </a:dk1>
      <a:lt1>
        <a:srgbClr val="3B3352"/>
      </a:lt1>
      <a:dk2>
        <a:srgbClr val="FFFFFF"/>
      </a:dk2>
      <a:lt2>
        <a:srgbClr val="A1A1BE"/>
      </a:lt2>
      <a:accent1>
        <a:srgbClr val="FDEBD0"/>
      </a:accent1>
      <a:accent2>
        <a:srgbClr val="FFC457"/>
      </a:accent2>
      <a:accent3>
        <a:srgbClr val="FF6D57"/>
      </a:accent3>
      <a:accent4>
        <a:srgbClr val="BC5090"/>
      </a:accent4>
      <a:accent5>
        <a:srgbClr val="4D1C25"/>
      </a:accent5>
      <a:accent6>
        <a:srgbClr val="19191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1679</Words>
  <Application>Microsoft Office PowerPoint</Application>
  <PresentationFormat>On-screen Show (16:9)</PresentationFormat>
  <Paragraphs>132</Paragraphs>
  <Slides>30</Slides>
  <Notes>30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30</vt:i4>
      </vt:variant>
    </vt:vector>
  </HeadingPairs>
  <TitlesOfParts>
    <vt:vector size="52" baseType="lpstr">
      <vt:lpstr>Baloo 2</vt:lpstr>
      <vt:lpstr>SVN-Newton</vt:lpstr>
      <vt:lpstr>#9Slide07 SVNBillo</vt:lpstr>
      <vt:lpstr>#9Slide07 Altus</vt:lpstr>
      <vt:lpstr>Roboto Condensed Light</vt:lpstr>
      <vt:lpstr>Cambria</vt:lpstr>
      <vt:lpstr>Times New Roman</vt:lpstr>
      <vt:lpstr>#9Slide07 Stormtrooper</vt:lpstr>
      <vt:lpstr>UTM Androgyne</vt:lpstr>
      <vt:lpstr>UTM Loko</vt:lpstr>
      <vt:lpstr>#9Slide07 HoneyCream</vt:lpstr>
      <vt:lpstr>Lilita One</vt:lpstr>
      <vt:lpstr>Arial</vt:lpstr>
      <vt:lpstr>#9Slide07 IcielQueulat Uni</vt:lpstr>
      <vt:lpstr>UTM Aurora</vt:lpstr>
      <vt:lpstr>#9Slide03 Impact</vt:lpstr>
      <vt:lpstr>#9Slide05 HLT AphroditeSlimStyl</vt:lpstr>
      <vt:lpstr>#9Slide07 HLT Fall For You</vt:lpstr>
      <vt:lpstr>UTM Avo</vt:lpstr>
      <vt:lpstr>SVN-Internation</vt:lpstr>
      <vt:lpstr>PT Sans</vt:lpstr>
      <vt:lpstr>Muju Firefly Festival Minitheme by Slidesgo</vt:lpstr>
      <vt:lpstr>PowerPoint Presentation</vt:lpstr>
      <vt:lpstr>KHỞI ĐỘNG</vt:lpstr>
      <vt:lpstr>Nêu tác dụng dấu hai chấm trong câu văn sau: Cô hỏi trò: “Em đã hoàn thành bài chưa?” </vt:lpstr>
      <vt:lpstr>Dấu hiệu nào trong câu  Cô hỏi trò: “Em đã hoàn thành bài chưa?”  giúp em nhận biết được tác dụng của dấu hai chấm?</vt:lpstr>
      <vt:lpstr>PowerPoint Presentation</vt:lpstr>
      <vt:lpstr>Kiến thức</vt:lpstr>
      <vt:lpstr>Nhận xét</vt:lpstr>
      <vt:lpstr>1. Những từ ngữ và câu đặt trong dấu ngoặc kép dưới đây là lời của ai? Nêu tác dụng của dấu ngoặc kép:</vt:lpstr>
      <vt:lpstr>2. Trong đoạn văn trên, khi nào dấu ngoặc kép được dùng độc lập? Khi nào dấu ngoặc kép được dùng phối hợp với dấu hai chấm?</vt:lpstr>
      <vt:lpstr>Trong đoạn văn trên, dấu ngoặc kép được dùng độc lập:</vt:lpstr>
      <vt:lpstr>Trong đoạn văn trên, dấu ngoặc kép được phối hợp với dấu hai chấm:</vt:lpstr>
      <vt:lpstr>Dấu ngoặc kép</vt:lpstr>
      <vt:lpstr>3. Trong khổ thơ sau, từ lầu được dùng với ý nghĩa gì? Dấu ngoặc kép trong trường hợp này được dùng làm gì?</vt:lpstr>
      <vt:lpstr>3. Trong khổ thơ, từ lầu được dùng với ý nghĩa gì?</vt:lpstr>
      <vt:lpstr>3. Dấu ngoặc kép trong trường hợp này được dùng làm gì?</vt:lpstr>
      <vt:lpstr>Dấu ngoặc kép</vt:lpstr>
      <vt:lpstr>Dấu ngoặc kép</vt:lpstr>
      <vt:lpstr>Luyện tập</vt:lpstr>
      <vt:lpstr>Bài 1: Tìm lời nói trực tiếp có trong đoạn văn sau:</vt:lpstr>
      <vt:lpstr>2. Có thể đặt những lời nói trực tiếp trong đoạn văn ở bài tập 1 xuống dòng, sau dấu gạch ngang đầu dòng không? Vì sao?</vt:lpstr>
      <vt:lpstr>PowerPoint Presentation</vt:lpstr>
      <vt:lpstr>PowerPoint Presentation</vt:lpstr>
      <vt:lpstr>Vận dụng</vt:lpstr>
      <vt:lpstr>Chọn gói câu hỏi và trả lời đúng các câu hỏi để mang về thật nhiều lồng đèn nhé!</vt:lpstr>
      <vt:lpstr>Nêu tác dụng của dấu ngoặc kép trong câu sau: Khoa là “cây hài” của lớp Bốn A.</vt:lpstr>
      <vt:lpstr>Nêu tác dụng của dấu ngoặc kép trong câu sau: Bác Hồ từng nói: “Trẻ em như búp trên cành; Biết ăn ngủ biết học hành là ngoan.”</vt:lpstr>
      <vt:lpstr>PowerPoint Presentation</vt:lpstr>
      <vt:lpstr>Dấu ngoặc kép</vt:lpstr>
      <vt:lpstr>Dặn dò</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Dieu Hien Nguyen</dc:creator>
  <cp:keywords>Diệu Hiền MNT</cp:keywords>
  <cp:lastModifiedBy>Nguyễn Thị Diệu Hiền_GV</cp:lastModifiedBy>
  <cp:revision>40</cp:revision>
  <dcterms:modified xsi:type="dcterms:W3CDTF">2022-06-22T08:08:47Z</dcterms:modified>
</cp:coreProperties>
</file>