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23"/>
  </p:notesMasterIdLst>
  <p:sldIdLst>
    <p:sldId id="288" r:id="rId2"/>
    <p:sldId id="258" r:id="rId3"/>
    <p:sldId id="259" r:id="rId4"/>
    <p:sldId id="257" r:id="rId5"/>
    <p:sldId id="267" r:id="rId6"/>
    <p:sldId id="279" r:id="rId7"/>
    <p:sldId id="280" r:id="rId8"/>
    <p:sldId id="281" r:id="rId9"/>
    <p:sldId id="256" r:id="rId10"/>
    <p:sldId id="282" r:id="rId11"/>
    <p:sldId id="283" r:id="rId12"/>
    <p:sldId id="275" r:id="rId13"/>
    <p:sldId id="266" r:id="rId14"/>
    <p:sldId id="284" r:id="rId15"/>
    <p:sldId id="285" r:id="rId16"/>
    <p:sldId id="264" r:id="rId17"/>
    <p:sldId id="260" r:id="rId18"/>
    <p:sldId id="268" r:id="rId19"/>
    <p:sldId id="271" r:id="rId20"/>
    <p:sldId id="286" r:id="rId21"/>
    <p:sldId id="287" r:id="rId22"/>
  </p:sldIdLst>
  <p:sldSz cx="9144000" cy="5143500" type="screen16x9"/>
  <p:notesSz cx="6858000" cy="9144000"/>
  <p:embeddedFontLst>
    <p:embeddedFont>
      <p:font typeface="#9Slide05 RollingPen " panose="02000507000000020004" pitchFamily="2" charset="0"/>
      <p:regular r:id="rId24"/>
    </p:embeddedFont>
    <p:embeddedFont>
      <p:font typeface="#9Slide05 SVNHeroe Pro" pitchFamily="2" charset="0"/>
      <p:regular r:id="rId25"/>
    </p:embeddedFont>
    <p:embeddedFont>
      <p:font typeface="#9Slide07 Altus" pitchFamily="2" charset="0"/>
      <p:regular r:id="rId26"/>
    </p:embeddedFont>
    <p:embeddedFont>
      <p:font typeface="#9Slide07 HoneyCream" pitchFamily="2" charset="0"/>
      <p:regular r:id="rId27"/>
    </p:embeddedFont>
    <p:embeddedFont>
      <p:font typeface="#9Slide07 Stormtrooper" panose="020B0500000000000000" pitchFamily="34" charset="0"/>
      <p:regular r:id="rId28"/>
    </p:embeddedFont>
    <p:embeddedFont>
      <p:font typeface="Cambria" panose="02040503050406030204" pitchFamily="18" charset="0"/>
      <p:regular r:id="rId29"/>
      <p:bold r:id="rId30"/>
      <p:italic r:id="rId31"/>
      <p:boldItalic r:id="rId32"/>
    </p:embeddedFont>
    <p:embeddedFont>
      <p:font typeface="Lilita One" panose="020B0604020202020204" charset="0"/>
      <p:regular r:id="rId33"/>
    </p:embeddedFont>
    <p:embeddedFont>
      <p:font typeface="Lora" pitchFamily="2" charset="0"/>
      <p:regular r:id="rId34"/>
      <p:bold r:id="rId35"/>
      <p:italic r:id="rId36"/>
      <p:boldItalic r:id="rId37"/>
    </p:embeddedFont>
    <p:embeddedFont>
      <p:font typeface="Montserrat Medium" panose="00000600000000000000" pitchFamily="2" charset="0"/>
      <p:regular r:id="rId38"/>
      <p:italic r:id="rId39"/>
    </p:embeddedFont>
    <p:embeddedFont>
      <p:font typeface="Patrick Hand" panose="00000500000000000000" pitchFamily="2" charset="0"/>
      <p:regular r:id="rId40"/>
    </p:embeddedFont>
    <p:embeddedFont>
      <p:font typeface="Roboto" panose="02000000000000000000" pitchFamily="2" charset="0"/>
      <p:regular r:id="rId41"/>
      <p:bold r:id="rId42"/>
      <p:italic r:id="rId43"/>
      <p:boldItalic r:id="rId44"/>
    </p:embeddedFont>
    <p:embeddedFont>
      <p:font typeface="SVN-Newton" panose="02040603050506020204" pitchFamily="18" charset="0"/>
      <p:regular r:id="rId45"/>
    </p:embeddedFont>
    <p:embeddedFont>
      <p:font typeface="UTM Americana" panose="02040603050506020204" pitchFamily="18" charset="0"/>
      <p:regular r:id="rId46"/>
      <p:bold r:id="rId47"/>
      <p:italic r:id="rId48"/>
    </p:embeddedFont>
    <p:embeddedFont>
      <p:font typeface="UTM Avo" panose="02040603050506020204" pitchFamily="18" charset="0"/>
      <p:regular r:id="rId49"/>
      <p:bold r:id="rId50"/>
      <p:italic r:id="rId51"/>
      <p:boldItalic r:id="rId52"/>
    </p:embeddedFont>
    <p:embeddedFont>
      <p:font typeface="UTM Eremitage" panose="02040603050506020204" pitchFamily="18" charset="0"/>
      <p:regular r:id="rId53"/>
    </p:embeddedFont>
    <p:embeddedFont>
      <p:font typeface="UTM Futura Extra" panose="02040603050506020204" pitchFamily="18" charset="0"/>
      <p:bold r:id="rId54"/>
    </p:embeddedFont>
    <p:embeddedFont>
      <p:font typeface="UTM Guanine" panose="02040603050506020204" pitchFamily="18"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C7"/>
    <a:srgbClr val="FFB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74C4F4-6E17-4AB7-9096-58AE9129D166}">
  <a:tblStyle styleId="{3D74C4F4-6E17-4AB7-9096-58AE9129D16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p:scale>
          <a:sx n="48" d="100"/>
          <a:sy n="48" d="100"/>
        </p:scale>
        <p:origin x="1828"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3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8b385fd27f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8b385fd27f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253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84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124241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124241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1242414e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a1242414e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1242414e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a1242414e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208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03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90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213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856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557450" y="1420325"/>
            <a:ext cx="4170300" cy="15825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200">
                <a:latin typeface="Lilita One"/>
                <a:ea typeface="Lilita One"/>
                <a:cs typeface="Lilita One"/>
                <a:sym typeface="Lilita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187900" y="3301200"/>
            <a:ext cx="29094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13" name="Google Shape;13;p2"/>
          <p:cNvPicPr preferRelativeResize="0"/>
          <p:nvPr/>
        </p:nvPicPr>
        <p:blipFill rotWithShape="1">
          <a:blip r:embed="rId3">
            <a:alphaModFix amt="51000"/>
          </a:blip>
          <a:srcRect l="10629" t="8172" r="10629" b="8172"/>
          <a:stretch/>
        </p:blipFill>
        <p:spPr>
          <a:xfrm rot="10260084">
            <a:off x="1814147" y="4478289"/>
            <a:ext cx="1076237" cy="1121620"/>
          </a:xfrm>
          <a:prstGeom prst="rect">
            <a:avLst/>
          </a:prstGeom>
          <a:noFill/>
          <a:ln>
            <a:noFill/>
          </a:ln>
        </p:spPr>
      </p:pic>
      <p:pic>
        <p:nvPicPr>
          <p:cNvPr id="14" name="Google Shape;14;p2"/>
          <p:cNvPicPr preferRelativeResize="0"/>
          <p:nvPr/>
        </p:nvPicPr>
        <p:blipFill rotWithShape="1">
          <a:blip r:embed="rId4">
            <a:alphaModFix amt="88000"/>
          </a:blip>
          <a:srcRect l="22254" r="22260"/>
          <a:stretch/>
        </p:blipFill>
        <p:spPr>
          <a:xfrm rot="10">
            <a:off x="772074" y="-729024"/>
            <a:ext cx="960986" cy="1698948"/>
          </a:xfrm>
          <a:prstGeom prst="rect">
            <a:avLst/>
          </a:prstGeom>
          <a:noFill/>
          <a:ln>
            <a:noFill/>
          </a:ln>
        </p:spPr>
      </p:pic>
      <p:pic>
        <p:nvPicPr>
          <p:cNvPr id="15" name="Google Shape;15;p2"/>
          <p:cNvPicPr preferRelativeResize="0"/>
          <p:nvPr/>
        </p:nvPicPr>
        <p:blipFill rotWithShape="1">
          <a:blip r:embed="rId5">
            <a:alphaModFix amt="20000"/>
          </a:blip>
          <a:srcRect l="9759" t="19533" r="10635" b="20083"/>
          <a:stretch/>
        </p:blipFill>
        <p:spPr>
          <a:xfrm rot="777554" flipH="1">
            <a:off x="4680948" y="919749"/>
            <a:ext cx="1541101" cy="1146649"/>
          </a:xfrm>
          <a:prstGeom prst="rect">
            <a:avLst/>
          </a:prstGeom>
          <a:noFill/>
          <a:ln>
            <a:noFill/>
          </a:ln>
        </p:spPr>
      </p:pic>
      <p:pic>
        <p:nvPicPr>
          <p:cNvPr id="16" name="Google Shape;16;p2"/>
          <p:cNvPicPr preferRelativeResize="0"/>
          <p:nvPr/>
        </p:nvPicPr>
        <p:blipFill>
          <a:blip r:embed="rId6">
            <a:alphaModFix/>
          </a:blip>
          <a:stretch>
            <a:fillRect/>
          </a:stretch>
        </p:blipFill>
        <p:spPr>
          <a:xfrm rot="-658276">
            <a:off x="6892641" y="-425519"/>
            <a:ext cx="2949517" cy="2893239"/>
          </a:xfrm>
          <a:prstGeom prst="rect">
            <a:avLst/>
          </a:prstGeom>
          <a:noFill/>
          <a:ln>
            <a:noFill/>
          </a:ln>
        </p:spPr>
      </p:pic>
      <p:pic>
        <p:nvPicPr>
          <p:cNvPr id="17" name="Google Shape;17;p2"/>
          <p:cNvPicPr preferRelativeResize="0"/>
          <p:nvPr/>
        </p:nvPicPr>
        <p:blipFill rotWithShape="1">
          <a:blip r:embed="rId5">
            <a:alphaModFix amt="45000"/>
          </a:blip>
          <a:srcRect l="9759" t="19533" r="10635" b="20083"/>
          <a:stretch/>
        </p:blipFill>
        <p:spPr>
          <a:xfrm rot="10022433">
            <a:off x="3502661" y="-533142"/>
            <a:ext cx="1789555" cy="1331533"/>
          </a:xfrm>
          <a:prstGeom prst="rect">
            <a:avLst/>
          </a:prstGeom>
          <a:noFill/>
          <a:ln>
            <a:noFill/>
          </a:ln>
        </p:spPr>
      </p:pic>
      <p:pic>
        <p:nvPicPr>
          <p:cNvPr id="18" name="Google Shape;18;p2"/>
          <p:cNvPicPr preferRelativeResize="0"/>
          <p:nvPr/>
        </p:nvPicPr>
        <p:blipFill rotWithShape="1">
          <a:blip r:embed="rId4">
            <a:alphaModFix/>
          </a:blip>
          <a:srcRect l="22254" r="22260"/>
          <a:stretch/>
        </p:blipFill>
        <p:spPr>
          <a:xfrm rot="-462014" flipH="1">
            <a:off x="48362" y="-609780"/>
            <a:ext cx="1185448" cy="2095752"/>
          </a:xfrm>
          <a:prstGeom prst="rect">
            <a:avLst/>
          </a:prstGeom>
          <a:noFill/>
          <a:ln>
            <a:noFill/>
          </a:ln>
        </p:spPr>
      </p:pic>
      <p:pic>
        <p:nvPicPr>
          <p:cNvPr id="19" name="Google Shape;19;p2"/>
          <p:cNvPicPr preferRelativeResize="0"/>
          <p:nvPr/>
        </p:nvPicPr>
        <p:blipFill rotWithShape="1">
          <a:blip r:embed="rId7">
            <a:alphaModFix/>
          </a:blip>
          <a:srcRect l="16450" t="10456" r="16457" b="10448"/>
          <a:stretch/>
        </p:blipFill>
        <p:spPr>
          <a:xfrm rot="-1802909" flipH="1">
            <a:off x="330606" y="3936335"/>
            <a:ext cx="908326" cy="1050338"/>
          </a:xfrm>
          <a:prstGeom prst="rect">
            <a:avLst/>
          </a:prstGeom>
          <a:noFill/>
          <a:ln>
            <a:noFill/>
          </a:ln>
        </p:spPr>
      </p:pic>
      <p:pic>
        <p:nvPicPr>
          <p:cNvPr id="20" name="Google Shape;20;p2"/>
          <p:cNvPicPr preferRelativeResize="0"/>
          <p:nvPr/>
        </p:nvPicPr>
        <p:blipFill rotWithShape="1">
          <a:blip r:embed="rId3">
            <a:alphaModFix/>
          </a:blip>
          <a:srcRect l="10629" t="8172" r="10629" b="8172"/>
          <a:stretch/>
        </p:blipFill>
        <p:spPr>
          <a:xfrm rot="-539919">
            <a:off x="839596" y="4273275"/>
            <a:ext cx="1630194" cy="1698950"/>
          </a:xfrm>
          <a:prstGeom prst="rect">
            <a:avLst/>
          </a:prstGeom>
          <a:noFill/>
          <a:ln>
            <a:noFill/>
          </a:ln>
        </p:spPr>
      </p:pic>
      <p:pic>
        <p:nvPicPr>
          <p:cNvPr id="21" name="Google Shape;21;p2"/>
          <p:cNvPicPr preferRelativeResize="0"/>
          <p:nvPr/>
        </p:nvPicPr>
        <p:blipFill rotWithShape="1">
          <a:blip r:embed="rId3">
            <a:alphaModFix amt="51000"/>
          </a:blip>
          <a:srcRect l="10629" t="8172" r="10629" b="8172"/>
          <a:stretch/>
        </p:blipFill>
        <p:spPr>
          <a:xfrm rot="10260084">
            <a:off x="8505097" y="3495214"/>
            <a:ext cx="1076237" cy="112162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
  <p:cSld name="CUSTOM_1_1">
    <p:spTree>
      <p:nvGrpSpPr>
        <p:cNvPr id="1" name="Shape 178"/>
        <p:cNvGrpSpPr/>
        <p:nvPr/>
      </p:nvGrpSpPr>
      <p:grpSpPr>
        <a:xfrm>
          <a:off x="0" y="0"/>
          <a:ext cx="0" cy="0"/>
          <a:chOff x="0" y="0"/>
          <a:chExt cx="0" cy="0"/>
        </a:xfrm>
      </p:grpSpPr>
      <p:pic>
        <p:nvPicPr>
          <p:cNvPr id="179" name="Google Shape;179;p1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80" name="Google Shape;180;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1" name="Google Shape;181;p15"/>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182" name="Google Shape;182;p15"/>
          <p:cNvSpPr txBox="1">
            <a:spLocks noGrp="1"/>
          </p:cNvSpPr>
          <p:nvPr>
            <p:ph type="subTitle" idx="1"/>
          </p:nvPr>
        </p:nvSpPr>
        <p:spPr>
          <a:xfrm>
            <a:off x="1383263" y="2055388"/>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3" name="Google Shape;183;p15"/>
          <p:cNvSpPr txBox="1">
            <a:spLocks noGrp="1"/>
          </p:cNvSpPr>
          <p:nvPr>
            <p:ph type="title" idx="2"/>
          </p:nvPr>
        </p:nvSpPr>
        <p:spPr>
          <a:xfrm>
            <a:off x="1383362" y="1676163"/>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84" name="Google Shape;184;p15"/>
          <p:cNvSpPr txBox="1">
            <a:spLocks noGrp="1"/>
          </p:cNvSpPr>
          <p:nvPr>
            <p:ph type="subTitle" idx="3"/>
          </p:nvPr>
        </p:nvSpPr>
        <p:spPr>
          <a:xfrm>
            <a:off x="3594250" y="2055388"/>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5" name="Google Shape;185;p15"/>
          <p:cNvSpPr txBox="1">
            <a:spLocks noGrp="1"/>
          </p:cNvSpPr>
          <p:nvPr>
            <p:ph type="title" idx="4"/>
          </p:nvPr>
        </p:nvSpPr>
        <p:spPr>
          <a:xfrm>
            <a:off x="3594350" y="1676163"/>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86" name="Google Shape;186;p15"/>
          <p:cNvSpPr txBox="1">
            <a:spLocks noGrp="1"/>
          </p:cNvSpPr>
          <p:nvPr>
            <p:ph type="subTitle" idx="5"/>
          </p:nvPr>
        </p:nvSpPr>
        <p:spPr>
          <a:xfrm>
            <a:off x="5805225" y="2055388"/>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7" name="Google Shape;187;p15"/>
          <p:cNvSpPr txBox="1">
            <a:spLocks noGrp="1"/>
          </p:cNvSpPr>
          <p:nvPr>
            <p:ph type="title" idx="6"/>
          </p:nvPr>
        </p:nvSpPr>
        <p:spPr>
          <a:xfrm>
            <a:off x="5805337" y="1676163"/>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88" name="Google Shape;188;p15"/>
          <p:cNvSpPr txBox="1">
            <a:spLocks noGrp="1"/>
          </p:cNvSpPr>
          <p:nvPr>
            <p:ph type="subTitle" idx="7"/>
          </p:nvPr>
        </p:nvSpPr>
        <p:spPr>
          <a:xfrm>
            <a:off x="1383263" y="3491400"/>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9" name="Google Shape;189;p15"/>
          <p:cNvSpPr txBox="1">
            <a:spLocks noGrp="1"/>
          </p:cNvSpPr>
          <p:nvPr>
            <p:ph type="title" idx="8"/>
          </p:nvPr>
        </p:nvSpPr>
        <p:spPr>
          <a:xfrm>
            <a:off x="1383362" y="3112175"/>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90" name="Google Shape;190;p15"/>
          <p:cNvSpPr txBox="1">
            <a:spLocks noGrp="1"/>
          </p:cNvSpPr>
          <p:nvPr>
            <p:ph type="subTitle" idx="9"/>
          </p:nvPr>
        </p:nvSpPr>
        <p:spPr>
          <a:xfrm>
            <a:off x="3594250" y="3491400"/>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1" name="Google Shape;191;p15"/>
          <p:cNvSpPr txBox="1">
            <a:spLocks noGrp="1"/>
          </p:cNvSpPr>
          <p:nvPr>
            <p:ph type="title" idx="13"/>
          </p:nvPr>
        </p:nvSpPr>
        <p:spPr>
          <a:xfrm>
            <a:off x="3594350" y="3112175"/>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92" name="Google Shape;192;p15"/>
          <p:cNvSpPr txBox="1">
            <a:spLocks noGrp="1"/>
          </p:cNvSpPr>
          <p:nvPr>
            <p:ph type="subTitle" idx="14"/>
          </p:nvPr>
        </p:nvSpPr>
        <p:spPr>
          <a:xfrm>
            <a:off x="5805238" y="3491400"/>
            <a:ext cx="19554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3" name="Google Shape;193;p15"/>
          <p:cNvSpPr txBox="1">
            <a:spLocks noGrp="1"/>
          </p:cNvSpPr>
          <p:nvPr>
            <p:ph type="title" idx="15"/>
          </p:nvPr>
        </p:nvSpPr>
        <p:spPr>
          <a:xfrm>
            <a:off x="5805337" y="3112175"/>
            <a:ext cx="19554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pic>
        <p:nvPicPr>
          <p:cNvPr id="194" name="Google Shape;194;p15"/>
          <p:cNvPicPr preferRelativeResize="0"/>
          <p:nvPr/>
        </p:nvPicPr>
        <p:blipFill rotWithShape="1">
          <a:blip r:embed="rId3">
            <a:alphaModFix amt="81000"/>
          </a:blip>
          <a:srcRect l="27728" r="27728"/>
          <a:stretch/>
        </p:blipFill>
        <p:spPr>
          <a:xfrm rot="279984">
            <a:off x="7421040" y="-630958"/>
            <a:ext cx="977082" cy="2151711"/>
          </a:xfrm>
          <a:prstGeom prst="rect">
            <a:avLst/>
          </a:prstGeom>
          <a:noFill/>
          <a:ln>
            <a:noFill/>
          </a:ln>
        </p:spPr>
      </p:pic>
      <p:pic>
        <p:nvPicPr>
          <p:cNvPr id="195" name="Google Shape;195;p15"/>
          <p:cNvPicPr preferRelativeResize="0"/>
          <p:nvPr/>
        </p:nvPicPr>
        <p:blipFill rotWithShape="1">
          <a:blip r:embed="rId4">
            <a:alphaModFix/>
          </a:blip>
          <a:srcRect l="24881" r="24881"/>
          <a:stretch/>
        </p:blipFill>
        <p:spPr>
          <a:xfrm rot="-1095784" flipH="1">
            <a:off x="7641642" y="-583060"/>
            <a:ext cx="1366622" cy="2668523"/>
          </a:xfrm>
          <a:prstGeom prst="rect">
            <a:avLst/>
          </a:prstGeom>
          <a:noFill/>
          <a:ln>
            <a:noFill/>
          </a:ln>
        </p:spPr>
      </p:pic>
      <p:pic>
        <p:nvPicPr>
          <p:cNvPr id="196" name="Google Shape;196;p15"/>
          <p:cNvPicPr preferRelativeResize="0"/>
          <p:nvPr/>
        </p:nvPicPr>
        <p:blipFill rotWithShape="1">
          <a:blip r:embed="rId5">
            <a:alphaModFix amt="51000"/>
          </a:blip>
          <a:srcRect l="10629" t="8172" r="10629" b="8172"/>
          <a:stretch/>
        </p:blipFill>
        <p:spPr>
          <a:xfrm rot="-10260084" flipH="1">
            <a:off x="7483076" y="4529439"/>
            <a:ext cx="1076237" cy="1121620"/>
          </a:xfrm>
          <a:prstGeom prst="rect">
            <a:avLst/>
          </a:prstGeom>
          <a:noFill/>
          <a:ln>
            <a:noFill/>
          </a:ln>
        </p:spPr>
      </p:pic>
      <p:pic>
        <p:nvPicPr>
          <p:cNvPr id="197" name="Google Shape;197;p15"/>
          <p:cNvPicPr preferRelativeResize="0"/>
          <p:nvPr/>
        </p:nvPicPr>
        <p:blipFill rotWithShape="1">
          <a:blip r:embed="rId5">
            <a:alphaModFix/>
          </a:blip>
          <a:srcRect l="10629" t="8172" r="10629" b="8172"/>
          <a:stretch/>
        </p:blipFill>
        <p:spPr>
          <a:xfrm rot="539919" flipH="1">
            <a:off x="8084894" y="3995575"/>
            <a:ext cx="1630194" cy="1698950"/>
          </a:xfrm>
          <a:prstGeom prst="rect">
            <a:avLst/>
          </a:prstGeom>
          <a:noFill/>
          <a:ln>
            <a:noFill/>
          </a:ln>
        </p:spPr>
      </p:pic>
      <p:pic>
        <p:nvPicPr>
          <p:cNvPr id="198" name="Google Shape;198;p15"/>
          <p:cNvPicPr preferRelativeResize="0"/>
          <p:nvPr/>
        </p:nvPicPr>
        <p:blipFill rotWithShape="1">
          <a:blip r:embed="rId5">
            <a:alphaModFix amt="51000"/>
          </a:blip>
          <a:srcRect l="10629" t="8172" r="10629" b="8172"/>
          <a:stretch/>
        </p:blipFill>
        <p:spPr>
          <a:xfrm rot="10468764" flipH="1">
            <a:off x="688880" y="49168"/>
            <a:ext cx="1076237" cy="1121620"/>
          </a:xfrm>
          <a:prstGeom prst="rect">
            <a:avLst/>
          </a:prstGeom>
          <a:noFill/>
          <a:ln>
            <a:noFill/>
          </a:ln>
        </p:spPr>
      </p:pic>
      <p:pic>
        <p:nvPicPr>
          <p:cNvPr id="199" name="Google Shape;199;p15"/>
          <p:cNvPicPr preferRelativeResize="0"/>
          <p:nvPr/>
        </p:nvPicPr>
        <p:blipFill rotWithShape="1">
          <a:blip r:embed="rId6">
            <a:alphaModFix/>
          </a:blip>
          <a:srcRect l="16450" t="10456" r="16457" b="10448"/>
          <a:stretch/>
        </p:blipFill>
        <p:spPr>
          <a:xfrm rot="931725">
            <a:off x="-76701" y="534345"/>
            <a:ext cx="995055" cy="1150612"/>
          </a:xfrm>
          <a:prstGeom prst="rect">
            <a:avLst/>
          </a:prstGeom>
          <a:noFill/>
          <a:ln>
            <a:noFill/>
          </a:ln>
        </p:spPr>
      </p:pic>
      <p:pic>
        <p:nvPicPr>
          <p:cNvPr id="200" name="Google Shape;200;p15"/>
          <p:cNvPicPr preferRelativeResize="0"/>
          <p:nvPr/>
        </p:nvPicPr>
        <p:blipFill rotWithShape="1">
          <a:blip r:embed="rId6">
            <a:alphaModFix amt="77000"/>
          </a:blip>
          <a:srcRect l="16450" t="10456" r="16457" b="10448"/>
          <a:stretch/>
        </p:blipFill>
        <p:spPr>
          <a:xfrm rot="-1802932" flipH="1">
            <a:off x="458475" y="4123112"/>
            <a:ext cx="756602" cy="8748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5_2">
    <p:spTree>
      <p:nvGrpSpPr>
        <p:cNvPr id="1" name="Shape 224"/>
        <p:cNvGrpSpPr/>
        <p:nvPr/>
      </p:nvGrpSpPr>
      <p:grpSpPr>
        <a:xfrm>
          <a:off x="0" y="0"/>
          <a:ext cx="0" cy="0"/>
          <a:chOff x="0" y="0"/>
          <a:chExt cx="0" cy="0"/>
        </a:xfrm>
      </p:grpSpPr>
      <p:pic>
        <p:nvPicPr>
          <p:cNvPr id="225" name="Google Shape;225;p1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26" name="Google Shape;226;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7" name="Google Shape;227;p18"/>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228" name="Google Shape;228;p18"/>
          <p:cNvPicPr preferRelativeResize="0"/>
          <p:nvPr/>
        </p:nvPicPr>
        <p:blipFill rotWithShape="1">
          <a:blip r:embed="rId3">
            <a:alphaModFix amt="20000"/>
          </a:blip>
          <a:srcRect l="9759" t="19533" r="10635" b="20083"/>
          <a:stretch/>
        </p:blipFill>
        <p:spPr>
          <a:xfrm rot="-777554">
            <a:off x="-659742" y="687262"/>
            <a:ext cx="1541101" cy="1146649"/>
          </a:xfrm>
          <a:prstGeom prst="rect">
            <a:avLst/>
          </a:prstGeom>
          <a:noFill/>
          <a:ln>
            <a:noFill/>
          </a:ln>
        </p:spPr>
      </p:pic>
      <p:pic>
        <p:nvPicPr>
          <p:cNvPr id="229" name="Google Shape;229;p18"/>
          <p:cNvPicPr preferRelativeResize="0"/>
          <p:nvPr/>
        </p:nvPicPr>
        <p:blipFill rotWithShape="1">
          <a:blip r:embed="rId4">
            <a:alphaModFix amt="51000"/>
          </a:blip>
          <a:srcRect l="10629" t="8172" r="10629" b="8172"/>
          <a:stretch/>
        </p:blipFill>
        <p:spPr>
          <a:xfrm rot="-9210245">
            <a:off x="7480708" y="-376444"/>
            <a:ext cx="1076237" cy="1121621"/>
          </a:xfrm>
          <a:prstGeom prst="rect">
            <a:avLst/>
          </a:prstGeom>
          <a:noFill/>
          <a:ln>
            <a:noFill/>
          </a:ln>
        </p:spPr>
      </p:pic>
      <p:pic>
        <p:nvPicPr>
          <p:cNvPr id="230" name="Google Shape;230;p18"/>
          <p:cNvPicPr preferRelativeResize="0"/>
          <p:nvPr/>
        </p:nvPicPr>
        <p:blipFill rotWithShape="1">
          <a:blip r:embed="rId5">
            <a:alphaModFix/>
          </a:blip>
          <a:srcRect l="16450" t="10456" r="16457" b="10448"/>
          <a:stretch/>
        </p:blipFill>
        <p:spPr>
          <a:xfrm rot="326799" flipH="1">
            <a:off x="7926472" y="364205"/>
            <a:ext cx="995054" cy="1150611"/>
          </a:xfrm>
          <a:prstGeom prst="rect">
            <a:avLst/>
          </a:prstGeom>
          <a:noFill/>
          <a:ln>
            <a:noFill/>
          </a:ln>
        </p:spPr>
      </p:pic>
      <p:pic>
        <p:nvPicPr>
          <p:cNvPr id="231" name="Google Shape;231;p18"/>
          <p:cNvPicPr preferRelativeResize="0"/>
          <p:nvPr/>
        </p:nvPicPr>
        <p:blipFill rotWithShape="1">
          <a:blip r:embed="rId3">
            <a:alphaModFix amt="20000"/>
          </a:blip>
          <a:srcRect l="9759" t="19533" r="10635" b="20083"/>
          <a:stretch/>
        </p:blipFill>
        <p:spPr>
          <a:xfrm rot="777554" flipH="1">
            <a:off x="8759358" y="3520787"/>
            <a:ext cx="1541101" cy="1146649"/>
          </a:xfrm>
          <a:prstGeom prst="rect">
            <a:avLst/>
          </a:prstGeom>
          <a:noFill/>
          <a:ln>
            <a:noFill/>
          </a:ln>
        </p:spPr>
      </p:pic>
      <p:pic>
        <p:nvPicPr>
          <p:cNvPr id="232" name="Google Shape;232;p18"/>
          <p:cNvPicPr preferRelativeResize="0"/>
          <p:nvPr/>
        </p:nvPicPr>
        <p:blipFill rotWithShape="1">
          <a:blip r:embed="rId4">
            <a:alphaModFix amt="51000"/>
          </a:blip>
          <a:srcRect l="10629" t="8172" r="10629" b="8172"/>
          <a:stretch/>
        </p:blipFill>
        <p:spPr>
          <a:xfrm rot="10217823" flipH="1">
            <a:off x="2054223" y="4705353"/>
            <a:ext cx="945556" cy="985424"/>
          </a:xfrm>
          <a:prstGeom prst="rect">
            <a:avLst/>
          </a:prstGeom>
          <a:noFill/>
          <a:ln>
            <a:noFill/>
          </a:ln>
        </p:spPr>
      </p:pic>
      <p:pic>
        <p:nvPicPr>
          <p:cNvPr id="233" name="Google Shape;233;p18"/>
          <p:cNvPicPr preferRelativeResize="0"/>
          <p:nvPr/>
        </p:nvPicPr>
        <p:blipFill rotWithShape="1">
          <a:blip r:embed="rId4">
            <a:alphaModFix/>
          </a:blip>
          <a:srcRect l="10629" t="8172" r="10629" b="8172"/>
          <a:stretch/>
        </p:blipFill>
        <p:spPr>
          <a:xfrm rot="-1104347" flipH="1">
            <a:off x="2563887" y="4180492"/>
            <a:ext cx="1104427" cy="1151014"/>
          </a:xfrm>
          <a:prstGeom prst="rect">
            <a:avLst/>
          </a:prstGeom>
          <a:noFill/>
          <a:ln>
            <a:noFill/>
          </a:ln>
        </p:spPr>
      </p:pic>
      <p:pic>
        <p:nvPicPr>
          <p:cNvPr id="234" name="Google Shape;234;p18"/>
          <p:cNvPicPr preferRelativeResize="0"/>
          <p:nvPr/>
        </p:nvPicPr>
        <p:blipFill rotWithShape="1">
          <a:blip r:embed="rId4">
            <a:alphaModFix amt="51000"/>
          </a:blip>
          <a:srcRect l="10629" t="8172" r="10629" b="8172"/>
          <a:stretch/>
        </p:blipFill>
        <p:spPr>
          <a:xfrm rot="10260084">
            <a:off x="7368116" y="4590239"/>
            <a:ext cx="1076237" cy="1121620"/>
          </a:xfrm>
          <a:prstGeom prst="rect">
            <a:avLst/>
          </a:prstGeom>
          <a:noFill/>
          <a:ln>
            <a:noFill/>
          </a:ln>
        </p:spPr>
      </p:pic>
      <p:pic>
        <p:nvPicPr>
          <p:cNvPr id="235" name="Google Shape;235;p18"/>
          <p:cNvPicPr preferRelativeResize="0"/>
          <p:nvPr/>
        </p:nvPicPr>
        <p:blipFill rotWithShape="1">
          <a:blip r:embed="rId4">
            <a:alphaModFix/>
          </a:blip>
          <a:srcRect l="10629" t="8172" r="10629" b="8172"/>
          <a:stretch/>
        </p:blipFill>
        <p:spPr>
          <a:xfrm rot="-1104347" flipH="1">
            <a:off x="-537888" y="3784292"/>
            <a:ext cx="1104427" cy="115101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9">
    <p:spTree>
      <p:nvGrpSpPr>
        <p:cNvPr id="1" name="Shape 262"/>
        <p:cNvGrpSpPr/>
        <p:nvPr/>
      </p:nvGrpSpPr>
      <p:grpSpPr>
        <a:xfrm>
          <a:off x="0" y="0"/>
          <a:ext cx="0" cy="0"/>
          <a:chOff x="0" y="0"/>
          <a:chExt cx="0" cy="0"/>
        </a:xfrm>
      </p:grpSpPr>
      <p:pic>
        <p:nvPicPr>
          <p:cNvPr id="263" name="Google Shape;263;p2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64" name="Google Shape;264;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5" name="Google Shape;265;p21"/>
          <p:cNvSpPr txBox="1">
            <a:spLocks noGrp="1"/>
          </p:cNvSpPr>
          <p:nvPr>
            <p:ph type="title"/>
          </p:nvPr>
        </p:nvSpPr>
        <p:spPr>
          <a:xfrm>
            <a:off x="1023300" y="1531350"/>
            <a:ext cx="3238500" cy="11877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66" name="Google Shape;266;p21"/>
          <p:cNvSpPr txBox="1">
            <a:spLocks noGrp="1"/>
          </p:cNvSpPr>
          <p:nvPr>
            <p:ph type="subTitle" idx="1"/>
          </p:nvPr>
        </p:nvSpPr>
        <p:spPr>
          <a:xfrm>
            <a:off x="1339950" y="2803350"/>
            <a:ext cx="2605200" cy="8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267" name="Google Shape;267;p21"/>
          <p:cNvPicPr preferRelativeResize="0"/>
          <p:nvPr/>
        </p:nvPicPr>
        <p:blipFill rotWithShape="1">
          <a:blip r:embed="rId3">
            <a:alphaModFix amt="51000"/>
          </a:blip>
          <a:srcRect l="10629" t="8172" r="10629" b="8172"/>
          <a:stretch/>
        </p:blipFill>
        <p:spPr>
          <a:xfrm rot="-10457040" flipH="1">
            <a:off x="5129402" y="3526166"/>
            <a:ext cx="1076236" cy="1121622"/>
          </a:xfrm>
          <a:prstGeom prst="rect">
            <a:avLst/>
          </a:prstGeom>
          <a:noFill/>
          <a:ln>
            <a:noFill/>
          </a:ln>
        </p:spPr>
      </p:pic>
      <p:pic>
        <p:nvPicPr>
          <p:cNvPr id="268" name="Google Shape;268;p21"/>
          <p:cNvPicPr preferRelativeResize="0"/>
          <p:nvPr/>
        </p:nvPicPr>
        <p:blipFill rotWithShape="1">
          <a:blip r:embed="rId4">
            <a:alphaModFix amt="20000"/>
          </a:blip>
          <a:srcRect l="9759" t="19533" r="10635" b="20083"/>
          <a:stretch/>
        </p:blipFill>
        <p:spPr>
          <a:xfrm rot="777565" flipH="1">
            <a:off x="3403714" y="124832"/>
            <a:ext cx="1927896" cy="1434460"/>
          </a:xfrm>
          <a:prstGeom prst="rect">
            <a:avLst/>
          </a:prstGeom>
          <a:noFill/>
          <a:ln>
            <a:noFill/>
          </a:ln>
        </p:spPr>
      </p:pic>
      <p:pic>
        <p:nvPicPr>
          <p:cNvPr id="269" name="Google Shape;269;p21"/>
          <p:cNvPicPr preferRelativeResize="0"/>
          <p:nvPr/>
        </p:nvPicPr>
        <p:blipFill rotWithShape="1">
          <a:blip r:embed="rId3">
            <a:alphaModFix amt="51000"/>
          </a:blip>
          <a:srcRect l="10629" t="8172" r="10629" b="8172"/>
          <a:stretch/>
        </p:blipFill>
        <p:spPr>
          <a:xfrm rot="-10468764">
            <a:off x="7046233" y="470218"/>
            <a:ext cx="1076237" cy="1121620"/>
          </a:xfrm>
          <a:prstGeom prst="rect">
            <a:avLst/>
          </a:prstGeom>
          <a:noFill/>
          <a:ln>
            <a:noFill/>
          </a:ln>
        </p:spPr>
      </p:pic>
      <p:pic>
        <p:nvPicPr>
          <p:cNvPr id="270" name="Google Shape;270;p21"/>
          <p:cNvPicPr preferRelativeResize="0"/>
          <p:nvPr/>
        </p:nvPicPr>
        <p:blipFill rotWithShape="1">
          <a:blip r:embed="rId5">
            <a:alphaModFix amt="52000"/>
          </a:blip>
          <a:srcRect l="7396" t="30269" r="7388" b="30269"/>
          <a:stretch/>
        </p:blipFill>
        <p:spPr>
          <a:xfrm>
            <a:off x="-802849" y="600738"/>
            <a:ext cx="2290182" cy="1040272"/>
          </a:xfrm>
          <a:prstGeom prst="rect">
            <a:avLst/>
          </a:prstGeom>
          <a:noFill/>
          <a:ln>
            <a:noFill/>
          </a:ln>
        </p:spPr>
      </p:pic>
      <p:pic>
        <p:nvPicPr>
          <p:cNvPr id="271" name="Google Shape;271;p21"/>
          <p:cNvPicPr preferRelativeResize="0"/>
          <p:nvPr/>
        </p:nvPicPr>
        <p:blipFill rotWithShape="1">
          <a:blip r:embed="rId3">
            <a:alphaModFix amt="51000"/>
          </a:blip>
          <a:srcRect l="10629" t="8172" r="10629" b="8172"/>
          <a:stretch/>
        </p:blipFill>
        <p:spPr>
          <a:xfrm rot="-10457040" flipH="1">
            <a:off x="7474377" y="4510904"/>
            <a:ext cx="1076236" cy="1121622"/>
          </a:xfrm>
          <a:prstGeom prst="rect">
            <a:avLst/>
          </a:prstGeom>
          <a:noFill/>
          <a:ln>
            <a:noFill/>
          </a:ln>
        </p:spPr>
      </p:pic>
      <p:pic>
        <p:nvPicPr>
          <p:cNvPr id="272" name="Google Shape;272;p21"/>
          <p:cNvPicPr preferRelativeResize="0"/>
          <p:nvPr/>
        </p:nvPicPr>
        <p:blipFill rotWithShape="1">
          <a:blip r:embed="rId3">
            <a:alphaModFix/>
          </a:blip>
          <a:srcRect l="10629" t="8172" r="10629" b="8172"/>
          <a:stretch/>
        </p:blipFill>
        <p:spPr>
          <a:xfrm rot="-179207" flipH="1">
            <a:off x="7951904" y="3755182"/>
            <a:ext cx="1630194" cy="1698950"/>
          </a:xfrm>
          <a:prstGeom prst="rect">
            <a:avLst/>
          </a:prstGeom>
          <a:noFill/>
          <a:ln>
            <a:noFill/>
          </a:ln>
        </p:spPr>
      </p:pic>
      <p:pic>
        <p:nvPicPr>
          <p:cNvPr id="273" name="Google Shape;273;p21"/>
          <p:cNvPicPr preferRelativeResize="0"/>
          <p:nvPr/>
        </p:nvPicPr>
        <p:blipFill rotWithShape="1">
          <a:blip r:embed="rId6">
            <a:alphaModFix amt="77000"/>
          </a:blip>
          <a:srcRect l="16450" t="10456" r="16457" b="10448"/>
          <a:stretch/>
        </p:blipFill>
        <p:spPr>
          <a:xfrm rot="-1802935" flipH="1">
            <a:off x="383652" y="3849566"/>
            <a:ext cx="658894" cy="761914"/>
          </a:xfrm>
          <a:prstGeom prst="rect">
            <a:avLst/>
          </a:prstGeom>
          <a:noFill/>
          <a:ln>
            <a:noFill/>
          </a:ln>
        </p:spPr>
      </p:pic>
      <p:pic>
        <p:nvPicPr>
          <p:cNvPr id="274" name="Google Shape;274;p21"/>
          <p:cNvPicPr preferRelativeResize="0"/>
          <p:nvPr/>
        </p:nvPicPr>
        <p:blipFill rotWithShape="1">
          <a:blip r:embed="rId6">
            <a:alphaModFix/>
          </a:blip>
          <a:srcRect l="16450" t="10456" r="16457" b="10448"/>
          <a:stretch/>
        </p:blipFill>
        <p:spPr>
          <a:xfrm rot="1802831">
            <a:off x="803877" y="4053458"/>
            <a:ext cx="820220" cy="9484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275"/>
        <p:cNvGrpSpPr/>
        <p:nvPr/>
      </p:nvGrpSpPr>
      <p:grpSpPr>
        <a:xfrm>
          <a:off x="0" y="0"/>
          <a:ext cx="0" cy="0"/>
          <a:chOff x="0" y="0"/>
          <a:chExt cx="0" cy="0"/>
        </a:xfrm>
      </p:grpSpPr>
      <p:pic>
        <p:nvPicPr>
          <p:cNvPr id="276" name="Google Shape;276;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8" name="Google Shape;278;p22"/>
          <p:cNvSpPr txBox="1">
            <a:spLocks noGrp="1"/>
          </p:cNvSpPr>
          <p:nvPr>
            <p:ph type="subTitle" idx="1"/>
          </p:nvPr>
        </p:nvSpPr>
        <p:spPr>
          <a:xfrm>
            <a:off x="2646000" y="1575014"/>
            <a:ext cx="3852000" cy="107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9" name="Google Shape;279;p22"/>
          <p:cNvSpPr txBox="1">
            <a:spLocks noGrp="1"/>
          </p:cNvSpPr>
          <p:nvPr>
            <p:ph type="ctrTitle"/>
          </p:nvPr>
        </p:nvSpPr>
        <p:spPr>
          <a:xfrm flipH="1">
            <a:off x="2068875" y="444900"/>
            <a:ext cx="5006100" cy="117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pic>
        <p:nvPicPr>
          <p:cNvPr id="281" name="Google Shape;281;p22"/>
          <p:cNvPicPr preferRelativeResize="0"/>
          <p:nvPr/>
        </p:nvPicPr>
        <p:blipFill rotWithShape="1">
          <a:blip r:embed="rId3">
            <a:alphaModFix amt="20000"/>
          </a:blip>
          <a:srcRect l="9759" t="19533" r="10635" b="20083"/>
          <a:stretch/>
        </p:blipFill>
        <p:spPr>
          <a:xfrm rot="777565" flipH="1">
            <a:off x="8373314" y="3243757"/>
            <a:ext cx="1927896" cy="1434460"/>
          </a:xfrm>
          <a:prstGeom prst="rect">
            <a:avLst/>
          </a:prstGeom>
          <a:noFill/>
          <a:ln>
            <a:noFill/>
          </a:ln>
        </p:spPr>
      </p:pic>
      <p:pic>
        <p:nvPicPr>
          <p:cNvPr id="282" name="Google Shape;282;p22"/>
          <p:cNvPicPr preferRelativeResize="0"/>
          <p:nvPr/>
        </p:nvPicPr>
        <p:blipFill rotWithShape="1">
          <a:blip r:embed="rId4">
            <a:alphaModFix amt="52000"/>
          </a:blip>
          <a:srcRect l="7396" t="30269" r="7388" b="30269"/>
          <a:stretch/>
        </p:blipFill>
        <p:spPr>
          <a:xfrm>
            <a:off x="-879049" y="444888"/>
            <a:ext cx="2290182" cy="1040272"/>
          </a:xfrm>
          <a:prstGeom prst="rect">
            <a:avLst/>
          </a:prstGeom>
          <a:noFill/>
          <a:ln>
            <a:noFill/>
          </a:ln>
        </p:spPr>
      </p:pic>
      <p:pic>
        <p:nvPicPr>
          <p:cNvPr id="283" name="Google Shape;283;p22"/>
          <p:cNvPicPr preferRelativeResize="0"/>
          <p:nvPr/>
        </p:nvPicPr>
        <p:blipFill rotWithShape="1">
          <a:blip r:embed="rId5">
            <a:alphaModFix amt="56000"/>
          </a:blip>
          <a:srcRect l="27728" r="27728"/>
          <a:stretch/>
        </p:blipFill>
        <p:spPr>
          <a:xfrm rot="-136179">
            <a:off x="7100793" y="-341355"/>
            <a:ext cx="1378807" cy="3036400"/>
          </a:xfrm>
          <a:prstGeom prst="rect">
            <a:avLst/>
          </a:prstGeom>
          <a:noFill/>
          <a:ln>
            <a:noFill/>
          </a:ln>
        </p:spPr>
      </p:pic>
      <p:pic>
        <p:nvPicPr>
          <p:cNvPr id="284" name="Google Shape;284;p22"/>
          <p:cNvPicPr preferRelativeResize="0"/>
          <p:nvPr/>
        </p:nvPicPr>
        <p:blipFill rotWithShape="1">
          <a:blip r:embed="rId6">
            <a:alphaModFix/>
          </a:blip>
          <a:srcRect l="24881" r="24881"/>
          <a:stretch/>
        </p:blipFill>
        <p:spPr>
          <a:xfrm rot="-1070033" flipH="1">
            <a:off x="7438894" y="-243344"/>
            <a:ext cx="1724838" cy="3368013"/>
          </a:xfrm>
          <a:prstGeom prst="rect">
            <a:avLst/>
          </a:prstGeom>
          <a:noFill/>
          <a:ln>
            <a:noFill/>
          </a:ln>
        </p:spPr>
      </p:pic>
      <p:pic>
        <p:nvPicPr>
          <p:cNvPr id="285" name="Google Shape;285;p22"/>
          <p:cNvPicPr preferRelativeResize="0"/>
          <p:nvPr/>
        </p:nvPicPr>
        <p:blipFill rotWithShape="1">
          <a:blip r:embed="rId7">
            <a:alphaModFix/>
          </a:blip>
          <a:srcRect l="16450" t="10456" r="16457" b="10448"/>
          <a:stretch/>
        </p:blipFill>
        <p:spPr>
          <a:xfrm rot="1802932">
            <a:off x="8009025" y="3981612"/>
            <a:ext cx="756602" cy="874899"/>
          </a:xfrm>
          <a:prstGeom prst="rect">
            <a:avLst/>
          </a:prstGeom>
          <a:noFill/>
          <a:ln>
            <a:noFill/>
          </a:ln>
        </p:spPr>
      </p:pic>
      <p:pic>
        <p:nvPicPr>
          <p:cNvPr id="286" name="Google Shape;286;p22"/>
          <p:cNvPicPr preferRelativeResize="0"/>
          <p:nvPr/>
        </p:nvPicPr>
        <p:blipFill rotWithShape="1">
          <a:blip r:embed="rId8">
            <a:alphaModFix amt="51000"/>
          </a:blip>
          <a:srcRect l="10629" t="8172" r="10629" b="8172"/>
          <a:stretch/>
        </p:blipFill>
        <p:spPr>
          <a:xfrm rot="-10242780">
            <a:off x="453340" y="4245557"/>
            <a:ext cx="1076236" cy="1121621"/>
          </a:xfrm>
          <a:prstGeom prst="rect">
            <a:avLst/>
          </a:prstGeom>
          <a:noFill/>
          <a:ln>
            <a:noFill/>
          </a:ln>
        </p:spPr>
      </p:pic>
      <p:pic>
        <p:nvPicPr>
          <p:cNvPr id="287" name="Google Shape;287;p22"/>
          <p:cNvPicPr preferRelativeResize="0"/>
          <p:nvPr/>
        </p:nvPicPr>
        <p:blipFill rotWithShape="1">
          <a:blip r:embed="rId8">
            <a:alphaModFix/>
          </a:blip>
          <a:srcRect l="10629" t="8172" r="10629" b="8172"/>
          <a:stretch/>
        </p:blipFill>
        <p:spPr>
          <a:xfrm rot="557215">
            <a:off x="-453779" y="3301925"/>
            <a:ext cx="1630196" cy="1698950"/>
          </a:xfrm>
          <a:prstGeom prst="rect">
            <a:avLst/>
          </a:prstGeom>
          <a:noFill/>
          <a:ln>
            <a:noFill/>
          </a:ln>
        </p:spPr>
      </p:pic>
      <p:pic>
        <p:nvPicPr>
          <p:cNvPr id="288" name="Google Shape;288;p22"/>
          <p:cNvPicPr preferRelativeResize="0"/>
          <p:nvPr/>
        </p:nvPicPr>
        <p:blipFill rotWithShape="1">
          <a:blip r:embed="rId8">
            <a:alphaModFix/>
          </a:blip>
          <a:srcRect l="10629" t="8172" r="10629" b="8172"/>
          <a:stretch/>
        </p:blipFill>
        <p:spPr>
          <a:xfrm rot="-8718626">
            <a:off x="147331" y="1007197"/>
            <a:ext cx="1076238" cy="1121619"/>
          </a:xfrm>
          <a:prstGeom prst="rect">
            <a:avLst/>
          </a:prstGeom>
          <a:noFill/>
          <a:ln>
            <a:noFill/>
          </a:ln>
        </p:spPr>
      </p:pic>
      <p:pic>
        <p:nvPicPr>
          <p:cNvPr id="289" name="Google Shape;289;p22"/>
          <p:cNvPicPr preferRelativeResize="0"/>
          <p:nvPr/>
        </p:nvPicPr>
        <p:blipFill rotWithShape="1">
          <a:blip r:embed="rId7">
            <a:alphaModFix/>
          </a:blip>
          <a:srcRect l="16450" t="10456" r="16457" b="10448"/>
          <a:stretch/>
        </p:blipFill>
        <p:spPr>
          <a:xfrm rot="342478">
            <a:off x="793490" y="1848613"/>
            <a:ext cx="995055" cy="11506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2">
    <p:spTree>
      <p:nvGrpSpPr>
        <p:cNvPr id="1" name="Shape 290"/>
        <p:cNvGrpSpPr/>
        <p:nvPr/>
      </p:nvGrpSpPr>
      <p:grpSpPr>
        <a:xfrm>
          <a:off x="0" y="0"/>
          <a:ext cx="0" cy="0"/>
          <a:chOff x="0" y="0"/>
          <a:chExt cx="0" cy="0"/>
        </a:xfrm>
      </p:grpSpPr>
      <p:pic>
        <p:nvPicPr>
          <p:cNvPr id="291" name="Google Shape;291;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2" name="Google Shape;292;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3" name="Google Shape;293;p23"/>
          <p:cNvPicPr preferRelativeResize="0"/>
          <p:nvPr/>
        </p:nvPicPr>
        <p:blipFill rotWithShape="1">
          <a:blip r:embed="rId3">
            <a:alphaModFix amt="20000"/>
          </a:blip>
          <a:srcRect l="9759" t="19533" r="10635" b="20083"/>
          <a:stretch/>
        </p:blipFill>
        <p:spPr>
          <a:xfrm rot="777554" flipH="1">
            <a:off x="7313652" y="3165149"/>
            <a:ext cx="1541101" cy="1146649"/>
          </a:xfrm>
          <a:prstGeom prst="rect">
            <a:avLst/>
          </a:prstGeom>
          <a:noFill/>
          <a:ln>
            <a:noFill/>
          </a:ln>
        </p:spPr>
      </p:pic>
      <p:pic>
        <p:nvPicPr>
          <p:cNvPr id="294" name="Google Shape;294;p23"/>
          <p:cNvPicPr preferRelativeResize="0"/>
          <p:nvPr/>
        </p:nvPicPr>
        <p:blipFill>
          <a:blip r:embed="rId4">
            <a:alphaModFix/>
          </a:blip>
          <a:stretch>
            <a:fillRect/>
          </a:stretch>
        </p:blipFill>
        <p:spPr>
          <a:xfrm rot="274376">
            <a:off x="6781890" y="-539655"/>
            <a:ext cx="3325347" cy="3261958"/>
          </a:xfrm>
          <a:prstGeom prst="rect">
            <a:avLst/>
          </a:prstGeom>
          <a:noFill/>
          <a:ln>
            <a:noFill/>
          </a:ln>
        </p:spPr>
      </p:pic>
      <p:pic>
        <p:nvPicPr>
          <p:cNvPr id="295" name="Google Shape;295;p23"/>
          <p:cNvPicPr preferRelativeResize="0"/>
          <p:nvPr/>
        </p:nvPicPr>
        <p:blipFill rotWithShape="1">
          <a:blip r:embed="rId5">
            <a:alphaModFix amt="51000"/>
          </a:blip>
          <a:srcRect l="10629" t="8172" r="10629" b="8172"/>
          <a:stretch/>
        </p:blipFill>
        <p:spPr>
          <a:xfrm rot="-10132241">
            <a:off x="655050" y="4313769"/>
            <a:ext cx="1076236" cy="1121621"/>
          </a:xfrm>
          <a:prstGeom prst="rect">
            <a:avLst/>
          </a:prstGeom>
          <a:noFill/>
          <a:ln>
            <a:noFill/>
          </a:ln>
        </p:spPr>
      </p:pic>
      <p:pic>
        <p:nvPicPr>
          <p:cNvPr id="296" name="Google Shape;296;p23"/>
          <p:cNvPicPr preferRelativeResize="0"/>
          <p:nvPr/>
        </p:nvPicPr>
        <p:blipFill rotWithShape="1">
          <a:blip r:embed="rId5">
            <a:alphaModFix/>
          </a:blip>
          <a:srcRect l="10629" t="8172" r="10629" b="8172"/>
          <a:stretch/>
        </p:blipFill>
        <p:spPr>
          <a:xfrm rot="1189927">
            <a:off x="-208711" y="3359439"/>
            <a:ext cx="1630194" cy="1698950"/>
          </a:xfrm>
          <a:prstGeom prst="rect">
            <a:avLst/>
          </a:prstGeom>
          <a:noFill/>
          <a:ln>
            <a:noFill/>
          </a:ln>
        </p:spPr>
      </p:pic>
      <p:pic>
        <p:nvPicPr>
          <p:cNvPr id="297" name="Google Shape;297;p23"/>
          <p:cNvPicPr preferRelativeResize="0"/>
          <p:nvPr/>
        </p:nvPicPr>
        <p:blipFill rotWithShape="1">
          <a:blip r:embed="rId3">
            <a:alphaModFix amt="20000"/>
          </a:blip>
          <a:srcRect l="9759" t="19533" r="10635" b="20083"/>
          <a:stretch/>
        </p:blipFill>
        <p:spPr>
          <a:xfrm rot="-777554">
            <a:off x="-526715" y="817724"/>
            <a:ext cx="1541101" cy="1146649"/>
          </a:xfrm>
          <a:prstGeom prst="rect">
            <a:avLst/>
          </a:prstGeom>
          <a:noFill/>
          <a:ln>
            <a:noFill/>
          </a:ln>
        </p:spPr>
      </p:pic>
      <p:pic>
        <p:nvPicPr>
          <p:cNvPr id="298" name="Google Shape;298;p23"/>
          <p:cNvPicPr preferRelativeResize="0"/>
          <p:nvPr/>
        </p:nvPicPr>
        <p:blipFill rotWithShape="1">
          <a:blip r:embed="rId3">
            <a:alphaModFix amt="58999"/>
          </a:blip>
          <a:srcRect l="9759" t="19533" r="10635" b="20083"/>
          <a:stretch/>
        </p:blipFill>
        <p:spPr>
          <a:xfrm rot="-10022433" flipH="1">
            <a:off x="360432" y="-490692"/>
            <a:ext cx="1789555" cy="1331533"/>
          </a:xfrm>
          <a:prstGeom prst="rect">
            <a:avLst/>
          </a:prstGeom>
          <a:noFill/>
          <a:ln>
            <a:noFill/>
          </a:ln>
        </p:spPr>
      </p:pic>
      <p:pic>
        <p:nvPicPr>
          <p:cNvPr id="299" name="Google Shape;299;p23"/>
          <p:cNvPicPr preferRelativeResize="0"/>
          <p:nvPr/>
        </p:nvPicPr>
        <p:blipFill rotWithShape="1">
          <a:blip r:embed="rId6">
            <a:alphaModFix/>
          </a:blip>
          <a:srcRect l="16450" t="10456" r="16457" b="10448"/>
          <a:stretch/>
        </p:blipFill>
        <p:spPr>
          <a:xfrm rot="1802833">
            <a:off x="558336" y="1336667"/>
            <a:ext cx="718555" cy="830877"/>
          </a:xfrm>
          <a:prstGeom prst="rect">
            <a:avLst/>
          </a:prstGeom>
          <a:noFill/>
          <a:ln>
            <a:noFill/>
          </a:ln>
        </p:spPr>
      </p:pic>
      <p:pic>
        <p:nvPicPr>
          <p:cNvPr id="300" name="Google Shape;300;p23"/>
          <p:cNvPicPr preferRelativeResize="0"/>
          <p:nvPr/>
        </p:nvPicPr>
        <p:blipFill rotWithShape="1">
          <a:blip r:embed="rId6">
            <a:alphaModFix/>
          </a:blip>
          <a:srcRect l="16450" t="10456" r="16457" b="10448"/>
          <a:stretch/>
        </p:blipFill>
        <p:spPr>
          <a:xfrm rot="-253806">
            <a:off x="7739512" y="3807517"/>
            <a:ext cx="718554" cy="83087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301"/>
        <p:cNvGrpSpPr/>
        <p:nvPr/>
      </p:nvGrpSpPr>
      <p:grpSpPr>
        <a:xfrm>
          <a:off x="0" y="0"/>
          <a:ext cx="0" cy="0"/>
          <a:chOff x="0" y="0"/>
          <a:chExt cx="0" cy="0"/>
        </a:xfrm>
      </p:grpSpPr>
      <p:pic>
        <p:nvPicPr>
          <p:cNvPr id="302" name="Google Shape;302;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3" name="Google Shape;303;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4" name="Google Shape;304;p24"/>
          <p:cNvPicPr preferRelativeResize="0"/>
          <p:nvPr/>
        </p:nvPicPr>
        <p:blipFill rotWithShape="1">
          <a:blip r:embed="rId3">
            <a:alphaModFix amt="20000"/>
          </a:blip>
          <a:srcRect l="9759" t="19533" r="10635" b="20083"/>
          <a:stretch/>
        </p:blipFill>
        <p:spPr>
          <a:xfrm rot="777554" flipH="1">
            <a:off x="-766729" y="2098712"/>
            <a:ext cx="1541101" cy="1146649"/>
          </a:xfrm>
          <a:prstGeom prst="rect">
            <a:avLst/>
          </a:prstGeom>
          <a:noFill/>
          <a:ln>
            <a:noFill/>
          </a:ln>
        </p:spPr>
      </p:pic>
      <p:pic>
        <p:nvPicPr>
          <p:cNvPr id="305" name="Google Shape;305;p24"/>
          <p:cNvPicPr preferRelativeResize="0"/>
          <p:nvPr/>
        </p:nvPicPr>
        <p:blipFill rotWithShape="1">
          <a:blip r:embed="rId4">
            <a:alphaModFix amt="51000"/>
          </a:blip>
          <a:srcRect l="10629" t="8172" r="10629" b="8172"/>
          <a:stretch/>
        </p:blipFill>
        <p:spPr>
          <a:xfrm rot="-10217559">
            <a:off x="8655946" y="3668688"/>
            <a:ext cx="945557" cy="985424"/>
          </a:xfrm>
          <a:prstGeom prst="rect">
            <a:avLst/>
          </a:prstGeom>
          <a:noFill/>
          <a:ln>
            <a:noFill/>
          </a:ln>
        </p:spPr>
      </p:pic>
      <p:pic>
        <p:nvPicPr>
          <p:cNvPr id="306" name="Google Shape;306;p24"/>
          <p:cNvPicPr preferRelativeResize="0"/>
          <p:nvPr/>
        </p:nvPicPr>
        <p:blipFill rotWithShape="1">
          <a:blip r:embed="rId5">
            <a:alphaModFix/>
          </a:blip>
          <a:srcRect l="16450" t="10456" r="16457" b="10448"/>
          <a:stretch/>
        </p:blipFill>
        <p:spPr>
          <a:xfrm rot="73065">
            <a:off x="7913825" y="1222743"/>
            <a:ext cx="867500" cy="1003117"/>
          </a:xfrm>
          <a:prstGeom prst="rect">
            <a:avLst/>
          </a:prstGeom>
          <a:noFill/>
          <a:ln>
            <a:noFill/>
          </a:ln>
        </p:spPr>
      </p:pic>
      <p:pic>
        <p:nvPicPr>
          <p:cNvPr id="307" name="Google Shape;307;p24"/>
          <p:cNvPicPr preferRelativeResize="0"/>
          <p:nvPr/>
        </p:nvPicPr>
        <p:blipFill rotWithShape="1">
          <a:blip r:embed="rId4">
            <a:alphaModFix/>
          </a:blip>
          <a:srcRect l="10629" t="8172" r="10629" b="8172"/>
          <a:stretch/>
        </p:blipFill>
        <p:spPr>
          <a:xfrm rot="1104603">
            <a:off x="7706600" y="3261442"/>
            <a:ext cx="1281950" cy="1336016"/>
          </a:xfrm>
          <a:prstGeom prst="rect">
            <a:avLst/>
          </a:prstGeom>
          <a:noFill/>
          <a:ln>
            <a:noFill/>
          </a:ln>
        </p:spPr>
      </p:pic>
      <p:pic>
        <p:nvPicPr>
          <p:cNvPr id="308" name="Google Shape;308;p24"/>
          <p:cNvPicPr preferRelativeResize="0"/>
          <p:nvPr/>
        </p:nvPicPr>
        <p:blipFill rotWithShape="1">
          <a:blip r:embed="rId4">
            <a:alphaModFix amt="51000"/>
          </a:blip>
          <a:srcRect l="10629" t="8172" r="10629" b="8172"/>
          <a:stretch/>
        </p:blipFill>
        <p:spPr>
          <a:xfrm rot="-10260084" flipH="1">
            <a:off x="614878" y="4363839"/>
            <a:ext cx="1076237" cy="1121620"/>
          </a:xfrm>
          <a:prstGeom prst="rect">
            <a:avLst/>
          </a:prstGeom>
          <a:noFill/>
          <a:ln>
            <a:noFill/>
          </a:ln>
        </p:spPr>
      </p:pic>
      <p:pic>
        <p:nvPicPr>
          <p:cNvPr id="309" name="Google Shape;309;p24"/>
          <p:cNvPicPr preferRelativeResize="0"/>
          <p:nvPr/>
        </p:nvPicPr>
        <p:blipFill rotWithShape="1">
          <a:blip r:embed="rId3">
            <a:alphaModFix amt="74000"/>
          </a:blip>
          <a:srcRect l="9759" t="19533" r="10635" b="20083"/>
          <a:stretch/>
        </p:blipFill>
        <p:spPr>
          <a:xfrm rot="-777561">
            <a:off x="-305164" y="2403222"/>
            <a:ext cx="1940204" cy="1443609"/>
          </a:xfrm>
          <a:prstGeom prst="rect">
            <a:avLst/>
          </a:prstGeom>
          <a:noFill/>
          <a:ln>
            <a:noFill/>
          </a:ln>
        </p:spPr>
      </p:pic>
      <p:pic>
        <p:nvPicPr>
          <p:cNvPr id="310" name="Google Shape;310;p24"/>
          <p:cNvPicPr preferRelativeResize="0"/>
          <p:nvPr/>
        </p:nvPicPr>
        <p:blipFill rotWithShape="1">
          <a:blip r:embed="rId4">
            <a:alphaModFix amt="51000"/>
          </a:blip>
          <a:srcRect l="10629" t="8172" r="10629" b="8172"/>
          <a:stretch/>
        </p:blipFill>
        <p:spPr>
          <a:xfrm rot="9210245" flipH="1">
            <a:off x="177297" y="-376444"/>
            <a:ext cx="1076237" cy="1121621"/>
          </a:xfrm>
          <a:prstGeom prst="rect">
            <a:avLst/>
          </a:prstGeom>
          <a:noFill/>
          <a:ln>
            <a:noFill/>
          </a:ln>
        </p:spPr>
      </p:pic>
      <p:pic>
        <p:nvPicPr>
          <p:cNvPr id="311" name="Google Shape;311;p24"/>
          <p:cNvPicPr preferRelativeResize="0"/>
          <p:nvPr/>
        </p:nvPicPr>
        <p:blipFill rotWithShape="1">
          <a:blip r:embed="rId5">
            <a:alphaModFix/>
          </a:blip>
          <a:srcRect l="16450" t="10456" r="16457" b="10448"/>
          <a:stretch/>
        </p:blipFill>
        <p:spPr>
          <a:xfrm rot="-326799">
            <a:off x="-355995" y="364205"/>
            <a:ext cx="995054" cy="1150611"/>
          </a:xfrm>
          <a:prstGeom prst="rect">
            <a:avLst/>
          </a:prstGeom>
          <a:noFill/>
          <a:ln>
            <a:noFill/>
          </a:ln>
        </p:spPr>
      </p:pic>
      <p:pic>
        <p:nvPicPr>
          <p:cNvPr id="312" name="Google Shape;312;p24"/>
          <p:cNvPicPr preferRelativeResize="0"/>
          <p:nvPr/>
        </p:nvPicPr>
        <p:blipFill rotWithShape="1">
          <a:blip r:embed="rId5">
            <a:alphaModFix/>
          </a:blip>
          <a:srcRect l="16450" t="10456" r="16457" b="10448"/>
          <a:stretch/>
        </p:blipFill>
        <p:spPr>
          <a:xfrm rot="1802833">
            <a:off x="1043058" y="2068117"/>
            <a:ext cx="718555" cy="8308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4" name="Google Shape;24;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5" name="Google Shape;25;p3"/>
          <p:cNvPicPr preferRelativeResize="0"/>
          <p:nvPr/>
        </p:nvPicPr>
        <p:blipFill rotWithShape="1">
          <a:blip r:embed="rId3">
            <a:alphaModFix amt="20000"/>
          </a:blip>
          <a:srcRect l="9759" t="19533" r="10635" b="20083"/>
          <a:stretch/>
        </p:blipFill>
        <p:spPr>
          <a:xfrm rot="777554" flipH="1">
            <a:off x="4383198" y="647924"/>
            <a:ext cx="1541101" cy="1146649"/>
          </a:xfrm>
          <a:prstGeom prst="rect">
            <a:avLst/>
          </a:prstGeom>
          <a:noFill/>
          <a:ln>
            <a:noFill/>
          </a:ln>
        </p:spPr>
      </p:pic>
      <p:pic>
        <p:nvPicPr>
          <p:cNvPr id="26" name="Google Shape;26;p3"/>
          <p:cNvPicPr preferRelativeResize="0"/>
          <p:nvPr/>
        </p:nvPicPr>
        <p:blipFill rotWithShape="1">
          <a:blip r:embed="rId4">
            <a:alphaModFix amt="51000"/>
          </a:blip>
          <a:srcRect l="10629" t="8172" r="10629" b="8172"/>
          <a:stretch/>
        </p:blipFill>
        <p:spPr>
          <a:xfrm rot="10260087">
            <a:off x="1386884" y="4166498"/>
            <a:ext cx="1360153" cy="1417508"/>
          </a:xfrm>
          <a:prstGeom prst="rect">
            <a:avLst/>
          </a:prstGeom>
          <a:noFill/>
          <a:ln>
            <a:noFill/>
          </a:ln>
        </p:spPr>
      </p:pic>
      <p:pic>
        <p:nvPicPr>
          <p:cNvPr id="27" name="Google Shape;27;p3"/>
          <p:cNvPicPr preferRelativeResize="0"/>
          <p:nvPr/>
        </p:nvPicPr>
        <p:blipFill rotWithShape="1">
          <a:blip r:embed="rId3">
            <a:alphaModFix amt="45000"/>
          </a:blip>
          <a:srcRect l="9759" t="19533" r="10635" b="20083"/>
          <a:stretch/>
        </p:blipFill>
        <p:spPr>
          <a:xfrm rot="10022433">
            <a:off x="2553836" y="-490692"/>
            <a:ext cx="1789555" cy="1331533"/>
          </a:xfrm>
          <a:prstGeom prst="rect">
            <a:avLst/>
          </a:prstGeom>
          <a:noFill/>
          <a:ln>
            <a:noFill/>
          </a:ln>
        </p:spPr>
      </p:pic>
      <p:pic>
        <p:nvPicPr>
          <p:cNvPr id="28" name="Google Shape;28;p3"/>
          <p:cNvPicPr preferRelativeResize="0"/>
          <p:nvPr/>
        </p:nvPicPr>
        <p:blipFill rotWithShape="1">
          <a:blip r:embed="rId5">
            <a:alphaModFix amt="90000"/>
          </a:blip>
          <a:srcRect l="16450" t="10456" r="16457" b="10448"/>
          <a:stretch/>
        </p:blipFill>
        <p:spPr>
          <a:xfrm rot="1802874">
            <a:off x="3806362" y="3590305"/>
            <a:ext cx="1135826" cy="1313390"/>
          </a:xfrm>
          <a:prstGeom prst="rect">
            <a:avLst/>
          </a:prstGeom>
          <a:noFill/>
          <a:ln>
            <a:noFill/>
          </a:ln>
        </p:spPr>
      </p:pic>
      <p:pic>
        <p:nvPicPr>
          <p:cNvPr id="29" name="Google Shape;29;p3"/>
          <p:cNvPicPr preferRelativeResize="0"/>
          <p:nvPr/>
        </p:nvPicPr>
        <p:blipFill rotWithShape="1">
          <a:blip r:embed="rId4">
            <a:alphaModFix/>
          </a:blip>
          <a:srcRect l="10629" t="8172" r="10629" b="8172"/>
          <a:stretch/>
        </p:blipFill>
        <p:spPr>
          <a:xfrm rot="-539920">
            <a:off x="155243" y="3907401"/>
            <a:ext cx="2060248" cy="2147137"/>
          </a:xfrm>
          <a:prstGeom prst="rect">
            <a:avLst/>
          </a:prstGeom>
          <a:noFill/>
          <a:ln>
            <a:noFill/>
          </a:ln>
        </p:spPr>
      </p:pic>
      <p:pic>
        <p:nvPicPr>
          <p:cNvPr id="30" name="Google Shape;30;p3"/>
          <p:cNvPicPr preferRelativeResize="0"/>
          <p:nvPr/>
        </p:nvPicPr>
        <p:blipFill rotWithShape="1">
          <a:blip r:embed="rId4">
            <a:alphaModFix amt="51000"/>
          </a:blip>
          <a:srcRect l="10629" t="8172" r="10629" b="8172"/>
          <a:stretch/>
        </p:blipFill>
        <p:spPr>
          <a:xfrm rot="10260084">
            <a:off x="8505097" y="2756764"/>
            <a:ext cx="1076237" cy="1121620"/>
          </a:xfrm>
          <a:prstGeom prst="rect">
            <a:avLst/>
          </a:prstGeom>
          <a:noFill/>
          <a:ln>
            <a:noFill/>
          </a:ln>
        </p:spPr>
      </p:pic>
      <p:pic>
        <p:nvPicPr>
          <p:cNvPr id="31" name="Google Shape;31;p3"/>
          <p:cNvPicPr preferRelativeResize="0"/>
          <p:nvPr/>
        </p:nvPicPr>
        <p:blipFill rotWithShape="1">
          <a:blip r:embed="rId6">
            <a:alphaModFix amt="92000"/>
          </a:blip>
          <a:srcRect l="7396" t="30269" r="7388" b="30269"/>
          <a:stretch/>
        </p:blipFill>
        <p:spPr>
          <a:xfrm>
            <a:off x="-635284" y="444900"/>
            <a:ext cx="2018367" cy="916801"/>
          </a:xfrm>
          <a:prstGeom prst="rect">
            <a:avLst/>
          </a:prstGeom>
          <a:noFill/>
          <a:ln>
            <a:noFill/>
          </a:ln>
        </p:spPr>
      </p:pic>
      <p:pic>
        <p:nvPicPr>
          <p:cNvPr id="32" name="Google Shape;32;p3"/>
          <p:cNvPicPr preferRelativeResize="0"/>
          <p:nvPr/>
        </p:nvPicPr>
        <p:blipFill rotWithShape="1">
          <a:blip r:embed="rId5">
            <a:alphaModFix/>
          </a:blip>
          <a:srcRect l="16450" t="10456" r="16457" b="10448"/>
          <a:stretch/>
        </p:blipFill>
        <p:spPr>
          <a:xfrm rot="-1802822" flipH="1">
            <a:off x="1056225" y="808909"/>
            <a:ext cx="654000" cy="756231"/>
          </a:xfrm>
          <a:prstGeom prst="rect">
            <a:avLst/>
          </a:prstGeom>
          <a:noFill/>
          <a:ln>
            <a:noFill/>
          </a:ln>
        </p:spPr>
      </p:pic>
      <p:sp>
        <p:nvSpPr>
          <p:cNvPr id="33" name="Google Shape;33;p3"/>
          <p:cNvSpPr txBox="1">
            <a:spLocks noGrp="1"/>
          </p:cNvSpPr>
          <p:nvPr>
            <p:ph type="title"/>
          </p:nvPr>
        </p:nvSpPr>
        <p:spPr>
          <a:xfrm>
            <a:off x="713100" y="1678050"/>
            <a:ext cx="3858900" cy="11721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3"/>
          <p:cNvSpPr txBox="1">
            <a:spLocks noGrp="1"/>
          </p:cNvSpPr>
          <p:nvPr>
            <p:ph type="title" idx="2" hasCustomPrompt="1"/>
          </p:nvPr>
        </p:nvSpPr>
        <p:spPr>
          <a:xfrm rot="599198">
            <a:off x="5756375" y="1414616"/>
            <a:ext cx="1212674" cy="976621"/>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9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5" name="Google Shape;35;p3"/>
          <p:cNvSpPr txBox="1">
            <a:spLocks noGrp="1"/>
          </p:cNvSpPr>
          <p:nvPr>
            <p:ph type="subTitle" idx="1"/>
          </p:nvPr>
        </p:nvSpPr>
        <p:spPr>
          <a:xfrm>
            <a:off x="1293900" y="2850150"/>
            <a:ext cx="26976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pic>
        <p:nvPicPr>
          <p:cNvPr id="37" name="Google Shape;37;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 name="Google Shape;38;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9" name="Google Shape;39;p4"/>
          <p:cNvPicPr preferRelativeResize="0"/>
          <p:nvPr/>
        </p:nvPicPr>
        <p:blipFill rotWithShape="1">
          <a:blip r:embed="rId3">
            <a:alphaModFix amt="78000"/>
          </a:blip>
          <a:srcRect l="22254" r="22260"/>
          <a:stretch/>
        </p:blipFill>
        <p:spPr>
          <a:xfrm rot="-10" flipH="1">
            <a:off x="7815666" y="-424224"/>
            <a:ext cx="960986" cy="1698948"/>
          </a:xfrm>
          <a:prstGeom prst="rect">
            <a:avLst/>
          </a:prstGeom>
          <a:noFill/>
          <a:ln>
            <a:noFill/>
          </a:ln>
        </p:spPr>
      </p:pic>
      <p:pic>
        <p:nvPicPr>
          <p:cNvPr id="40" name="Google Shape;40;p4"/>
          <p:cNvPicPr preferRelativeResize="0"/>
          <p:nvPr/>
        </p:nvPicPr>
        <p:blipFill rotWithShape="1">
          <a:blip r:embed="rId3">
            <a:alphaModFix/>
          </a:blip>
          <a:srcRect l="22254" r="22260"/>
          <a:stretch/>
        </p:blipFill>
        <p:spPr>
          <a:xfrm rot="462014">
            <a:off x="8242901" y="-452525"/>
            <a:ext cx="1185448" cy="2095752"/>
          </a:xfrm>
          <a:prstGeom prst="rect">
            <a:avLst/>
          </a:prstGeom>
          <a:noFill/>
          <a:ln>
            <a:noFill/>
          </a:ln>
        </p:spPr>
      </p:pic>
      <p:pic>
        <p:nvPicPr>
          <p:cNvPr id="41" name="Google Shape;41;p4"/>
          <p:cNvPicPr preferRelativeResize="0"/>
          <p:nvPr/>
        </p:nvPicPr>
        <p:blipFill>
          <a:blip r:embed="rId4">
            <a:alphaModFix/>
          </a:blip>
          <a:stretch>
            <a:fillRect/>
          </a:stretch>
        </p:blipFill>
        <p:spPr>
          <a:xfrm flipH="1">
            <a:off x="-449814" y="-934675"/>
            <a:ext cx="2127729" cy="2087151"/>
          </a:xfrm>
          <a:prstGeom prst="rect">
            <a:avLst/>
          </a:prstGeom>
          <a:noFill/>
          <a:ln>
            <a:noFill/>
          </a:ln>
        </p:spPr>
      </p:pic>
      <p:pic>
        <p:nvPicPr>
          <p:cNvPr id="42" name="Google Shape;42;p4"/>
          <p:cNvPicPr preferRelativeResize="0"/>
          <p:nvPr/>
        </p:nvPicPr>
        <p:blipFill rotWithShape="1">
          <a:blip r:embed="rId5">
            <a:alphaModFix amt="51000"/>
          </a:blip>
          <a:srcRect l="10629" t="8172" r="10629" b="8172"/>
          <a:stretch/>
        </p:blipFill>
        <p:spPr>
          <a:xfrm rot="-10260084" flipH="1">
            <a:off x="6879656" y="4591489"/>
            <a:ext cx="1076237" cy="1121620"/>
          </a:xfrm>
          <a:prstGeom prst="rect">
            <a:avLst/>
          </a:prstGeom>
          <a:noFill/>
          <a:ln>
            <a:noFill/>
          </a:ln>
        </p:spPr>
      </p:pic>
      <p:pic>
        <p:nvPicPr>
          <p:cNvPr id="43" name="Google Shape;43;p4"/>
          <p:cNvPicPr preferRelativeResize="0"/>
          <p:nvPr/>
        </p:nvPicPr>
        <p:blipFill rotWithShape="1">
          <a:blip r:embed="rId6">
            <a:alphaModFix/>
          </a:blip>
          <a:srcRect l="16450" t="10456" r="16457" b="10448"/>
          <a:stretch/>
        </p:blipFill>
        <p:spPr>
          <a:xfrm rot="1802909">
            <a:off x="8531107" y="4049535"/>
            <a:ext cx="908326" cy="1050338"/>
          </a:xfrm>
          <a:prstGeom prst="rect">
            <a:avLst/>
          </a:prstGeom>
          <a:noFill/>
          <a:ln>
            <a:noFill/>
          </a:ln>
        </p:spPr>
      </p:pic>
      <p:pic>
        <p:nvPicPr>
          <p:cNvPr id="44" name="Google Shape;44;p4"/>
          <p:cNvPicPr preferRelativeResize="0"/>
          <p:nvPr/>
        </p:nvPicPr>
        <p:blipFill rotWithShape="1">
          <a:blip r:embed="rId5">
            <a:alphaModFix/>
          </a:blip>
          <a:srcRect l="10629" t="8172" r="10629" b="8172"/>
          <a:stretch/>
        </p:blipFill>
        <p:spPr>
          <a:xfrm rot="539919" flipH="1">
            <a:off x="7300249" y="4386475"/>
            <a:ext cx="1630194" cy="1698950"/>
          </a:xfrm>
          <a:prstGeom prst="rect">
            <a:avLst/>
          </a:prstGeom>
          <a:noFill/>
          <a:ln>
            <a:noFill/>
          </a:ln>
        </p:spPr>
      </p:pic>
      <p:pic>
        <p:nvPicPr>
          <p:cNvPr id="45" name="Google Shape;45;p4"/>
          <p:cNvPicPr preferRelativeResize="0"/>
          <p:nvPr/>
        </p:nvPicPr>
        <p:blipFill rotWithShape="1">
          <a:blip r:embed="rId5">
            <a:alphaModFix amt="51000"/>
          </a:blip>
          <a:srcRect l="10629" t="8172" r="10629" b="8172"/>
          <a:stretch/>
        </p:blipFill>
        <p:spPr>
          <a:xfrm rot="10260084">
            <a:off x="-789269" y="3052389"/>
            <a:ext cx="1076237" cy="1121620"/>
          </a:xfrm>
          <a:prstGeom prst="rect">
            <a:avLst/>
          </a:prstGeom>
          <a:noFill/>
          <a:ln>
            <a:noFill/>
          </a:ln>
        </p:spPr>
      </p:pic>
      <p:pic>
        <p:nvPicPr>
          <p:cNvPr id="46" name="Google Shape;46;p4"/>
          <p:cNvPicPr preferRelativeResize="0"/>
          <p:nvPr/>
        </p:nvPicPr>
        <p:blipFill rotWithShape="1">
          <a:blip r:embed="rId6">
            <a:alphaModFix/>
          </a:blip>
          <a:srcRect l="16450" t="10456" r="16457" b="10448"/>
          <a:stretch/>
        </p:blipFill>
        <p:spPr>
          <a:xfrm rot="-1802882" flipH="1">
            <a:off x="-16758" y="3396146"/>
            <a:ext cx="758567" cy="877158"/>
          </a:xfrm>
          <a:prstGeom prst="rect">
            <a:avLst/>
          </a:prstGeom>
          <a:noFill/>
          <a:ln>
            <a:noFill/>
          </a:ln>
        </p:spPr>
      </p:pic>
      <p:sp>
        <p:nvSpPr>
          <p:cNvPr id="47" name="Google Shape;47;p4"/>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0" name="Google Shape;5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 name="Google Shape;51;p5"/>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52" name="Google Shape;52;p5"/>
          <p:cNvSpPr txBox="1">
            <a:spLocks noGrp="1"/>
          </p:cNvSpPr>
          <p:nvPr>
            <p:ph type="subTitle" idx="1"/>
          </p:nvPr>
        </p:nvSpPr>
        <p:spPr>
          <a:xfrm>
            <a:off x="1623425" y="3473825"/>
            <a:ext cx="2429700" cy="9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5"/>
          <p:cNvSpPr txBox="1">
            <a:spLocks noGrp="1"/>
          </p:cNvSpPr>
          <p:nvPr>
            <p:ph type="title" idx="2"/>
          </p:nvPr>
        </p:nvSpPr>
        <p:spPr>
          <a:xfrm>
            <a:off x="1623438" y="3033750"/>
            <a:ext cx="24297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54" name="Google Shape;54;p5"/>
          <p:cNvSpPr txBox="1">
            <a:spLocks noGrp="1"/>
          </p:cNvSpPr>
          <p:nvPr>
            <p:ph type="subTitle" idx="3"/>
          </p:nvPr>
        </p:nvSpPr>
        <p:spPr>
          <a:xfrm>
            <a:off x="5104925" y="3473825"/>
            <a:ext cx="2429700" cy="9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 name="Google Shape;55;p5"/>
          <p:cNvSpPr txBox="1">
            <a:spLocks noGrp="1"/>
          </p:cNvSpPr>
          <p:nvPr>
            <p:ph type="title" idx="4"/>
          </p:nvPr>
        </p:nvSpPr>
        <p:spPr>
          <a:xfrm>
            <a:off x="5104937" y="3033750"/>
            <a:ext cx="24297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500"/>
            </a:lvl1pPr>
            <a:lvl2pPr lvl="1"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pic>
        <p:nvPicPr>
          <p:cNvPr id="56" name="Google Shape;56;p5"/>
          <p:cNvPicPr preferRelativeResize="0"/>
          <p:nvPr/>
        </p:nvPicPr>
        <p:blipFill rotWithShape="1">
          <a:blip r:embed="rId3">
            <a:alphaModFix/>
          </a:blip>
          <a:srcRect l="27728" r="27728"/>
          <a:stretch/>
        </p:blipFill>
        <p:spPr>
          <a:xfrm rot="1685839" flipH="1">
            <a:off x="310426" y="-236859"/>
            <a:ext cx="977082" cy="2151712"/>
          </a:xfrm>
          <a:prstGeom prst="rect">
            <a:avLst/>
          </a:prstGeom>
          <a:noFill/>
          <a:ln>
            <a:noFill/>
          </a:ln>
        </p:spPr>
      </p:pic>
      <p:pic>
        <p:nvPicPr>
          <p:cNvPr id="57" name="Google Shape;57;p5"/>
          <p:cNvPicPr preferRelativeResize="0"/>
          <p:nvPr/>
        </p:nvPicPr>
        <p:blipFill rotWithShape="1">
          <a:blip r:embed="rId4">
            <a:alphaModFix/>
          </a:blip>
          <a:srcRect l="24881" r="24881"/>
          <a:stretch/>
        </p:blipFill>
        <p:spPr>
          <a:xfrm rot="1027582">
            <a:off x="517749" y="-379644"/>
            <a:ext cx="1511874" cy="2952162"/>
          </a:xfrm>
          <a:prstGeom prst="rect">
            <a:avLst/>
          </a:prstGeom>
          <a:noFill/>
          <a:ln>
            <a:noFill/>
          </a:ln>
        </p:spPr>
      </p:pic>
      <p:pic>
        <p:nvPicPr>
          <p:cNvPr id="58" name="Google Shape;58;p5"/>
          <p:cNvPicPr preferRelativeResize="0"/>
          <p:nvPr/>
        </p:nvPicPr>
        <p:blipFill rotWithShape="1">
          <a:blip r:embed="rId5">
            <a:alphaModFix amt="51000"/>
          </a:blip>
          <a:srcRect l="10629" t="8172" r="10629" b="8172"/>
          <a:stretch/>
        </p:blipFill>
        <p:spPr>
          <a:xfrm rot="10260084">
            <a:off x="514187" y="4529439"/>
            <a:ext cx="1076237" cy="1121620"/>
          </a:xfrm>
          <a:prstGeom prst="rect">
            <a:avLst/>
          </a:prstGeom>
          <a:noFill/>
          <a:ln>
            <a:noFill/>
          </a:ln>
        </p:spPr>
      </p:pic>
      <p:pic>
        <p:nvPicPr>
          <p:cNvPr id="59" name="Google Shape;59;p5"/>
          <p:cNvPicPr preferRelativeResize="0"/>
          <p:nvPr/>
        </p:nvPicPr>
        <p:blipFill rotWithShape="1">
          <a:blip r:embed="rId5">
            <a:alphaModFix/>
          </a:blip>
          <a:srcRect l="10629" t="8172" r="10629" b="8172"/>
          <a:stretch/>
        </p:blipFill>
        <p:spPr>
          <a:xfrm rot="-539919">
            <a:off x="-655489" y="3995575"/>
            <a:ext cx="1630194" cy="1698950"/>
          </a:xfrm>
          <a:prstGeom prst="rect">
            <a:avLst/>
          </a:prstGeom>
          <a:noFill/>
          <a:ln>
            <a:noFill/>
          </a:ln>
        </p:spPr>
      </p:pic>
      <p:pic>
        <p:nvPicPr>
          <p:cNvPr id="60" name="Google Shape;60;p5"/>
          <p:cNvPicPr preferRelativeResize="0"/>
          <p:nvPr/>
        </p:nvPicPr>
        <p:blipFill rotWithShape="1">
          <a:blip r:embed="rId5">
            <a:alphaModFix amt="51000"/>
          </a:blip>
          <a:srcRect l="10629" t="8172" r="10629" b="8172"/>
          <a:stretch/>
        </p:blipFill>
        <p:spPr>
          <a:xfrm rot="-9541545">
            <a:off x="7237923" y="328409"/>
            <a:ext cx="1076237" cy="1121619"/>
          </a:xfrm>
          <a:prstGeom prst="rect">
            <a:avLst/>
          </a:prstGeom>
          <a:noFill/>
          <a:ln>
            <a:noFill/>
          </a:ln>
        </p:spPr>
      </p:pic>
      <p:pic>
        <p:nvPicPr>
          <p:cNvPr id="61" name="Google Shape;61;p5"/>
          <p:cNvPicPr preferRelativeResize="0"/>
          <p:nvPr/>
        </p:nvPicPr>
        <p:blipFill rotWithShape="1">
          <a:blip r:embed="rId6">
            <a:alphaModFix/>
          </a:blip>
          <a:srcRect l="16450" t="10456" r="16457" b="10448"/>
          <a:stretch/>
        </p:blipFill>
        <p:spPr>
          <a:xfrm rot="-4507" flipH="1">
            <a:off x="7922397" y="1010331"/>
            <a:ext cx="995054" cy="1150611"/>
          </a:xfrm>
          <a:prstGeom prst="rect">
            <a:avLst/>
          </a:prstGeom>
          <a:noFill/>
          <a:ln>
            <a:noFill/>
          </a:ln>
        </p:spPr>
      </p:pic>
      <p:pic>
        <p:nvPicPr>
          <p:cNvPr id="62" name="Google Shape;62;p5"/>
          <p:cNvPicPr preferRelativeResize="0"/>
          <p:nvPr/>
        </p:nvPicPr>
        <p:blipFill rotWithShape="1">
          <a:blip r:embed="rId6">
            <a:alphaModFix amt="77000"/>
          </a:blip>
          <a:srcRect l="16450" t="10456" r="16457" b="10448"/>
          <a:stretch/>
        </p:blipFill>
        <p:spPr>
          <a:xfrm rot="1802909">
            <a:off x="8467357" y="3936335"/>
            <a:ext cx="908326" cy="10503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7" name="Google Shape;87;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8" name="Google Shape;88;p8"/>
          <p:cNvPicPr preferRelativeResize="0"/>
          <p:nvPr/>
        </p:nvPicPr>
        <p:blipFill rotWithShape="1">
          <a:blip r:embed="rId3">
            <a:alphaModFix amt="20000"/>
          </a:blip>
          <a:srcRect l="9759" t="19533" r="10635" b="20083"/>
          <a:stretch/>
        </p:blipFill>
        <p:spPr>
          <a:xfrm rot="-777554">
            <a:off x="7419315" y="1957974"/>
            <a:ext cx="1541101" cy="1146649"/>
          </a:xfrm>
          <a:prstGeom prst="rect">
            <a:avLst/>
          </a:prstGeom>
          <a:noFill/>
          <a:ln>
            <a:noFill/>
          </a:ln>
        </p:spPr>
      </p:pic>
      <p:pic>
        <p:nvPicPr>
          <p:cNvPr id="89" name="Google Shape;89;p8"/>
          <p:cNvPicPr preferRelativeResize="0"/>
          <p:nvPr/>
        </p:nvPicPr>
        <p:blipFill>
          <a:blip r:embed="rId4">
            <a:alphaModFix/>
          </a:blip>
          <a:stretch>
            <a:fillRect/>
          </a:stretch>
        </p:blipFill>
        <p:spPr>
          <a:xfrm rot="274376">
            <a:off x="6527190" y="-539655"/>
            <a:ext cx="3325347" cy="3261958"/>
          </a:xfrm>
          <a:prstGeom prst="rect">
            <a:avLst/>
          </a:prstGeom>
          <a:noFill/>
          <a:ln>
            <a:noFill/>
          </a:ln>
        </p:spPr>
      </p:pic>
      <p:pic>
        <p:nvPicPr>
          <p:cNvPr id="90" name="Google Shape;90;p8"/>
          <p:cNvPicPr preferRelativeResize="0"/>
          <p:nvPr/>
        </p:nvPicPr>
        <p:blipFill>
          <a:blip r:embed="rId5">
            <a:alphaModFix/>
          </a:blip>
          <a:stretch>
            <a:fillRect/>
          </a:stretch>
        </p:blipFill>
        <p:spPr>
          <a:xfrm flipH="1">
            <a:off x="-1257250" y="2766686"/>
            <a:ext cx="3629375" cy="3560177"/>
          </a:xfrm>
          <a:prstGeom prst="rect">
            <a:avLst/>
          </a:prstGeom>
          <a:noFill/>
          <a:ln>
            <a:noFill/>
          </a:ln>
        </p:spPr>
      </p:pic>
      <p:pic>
        <p:nvPicPr>
          <p:cNvPr id="91" name="Google Shape;91;p8"/>
          <p:cNvPicPr preferRelativeResize="0"/>
          <p:nvPr/>
        </p:nvPicPr>
        <p:blipFill rotWithShape="1">
          <a:blip r:embed="rId6">
            <a:alphaModFix amt="51000"/>
          </a:blip>
          <a:srcRect l="10629" t="8172" r="10629" b="8172"/>
          <a:stretch/>
        </p:blipFill>
        <p:spPr>
          <a:xfrm rot="10132241" flipH="1">
            <a:off x="6423052" y="4567819"/>
            <a:ext cx="1076236" cy="1121621"/>
          </a:xfrm>
          <a:prstGeom prst="rect">
            <a:avLst/>
          </a:prstGeom>
          <a:noFill/>
          <a:ln>
            <a:noFill/>
          </a:ln>
        </p:spPr>
      </p:pic>
      <p:pic>
        <p:nvPicPr>
          <p:cNvPr id="92" name="Google Shape;92;p8"/>
          <p:cNvPicPr preferRelativeResize="0"/>
          <p:nvPr/>
        </p:nvPicPr>
        <p:blipFill rotWithShape="1">
          <a:blip r:embed="rId7">
            <a:alphaModFix/>
          </a:blip>
          <a:srcRect l="16450" t="10456" r="16457" b="10448"/>
          <a:stretch/>
        </p:blipFill>
        <p:spPr>
          <a:xfrm rot="73063">
            <a:off x="8668993" y="3471938"/>
            <a:ext cx="908326" cy="1050337"/>
          </a:xfrm>
          <a:prstGeom prst="rect">
            <a:avLst/>
          </a:prstGeom>
          <a:noFill/>
          <a:ln>
            <a:noFill/>
          </a:ln>
        </p:spPr>
      </p:pic>
      <p:pic>
        <p:nvPicPr>
          <p:cNvPr id="93" name="Google Shape;93;p8"/>
          <p:cNvPicPr preferRelativeResize="0"/>
          <p:nvPr/>
        </p:nvPicPr>
        <p:blipFill rotWithShape="1">
          <a:blip r:embed="rId6">
            <a:alphaModFix/>
          </a:blip>
          <a:srcRect l="10629" t="8172" r="10629" b="8172"/>
          <a:stretch/>
        </p:blipFill>
        <p:spPr>
          <a:xfrm rot="-1189927" flipH="1">
            <a:off x="6874331" y="3849127"/>
            <a:ext cx="1630194" cy="1698950"/>
          </a:xfrm>
          <a:prstGeom prst="rect">
            <a:avLst/>
          </a:prstGeom>
          <a:noFill/>
          <a:ln>
            <a:noFill/>
          </a:ln>
        </p:spPr>
      </p:pic>
      <p:pic>
        <p:nvPicPr>
          <p:cNvPr id="94" name="Google Shape;94;p8"/>
          <p:cNvPicPr preferRelativeResize="0"/>
          <p:nvPr/>
        </p:nvPicPr>
        <p:blipFill rotWithShape="1">
          <a:blip r:embed="rId6">
            <a:alphaModFix amt="51000"/>
          </a:blip>
          <a:srcRect l="10629" t="8172" r="10629" b="8172"/>
          <a:stretch/>
        </p:blipFill>
        <p:spPr>
          <a:xfrm rot="-10260084" flipH="1">
            <a:off x="2968994" y="4561939"/>
            <a:ext cx="1076237" cy="1121620"/>
          </a:xfrm>
          <a:prstGeom prst="rect">
            <a:avLst/>
          </a:prstGeom>
          <a:noFill/>
          <a:ln>
            <a:noFill/>
          </a:ln>
        </p:spPr>
      </p:pic>
      <p:pic>
        <p:nvPicPr>
          <p:cNvPr id="95" name="Google Shape;95;p8"/>
          <p:cNvPicPr preferRelativeResize="0"/>
          <p:nvPr/>
        </p:nvPicPr>
        <p:blipFill rotWithShape="1">
          <a:blip r:embed="rId3">
            <a:alphaModFix amt="20000"/>
          </a:blip>
          <a:srcRect l="9759" t="19533" r="10635" b="20083"/>
          <a:stretch/>
        </p:blipFill>
        <p:spPr>
          <a:xfrm rot="-777554">
            <a:off x="201523" y="817724"/>
            <a:ext cx="1541101" cy="1146649"/>
          </a:xfrm>
          <a:prstGeom prst="rect">
            <a:avLst/>
          </a:prstGeom>
          <a:noFill/>
          <a:ln>
            <a:noFill/>
          </a:ln>
        </p:spPr>
      </p:pic>
      <p:pic>
        <p:nvPicPr>
          <p:cNvPr id="96" name="Google Shape;96;p8"/>
          <p:cNvPicPr preferRelativeResize="0"/>
          <p:nvPr/>
        </p:nvPicPr>
        <p:blipFill rotWithShape="1">
          <a:blip r:embed="rId3">
            <a:alphaModFix amt="58999"/>
          </a:blip>
          <a:srcRect l="9759" t="19533" r="10635" b="20083"/>
          <a:stretch/>
        </p:blipFill>
        <p:spPr>
          <a:xfrm rot="-10022433" flipH="1">
            <a:off x="1088669" y="-490692"/>
            <a:ext cx="1789555" cy="1331533"/>
          </a:xfrm>
          <a:prstGeom prst="rect">
            <a:avLst/>
          </a:prstGeom>
          <a:noFill/>
          <a:ln>
            <a:noFill/>
          </a:ln>
        </p:spPr>
      </p:pic>
      <p:pic>
        <p:nvPicPr>
          <p:cNvPr id="97" name="Google Shape;97;p8"/>
          <p:cNvPicPr preferRelativeResize="0"/>
          <p:nvPr/>
        </p:nvPicPr>
        <p:blipFill rotWithShape="1">
          <a:blip r:embed="rId7">
            <a:alphaModFix/>
          </a:blip>
          <a:srcRect l="16450" t="10456" r="16457" b="10448"/>
          <a:stretch/>
        </p:blipFill>
        <p:spPr>
          <a:xfrm rot="1802833">
            <a:off x="973274" y="1453292"/>
            <a:ext cx="718555" cy="830877"/>
          </a:xfrm>
          <a:prstGeom prst="rect">
            <a:avLst/>
          </a:prstGeom>
          <a:noFill/>
          <a:ln>
            <a:noFill/>
          </a:ln>
        </p:spPr>
      </p:pic>
      <p:sp>
        <p:nvSpPr>
          <p:cNvPr id="98" name="Google Shape;98;p8"/>
          <p:cNvSpPr txBox="1">
            <a:spLocks noGrp="1"/>
          </p:cNvSpPr>
          <p:nvPr>
            <p:ph type="title"/>
          </p:nvPr>
        </p:nvSpPr>
        <p:spPr>
          <a:xfrm>
            <a:off x="1658200" y="916237"/>
            <a:ext cx="5853900" cy="23466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9" name="Google Shape;99;p8"/>
          <p:cNvSpPr txBox="1">
            <a:spLocks noGrp="1"/>
          </p:cNvSpPr>
          <p:nvPr>
            <p:ph type="subTitle" idx="1"/>
          </p:nvPr>
        </p:nvSpPr>
        <p:spPr>
          <a:xfrm>
            <a:off x="3054150" y="3305650"/>
            <a:ext cx="30357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pic>
        <p:nvPicPr>
          <p:cNvPr id="101" name="Google Shape;101;p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2" name="Google Shape;102;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3" name="Google Shape;103;p9"/>
          <p:cNvSpPr txBox="1">
            <a:spLocks noGrp="1"/>
          </p:cNvSpPr>
          <p:nvPr>
            <p:ph type="title"/>
          </p:nvPr>
        </p:nvSpPr>
        <p:spPr>
          <a:xfrm>
            <a:off x="4572000" y="1506941"/>
            <a:ext cx="3852000" cy="8199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pic>
        <p:nvPicPr>
          <p:cNvPr id="104" name="Google Shape;104;p9"/>
          <p:cNvPicPr preferRelativeResize="0"/>
          <p:nvPr/>
        </p:nvPicPr>
        <p:blipFill rotWithShape="1">
          <a:blip r:embed="rId3">
            <a:alphaModFix amt="78000"/>
          </a:blip>
          <a:srcRect l="22254" r="22260"/>
          <a:stretch/>
        </p:blipFill>
        <p:spPr>
          <a:xfrm rot="-598588" flipH="1">
            <a:off x="394210" y="-120751"/>
            <a:ext cx="917835" cy="1622660"/>
          </a:xfrm>
          <a:prstGeom prst="rect">
            <a:avLst/>
          </a:prstGeom>
          <a:noFill/>
          <a:ln>
            <a:noFill/>
          </a:ln>
        </p:spPr>
      </p:pic>
      <p:pic>
        <p:nvPicPr>
          <p:cNvPr id="105" name="Google Shape;105;p9"/>
          <p:cNvPicPr preferRelativeResize="0"/>
          <p:nvPr/>
        </p:nvPicPr>
        <p:blipFill rotWithShape="1">
          <a:blip r:embed="rId3">
            <a:alphaModFix amt="92000"/>
          </a:blip>
          <a:srcRect l="22254" r="22260"/>
          <a:stretch/>
        </p:blipFill>
        <p:spPr>
          <a:xfrm rot="-598563">
            <a:off x="1349522" y="-582068"/>
            <a:ext cx="1058075" cy="1870599"/>
          </a:xfrm>
          <a:prstGeom prst="rect">
            <a:avLst/>
          </a:prstGeom>
          <a:noFill/>
          <a:ln>
            <a:noFill/>
          </a:ln>
        </p:spPr>
      </p:pic>
      <p:pic>
        <p:nvPicPr>
          <p:cNvPr id="106" name="Google Shape;106;p9"/>
          <p:cNvPicPr preferRelativeResize="0"/>
          <p:nvPr/>
        </p:nvPicPr>
        <p:blipFill rotWithShape="1">
          <a:blip r:embed="rId3">
            <a:alphaModFix/>
          </a:blip>
          <a:srcRect l="22254" r="22260"/>
          <a:stretch/>
        </p:blipFill>
        <p:spPr>
          <a:xfrm rot="-136560">
            <a:off x="773466" y="-326381"/>
            <a:ext cx="1230515" cy="2175413"/>
          </a:xfrm>
          <a:prstGeom prst="rect">
            <a:avLst/>
          </a:prstGeom>
          <a:noFill/>
          <a:ln>
            <a:noFill/>
          </a:ln>
        </p:spPr>
      </p:pic>
      <p:pic>
        <p:nvPicPr>
          <p:cNvPr id="107" name="Google Shape;107;p9"/>
          <p:cNvPicPr preferRelativeResize="0"/>
          <p:nvPr/>
        </p:nvPicPr>
        <p:blipFill rotWithShape="1">
          <a:blip r:embed="rId4">
            <a:alphaModFix amt="51000"/>
          </a:blip>
          <a:srcRect l="10629" t="8172" r="10629" b="8172"/>
          <a:stretch/>
        </p:blipFill>
        <p:spPr>
          <a:xfrm rot="-10260084" flipH="1">
            <a:off x="6900719" y="4478289"/>
            <a:ext cx="1076237" cy="1121620"/>
          </a:xfrm>
          <a:prstGeom prst="rect">
            <a:avLst/>
          </a:prstGeom>
          <a:noFill/>
          <a:ln>
            <a:noFill/>
          </a:ln>
        </p:spPr>
      </p:pic>
      <p:pic>
        <p:nvPicPr>
          <p:cNvPr id="108" name="Google Shape;108;p9"/>
          <p:cNvPicPr preferRelativeResize="0"/>
          <p:nvPr/>
        </p:nvPicPr>
        <p:blipFill rotWithShape="1">
          <a:blip r:embed="rId5">
            <a:alphaModFix/>
          </a:blip>
          <a:srcRect l="16450" t="10456" r="16457" b="10448"/>
          <a:stretch/>
        </p:blipFill>
        <p:spPr>
          <a:xfrm rot="1802909">
            <a:off x="8552170" y="3936335"/>
            <a:ext cx="908326" cy="1050338"/>
          </a:xfrm>
          <a:prstGeom prst="rect">
            <a:avLst/>
          </a:prstGeom>
          <a:noFill/>
          <a:ln>
            <a:noFill/>
          </a:ln>
        </p:spPr>
      </p:pic>
      <p:pic>
        <p:nvPicPr>
          <p:cNvPr id="109" name="Google Shape;109;p9"/>
          <p:cNvPicPr preferRelativeResize="0"/>
          <p:nvPr/>
        </p:nvPicPr>
        <p:blipFill rotWithShape="1">
          <a:blip r:embed="rId4">
            <a:alphaModFix/>
          </a:blip>
          <a:srcRect l="10629" t="8172" r="10629" b="8172"/>
          <a:stretch/>
        </p:blipFill>
        <p:spPr>
          <a:xfrm rot="539919" flipH="1">
            <a:off x="7321311" y="4273275"/>
            <a:ext cx="1630194" cy="1698950"/>
          </a:xfrm>
          <a:prstGeom prst="rect">
            <a:avLst/>
          </a:prstGeom>
          <a:noFill/>
          <a:ln>
            <a:noFill/>
          </a:ln>
        </p:spPr>
      </p:pic>
      <p:pic>
        <p:nvPicPr>
          <p:cNvPr id="110" name="Google Shape;110;p9"/>
          <p:cNvPicPr preferRelativeResize="0"/>
          <p:nvPr/>
        </p:nvPicPr>
        <p:blipFill rotWithShape="1">
          <a:blip r:embed="rId4">
            <a:alphaModFix amt="51000"/>
          </a:blip>
          <a:srcRect l="10629" t="8172" r="10629" b="8172"/>
          <a:stretch/>
        </p:blipFill>
        <p:spPr>
          <a:xfrm rot="-10260087" flipH="1">
            <a:off x="4805807" y="3935859"/>
            <a:ext cx="954289" cy="994531"/>
          </a:xfrm>
          <a:prstGeom prst="rect">
            <a:avLst/>
          </a:prstGeom>
          <a:noFill/>
          <a:ln>
            <a:noFill/>
          </a:ln>
        </p:spPr>
      </p:pic>
      <p:pic>
        <p:nvPicPr>
          <p:cNvPr id="111" name="Google Shape;111;p9"/>
          <p:cNvPicPr preferRelativeResize="0"/>
          <p:nvPr/>
        </p:nvPicPr>
        <p:blipFill rotWithShape="1">
          <a:blip r:embed="rId6">
            <a:alphaModFix amt="20000"/>
          </a:blip>
          <a:srcRect l="9759" t="19533" r="10635" b="20083"/>
          <a:stretch/>
        </p:blipFill>
        <p:spPr>
          <a:xfrm rot="777554" flipH="1">
            <a:off x="8657298" y="341737"/>
            <a:ext cx="1541101" cy="1146649"/>
          </a:xfrm>
          <a:prstGeom prst="rect">
            <a:avLst/>
          </a:prstGeom>
          <a:noFill/>
          <a:ln>
            <a:noFill/>
          </a:ln>
        </p:spPr>
      </p:pic>
      <p:pic>
        <p:nvPicPr>
          <p:cNvPr id="112" name="Google Shape;112;p9"/>
          <p:cNvPicPr preferRelativeResize="0"/>
          <p:nvPr/>
        </p:nvPicPr>
        <p:blipFill rotWithShape="1">
          <a:blip r:embed="rId6">
            <a:alphaModFix amt="45000"/>
          </a:blip>
          <a:srcRect l="9759" t="19533" r="10635" b="20083"/>
          <a:stretch/>
        </p:blipFill>
        <p:spPr>
          <a:xfrm rot="10022433">
            <a:off x="7008836" y="-796879"/>
            <a:ext cx="1789555" cy="1331533"/>
          </a:xfrm>
          <a:prstGeom prst="rect">
            <a:avLst/>
          </a:prstGeom>
          <a:noFill/>
          <a:ln>
            <a:noFill/>
          </a:ln>
        </p:spPr>
      </p:pic>
      <p:pic>
        <p:nvPicPr>
          <p:cNvPr id="113" name="Google Shape;113;p9"/>
          <p:cNvPicPr preferRelativeResize="0"/>
          <p:nvPr/>
        </p:nvPicPr>
        <p:blipFill rotWithShape="1">
          <a:blip r:embed="rId7">
            <a:alphaModFix amt="92000"/>
          </a:blip>
          <a:srcRect l="7396" t="30269" r="7388" b="30269"/>
          <a:stretch/>
        </p:blipFill>
        <p:spPr>
          <a:xfrm flipH="1">
            <a:off x="4027662" y="215909"/>
            <a:ext cx="1875876" cy="852107"/>
          </a:xfrm>
          <a:prstGeom prst="rect">
            <a:avLst/>
          </a:prstGeom>
          <a:noFill/>
          <a:ln>
            <a:noFill/>
          </a:ln>
        </p:spPr>
      </p:pic>
      <p:pic>
        <p:nvPicPr>
          <p:cNvPr id="114" name="Google Shape;114;p9"/>
          <p:cNvPicPr preferRelativeResize="0"/>
          <p:nvPr/>
        </p:nvPicPr>
        <p:blipFill rotWithShape="1">
          <a:blip r:embed="rId5">
            <a:alphaModFix/>
          </a:blip>
          <a:srcRect l="16450" t="10456" r="16457" b="10448"/>
          <a:stretch/>
        </p:blipFill>
        <p:spPr>
          <a:xfrm rot="-1802822" flipH="1">
            <a:off x="8203450" y="700022"/>
            <a:ext cx="654000" cy="756231"/>
          </a:xfrm>
          <a:prstGeom prst="rect">
            <a:avLst/>
          </a:prstGeom>
          <a:noFill/>
          <a:ln>
            <a:noFill/>
          </a:ln>
        </p:spPr>
      </p:pic>
      <p:sp>
        <p:nvSpPr>
          <p:cNvPr id="115" name="Google Shape;115;p9"/>
          <p:cNvSpPr txBox="1">
            <a:spLocks noGrp="1"/>
          </p:cNvSpPr>
          <p:nvPr>
            <p:ph type="subTitle" idx="1"/>
          </p:nvPr>
        </p:nvSpPr>
        <p:spPr>
          <a:xfrm>
            <a:off x="5171025" y="2411050"/>
            <a:ext cx="2653800" cy="122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extLst>
    <p:ext uri="{DCECCB84-F9BA-43D5-87BE-67443E8EF086}">
      <p15:sldGuideLst xmlns:p15="http://schemas.microsoft.com/office/powerpoint/2012/main">
        <p15:guide id="1" orient="horz" pos="2291">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36"/>
        <p:cNvGrpSpPr/>
        <p:nvPr/>
      </p:nvGrpSpPr>
      <p:grpSpPr>
        <a:xfrm>
          <a:off x="0" y="0"/>
          <a:ext cx="0" cy="0"/>
          <a:chOff x="0" y="0"/>
          <a:chExt cx="0" cy="0"/>
        </a:xfrm>
      </p:grpSpPr>
      <p:pic>
        <p:nvPicPr>
          <p:cNvPr id="137" name="Google Shape;137;p1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8" name="Google Shape;13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9" name="Google Shape;139;p13"/>
          <p:cNvSpPr txBox="1">
            <a:spLocks noGrp="1"/>
          </p:cNvSpPr>
          <p:nvPr>
            <p:ph type="subTitle" idx="1"/>
          </p:nvPr>
        </p:nvSpPr>
        <p:spPr>
          <a:xfrm>
            <a:off x="2419700" y="2152625"/>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 name="Google Shape;140;p13"/>
          <p:cNvSpPr txBox="1">
            <a:spLocks noGrp="1"/>
          </p:cNvSpPr>
          <p:nvPr>
            <p:ph type="title"/>
          </p:nvPr>
        </p:nvSpPr>
        <p:spPr>
          <a:xfrm>
            <a:off x="2419796" y="1773400"/>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1" name="Google Shape;141;p13"/>
          <p:cNvSpPr txBox="1">
            <a:spLocks noGrp="1"/>
          </p:cNvSpPr>
          <p:nvPr>
            <p:ph type="title" idx="2" hasCustomPrompt="1"/>
          </p:nvPr>
        </p:nvSpPr>
        <p:spPr>
          <a:xfrm>
            <a:off x="751413" y="1773400"/>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2" name="Google Shape;142;p13"/>
          <p:cNvSpPr txBox="1">
            <a:spLocks noGrp="1"/>
          </p:cNvSpPr>
          <p:nvPr>
            <p:ph type="subTitle" idx="3"/>
          </p:nvPr>
        </p:nvSpPr>
        <p:spPr>
          <a:xfrm>
            <a:off x="6221995" y="2152625"/>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 name="Google Shape;143;p13"/>
          <p:cNvSpPr txBox="1">
            <a:spLocks noGrp="1"/>
          </p:cNvSpPr>
          <p:nvPr>
            <p:ph type="title" idx="4"/>
          </p:nvPr>
        </p:nvSpPr>
        <p:spPr>
          <a:xfrm>
            <a:off x="6222091" y="1773400"/>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4" name="Google Shape;144;p13"/>
          <p:cNvSpPr txBox="1">
            <a:spLocks noGrp="1"/>
          </p:cNvSpPr>
          <p:nvPr>
            <p:ph type="title" idx="5" hasCustomPrompt="1"/>
          </p:nvPr>
        </p:nvSpPr>
        <p:spPr>
          <a:xfrm>
            <a:off x="4603408" y="1773400"/>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5" name="Google Shape;145;p13"/>
          <p:cNvSpPr txBox="1">
            <a:spLocks noGrp="1"/>
          </p:cNvSpPr>
          <p:nvPr>
            <p:ph type="subTitle" idx="6"/>
          </p:nvPr>
        </p:nvSpPr>
        <p:spPr>
          <a:xfrm>
            <a:off x="2419700" y="3645400"/>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6" name="Google Shape;146;p13"/>
          <p:cNvSpPr txBox="1">
            <a:spLocks noGrp="1"/>
          </p:cNvSpPr>
          <p:nvPr>
            <p:ph type="title" idx="7"/>
          </p:nvPr>
        </p:nvSpPr>
        <p:spPr>
          <a:xfrm>
            <a:off x="2419796" y="3266175"/>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7" name="Google Shape;147;p13"/>
          <p:cNvSpPr txBox="1">
            <a:spLocks noGrp="1"/>
          </p:cNvSpPr>
          <p:nvPr>
            <p:ph type="title" idx="8" hasCustomPrompt="1"/>
          </p:nvPr>
        </p:nvSpPr>
        <p:spPr>
          <a:xfrm>
            <a:off x="751413" y="3266175"/>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8" name="Google Shape;148;p13"/>
          <p:cNvSpPr txBox="1">
            <a:spLocks noGrp="1"/>
          </p:cNvSpPr>
          <p:nvPr>
            <p:ph type="subTitle" idx="9"/>
          </p:nvPr>
        </p:nvSpPr>
        <p:spPr>
          <a:xfrm>
            <a:off x="6221975" y="3645400"/>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9" name="Google Shape;149;p13"/>
          <p:cNvSpPr txBox="1">
            <a:spLocks noGrp="1"/>
          </p:cNvSpPr>
          <p:nvPr>
            <p:ph type="title" idx="13"/>
          </p:nvPr>
        </p:nvSpPr>
        <p:spPr>
          <a:xfrm>
            <a:off x="6222065" y="3266175"/>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50" name="Google Shape;150;p13"/>
          <p:cNvSpPr txBox="1">
            <a:spLocks noGrp="1"/>
          </p:cNvSpPr>
          <p:nvPr>
            <p:ph type="title" idx="14" hasCustomPrompt="1"/>
          </p:nvPr>
        </p:nvSpPr>
        <p:spPr>
          <a:xfrm>
            <a:off x="4603408" y="3266175"/>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51" name="Google Shape;151;p13"/>
          <p:cNvSpPr txBox="1">
            <a:spLocks noGrp="1"/>
          </p:cNvSpPr>
          <p:nvPr>
            <p:ph type="title" idx="15"/>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solidFill>
                  <a:schemeClr val="lt1"/>
                </a:solidFill>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152" name="Google Shape;152;p13"/>
          <p:cNvPicPr preferRelativeResize="0"/>
          <p:nvPr/>
        </p:nvPicPr>
        <p:blipFill rotWithShape="1">
          <a:blip r:embed="rId3">
            <a:alphaModFix amt="78000"/>
          </a:blip>
          <a:srcRect l="22254" r="22260"/>
          <a:stretch/>
        </p:blipFill>
        <p:spPr>
          <a:xfrm rot="701174">
            <a:off x="838988" y="-554021"/>
            <a:ext cx="1062980" cy="1879286"/>
          </a:xfrm>
          <a:prstGeom prst="rect">
            <a:avLst/>
          </a:prstGeom>
          <a:noFill/>
          <a:ln>
            <a:noFill/>
          </a:ln>
        </p:spPr>
      </p:pic>
      <p:pic>
        <p:nvPicPr>
          <p:cNvPr id="153" name="Google Shape;153;p13"/>
          <p:cNvPicPr preferRelativeResize="0"/>
          <p:nvPr/>
        </p:nvPicPr>
        <p:blipFill rotWithShape="1">
          <a:blip r:embed="rId3">
            <a:alphaModFix/>
          </a:blip>
          <a:srcRect l="22254" r="22260"/>
          <a:stretch/>
        </p:blipFill>
        <p:spPr>
          <a:xfrm rot="239151" flipH="1">
            <a:off x="92382" y="-599430"/>
            <a:ext cx="1311267" cy="2318211"/>
          </a:xfrm>
          <a:prstGeom prst="rect">
            <a:avLst/>
          </a:prstGeom>
          <a:noFill/>
          <a:ln>
            <a:noFill/>
          </a:ln>
        </p:spPr>
      </p:pic>
      <p:pic>
        <p:nvPicPr>
          <p:cNvPr id="154" name="Google Shape;154;p13"/>
          <p:cNvPicPr preferRelativeResize="0"/>
          <p:nvPr/>
        </p:nvPicPr>
        <p:blipFill rotWithShape="1">
          <a:blip r:embed="rId4">
            <a:alphaModFix amt="51000"/>
          </a:blip>
          <a:srcRect l="10629" t="8172" r="10629" b="8172"/>
          <a:stretch/>
        </p:blipFill>
        <p:spPr>
          <a:xfrm rot="10260084">
            <a:off x="559362" y="4614339"/>
            <a:ext cx="1076237" cy="1121620"/>
          </a:xfrm>
          <a:prstGeom prst="rect">
            <a:avLst/>
          </a:prstGeom>
          <a:noFill/>
          <a:ln>
            <a:noFill/>
          </a:ln>
        </p:spPr>
      </p:pic>
      <p:pic>
        <p:nvPicPr>
          <p:cNvPr id="155" name="Google Shape;155;p13"/>
          <p:cNvPicPr preferRelativeResize="0"/>
          <p:nvPr/>
        </p:nvPicPr>
        <p:blipFill rotWithShape="1">
          <a:blip r:embed="rId4">
            <a:alphaModFix/>
          </a:blip>
          <a:srcRect l="10629" t="8172" r="10629" b="8172"/>
          <a:stretch/>
        </p:blipFill>
        <p:spPr>
          <a:xfrm rot="-539919">
            <a:off x="-415189" y="4409325"/>
            <a:ext cx="1630194" cy="1698950"/>
          </a:xfrm>
          <a:prstGeom prst="rect">
            <a:avLst/>
          </a:prstGeom>
          <a:noFill/>
          <a:ln>
            <a:noFill/>
          </a:ln>
        </p:spPr>
      </p:pic>
      <p:pic>
        <p:nvPicPr>
          <p:cNvPr id="156" name="Google Shape;156;p13"/>
          <p:cNvPicPr preferRelativeResize="0"/>
          <p:nvPr/>
        </p:nvPicPr>
        <p:blipFill rotWithShape="1">
          <a:blip r:embed="rId4">
            <a:alphaModFix amt="51000"/>
          </a:blip>
          <a:srcRect l="10629" t="8172" r="10629" b="8172"/>
          <a:stretch/>
        </p:blipFill>
        <p:spPr>
          <a:xfrm rot="-10468764">
            <a:off x="7860232" y="49168"/>
            <a:ext cx="1076237" cy="1121620"/>
          </a:xfrm>
          <a:prstGeom prst="rect">
            <a:avLst/>
          </a:prstGeom>
          <a:noFill/>
          <a:ln>
            <a:noFill/>
          </a:ln>
        </p:spPr>
      </p:pic>
      <p:pic>
        <p:nvPicPr>
          <p:cNvPr id="157" name="Google Shape;157;p13"/>
          <p:cNvPicPr preferRelativeResize="0"/>
          <p:nvPr/>
        </p:nvPicPr>
        <p:blipFill rotWithShape="1">
          <a:blip r:embed="rId5">
            <a:alphaModFix/>
          </a:blip>
          <a:srcRect l="16450" t="10456" r="16457" b="10448"/>
          <a:stretch/>
        </p:blipFill>
        <p:spPr>
          <a:xfrm rot="-931725" flipH="1">
            <a:off x="8706996" y="534345"/>
            <a:ext cx="995055" cy="1150612"/>
          </a:xfrm>
          <a:prstGeom prst="rect">
            <a:avLst/>
          </a:prstGeom>
          <a:noFill/>
          <a:ln>
            <a:noFill/>
          </a:ln>
        </p:spPr>
      </p:pic>
      <p:pic>
        <p:nvPicPr>
          <p:cNvPr id="158" name="Google Shape;158;p13"/>
          <p:cNvPicPr preferRelativeResize="0"/>
          <p:nvPr/>
        </p:nvPicPr>
        <p:blipFill rotWithShape="1">
          <a:blip r:embed="rId5">
            <a:alphaModFix amt="77000"/>
          </a:blip>
          <a:srcRect l="16450" t="10456" r="16457" b="10448"/>
          <a:stretch/>
        </p:blipFill>
        <p:spPr>
          <a:xfrm rot="1802909">
            <a:off x="8467357" y="4035385"/>
            <a:ext cx="908326" cy="105033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CUSTOM_7">
    <p:spTree>
      <p:nvGrpSpPr>
        <p:cNvPr id="1" name="Shape 159"/>
        <p:cNvGrpSpPr/>
        <p:nvPr/>
      </p:nvGrpSpPr>
      <p:grpSpPr>
        <a:xfrm>
          <a:off x="0" y="0"/>
          <a:ext cx="0" cy="0"/>
          <a:chOff x="0" y="0"/>
          <a:chExt cx="0" cy="0"/>
        </a:xfrm>
      </p:grpSpPr>
      <p:pic>
        <p:nvPicPr>
          <p:cNvPr id="160" name="Google Shape;160;p1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61" name="Google Shape;161;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2" name="Google Shape;162;p14"/>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163" name="Google Shape;163;p14"/>
          <p:cNvSpPr txBox="1">
            <a:spLocks noGrp="1"/>
          </p:cNvSpPr>
          <p:nvPr>
            <p:ph type="subTitle" idx="1"/>
          </p:nvPr>
        </p:nvSpPr>
        <p:spPr>
          <a:xfrm>
            <a:off x="2173975" y="1880850"/>
            <a:ext cx="2496900" cy="61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4" name="Google Shape;164;p14"/>
          <p:cNvSpPr txBox="1">
            <a:spLocks noGrp="1"/>
          </p:cNvSpPr>
          <p:nvPr>
            <p:ph type="title" idx="2"/>
          </p:nvPr>
        </p:nvSpPr>
        <p:spPr>
          <a:xfrm>
            <a:off x="2174111" y="1504550"/>
            <a:ext cx="2496900" cy="439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65" name="Google Shape;165;p14"/>
          <p:cNvSpPr txBox="1">
            <a:spLocks noGrp="1"/>
          </p:cNvSpPr>
          <p:nvPr>
            <p:ph type="subTitle" idx="3"/>
          </p:nvPr>
        </p:nvSpPr>
        <p:spPr>
          <a:xfrm>
            <a:off x="2173975" y="2983425"/>
            <a:ext cx="2496900" cy="61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6" name="Google Shape;166;p14"/>
          <p:cNvSpPr txBox="1">
            <a:spLocks noGrp="1"/>
          </p:cNvSpPr>
          <p:nvPr>
            <p:ph type="title" idx="4"/>
          </p:nvPr>
        </p:nvSpPr>
        <p:spPr>
          <a:xfrm>
            <a:off x="2174111" y="2607125"/>
            <a:ext cx="2496900" cy="439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67" name="Google Shape;167;p14"/>
          <p:cNvSpPr txBox="1">
            <a:spLocks noGrp="1"/>
          </p:cNvSpPr>
          <p:nvPr>
            <p:ph type="subTitle" idx="5"/>
          </p:nvPr>
        </p:nvSpPr>
        <p:spPr>
          <a:xfrm>
            <a:off x="2173975" y="4086000"/>
            <a:ext cx="2496900" cy="61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8" name="Google Shape;168;p14"/>
          <p:cNvSpPr txBox="1">
            <a:spLocks noGrp="1"/>
          </p:cNvSpPr>
          <p:nvPr>
            <p:ph type="title" idx="6"/>
          </p:nvPr>
        </p:nvSpPr>
        <p:spPr>
          <a:xfrm>
            <a:off x="2174111" y="3709700"/>
            <a:ext cx="2496900" cy="439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pic>
        <p:nvPicPr>
          <p:cNvPr id="169" name="Google Shape;169;p14"/>
          <p:cNvPicPr preferRelativeResize="0"/>
          <p:nvPr/>
        </p:nvPicPr>
        <p:blipFill rotWithShape="1">
          <a:blip r:embed="rId3">
            <a:alphaModFix amt="20000"/>
          </a:blip>
          <a:srcRect l="9759" t="19533" r="10635" b="20083"/>
          <a:stretch/>
        </p:blipFill>
        <p:spPr>
          <a:xfrm rot="-777554">
            <a:off x="8367365" y="2098712"/>
            <a:ext cx="1541101" cy="1146649"/>
          </a:xfrm>
          <a:prstGeom prst="rect">
            <a:avLst/>
          </a:prstGeom>
          <a:noFill/>
          <a:ln>
            <a:noFill/>
          </a:ln>
        </p:spPr>
      </p:pic>
      <p:pic>
        <p:nvPicPr>
          <p:cNvPr id="170" name="Google Shape;170;p14"/>
          <p:cNvPicPr preferRelativeResize="0"/>
          <p:nvPr/>
        </p:nvPicPr>
        <p:blipFill rotWithShape="1">
          <a:blip r:embed="rId4">
            <a:alphaModFix amt="51000"/>
          </a:blip>
          <a:srcRect l="10629" t="8172" r="10629" b="8172"/>
          <a:stretch/>
        </p:blipFill>
        <p:spPr>
          <a:xfrm rot="10217559" flipH="1">
            <a:off x="-459766" y="3668688"/>
            <a:ext cx="945557" cy="985424"/>
          </a:xfrm>
          <a:prstGeom prst="rect">
            <a:avLst/>
          </a:prstGeom>
          <a:noFill/>
          <a:ln>
            <a:noFill/>
          </a:ln>
        </p:spPr>
      </p:pic>
      <p:pic>
        <p:nvPicPr>
          <p:cNvPr id="171" name="Google Shape;171;p14"/>
          <p:cNvPicPr preferRelativeResize="0"/>
          <p:nvPr/>
        </p:nvPicPr>
        <p:blipFill rotWithShape="1">
          <a:blip r:embed="rId5">
            <a:alphaModFix/>
          </a:blip>
          <a:srcRect l="16450" t="10456" r="16457" b="10448"/>
          <a:stretch/>
        </p:blipFill>
        <p:spPr>
          <a:xfrm rot="-73065" flipH="1">
            <a:off x="360412" y="1222743"/>
            <a:ext cx="867500" cy="1003117"/>
          </a:xfrm>
          <a:prstGeom prst="rect">
            <a:avLst/>
          </a:prstGeom>
          <a:noFill/>
          <a:ln>
            <a:noFill/>
          </a:ln>
        </p:spPr>
      </p:pic>
      <p:pic>
        <p:nvPicPr>
          <p:cNvPr id="172" name="Google Shape;172;p14"/>
          <p:cNvPicPr preferRelativeResize="0"/>
          <p:nvPr/>
        </p:nvPicPr>
        <p:blipFill rotWithShape="1">
          <a:blip r:embed="rId4">
            <a:alphaModFix/>
          </a:blip>
          <a:srcRect l="10629" t="8172" r="10629" b="8172"/>
          <a:stretch/>
        </p:blipFill>
        <p:spPr>
          <a:xfrm rot="-1104603" flipH="1">
            <a:off x="153187" y="3261442"/>
            <a:ext cx="1281950" cy="1336016"/>
          </a:xfrm>
          <a:prstGeom prst="rect">
            <a:avLst/>
          </a:prstGeom>
          <a:noFill/>
          <a:ln>
            <a:noFill/>
          </a:ln>
        </p:spPr>
      </p:pic>
      <p:pic>
        <p:nvPicPr>
          <p:cNvPr id="173" name="Google Shape;173;p14"/>
          <p:cNvPicPr preferRelativeResize="0"/>
          <p:nvPr/>
        </p:nvPicPr>
        <p:blipFill rotWithShape="1">
          <a:blip r:embed="rId4">
            <a:alphaModFix amt="51000"/>
          </a:blip>
          <a:srcRect l="10629" t="8172" r="10629" b="8172"/>
          <a:stretch/>
        </p:blipFill>
        <p:spPr>
          <a:xfrm rot="10260084">
            <a:off x="7450623" y="4363839"/>
            <a:ext cx="1076237" cy="1121620"/>
          </a:xfrm>
          <a:prstGeom prst="rect">
            <a:avLst/>
          </a:prstGeom>
          <a:noFill/>
          <a:ln>
            <a:noFill/>
          </a:ln>
        </p:spPr>
      </p:pic>
      <p:pic>
        <p:nvPicPr>
          <p:cNvPr id="174" name="Google Shape;174;p14"/>
          <p:cNvPicPr preferRelativeResize="0"/>
          <p:nvPr/>
        </p:nvPicPr>
        <p:blipFill rotWithShape="1">
          <a:blip r:embed="rId3">
            <a:alphaModFix amt="74000"/>
          </a:blip>
          <a:srcRect l="9759" t="19533" r="10635" b="20083"/>
          <a:stretch/>
        </p:blipFill>
        <p:spPr>
          <a:xfrm rot="777561" flipH="1">
            <a:off x="7506697" y="2403222"/>
            <a:ext cx="1940204" cy="1443609"/>
          </a:xfrm>
          <a:prstGeom prst="rect">
            <a:avLst/>
          </a:prstGeom>
          <a:noFill/>
          <a:ln>
            <a:noFill/>
          </a:ln>
        </p:spPr>
      </p:pic>
      <p:pic>
        <p:nvPicPr>
          <p:cNvPr id="175" name="Google Shape;175;p14"/>
          <p:cNvPicPr preferRelativeResize="0"/>
          <p:nvPr/>
        </p:nvPicPr>
        <p:blipFill rotWithShape="1">
          <a:blip r:embed="rId4">
            <a:alphaModFix amt="51000"/>
          </a:blip>
          <a:srcRect l="10629" t="8172" r="10629" b="8172"/>
          <a:stretch/>
        </p:blipFill>
        <p:spPr>
          <a:xfrm rot="-9210245">
            <a:off x="7888202" y="-376444"/>
            <a:ext cx="1076237" cy="1121621"/>
          </a:xfrm>
          <a:prstGeom prst="rect">
            <a:avLst/>
          </a:prstGeom>
          <a:noFill/>
          <a:ln>
            <a:noFill/>
          </a:ln>
        </p:spPr>
      </p:pic>
      <p:pic>
        <p:nvPicPr>
          <p:cNvPr id="176" name="Google Shape;176;p14"/>
          <p:cNvPicPr preferRelativeResize="0"/>
          <p:nvPr/>
        </p:nvPicPr>
        <p:blipFill rotWithShape="1">
          <a:blip r:embed="rId5">
            <a:alphaModFix/>
          </a:blip>
          <a:srcRect l="16450" t="10456" r="16457" b="10448"/>
          <a:stretch/>
        </p:blipFill>
        <p:spPr>
          <a:xfrm rot="326799" flipH="1">
            <a:off x="8502678" y="364205"/>
            <a:ext cx="995054" cy="1150611"/>
          </a:xfrm>
          <a:prstGeom prst="rect">
            <a:avLst/>
          </a:prstGeom>
          <a:noFill/>
          <a:ln>
            <a:noFill/>
          </a:ln>
        </p:spPr>
      </p:pic>
      <p:pic>
        <p:nvPicPr>
          <p:cNvPr id="177" name="Google Shape;177;p14"/>
          <p:cNvPicPr preferRelativeResize="0"/>
          <p:nvPr/>
        </p:nvPicPr>
        <p:blipFill rotWithShape="1">
          <a:blip r:embed="rId5">
            <a:alphaModFix/>
          </a:blip>
          <a:srcRect l="16450" t="10456" r="16457" b="10448"/>
          <a:stretch/>
        </p:blipFill>
        <p:spPr>
          <a:xfrm rot="-1802833" flipH="1">
            <a:off x="7380124" y="2068117"/>
            <a:ext cx="718555" cy="8308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612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ilita One"/>
              <a:buNone/>
              <a:defRPr sz="3200" b="1">
                <a:solidFill>
                  <a:schemeClr val="dk1"/>
                </a:solidFill>
                <a:latin typeface="Lilita One"/>
                <a:ea typeface="Lilita One"/>
                <a:cs typeface="Lilita One"/>
                <a:sym typeface="Lilita One"/>
              </a:defRPr>
            </a:lvl1pPr>
            <a:lvl2pPr lvl="1"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2pPr>
            <a:lvl3pPr lvl="2"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3pPr>
            <a:lvl4pPr lvl="3"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4pPr>
            <a:lvl5pPr lvl="4"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5pPr>
            <a:lvl6pPr lvl="5"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6pPr>
            <a:lvl7pPr lvl="6"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7pPr>
            <a:lvl8pPr lvl="7"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8pPr>
            <a:lvl9pPr lvl="8"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pic>
        <p:nvPicPr>
          <p:cNvPr id="4" name="Picture 3">
            <a:extLst>
              <a:ext uri="{FF2B5EF4-FFF2-40B4-BE49-F238E27FC236}">
                <a16:creationId xmlns:a16="http://schemas.microsoft.com/office/drawing/2014/main" id="{5432ACC9-2343-E952-C65C-979701DC6C8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DA2AA2BD-D2CA-0BF3-93A4-354C61597F2F}"/>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315158" y="5275150"/>
            <a:ext cx="1824009" cy="2002485"/>
          </a:xfrm>
          <a:prstGeom prst="rect">
            <a:avLst/>
          </a:prstGeom>
        </p:spPr>
      </p:pic>
      <p:sp>
        <p:nvSpPr>
          <p:cNvPr id="8" name="TextBox 3">
            <a:extLst>
              <a:ext uri="{FF2B5EF4-FFF2-40B4-BE49-F238E27FC236}">
                <a16:creationId xmlns:a16="http://schemas.microsoft.com/office/drawing/2014/main" id="{4411B178-1EA0-BDC1-022F-113122615A01}"/>
              </a:ext>
            </a:extLst>
          </p:cNvPr>
          <p:cNvSpPr txBox="1"/>
          <p:nvPr userDrawn="1"/>
        </p:nvSpPr>
        <p:spPr>
          <a:xfrm>
            <a:off x="1747028" y="65823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9FA1EC5A-00D1-7DD3-5775-9813441A7D35}"/>
              </a:ext>
            </a:extLst>
          </p:cNvPr>
          <p:cNvSpPr txBox="1">
            <a:spLocks/>
          </p:cNvSpPr>
          <p:nvPr userDrawn="1"/>
        </p:nvSpPr>
        <p:spPr>
          <a:xfrm>
            <a:off x="7175050" y="-27969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0" name="Title 1">
            <a:extLst>
              <a:ext uri="{FF2B5EF4-FFF2-40B4-BE49-F238E27FC236}">
                <a16:creationId xmlns:a16="http://schemas.microsoft.com/office/drawing/2014/main" id="{447A4574-050D-C60C-1E55-AB3FB9159BC8}"/>
              </a:ext>
            </a:extLst>
          </p:cNvPr>
          <p:cNvSpPr txBox="1">
            <a:spLocks/>
          </p:cNvSpPr>
          <p:nvPr userDrawn="1"/>
        </p:nvSpPr>
        <p:spPr>
          <a:xfrm>
            <a:off x="134040" y="69462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072DE96E-7EA9-050C-779D-5069EC1E0584}"/>
              </a:ext>
            </a:extLst>
          </p:cNvPr>
          <p:cNvSpPr txBox="1">
            <a:spLocks/>
          </p:cNvSpPr>
          <p:nvPr userDrawn="1"/>
        </p:nvSpPr>
        <p:spPr>
          <a:xfrm>
            <a:off x="7175050"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DIỆU HIỀN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B3F55FC3-04CF-70EB-138D-2029FE796869}"/>
              </a:ext>
            </a:extLst>
          </p:cNvPr>
          <p:cNvSpPr txBox="1">
            <a:spLocks/>
          </p:cNvSpPr>
          <p:nvPr userDrawn="1"/>
        </p:nvSpPr>
        <p:spPr>
          <a:xfrm>
            <a:off x="-483490" y="428575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3" name="Title 1">
            <a:extLst>
              <a:ext uri="{FF2B5EF4-FFF2-40B4-BE49-F238E27FC236}">
                <a16:creationId xmlns:a16="http://schemas.microsoft.com/office/drawing/2014/main" id="{3602A4D3-D3A0-831C-ABBF-5B02A81DEFA0}"/>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4" name="Picture 13">
            <a:extLst>
              <a:ext uri="{FF2B5EF4-FFF2-40B4-BE49-F238E27FC236}">
                <a16:creationId xmlns:a16="http://schemas.microsoft.com/office/drawing/2014/main" id="{64F817EF-35CE-03E9-2D1B-8038EDDCA127}"/>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B26A78A-18F4-AB93-3729-29926FA5E508}"/>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C68E3897-53A4-654F-7B1C-ABA2E1646670}"/>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2A3A4F64-8BFD-FC06-14E5-3A3870DBBA3B}"/>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8" r:id="rId7"/>
    <p:sldLayoutId id="2147483659" r:id="rId8"/>
    <p:sldLayoutId id="2147483660" r:id="rId9"/>
    <p:sldLayoutId id="2147483661" r:id="rId10"/>
    <p:sldLayoutId id="2147483664" r:id="rId11"/>
    <p:sldLayoutId id="2147483667" r:id="rId12"/>
    <p:sldLayoutId id="2147483668" r:id="rId13"/>
    <p:sldLayoutId id="2147483669" r:id="rId14"/>
    <p:sldLayoutId id="214748367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34"/>
          <p:cNvSpPr txBox="1">
            <a:spLocks noGrp="1"/>
          </p:cNvSpPr>
          <p:nvPr>
            <p:ph type="subTitle" idx="1"/>
          </p:nvPr>
        </p:nvSpPr>
        <p:spPr>
          <a:xfrm>
            <a:off x="1399898" y="3370521"/>
            <a:ext cx="3035700" cy="9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ln>
                  <a:solidFill>
                    <a:schemeClr val="bg2">
                      <a:lumMod val="25000"/>
                    </a:schemeClr>
                  </a:solidFill>
                </a:ln>
                <a:solidFill>
                  <a:schemeClr val="bg2">
                    <a:lumMod val="25000"/>
                  </a:schemeClr>
                </a:solidFill>
                <a:latin typeface="#9Slide05 SVNHeroe Pro" pitchFamily="2" charset="0"/>
              </a:rPr>
              <a:t>Nghe – viết</a:t>
            </a:r>
            <a:endParaRPr sz="4000" b="1">
              <a:ln>
                <a:solidFill>
                  <a:schemeClr val="bg2">
                    <a:lumMod val="25000"/>
                  </a:schemeClr>
                </a:solidFill>
              </a:ln>
              <a:solidFill>
                <a:schemeClr val="bg2">
                  <a:lumMod val="25000"/>
                </a:schemeClr>
              </a:solidFill>
              <a:latin typeface="#9Slide05 SVNHeroe Pro" pitchFamily="2" charset="0"/>
              <a:ea typeface="Montserrat"/>
              <a:cs typeface="Montserrat"/>
              <a:sym typeface="Montserrat"/>
            </a:endParaRPr>
          </a:p>
        </p:txBody>
      </p:sp>
      <p:pic>
        <p:nvPicPr>
          <p:cNvPr id="7" name="Google Shape;374;p32">
            <a:extLst>
              <a:ext uri="{FF2B5EF4-FFF2-40B4-BE49-F238E27FC236}">
                <a16:creationId xmlns:a16="http://schemas.microsoft.com/office/drawing/2014/main" id="{EB3633DE-9619-599F-FF41-8AAA5A4713B4}"/>
              </a:ext>
            </a:extLst>
          </p:cNvPr>
          <p:cNvPicPr preferRelativeResize="0"/>
          <p:nvPr/>
        </p:nvPicPr>
        <p:blipFill>
          <a:blip r:embed="rId3">
            <a:alphaModFix/>
          </a:blip>
          <a:stretch>
            <a:fillRect/>
          </a:stretch>
        </p:blipFill>
        <p:spPr>
          <a:xfrm>
            <a:off x="4242329" y="1665753"/>
            <a:ext cx="3751157" cy="3692452"/>
          </a:xfrm>
          <a:prstGeom prst="rect">
            <a:avLst/>
          </a:prstGeom>
          <a:noFill/>
          <a:ln>
            <a:noFill/>
          </a:ln>
        </p:spPr>
      </p:pic>
      <p:sp>
        <p:nvSpPr>
          <p:cNvPr id="396" name="Google Shape;396;p34"/>
          <p:cNvSpPr txBox="1">
            <a:spLocks noGrp="1"/>
          </p:cNvSpPr>
          <p:nvPr>
            <p:ph type="title"/>
          </p:nvPr>
        </p:nvSpPr>
        <p:spPr>
          <a:xfrm>
            <a:off x="1561895" y="-465082"/>
            <a:ext cx="5508376" cy="187645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latin typeface="#9Slide05 RollingPen " panose="02000507000000020004" pitchFamily="2" charset="0"/>
              </a:rPr>
              <a:t>Chính tả</a:t>
            </a:r>
            <a:endParaRPr sz="7200">
              <a:solidFill>
                <a:schemeClr val="lt1"/>
              </a:solidFill>
              <a:latin typeface="UTM Futura Extra" panose="02040603050506020204" pitchFamily="18" charset="0"/>
            </a:endParaRPr>
          </a:p>
        </p:txBody>
      </p:sp>
      <p:pic>
        <p:nvPicPr>
          <p:cNvPr id="9" name="Google Shape;16;p2">
            <a:extLst>
              <a:ext uri="{FF2B5EF4-FFF2-40B4-BE49-F238E27FC236}">
                <a16:creationId xmlns:a16="http://schemas.microsoft.com/office/drawing/2014/main" id="{F45D28A5-F4C5-DB08-5CB5-1AF72B967DF8}"/>
              </a:ext>
            </a:extLst>
          </p:cNvPr>
          <p:cNvPicPr preferRelativeResize="0"/>
          <p:nvPr/>
        </p:nvPicPr>
        <p:blipFill>
          <a:blip r:embed="rId4">
            <a:alphaModFix/>
          </a:blip>
          <a:stretch>
            <a:fillRect/>
          </a:stretch>
        </p:blipFill>
        <p:spPr>
          <a:xfrm rot="-658276">
            <a:off x="-855650" y="-74771"/>
            <a:ext cx="3169436" cy="2972281"/>
          </a:xfrm>
          <a:prstGeom prst="rect">
            <a:avLst/>
          </a:prstGeom>
          <a:noFill/>
          <a:ln>
            <a:noFill/>
          </a:ln>
        </p:spPr>
      </p:pic>
      <p:grpSp>
        <p:nvGrpSpPr>
          <p:cNvPr id="2" name="Group 1">
            <a:extLst>
              <a:ext uri="{FF2B5EF4-FFF2-40B4-BE49-F238E27FC236}">
                <a16:creationId xmlns:a16="http://schemas.microsoft.com/office/drawing/2014/main" id="{B25349E0-6BF8-0167-7B8B-094BCE86A5D1}"/>
              </a:ext>
            </a:extLst>
          </p:cNvPr>
          <p:cNvGrpSpPr/>
          <p:nvPr/>
        </p:nvGrpSpPr>
        <p:grpSpPr>
          <a:xfrm>
            <a:off x="482196" y="960031"/>
            <a:ext cx="6094146" cy="2363890"/>
            <a:chOff x="517435" y="709471"/>
            <a:chExt cx="6094146" cy="2363890"/>
          </a:xfrm>
        </p:grpSpPr>
        <p:sp>
          <p:nvSpPr>
            <p:cNvPr id="8" name="Google Shape;396;p34">
              <a:extLst>
                <a:ext uri="{FF2B5EF4-FFF2-40B4-BE49-F238E27FC236}">
                  <a16:creationId xmlns:a16="http://schemas.microsoft.com/office/drawing/2014/main" id="{D74271EE-D29F-C3A0-CFC3-C6373C4B5622}"/>
                </a:ext>
              </a:extLst>
            </p:cNvPr>
            <p:cNvSpPr txBox="1">
              <a:spLocks/>
            </p:cNvSpPr>
            <p:nvPr/>
          </p:nvSpPr>
          <p:spPr>
            <a:xfrm>
              <a:off x="517435" y="70947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ln w="117475">
                    <a:solidFill>
                      <a:schemeClr val="tx2"/>
                    </a:solidFill>
                  </a:ln>
                  <a:solidFill>
                    <a:schemeClr val="tx2"/>
                  </a:solidFill>
                  <a:effectLst>
                    <a:glow rad="228600">
                      <a:schemeClr val="accent4">
                        <a:satMod val="175000"/>
                        <a:alpha val="40000"/>
                      </a:schemeClr>
                    </a:glow>
                  </a:effectLst>
                  <a:latin typeface="UTM Futura Extra" panose="02040603050506020204" pitchFamily="18" charset="0"/>
                </a:rPr>
                <a:t>Trung thu độc lập</a:t>
              </a:r>
            </a:p>
          </p:txBody>
        </p:sp>
        <p:sp>
          <p:nvSpPr>
            <p:cNvPr id="10" name="Google Shape;396;p34">
              <a:extLst>
                <a:ext uri="{FF2B5EF4-FFF2-40B4-BE49-F238E27FC236}">
                  <a16:creationId xmlns:a16="http://schemas.microsoft.com/office/drawing/2014/main" id="{A70F7325-099C-2DA7-BEAE-0A853F1971D3}"/>
                </a:ext>
              </a:extLst>
            </p:cNvPr>
            <p:cNvSpPr txBox="1">
              <a:spLocks/>
            </p:cNvSpPr>
            <p:nvPr/>
          </p:nvSpPr>
          <p:spPr>
            <a:xfrm>
              <a:off x="517435" y="72676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solidFill>
                    <a:schemeClr val="lt1"/>
                  </a:solidFill>
                  <a:effectLst>
                    <a:glow rad="228600">
                      <a:schemeClr val="accent4">
                        <a:satMod val="175000"/>
                        <a:alpha val="40000"/>
                      </a:schemeClr>
                    </a:glow>
                  </a:effectLst>
                  <a:latin typeface="UTM Futura Extra" panose="02040603050506020204" pitchFamily="18" charset="0"/>
                </a:rPr>
                <a:t>Trung thu độc lập</a:t>
              </a:r>
            </a:p>
          </p:txBody>
        </p:sp>
      </p:grpSp>
      <p:sp>
        <p:nvSpPr>
          <p:cNvPr id="11" name="Title 1">
            <a:extLst>
              <a:ext uri="{FF2B5EF4-FFF2-40B4-BE49-F238E27FC236}">
                <a16:creationId xmlns:a16="http://schemas.microsoft.com/office/drawing/2014/main" id="{72E9F9D2-A7DB-682D-EC3B-7F73C37DD3B8}"/>
              </a:ext>
            </a:extLst>
          </p:cNvPr>
          <p:cNvSpPr txBox="1">
            <a:spLocks/>
          </p:cNvSpPr>
          <p:nvPr/>
        </p:nvSpPr>
        <p:spPr>
          <a:xfrm rot="20978205">
            <a:off x="6629333" y="335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16285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wipe(left)">
                                      <p:cBhvr>
                                        <p:cTn id="7" dur="1750"/>
                                        <p:tgtEl>
                                          <p:spTgt spid="396"/>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397">
                                            <p:txEl>
                                              <p:pRg st="0" end="0"/>
                                            </p:txEl>
                                          </p:spTgt>
                                        </p:tgtEl>
                                        <p:attrNameLst>
                                          <p:attrName>style.visibility</p:attrName>
                                        </p:attrNameLst>
                                      </p:cBhvr>
                                      <p:to>
                                        <p:strVal val="visible"/>
                                      </p:to>
                                    </p:set>
                                    <p:animEffect transition="in" filter="wipe(up)">
                                      <p:cBhvr>
                                        <p:cTn id="11" dur="500"/>
                                        <p:tgtEl>
                                          <p:spTgt spid="397">
                                            <p:txEl>
                                              <p:pRg st="0" end="0"/>
                                            </p:txEl>
                                          </p:spTgt>
                                        </p:tgtEl>
                                      </p:cBhvr>
                                    </p:animEffect>
                                  </p:childTnLst>
                                </p:cTn>
                              </p:par>
                            </p:childTnLst>
                          </p:cTn>
                        </p:par>
                        <p:par>
                          <p:cTn id="12" fill="hold">
                            <p:stCondLst>
                              <p:cond delay="225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750" fill="hold"/>
                                        <p:tgtEl>
                                          <p:spTgt spid="2"/>
                                        </p:tgtEl>
                                        <p:attrNameLst>
                                          <p:attrName>ppt_w</p:attrName>
                                        </p:attrNameLst>
                                      </p:cBhvr>
                                      <p:tavLst>
                                        <p:tav tm="0">
                                          <p:val>
                                            <p:fltVal val="0"/>
                                          </p:val>
                                        </p:tav>
                                        <p:tav tm="100000">
                                          <p:val>
                                            <p:strVal val="#ppt_w"/>
                                          </p:val>
                                        </p:tav>
                                      </p:tavLst>
                                    </p:anim>
                                    <p:anim calcmode="lin" valueType="num">
                                      <p:cBhvr>
                                        <p:cTn id="16" dur="1750" fill="hold"/>
                                        <p:tgtEl>
                                          <p:spTgt spid="2"/>
                                        </p:tgtEl>
                                        <p:attrNameLst>
                                          <p:attrName>ppt_h</p:attrName>
                                        </p:attrNameLst>
                                      </p:cBhvr>
                                      <p:tavLst>
                                        <p:tav tm="0">
                                          <p:val>
                                            <p:fltVal val="0"/>
                                          </p:val>
                                        </p:tav>
                                        <p:tav tm="100000">
                                          <p:val>
                                            <p:strVal val="#ppt_h"/>
                                          </p:val>
                                        </p:tav>
                                      </p:tavLst>
                                    </p:anim>
                                    <p:animEffect transition="in" filter="fade">
                                      <p:cBhvr>
                                        <p:cTn id="1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build="p"/>
      <p:bldP spid="3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34"/>
          <p:cNvSpPr txBox="1">
            <a:spLocks noGrp="1"/>
          </p:cNvSpPr>
          <p:nvPr>
            <p:ph type="subTitle" idx="1"/>
          </p:nvPr>
        </p:nvSpPr>
        <p:spPr>
          <a:xfrm>
            <a:off x="1399898" y="3370521"/>
            <a:ext cx="3035700" cy="9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ln>
                  <a:solidFill>
                    <a:schemeClr val="bg2">
                      <a:lumMod val="25000"/>
                    </a:schemeClr>
                  </a:solidFill>
                </a:ln>
                <a:solidFill>
                  <a:schemeClr val="bg2">
                    <a:lumMod val="25000"/>
                  </a:schemeClr>
                </a:solidFill>
                <a:latin typeface="#9Slide05 SVNHeroe Pro" pitchFamily="2" charset="0"/>
              </a:rPr>
              <a:t>Nghe – viết</a:t>
            </a:r>
            <a:endParaRPr sz="4000" b="1">
              <a:ln>
                <a:solidFill>
                  <a:schemeClr val="bg2">
                    <a:lumMod val="25000"/>
                  </a:schemeClr>
                </a:solidFill>
              </a:ln>
              <a:solidFill>
                <a:schemeClr val="bg2">
                  <a:lumMod val="25000"/>
                </a:schemeClr>
              </a:solidFill>
              <a:latin typeface="#9Slide05 SVNHeroe Pro" pitchFamily="2" charset="0"/>
              <a:ea typeface="Montserrat"/>
              <a:cs typeface="Montserrat"/>
              <a:sym typeface="Montserrat"/>
            </a:endParaRPr>
          </a:p>
        </p:txBody>
      </p:sp>
      <p:pic>
        <p:nvPicPr>
          <p:cNvPr id="7" name="Google Shape;374;p32">
            <a:extLst>
              <a:ext uri="{FF2B5EF4-FFF2-40B4-BE49-F238E27FC236}">
                <a16:creationId xmlns:a16="http://schemas.microsoft.com/office/drawing/2014/main" id="{EB3633DE-9619-599F-FF41-8AAA5A4713B4}"/>
              </a:ext>
            </a:extLst>
          </p:cNvPr>
          <p:cNvPicPr preferRelativeResize="0"/>
          <p:nvPr/>
        </p:nvPicPr>
        <p:blipFill>
          <a:blip r:embed="rId3">
            <a:alphaModFix/>
          </a:blip>
          <a:stretch>
            <a:fillRect/>
          </a:stretch>
        </p:blipFill>
        <p:spPr>
          <a:xfrm>
            <a:off x="4242329" y="1665753"/>
            <a:ext cx="3751157" cy="3692452"/>
          </a:xfrm>
          <a:prstGeom prst="rect">
            <a:avLst/>
          </a:prstGeom>
          <a:noFill/>
          <a:ln>
            <a:noFill/>
          </a:ln>
        </p:spPr>
      </p:pic>
      <p:sp>
        <p:nvSpPr>
          <p:cNvPr id="396" name="Google Shape;396;p34"/>
          <p:cNvSpPr txBox="1">
            <a:spLocks noGrp="1"/>
          </p:cNvSpPr>
          <p:nvPr>
            <p:ph type="title"/>
          </p:nvPr>
        </p:nvSpPr>
        <p:spPr>
          <a:xfrm>
            <a:off x="1561895" y="-465082"/>
            <a:ext cx="5508376" cy="187645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latin typeface="#9Slide05 RollingPen " panose="02000507000000020004" pitchFamily="2" charset="0"/>
              </a:rPr>
              <a:t>Chính tả</a:t>
            </a:r>
            <a:endParaRPr sz="7200">
              <a:solidFill>
                <a:schemeClr val="lt1"/>
              </a:solidFill>
              <a:latin typeface="UTM Futura Extra" panose="02040603050506020204" pitchFamily="18" charset="0"/>
            </a:endParaRPr>
          </a:p>
        </p:txBody>
      </p:sp>
      <p:pic>
        <p:nvPicPr>
          <p:cNvPr id="9" name="Google Shape;16;p2">
            <a:extLst>
              <a:ext uri="{FF2B5EF4-FFF2-40B4-BE49-F238E27FC236}">
                <a16:creationId xmlns:a16="http://schemas.microsoft.com/office/drawing/2014/main" id="{F45D28A5-F4C5-DB08-5CB5-1AF72B967DF8}"/>
              </a:ext>
            </a:extLst>
          </p:cNvPr>
          <p:cNvPicPr preferRelativeResize="0"/>
          <p:nvPr/>
        </p:nvPicPr>
        <p:blipFill>
          <a:blip r:embed="rId4">
            <a:alphaModFix/>
          </a:blip>
          <a:stretch>
            <a:fillRect/>
          </a:stretch>
        </p:blipFill>
        <p:spPr>
          <a:xfrm rot="-658276">
            <a:off x="-855650" y="-74771"/>
            <a:ext cx="3169436" cy="2972281"/>
          </a:xfrm>
          <a:prstGeom prst="rect">
            <a:avLst/>
          </a:prstGeom>
          <a:noFill/>
          <a:ln>
            <a:noFill/>
          </a:ln>
        </p:spPr>
      </p:pic>
      <p:grpSp>
        <p:nvGrpSpPr>
          <p:cNvPr id="2" name="Group 1">
            <a:extLst>
              <a:ext uri="{FF2B5EF4-FFF2-40B4-BE49-F238E27FC236}">
                <a16:creationId xmlns:a16="http://schemas.microsoft.com/office/drawing/2014/main" id="{B25349E0-6BF8-0167-7B8B-094BCE86A5D1}"/>
              </a:ext>
            </a:extLst>
          </p:cNvPr>
          <p:cNvGrpSpPr/>
          <p:nvPr/>
        </p:nvGrpSpPr>
        <p:grpSpPr>
          <a:xfrm>
            <a:off x="482196" y="960031"/>
            <a:ext cx="6094146" cy="2363890"/>
            <a:chOff x="517435" y="709471"/>
            <a:chExt cx="6094146" cy="2363890"/>
          </a:xfrm>
        </p:grpSpPr>
        <p:sp>
          <p:nvSpPr>
            <p:cNvPr id="8" name="Google Shape;396;p34">
              <a:extLst>
                <a:ext uri="{FF2B5EF4-FFF2-40B4-BE49-F238E27FC236}">
                  <a16:creationId xmlns:a16="http://schemas.microsoft.com/office/drawing/2014/main" id="{D74271EE-D29F-C3A0-CFC3-C6373C4B5622}"/>
                </a:ext>
              </a:extLst>
            </p:cNvPr>
            <p:cNvSpPr txBox="1">
              <a:spLocks/>
            </p:cNvSpPr>
            <p:nvPr/>
          </p:nvSpPr>
          <p:spPr>
            <a:xfrm>
              <a:off x="517435" y="70947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ln w="117475">
                    <a:solidFill>
                      <a:schemeClr val="tx2"/>
                    </a:solidFill>
                  </a:ln>
                  <a:solidFill>
                    <a:schemeClr val="tx2"/>
                  </a:solidFill>
                  <a:effectLst>
                    <a:glow rad="228600">
                      <a:schemeClr val="accent4">
                        <a:satMod val="175000"/>
                        <a:alpha val="40000"/>
                      </a:schemeClr>
                    </a:glow>
                  </a:effectLst>
                  <a:latin typeface="UTM Futura Extra" panose="02040603050506020204" pitchFamily="18" charset="0"/>
                </a:rPr>
                <a:t>Trung thu độc lập</a:t>
              </a:r>
            </a:p>
          </p:txBody>
        </p:sp>
        <p:sp>
          <p:nvSpPr>
            <p:cNvPr id="10" name="Google Shape;396;p34">
              <a:extLst>
                <a:ext uri="{FF2B5EF4-FFF2-40B4-BE49-F238E27FC236}">
                  <a16:creationId xmlns:a16="http://schemas.microsoft.com/office/drawing/2014/main" id="{A70F7325-099C-2DA7-BEAE-0A853F1971D3}"/>
                </a:ext>
              </a:extLst>
            </p:cNvPr>
            <p:cNvSpPr txBox="1">
              <a:spLocks/>
            </p:cNvSpPr>
            <p:nvPr/>
          </p:nvSpPr>
          <p:spPr>
            <a:xfrm>
              <a:off x="517435" y="72676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solidFill>
                    <a:schemeClr val="lt1"/>
                  </a:solidFill>
                  <a:effectLst>
                    <a:glow rad="228600">
                      <a:schemeClr val="accent4">
                        <a:satMod val="175000"/>
                        <a:alpha val="40000"/>
                      </a:schemeClr>
                    </a:glow>
                  </a:effectLst>
                  <a:latin typeface="UTM Futura Extra" panose="02040603050506020204" pitchFamily="18" charset="0"/>
                </a:rPr>
                <a:t>Trung thu độc lập</a:t>
              </a:r>
            </a:p>
          </p:txBody>
        </p:sp>
      </p:grpSp>
    </p:spTree>
    <p:extLst>
      <p:ext uri="{BB962C8B-B14F-4D97-AF65-F5344CB8AC3E}">
        <p14:creationId xmlns:p14="http://schemas.microsoft.com/office/powerpoint/2010/main" val="30077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wipe(left)">
                                      <p:cBhvr>
                                        <p:cTn id="7" dur="1750"/>
                                        <p:tgtEl>
                                          <p:spTgt spid="396"/>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397">
                                            <p:txEl>
                                              <p:pRg st="0" end="0"/>
                                            </p:txEl>
                                          </p:spTgt>
                                        </p:tgtEl>
                                        <p:attrNameLst>
                                          <p:attrName>style.visibility</p:attrName>
                                        </p:attrNameLst>
                                      </p:cBhvr>
                                      <p:to>
                                        <p:strVal val="visible"/>
                                      </p:to>
                                    </p:set>
                                    <p:animEffect transition="in" filter="wipe(up)">
                                      <p:cBhvr>
                                        <p:cTn id="11" dur="500"/>
                                        <p:tgtEl>
                                          <p:spTgt spid="397">
                                            <p:txEl>
                                              <p:pRg st="0" end="0"/>
                                            </p:txEl>
                                          </p:spTgt>
                                        </p:tgtEl>
                                      </p:cBhvr>
                                    </p:animEffect>
                                  </p:childTnLst>
                                </p:cTn>
                              </p:par>
                            </p:childTnLst>
                          </p:cTn>
                        </p:par>
                        <p:par>
                          <p:cTn id="12" fill="hold">
                            <p:stCondLst>
                              <p:cond delay="225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750" fill="hold"/>
                                        <p:tgtEl>
                                          <p:spTgt spid="2"/>
                                        </p:tgtEl>
                                        <p:attrNameLst>
                                          <p:attrName>ppt_w</p:attrName>
                                        </p:attrNameLst>
                                      </p:cBhvr>
                                      <p:tavLst>
                                        <p:tav tm="0">
                                          <p:val>
                                            <p:fltVal val="0"/>
                                          </p:val>
                                        </p:tav>
                                        <p:tav tm="100000">
                                          <p:val>
                                            <p:strVal val="#ppt_w"/>
                                          </p:val>
                                        </p:tav>
                                      </p:tavLst>
                                    </p:anim>
                                    <p:anim calcmode="lin" valueType="num">
                                      <p:cBhvr>
                                        <p:cTn id="16" dur="1750" fill="hold"/>
                                        <p:tgtEl>
                                          <p:spTgt spid="2"/>
                                        </p:tgtEl>
                                        <p:attrNameLst>
                                          <p:attrName>ppt_h</p:attrName>
                                        </p:attrNameLst>
                                      </p:cBhvr>
                                      <p:tavLst>
                                        <p:tav tm="0">
                                          <p:val>
                                            <p:fltVal val="0"/>
                                          </p:val>
                                        </p:tav>
                                        <p:tav tm="100000">
                                          <p:val>
                                            <p:strVal val="#ppt_h"/>
                                          </p:val>
                                        </p:tav>
                                      </p:tavLst>
                                    </p:anim>
                                    <p:animEffect transition="in" filter="fade">
                                      <p:cBhvr>
                                        <p:cTn id="1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build="p"/>
      <p:bldP spid="3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15" name="Google Shape;362;p31">
            <a:extLst>
              <a:ext uri="{FF2B5EF4-FFF2-40B4-BE49-F238E27FC236}">
                <a16:creationId xmlns:a16="http://schemas.microsoft.com/office/drawing/2014/main" id="{DEB89969-203B-16CE-969B-9B077BF1CD05}"/>
              </a:ext>
            </a:extLst>
          </p:cNvPr>
          <p:cNvSpPr txBox="1">
            <a:spLocks/>
          </p:cNvSpPr>
          <p:nvPr/>
        </p:nvSpPr>
        <p:spPr>
          <a:xfrm>
            <a:off x="2015320" y="1086694"/>
            <a:ext cx="7479243"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200" b="1"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9pPr>
          </a:lstStyle>
          <a:p>
            <a:r>
              <a:rPr lang="en-US" sz="8000">
                <a:latin typeface="UTM Guanine" panose="02040603050506020204" pitchFamily="18" charset="0"/>
              </a:rPr>
              <a:t>Luyện tập</a:t>
            </a:r>
          </a:p>
        </p:txBody>
      </p:sp>
      <p:pic>
        <p:nvPicPr>
          <p:cNvPr id="4" name="Google Shape;374;p32">
            <a:extLst>
              <a:ext uri="{FF2B5EF4-FFF2-40B4-BE49-F238E27FC236}">
                <a16:creationId xmlns:a16="http://schemas.microsoft.com/office/drawing/2014/main" id="{9385CD5E-E243-72F7-1D83-CB359886249B}"/>
              </a:ext>
            </a:extLst>
          </p:cNvPr>
          <p:cNvPicPr preferRelativeResize="0"/>
          <p:nvPr/>
        </p:nvPicPr>
        <p:blipFill>
          <a:blip r:embed="rId3">
            <a:alphaModFix/>
          </a:blip>
          <a:stretch>
            <a:fillRect/>
          </a:stretch>
        </p:blipFill>
        <p:spPr>
          <a:xfrm>
            <a:off x="3627287" y="2003877"/>
            <a:ext cx="4032470" cy="3358280"/>
          </a:xfrm>
          <a:prstGeom prst="rect">
            <a:avLst/>
          </a:prstGeom>
          <a:noFill/>
          <a:ln>
            <a:noFill/>
          </a:ln>
        </p:spPr>
      </p:pic>
      <p:pic>
        <p:nvPicPr>
          <p:cNvPr id="5" name="Google Shape;366;p31">
            <a:extLst>
              <a:ext uri="{FF2B5EF4-FFF2-40B4-BE49-F238E27FC236}">
                <a16:creationId xmlns:a16="http://schemas.microsoft.com/office/drawing/2014/main" id="{87D57961-91D3-EFE9-1476-5CA043970D57}"/>
              </a:ext>
            </a:extLst>
          </p:cNvPr>
          <p:cNvPicPr preferRelativeResize="0"/>
          <p:nvPr/>
        </p:nvPicPr>
        <p:blipFill rotWithShape="1">
          <a:blip r:embed="rId4">
            <a:alphaModFix/>
          </a:blip>
          <a:srcRect l="24881" r="24881"/>
          <a:stretch/>
        </p:blipFill>
        <p:spPr>
          <a:xfrm flipH="1">
            <a:off x="210404" y="-844568"/>
            <a:ext cx="3178656" cy="6206725"/>
          </a:xfrm>
          <a:prstGeom prst="rect">
            <a:avLst/>
          </a:prstGeom>
          <a:noFill/>
          <a:ln>
            <a:noFill/>
          </a:ln>
        </p:spPr>
      </p:pic>
      <p:sp>
        <p:nvSpPr>
          <p:cNvPr id="6" name="Google Shape;367;p31">
            <a:extLst>
              <a:ext uri="{FF2B5EF4-FFF2-40B4-BE49-F238E27FC236}">
                <a16:creationId xmlns:a16="http://schemas.microsoft.com/office/drawing/2014/main" id="{22C3F34B-ABEF-FAF5-E692-F74F4A46FDE7}"/>
              </a:ext>
            </a:extLst>
          </p:cNvPr>
          <p:cNvSpPr txBox="1">
            <a:spLocks/>
          </p:cNvSpPr>
          <p:nvPr/>
        </p:nvSpPr>
        <p:spPr>
          <a:xfrm rot="599198">
            <a:off x="1193395" y="1620515"/>
            <a:ext cx="1212674" cy="9766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400">
                <a:latin typeface="#9Slide07 Stormtrooper" panose="020B0500000000000000" pitchFamily="34" charset="0"/>
              </a:rPr>
              <a:t>03</a:t>
            </a:r>
          </a:p>
        </p:txBody>
      </p:sp>
    </p:spTree>
    <p:extLst>
      <p:ext uri="{BB962C8B-B14F-4D97-AF65-F5344CB8AC3E}">
        <p14:creationId xmlns:p14="http://schemas.microsoft.com/office/powerpoint/2010/main" val="26852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47" name="TextBox 46">
            <a:extLst>
              <a:ext uri="{FF2B5EF4-FFF2-40B4-BE49-F238E27FC236}">
                <a16:creationId xmlns:a16="http://schemas.microsoft.com/office/drawing/2014/main" id="{845FA4D7-B6CA-9C6C-2AB3-A8E4B3099198}"/>
              </a:ext>
            </a:extLst>
          </p:cNvPr>
          <p:cNvSpPr txBox="1"/>
          <p:nvPr/>
        </p:nvSpPr>
        <p:spPr>
          <a:xfrm>
            <a:off x="667682" y="242435"/>
            <a:ext cx="7673462" cy="95410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800" b="1">
                <a:solidFill>
                  <a:schemeClr val="bg2">
                    <a:lumMod val="25000"/>
                  </a:schemeClr>
                </a:solidFill>
                <a:latin typeface="UTM Avo" panose="02040603050506020204" pitchFamily="18" charset="0"/>
                <a:cs typeface="Arial" panose="020B0604020202020204" pitchFamily="34" charset="0"/>
              </a:rPr>
              <a:t>Bài 1: </a:t>
            </a:r>
            <a:r>
              <a:rPr lang="en-US" sz="2800" b="1">
                <a:latin typeface="UTM Avo" panose="02040603050506020204" pitchFamily="18" charset="0"/>
                <a:cs typeface="Arial" panose="020B0604020202020204" pitchFamily="34" charset="0"/>
              </a:rPr>
              <a:t>Tìm </a:t>
            </a:r>
            <a:r>
              <a:rPr lang="en-US" sz="2800" b="1" dirty="0" err="1">
                <a:latin typeface="UTM Avo" panose="02040603050506020204" pitchFamily="18" charset="0"/>
                <a:cs typeface="Arial" panose="020B0604020202020204" pitchFamily="34" charset="0"/>
              </a:rPr>
              <a:t>các</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từ</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có</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tiếng</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mở</a:t>
            </a:r>
            <a:r>
              <a:rPr lang="en-US" sz="2800" b="1" dirty="0">
                <a:latin typeface="UTM Avo" panose="02040603050506020204" pitchFamily="18" charset="0"/>
                <a:cs typeface="Arial" panose="020B0604020202020204" pitchFamily="34" charset="0"/>
              </a:rPr>
              <a:t> </a:t>
            </a:r>
            <a:r>
              <a:rPr lang="en-US" sz="2800" b="1" err="1">
                <a:latin typeface="UTM Avo" panose="02040603050506020204" pitchFamily="18" charset="0"/>
                <a:cs typeface="Arial" panose="020B0604020202020204" pitchFamily="34" charset="0"/>
              </a:rPr>
              <a:t>đầu</a:t>
            </a:r>
            <a:r>
              <a:rPr lang="en-US" sz="2800" b="1">
                <a:latin typeface="UTM Avo" panose="02040603050506020204" pitchFamily="18" charset="0"/>
                <a:cs typeface="Arial" panose="020B0604020202020204" pitchFamily="34" charset="0"/>
              </a:rPr>
              <a:t> bằng</a:t>
            </a:r>
          </a:p>
          <a:p>
            <a:pPr algn="ctr"/>
            <a:r>
              <a:rPr lang="en-US" sz="2800" b="1">
                <a:latin typeface="UTM Avo" panose="02040603050506020204" pitchFamily="18" charset="0"/>
                <a:cs typeface="Arial" panose="020B0604020202020204" pitchFamily="34" charset="0"/>
              </a:rPr>
              <a:t> </a:t>
            </a:r>
            <a:r>
              <a:rPr lang="en-US" sz="2800" b="1" dirty="0">
                <a:solidFill>
                  <a:srgbClr val="03904F"/>
                </a:solidFill>
                <a:latin typeface="UTM Avo" panose="02040603050506020204" pitchFamily="18" charset="0"/>
                <a:cs typeface="Arial" panose="020B0604020202020204" pitchFamily="34" charset="0"/>
              </a:rPr>
              <a:t>r</a:t>
            </a:r>
            <a:r>
              <a:rPr lang="en-US" sz="2800" b="1" dirty="0">
                <a:latin typeface="UTM Avo" panose="02040603050506020204" pitchFamily="18" charset="0"/>
                <a:cs typeface="Arial" panose="020B0604020202020204" pitchFamily="34" charset="0"/>
              </a:rPr>
              <a:t>, </a:t>
            </a:r>
            <a:r>
              <a:rPr lang="en-US" sz="2800" b="1" dirty="0">
                <a:solidFill>
                  <a:srgbClr val="03904F"/>
                </a:solidFill>
                <a:latin typeface="UTM Avo" panose="02040603050506020204" pitchFamily="18" charset="0"/>
                <a:cs typeface="Arial" panose="020B0604020202020204" pitchFamily="34" charset="0"/>
              </a:rPr>
              <a:t>d</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hoặc</a:t>
            </a:r>
            <a:r>
              <a:rPr lang="en-US" sz="2800" b="1" dirty="0">
                <a:latin typeface="UTM Avo" panose="02040603050506020204" pitchFamily="18" charset="0"/>
                <a:cs typeface="Arial" panose="020B0604020202020204" pitchFamily="34" charset="0"/>
              </a:rPr>
              <a:t> </a:t>
            </a:r>
            <a:r>
              <a:rPr lang="en-US" sz="2800" b="1" dirty="0" err="1">
                <a:solidFill>
                  <a:srgbClr val="03904F"/>
                </a:solidFill>
                <a:latin typeface="UTM Avo" panose="02040603050506020204" pitchFamily="18" charset="0"/>
                <a:cs typeface="Arial" panose="020B0604020202020204" pitchFamily="34" charset="0"/>
              </a:rPr>
              <a:t>gi</a:t>
            </a:r>
            <a:r>
              <a:rPr lang="en-US" sz="2800" b="1" dirty="0">
                <a:solidFill>
                  <a:srgbClr val="03904F"/>
                </a:solidFill>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có</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nghĩa</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sau</a:t>
            </a:r>
            <a:r>
              <a:rPr lang="en-US" sz="2800" b="1" dirty="0">
                <a:latin typeface="UTM Avo" panose="02040603050506020204" pitchFamily="18" charset="0"/>
                <a:cs typeface="Arial" panose="020B0604020202020204" pitchFamily="34" charset="0"/>
              </a:rPr>
              <a:t>:</a:t>
            </a:r>
          </a:p>
        </p:txBody>
      </p:sp>
      <p:sp>
        <p:nvSpPr>
          <p:cNvPr id="48" name="TextBox 47">
            <a:extLst>
              <a:ext uri="{FF2B5EF4-FFF2-40B4-BE49-F238E27FC236}">
                <a16:creationId xmlns:a16="http://schemas.microsoft.com/office/drawing/2014/main" id="{AD038001-A068-F96B-304C-69D04DC6D1AE}"/>
              </a:ext>
            </a:extLst>
          </p:cNvPr>
          <p:cNvSpPr txBox="1"/>
          <p:nvPr/>
        </p:nvSpPr>
        <p:spPr>
          <a:xfrm>
            <a:off x="830968" y="1627430"/>
            <a:ext cx="3544923" cy="954107"/>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chemeClr val="tx1"/>
                </a:solidFill>
                <a:latin typeface="UTM Avo" panose="02040603050506020204" pitchFamily="18" charset="0"/>
                <a:cs typeface="Arial" panose="020B0604020202020204" pitchFamily="34" charset="0"/>
              </a:rPr>
              <a:t>Có</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giá</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thấp</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hơn</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mức</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bình</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thường</a:t>
            </a:r>
            <a:endParaRPr lang="en-US" sz="2800" dirty="0">
              <a:solidFill>
                <a:schemeClr val="tx1"/>
              </a:solidFill>
              <a:latin typeface="UTM Avo" panose="02040603050506020204" pitchFamily="18" charset="0"/>
              <a:cs typeface="Arial" panose="020B0604020202020204" pitchFamily="34" charset="0"/>
            </a:endParaRPr>
          </a:p>
        </p:txBody>
      </p:sp>
      <p:sp>
        <p:nvSpPr>
          <p:cNvPr id="49" name="TextBox 48">
            <a:extLst>
              <a:ext uri="{FF2B5EF4-FFF2-40B4-BE49-F238E27FC236}">
                <a16:creationId xmlns:a16="http://schemas.microsoft.com/office/drawing/2014/main" id="{A12C3D58-CC1B-4184-F259-1480F20AE525}"/>
              </a:ext>
            </a:extLst>
          </p:cNvPr>
          <p:cNvSpPr txBox="1"/>
          <p:nvPr/>
        </p:nvSpPr>
        <p:spPr>
          <a:xfrm>
            <a:off x="5097388" y="2571750"/>
            <a:ext cx="3113128" cy="523220"/>
          </a:xfrm>
          <a:prstGeom prst="rect">
            <a:avLst/>
          </a:prstGeom>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chemeClr val="tx2"/>
                </a:solidFill>
                <a:latin typeface="UTM Avo" panose="02040603050506020204" pitchFamily="18" charset="0"/>
                <a:cs typeface="Arial" panose="020B0604020202020204" pitchFamily="34" charset="0"/>
              </a:rPr>
              <a:t>Người</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nổi</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tiếng</a:t>
            </a:r>
            <a:endParaRPr lang="en-US" sz="2800" dirty="0">
              <a:solidFill>
                <a:schemeClr val="tx2"/>
              </a:solidFill>
              <a:latin typeface="UTM Avo" panose="02040603050506020204" pitchFamily="18" charset="0"/>
              <a:cs typeface="Arial" panose="020B0604020202020204" pitchFamily="34" charset="0"/>
            </a:endParaRPr>
          </a:p>
        </p:txBody>
      </p:sp>
      <p:sp>
        <p:nvSpPr>
          <p:cNvPr id="50" name="TextBox 49">
            <a:extLst>
              <a:ext uri="{FF2B5EF4-FFF2-40B4-BE49-F238E27FC236}">
                <a16:creationId xmlns:a16="http://schemas.microsoft.com/office/drawing/2014/main" id="{DF4B7C8D-B002-D73D-FDEA-04DE9AA2DCE5}"/>
              </a:ext>
            </a:extLst>
          </p:cNvPr>
          <p:cNvSpPr txBox="1"/>
          <p:nvPr/>
        </p:nvSpPr>
        <p:spPr>
          <a:xfrm>
            <a:off x="1687562" y="3516070"/>
            <a:ext cx="6076674" cy="1384995"/>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chemeClr val="tx2"/>
                </a:solidFill>
                <a:latin typeface="UTM Avo" panose="02040603050506020204" pitchFamily="18" charset="0"/>
                <a:cs typeface="Arial" panose="020B0604020202020204" pitchFamily="34" charset="0"/>
              </a:rPr>
              <a:t>Đồ</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dùng</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để</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nằm</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ngủ</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thường</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làm</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bằng</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gỗ</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tre</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có</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khung</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trên</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mặt</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trải</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chiếu</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hoặc</a:t>
            </a:r>
            <a:r>
              <a:rPr lang="en-US" sz="2800" dirty="0">
                <a:solidFill>
                  <a:schemeClr val="tx2"/>
                </a:solidFill>
                <a:latin typeface="UTM Avo" panose="02040603050506020204" pitchFamily="18" charset="0"/>
                <a:cs typeface="Arial" panose="020B0604020202020204" pitchFamily="34" charset="0"/>
              </a:rPr>
              <a:t> </a:t>
            </a:r>
            <a:r>
              <a:rPr lang="en-US" sz="2800" dirty="0" err="1">
                <a:solidFill>
                  <a:schemeClr val="tx2"/>
                </a:solidFill>
                <a:latin typeface="UTM Avo" panose="02040603050506020204" pitchFamily="18" charset="0"/>
                <a:cs typeface="Arial" panose="020B0604020202020204" pitchFamily="34" charset="0"/>
              </a:rPr>
              <a:t>đệm</a:t>
            </a:r>
            <a:endParaRPr lang="en-US" sz="2800" dirty="0">
              <a:solidFill>
                <a:schemeClr val="tx2"/>
              </a:solidFill>
              <a:latin typeface="UTM Avo" panose="020406030505060202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4801"/>
                            </p:stCondLst>
                            <p:childTnLst>
                              <p:par>
                                <p:cTn id="8" presetID="31" presetClass="entr" presetSubtype="0" fill="hold" grpId="0" nodeType="after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750" fill="hold"/>
                                        <p:tgtEl>
                                          <p:spTgt spid="48"/>
                                        </p:tgtEl>
                                        <p:attrNameLst>
                                          <p:attrName>ppt_w</p:attrName>
                                        </p:attrNameLst>
                                      </p:cBhvr>
                                      <p:tavLst>
                                        <p:tav tm="0">
                                          <p:val>
                                            <p:fltVal val="0"/>
                                          </p:val>
                                        </p:tav>
                                        <p:tav tm="100000">
                                          <p:val>
                                            <p:strVal val="#ppt_w"/>
                                          </p:val>
                                        </p:tav>
                                      </p:tavLst>
                                    </p:anim>
                                    <p:anim calcmode="lin" valueType="num">
                                      <p:cBhvr>
                                        <p:cTn id="11" dur="750" fill="hold"/>
                                        <p:tgtEl>
                                          <p:spTgt spid="48"/>
                                        </p:tgtEl>
                                        <p:attrNameLst>
                                          <p:attrName>ppt_h</p:attrName>
                                        </p:attrNameLst>
                                      </p:cBhvr>
                                      <p:tavLst>
                                        <p:tav tm="0">
                                          <p:val>
                                            <p:fltVal val="0"/>
                                          </p:val>
                                        </p:tav>
                                        <p:tav tm="100000">
                                          <p:val>
                                            <p:strVal val="#ppt_h"/>
                                          </p:val>
                                        </p:tav>
                                      </p:tavLst>
                                    </p:anim>
                                    <p:anim calcmode="lin" valueType="num">
                                      <p:cBhvr>
                                        <p:cTn id="12" dur="750" fill="hold"/>
                                        <p:tgtEl>
                                          <p:spTgt spid="48"/>
                                        </p:tgtEl>
                                        <p:attrNameLst>
                                          <p:attrName>style.rotation</p:attrName>
                                        </p:attrNameLst>
                                      </p:cBhvr>
                                      <p:tavLst>
                                        <p:tav tm="0">
                                          <p:val>
                                            <p:fltVal val="90"/>
                                          </p:val>
                                        </p:tav>
                                        <p:tav tm="100000">
                                          <p:val>
                                            <p:fltVal val="0"/>
                                          </p:val>
                                        </p:tav>
                                      </p:tavLst>
                                    </p:anim>
                                    <p:animEffect transition="in" filter="fade">
                                      <p:cBhvr>
                                        <p:cTn id="13" dur="750"/>
                                        <p:tgtEl>
                                          <p:spTgt spid="48"/>
                                        </p:tgtEl>
                                      </p:cBhvr>
                                    </p:animEffect>
                                  </p:childTnLst>
                                </p:cTn>
                              </p:par>
                            </p:childTnLst>
                          </p:cTn>
                        </p:par>
                        <p:par>
                          <p:cTn id="14" fill="hold">
                            <p:stCondLst>
                              <p:cond delay="5551"/>
                            </p:stCondLst>
                            <p:childTnLst>
                              <p:par>
                                <p:cTn id="15" presetID="31"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750" fill="hold"/>
                                        <p:tgtEl>
                                          <p:spTgt spid="49"/>
                                        </p:tgtEl>
                                        <p:attrNameLst>
                                          <p:attrName>ppt_w</p:attrName>
                                        </p:attrNameLst>
                                      </p:cBhvr>
                                      <p:tavLst>
                                        <p:tav tm="0">
                                          <p:val>
                                            <p:fltVal val="0"/>
                                          </p:val>
                                        </p:tav>
                                        <p:tav tm="100000">
                                          <p:val>
                                            <p:strVal val="#ppt_w"/>
                                          </p:val>
                                        </p:tav>
                                      </p:tavLst>
                                    </p:anim>
                                    <p:anim calcmode="lin" valueType="num">
                                      <p:cBhvr>
                                        <p:cTn id="18" dur="750" fill="hold"/>
                                        <p:tgtEl>
                                          <p:spTgt spid="49"/>
                                        </p:tgtEl>
                                        <p:attrNameLst>
                                          <p:attrName>ppt_h</p:attrName>
                                        </p:attrNameLst>
                                      </p:cBhvr>
                                      <p:tavLst>
                                        <p:tav tm="0">
                                          <p:val>
                                            <p:fltVal val="0"/>
                                          </p:val>
                                        </p:tav>
                                        <p:tav tm="100000">
                                          <p:val>
                                            <p:strVal val="#ppt_h"/>
                                          </p:val>
                                        </p:tav>
                                      </p:tavLst>
                                    </p:anim>
                                    <p:anim calcmode="lin" valueType="num">
                                      <p:cBhvr>
                                        <p:cTn id="19" dur="750" fill="hold"/>
                                        <p:tgtEl>
                                          <p:spTgt spid="49"/>
                                        </p:tgtEl>
                                        <p:attrNameLst>
                                          <p:attrName>style.rotation</p:attrName>
                                        </p:attrNameLst>
                                      </p:cBhvr>
                                      <p:tavLst>
                                        <p:tav tm="0">
                                          <p:val>
                                            <p:fltVal val="90"/>
                                          </p:val>
                                        </p:tav>
                                        <p:tav tm="100000">
                                          <p:val>
                                            <p:fltVal val="0"/>
                                          </p:val>
                                        </p:tav>
                                      </p:tavLst>
                                    </p:anim>
                                    <p:animEffect transition="in" filter="fade">
                                      <p:cBhvr>
                                        <p:cTn id="20" dur="750"/>
                                        <p:tgtEl>
                                          <p:spTgt spid="49"/>
                                        </p:tgtEl>
                                      </p:cBhvr>
                                    </p:animEffect>
                                  </p:childTnLst>
                                </p:cTn>
                              </p:par>
                            </p:childTnLst>
                          </p:cTn>
                        </p:par>
                        <p:par>
                          <p:cTn id="21" fill="hold">
                            <p:stCondLst>
                              <p:cond delay="6301"/>
                            </p:stCondLst>
                            <p:childTnLst>
                              <p:par>
                                <p:cTn id="22" presetID="31"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750" fill="hold"/>
                                        <p:tgtEl>
                                          <p:spTgt spid="50"/>
                                        </p:tgtEl>
                                        <p:attrNameLst>
                                          <p:attrName>ppt_w</p:attrName>
                                        </p:attrNameLst>
                                      </p:cBhvr>
                                      <p:tavLst>
                                        <p:tav tm="0">
                                          <p:val>
                                            <p:fltVal val="0"/>
                                          </p:val>
                                        </p:tav>
                                        <p:tav tm="100000">
                                          <p:val>
                                            <p:strVal val="#ppt_w"/>
                                          </p:val>
                                        </p:tav>
                                      </p:tavLst>
                                    </p:anim>
                                    <p:anim calcmode="lin" valueType="num">
                                      <p:cBhvr>
                                        <p:cTn id="25" dur="750" fill="hold"/>
                                        <p:tgtEl>
                                          <p:spTgt spid="50"/>
                                        </p:tgtEl>
                                        <p:attrNameLst>
                                          <p:attrName>ppt_h</p:attrName>
                                        </p:attrNameLst>
                                      </p:cBhvr>
                                      <p:tavLst>
                                        <p:tav tm="0">
                                          <p:val>
                                            <p:fltVal val="0"/>
                                          </p:val>
                                        </p:tav>
                                        <p:tav tm="100000">
                                          <p:val>
                                            <p:strVal val="#ppt_h"/>
                                          </p:val>
                                        </p:tav>
                                      </p:tavLst>
                                    </p:anim>
                                    <p:anim calcmode="lin" valueType="num">
                                      <p:cBhvr>
                                        <p:cTn id="26" dur="750" fill="hold"/>
                                        <p:tgtEl>
                                          <p:spTgt spid="50"/>
                                        </p:tgtEl>
                                        <p:attrNameLst>
                                          <p:attrName>style.rotation</p:attrName>
                                        </p:attrNameLst>
                                      </p:cBhvr>
                                      <p:tavLst>
                                        <p:tav tm="0">
                                          <p:val>
                                            <p:fltVal val="90"/>
                                          </p:val>
                                        </p:tav>
                                        <p:tav tm="100000">
                                          <p:val>
                                            <p:fltVal val="0"/>
                                          </p:val>
                                        </p:tav>
                                      </p:tavLst>
                                    </p:anim>
                                    <p:animEffect transition="in" filter="fade">
                                      <p:cBhvr>
                                        <p:cTn id="27"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25" name="TextBox 24">
            <a:extLst>
              <a:ext uri="{FF2B5EF4-FFF2-40B4-BE49-F238E27FC236}">
                <a16:creationId xmlns:a16="http://schemas.microsoft.com/office/drawing/2014/main" id="{8E293EA0-623C-39BD-A942-9A73BF81CEF0}"/>
              </a:ext>
            </a:extLst>
          </p:cNvPr>
          <p:cNvSpPr txBox="1"/>
          <p:nvPr/>
        </p:nvSpPr>
        <p:spPr>
          <a:xfrm>
            <a:off x="858178" y="1211668"/>
            <a:ext cx="7553753" cy="5232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tx2"/>
                </a:solidFill>
                <a:latin typeface="UTM Avo" panose="02040603050506020204" pitchFamily="18" charset="0"/>
                <a:cs typeface="Arial" panose="020B0604020202020204" pitchFamily="34" charset="0"/>
              </a:rPr>
              <a:t>Có</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giá</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thấp</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hơn</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mức</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bình</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thường</a:t>
            </a:r>
            <a:endParaRPr lang="en-US" sz="2800" b="1" dirty="0">
              <a:solidFill>
                <a:schemeClr val="tx2"/>
              </a:solidFill>
              <a:latin typeface="UTM Avo" panose="0204060305050602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78266AA8-860F-D2F7-70E3-13BE9F5B5217}"/>
              </a:ext>
            </a:extLst>
          </p:cNvPr>
          <p:cNvGrpSpPr/>
          <p:nvPr/>
        </p:nvGrpSpPr>
        <p:grpSpPr>
          <a:xfrm>
            <a:off x="7754" y="1734887"/>
            <a:ext cx="2828947" cy="3273879"/>
            <a:chOff x="0" y="1829155"/>
            <a:chExt cx="3339191" cy="3502124"/>
          </a:xfrm>
        </p:grpSpPr>
        <p:pic>
          <p:nvPicPr>
            <p:cNvPr id="26" name="Google Shape;366;p31">
              <a:extLst>
                <a:ext uri="{FF2B5EF4-FFF2-40B4-BE49-F238E27FC236}">
                  <a16:creationId xmlns:a16="http://schemas.microsoft.com/office/drawing/2014/main" id="{EC834D46-E579-0C82-A668-34639026E075}"/>
                </a:ext>
              </a:extLst>
            </p:cNvPr>
            <p:cNvPicPr preferRelativeResize="0"/>
            <p:nvPr/>
          </p:nvPicPr>
          <p:blipFill rotWithShape="1">
            <a:blip r:embed="rId3">
              <a:alphaModFix/>
            </a:blip>
            <a:srcRect l="26441" t="26503" r="24881"/>
            <a:stretch/>
          </p:blipFill>
          <p:spPr>
            <a:xfrm flipH="1">
              <a:off x="0" y="1829155"/>
              <a:ext cx="3339191" cy="3502124"/>
            </a:xfrm>
            <a:prstGeom prst="rect">
              <a:avLst/>
            </a:prstGeom>
            <a:noFill/>
            <a:ln>
              <a:noFill/>
            </a:ln>
          </p:spPr>
        </p:pic>
        <p:sp>
          <p:nvSpPr>
            <p:cNvPr id="29" name="Google Shape;383;p33">
              <a:extLst>
                <a:ext uri="{FF2B5EF4-FFF2-40B4-BE49-F238E27FC236}">
                  <a16:creationId xmlns:a16="http://schemas.microsoft.com/office/drawing/2014/main" id="{E4F4E065-87BF-0DB1-6272-7FA26E6BFD14}"/>
                </a:ext>
              </a:extLst>
            </p:cNvPr>
            <p:cNvSpPr txBox="1">
              <a:spLocks/>
            </p:cNvSpPr>
            <p:nvPr/>
          </p:nvSpPr>
          <p:spPr>
            <a:xfrm>
              <a:off x="906234" y="2571750"/>
              <a:ext cx="1526722"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a:latin typeface="UTM Avo" panose="02040603050506020204" pitchFamily="18" charset="0"/>
                </a:rPr>
                <a:t>dẻ</a:t>
              </a:r>
              <a:endParaRPr lang="en-US">
                <a:solidFill>
                  <a:schemeClr val="lt1"/>
                </a:solidFill>
                <a:latin typeface="UTM Avo" panose="02040603050506020204" pitchFamily="18" charset="0"/>
              </a:endParaRPr>
            </a:p>
          </p:txBody>
        </p:sp>
      </p:grpSp>
      <p:grpSp>
        <p:nvGrpSpPr>
          <p:cNvPr id="5" name="Group 4">
            <a:extLst>
              <a:ext uri="{FF2B5EF4-FFF2-40B4-BE49-F238E27FC236}">
                <a16:creationId xmlns:a16="http://schemas.microsoft.com/office/drawing/2014/main" id="{600905B1-B478-53A5-7708-C17EFB4A8ED5}"/>
              </a:ext>
            </a:extLst>
          </p:cNvPr>
          <p:cNvGrpSpPr/>
          <p:nvPr/>
        </p:nvGrpSpPr>
        <p:grpSpPr>
          <a:xfrm>
            <a:off x="3220580" y="2162462"/>
            <a:ext cx="2828947" cy="3273879"/>
            <a:chOff x="3167756" y="1902663"/>
            <a:chExt cx="3339191" cy="3477440"/>
          </a:xfrm>
        </p:grpSpPr>
        <p:pic>
          <p:nvPicPr>
            <p:cNvPr id="27" name="Google Shape;366;p31">
              <a:extLst>
                <a:ext uri="{FF2B5EF4-FFF2-40B4-BE49-F238E27FC236}">
                  <a16:creationId xmlns:a16="http://schemas.microsoft.com/office/drawing/2014/main" id="{54CE43C7-6C3C-C95B-78E8-935F8C9E04AF}"/>
                </a:ext>
              </a:extLst>
            </p:cNvPr>
            <p:cNvPicPr preferRelativeResize="0"/>
            <p:nvPr/>
          </p:nvPicPr>
          <p:blipFill rotWithShape="1">
            <a:blip r:embed="rId3">
              <a:alphaModFix/>
            </a:blip>
            <a:srcRect l="26441" t="26503" r="24881"/>
            <a:stretch/>
          </p:blipFill>
          <p:spPr>
            <a:xfrm flipH="1">
              <a:off x="3167756" y="1902663"/>
              <a:ext cx="3339191" cy="3477440"/>
            </a:xfrm>
            <a:prstGeom prst="rect">
              <a:avLst/>
            </a:prstGeom>
            <a:noFill/>
            <a:ln>
              <a:noFill/>
            </a:ln>
          </p:spPr>
        </p:pic>
        <p:sp>
          <p:nvSpPr>
            <p:cNvPr id="30" name="Google Shape;383;p33">
              <a:extLst>
                <a:ext uri="{FF2B5EF4-FFF2-40B4-BE49-F238E27FC236}">
                  <a16:creationId xmlns:a16="http://schemas.microsoft.com/office/drawing/2014/main" id="{25B314B7-821B-6C4A-7EDA-86B3E6FCD924}"/>
                </a:ext>
              </a:extLst>
            </p:cNvPr>
            <p:cNvSpPr txBox="1">
              <a:spLocks/>
            </p:cNvSpPr>
            <p:nvPr/>
          </p:nvSpPr>
          <p:spPr>
            <a:xfrm>
              <a:off x="4073991" y="2644649"/>
              <a:ext cx="1526722"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a:latin typeface="UTM Avo" panose="02040603050506020204" pitchFamily="18" charset="0"/>
                </a:rPr>
                <a:t>rẻ</a:t>
              </a:r>
              <a:endParaRPr lang="en-US">
                <a:solidFill>
                  <a:schemeClr val="lt1"/>
                </a:solidFill>
                <a:latin typeface="UTM Avo" panose="02040603050506020204" pitchFamily="18" charset="0"/>
              </a:endParaRPr>
            </a:p>
          </p:txBody>
        </p:sp>
      </p:grpSp>
      <p:grpSp>
        <p:nvGrpSpPr>
          <p:cNvPr id="6" name="Group 5">
            <a:extLst>
              <a:ext uri="{FF2B5EF4-FFF2-40B4-BE49-F238E27FC236}">
                <a16:creationId xmlns:a16="http://schemas.microsoft.com/office/drawing/2014/main" id="{FE873DFE-AF76-CE52-04E3-B13A5B212051}"/>
              </a:ext>
            </a:extLst>
          </p:cNvPr>
          <p:cNvGrpSpPr/>
          <p:nvPr/>
        </p:nvGrpSpPr>
        <p:grpSpPr>
          <a:xfrm>
            <a:off x="6164036" y="1734887"/>
            <a:ext cx="2747910" cy="3098369"/>
            <a:chOff x="5943592" y="1959974"/>
            <a:chExt cx="3339191" cy="3273878"/>
          </a:xfrm>
        </p:grpSpPr>
        <p:pic>
          <p:nvPicPr>
            <p:cNvPr id="28" name="Google Shape;366;p31">
              <a:extLst>
                <a:ext uri="{FF2B5EF4-FFF2-40B4-BE49-F238E27FC236}">
                  <a16:creationId xmlns:a16="http://schemas.microsoft.com/office/drawing/2014/main" id="{00D3AF03-5CF4-279B-5583-E1A43BB13ECA}"/>
                </a:ext>
              </a:extLst>
            </p:cNvPr>
            <p:cNvPicPr preferRelativeResize="0"/>
            <p:nvPr/>
          </p:nvPicPr>
          <p:blipFill rotWithShape="1">
            <a:blip r:embed="rId3">
              <a:alphaModFix/>
            </a:blip>
            <a:srcRect l="26441" t="26503" r="24881"/>
            <a:stretch/>
          </p:blipFill>
          <p:spPr>
            <a:xfrm flipH="1">
              <a:off x="5943592" y="1959974"/>
              <a:ext cx="3339191" cy="3273878"/>
            </a:xfrm>
            <a:prstGeom prst="rect">
              <a:avLst/>
            </a:prstGeom>
            <a:noFill/>
            <a:ln>
              <a:noFill/>
            </a:ln>
          </p:spPr>
        </p:pic>
        <p:sp>
          <p:nvSpPr>
            <p:cNvPr id="31" name="Google Shape;383;p33">
              <a:extLst>
                <a:ext uri="{FF2B5EF4-FFF2-40B4-BE49-F238E27FC236}">
                  <a16:creationId xmlns:a16="http://schemas.microsoft.com/office/drawing/2014/main" id="{D258D62D-4DC6-1DF2-9B04-3BAF4C7CEEC9}"/>
                </a:ext>
              </a:extLst>
            </p:cNvPr>
            <p:cNvSpPr txBox="1">
              <a:spLocks/>
            </p:cNvSpPr>
            <p:nvPr/>
          </p:nvSpPr>
          <p:spPr>
            <a:xfrm>
              <a:off x="6849826" y="2626464"/>
              <a:ext cx="1526721"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a:latin typeface="UTM Avo" panose="02040603050506020204" pitchFamily="18" charset="0"/>
                </a:rPr>
                <a:t>rẽ</a:t>
              </a:r>
              <a:endParaRPr lang="en-US">
                <a:solidFill>
                  <a:schemeClr val="lt1"/>
                </a:solidFill>
                <a:latin typeface="UTM Avo" panose="02040603050506020204" pitchFamily="18" charset="0"/>
              </a:endParaRPr>
            </a:p>
          </p:txBody>
        </p:sp>
      </p:grpSp>
      <p:pic>
        <p:nvPicPr>
          <p:cNvPr id="2" name="Picture 1">
            <a:extLst>
              <a:ext uri="{FF2B5EF4-FFF2-40B4-BE49-F238E27FC236}">
                <a16:creationId xmlns:a16="http://schemas.microsoft.com/office/drawing/2014/main" id="{4578F688-C9C8-E31F-09EE-EEF25AF4D087}"/>
              </a:ext>
            </a:extLst>
          </p:cNvPr>
          <p:cNvPicPr>
            <a:picLocks noChangeAspect="1"/>
          </p:cNvPicPr>
          <p:nvPr/>
        </p:nvPicPr>
        <p:blipFill>
          <a:blip r:embed="rId4"/>
          <a:stretch>
            <a:fillRect/>
          </a:stretch>
        </p:blipFill>
        <p:spPr>
          <a:xfrm>
            <a:off x="595296" y="86812"/>
            <a:ext cx="7953408" cy="1064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0" fill="hold"/>
                                        <p:tgtEl>
                                          <p:spTgt spid="4"/>
                                        </p:tgtEl>
                                        <p:attrNameLst>
                                          <p:attrName>ppt_x</p:attrName>
                                        </p:attrNameLst>
                                      </p:cBhvr>
                                      <p:tavLst>
                                        <p:tav tm="0">
                                          <p:val>
                                            <p:strVal val="#ppt_x"/>
                                          </p:val>
                                        </p:tav>
                                        <p:tav tm="100000">
                                          <p:val>
                                            <p:strVal val="#ppt_x"/>
                                          </p:val>
                                        </p:tav>
                                      </p:tavLst>
                                    </p:anim>
                                    <p:anim calcmode="lin" valueType="num">
                                      <p:cBhvr additive="base">
                                        <p:cTn id="18" dur="2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0" fill="hold"/>
                                        <p:tgtEl>
                                          <p:spTgt spid="5"/>
                                        </p:tgtEl>
                                        <p:attrNameLst>
                                          <p:attrName>ppt_x</p:attrName>
                                        </p:attrNameLst>
                                      </p:cBhvr>
                                      <p:tavLst>
                                        <p:tav tm="0">
                                          <p:val>
                                            <p:strVal val="#ppt_x"/>
                                          </p:val>
                                        </p:tav>
                                        <p:tav tm="100000">
                                          <p:val>
                                            <p:strVal val="#ppt_x"/>
                                          </p:val>
                                        </p:tav>
                                      </p:tavLst>
                                    </p:anim>
                                    <p:anim calcmode="lin" valueType="num">
                                      <p:cBhvr additive="base">
                                        <p:cTn id="22" dur="2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500" fill="hold"/>
                                        <p:tgtEl>
                                          <p:spTgt spid="6"/>
                                        </p:tgtEl>
                                        <p:attrNameLst>
                                          <p:attrName>ppt_x</p:attrName>
                                        </p:attrNameLst>
                                      </p:cBhvr>
                                      <p:tavLst>
                                        <p:tav tm="0">
                                          <p:val>
                                            <p:strVal val="#ppt_x"/>
                                          </p:val>
                                        </p:tav>
                                        <p:tav tm="100000">
                                          <p:val>
                                            <p:strVal val="#ppt_x"/>
                                          </p:val>
                                        </p:tav>
                                      </p:tavLst>
                                    </p:anim>
                                    <p:anim calcmode="lin" valueType="num">
                                      <p:cBhvr additive="base">
                                        <p:cTn id="26" dur="2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par>
                          <p:cTn id="35" fill="hold">
                            <p:stCondLst>
                              <p:cond delay="3500"/>
                            </p:stCondLst>
                            <p:childTnLst>
                              <p:par>
                                <p:cTn id="36" presetID="26" presetClass="emph" presetSubtype="0" fill="hold" nodeType="afterEffect">
                                  <p:stCondLst>
                                    <p:cond delay="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5"/>
                                        </p:tgtEl>
                                      </p:cBhvr>
                                      <p:by x="150000" y="150000"/>
                                    </p:animScale>
                                  </p:childTnLst>
                                </p:cTn>
                              </p:par>
                              <p:par>
                                <p:cTn id="43" presetID="42" presetClass="exit" presetSubtype="0" fill="hold" nodeType="withEffect">
                                  <p:stCondLst>
                                    <p:cond delay="0"/>
                                  </p:stCondLst>
                                  <p:childTnLst>
                                    <p:animEffect transition="out" filter="fade">
                                      <p:cBhvr>
                                        <p:cTn id="44" dur="1000"/>
                                        <p:tgtEl>
                                          <p:spTgt spid="6"/>
                                        </p:tgtEl>
                                      </p:cBhvr>
                                    </p:animEffect>
                                    <p:anim calcmode="lin" valueType="num">
                                      <p:cBhvr>
                                        <p:cTn id="45" dur="1000"/>
                                        <p:tgtEl>
                                          <p:spTgt spid="6"/>
                                        </p:tgtEl>
                                        <p:attrNameLst>
                                          <p:attrName>ppt_x</p:attrName>
                                        </p:attrNameLst>
                                      </p:cBhvr>
                                      <p:tavLst>
                                        <p:tav tm="0">
                                          <p:val>
                                            <p:strVal val="ppt_x"/>
                                          </p:val>
                                        </p:tav>
                                        <p:tav tm="100000">
                                          <p:val>
                                            <p:strVal val="ppt_x"/>
                                          </p:val>
                                        </p:tav>
                                      </p:tavLst>
                                    </p:anim>
                                    <p:anim calcmode="lin" valueType="num">
                                      <p:cBhvr>
                                        <p:cTn id="46" dur="1000"/>
                                        <p:tgtEl>
                                          <p:spTgt spid="6"/>
                                        </p:tgtEl>
                                        <p:attrNameLst>
                                          <p:attrName>ppt_y</p:attrName>
                                        </p:attrNameLst>
                                      </p:cBhvr>
                                      <p:tavLst>
                                        <p:tav tm="0">
                                          <p:val>
                                            <p:strVal val="ppt_y"/>
                                          </p:val>
                                        </p:tav>
                                        <p:tav tm="100000">
                                          <p:val>
                                            <p:strVal val="ppt_y+.1"/>
                                          </p:val>
                                        </p:tav>
                                      </p:tavLst>
                                    </p:anim>
                                    <p:set>
                                      <p:cBhvr>
                                        <p:cTn id="47" dur="1" fill="hold">
                                          <p:stCondLst>
                                            <p:cond delay="999"/>
                                          </p:stCondLst>
                                        </p:cTn>
                                        <p:tgtEl>
                                          <p:spTgt spid="6"/>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4"/>
                                        </p:tgtEl>
                                      </p:cBhvr>
                                    </p:animEffect>
                                    <p:anim calcmode="lin" valueType="num">
                                      <p:cBhvr>
                                        <p:cTn id="50" dur="1000"/>
                                        <p:tgtEl>
                                          <p:spTgt spid="4"/>
                                        </p:tgtEl>
                                        <p:attrNameLst>
                                          <p:attrName>ppt_x</p:attrName>
                                        </p:attrNameLst>
                                      </p:cBhvr>
                                      <p:tavLst>
                                        <p:tav tm="0">
                                          <p:val>
                                            <p:strVal val="ppt_x"/>
                                          </p:val>
                                        </p:tav>
                                        <p:tav tm="100000">
                                          <p:val>
                                            <p:strVal val="ppt_x"/>
                                          </p:val>
                                        </p:tav>
                                      </p:tavLst>
                                    </p:anim>
                                    <p:anim calcmode="lin" valueType="num">
                                      <p:cBhvr>
                                        <p:cTn id="51" dur="1000"/>
                                        <p:tgtEl>
                                          <p:spTgt spid="4"/>
                                        </p:tgtEl>
                                        <p:attrNameLst>
                                          <p:attrName>ppt_y</p:attrName>
                                        </p:attrNameLst>
                                      </p:cBhvr>
                                      <p:tavLst>
                                        <p:tav tm="0">
                                          <p:val>
                                            <p:strVal val="ppt_y"/>
                                          </p:val>
                                        </p:tav>
                                        <p:tav tm="100000">
                                          <p:val>
                                            <p:strVal val="ppt_y+.1"/>
                                          </p:val>
                                        </p:tav>
                                      </p:tavLst>
                                    </p:anim>
                                    <p:set>
                                      <p:cBhvr>
                                        <p:cTn id="5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4" name="Group 3">
            <a:extLst>
              <a:ext uri="{FF2B5EF4-FFF2-40B4-BE49-F238E27FC236}">
                <a16:creationId xmlns:a16="http://schemas.microsoft.com/office/drawing/2014/main" id="{78266AA8-860F-D2F7-70E3-13BE9F5B5217}"/>
              </a:ext>
            </a:extLst>
          </p:cNvPr>
          <p:cNvGrpSpPr/>
          <p:nvPr/>
        </p:nvGrpSpPr>
        <p:grpSpPr>
          <a:xfrm>
            <a:off x="184278" y="970981"/>
            <a:ext cx="3297451" cy="3863958"/>
            <a:chOff x="0" y="1829155"/>
            <a:chExt cx="3339191" cy="3502124"/>
          </a:xfrm>
        </p:grpSpPr>
        <p:pic>
          <p:nvPicPr>
            <p:cNvPr id="26" name="Google Shape;366;p31">
              <a:extLst>
                <a:ext uri="{FF2B5EF4-FFF2-40B4-BE49-F238E27FC236}">
                  <a16:creationId xmlns:a16="http://schemas.microsoft.com/office/drawing/2014/main" id="{EC834D46-E579-0C82-A668-34639026E075}"/>
                </a:ext>
              </a:extLst>
            </p:cNvPr>
            <p:cNvPicPr preferRelativeResize="0"/>
            <p:nvPr/>
          </p:nvPicPr>
          <p:blipFill rotWithShape="1">
            <a:blip r:embed="rId3">
              <a:alphaModFix/>
            </a:blip>
            <a:srcRect l="26441" t="26503" r="24881"/>
            <a:stretch/>
          </p:blipFill>
          <p:spPr>
            <a:xfrm flipH="1">
              <a:off x="0" y="1829155"/>
              <a:ext cx="3339191" cy="3502124"/>
            </a:xfrm>
            <a:prstGeom prst="rect">
              <a:avLst/>
            </a:prstGeom>
            <a:noFill/>
            <a:ln>
              <a:noFill/>
            </a:ln>
          </p:spPr>
        </p:pic>
        <p:sp>
          <p:nvSpPr>
            <p:cNvPr id="29" name="Google Shape;383;p33">
              <a:extLst>
                <a:ext uri="{FF2B5EF4-FFF2-40B4-BE49-F238E27FC236}">
                  <a16:creationId xmlns:a16="http://schemas.microsoft.com/office/drawing/2014/main" id="{E4F4E065-87BF-0DB1-6272-7FA26E6BFD14}"/>
                </a:ext>
              </a:extLst>
            </p:cNvPr>
            <p:cNvSpPr txBox="1">
              <a:spLocks/>
            </p:cNvSpPr>
            <p:nvPr/>
          </p:nvSpPr>
          <p:spPr>
            <a:xfrm>
              <a:off x="1163548" y="2609303"/>
              <a:ext cx="1081092"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sz="2400">
                  <a:ln>
                    <a:solidFill>
                      <a:schemeClr val="tx2"/>
                    </a:solidFill>
                  </a:ln>
                  <a:solidFill>
                    <a:schemeClr val="tx1"/>
                  </a:solidFill>
                  <a:latin typeface="UTM Avo" panose="02040603050506020204" pitchFamily="18" charset="0"/>
                </a:rPr>
                <a:t>danh nhân</a:t>
              </a:r>
            </a:p>
          </p:txBody>
        </p:sp>
      </p:grpSp>
      <p:grpSp>
        <p:nvGrpSpPr>
          <p:cNvPr id="5" name="Group 4">
            <a:extLst>
              <a:ext uri="{FF2B5EF4-FFF2-40B4-BE49-F238E27FC236}">
                <a16:creationId xmlns:a16="http://schemas.microsoft.com/office/drawing/2014/main" id="{600905B1-B478-53A5-7708-C17EFB4A8ED5}"/>
              </a:ext>
            </a:extLst>
          </p:cNvPr>
          <p:cNvGrpSpPr/>
          <p:nvPr/>
        </p:nvGrpSpPr>
        <p:grpSpPr>
          <a:xfrm>
            <a:off x="5846594" y="1513489"/>
            <a:ext cx="3113128" cy="3757031"/>
            <a:chOff x="3167756" y="1902663"/>
            <a:chExt cx="3339191" cy="3477440"/>
          </a:xfrm>
        </p:grpSpPr>
        <p:pic>
          <p:nvPicPr>
            <p:cNvPr id="27" name="Google Shape;366;p31">
              <a:extLst>
                <a:ext uri="{FF2B5EF4-FFF2-40B4-BE49-F238E27FC236}">
                  <a16:creationId xmlns:a16="http://schemas.microsoft.com/office/drawing/2014/main" id="{54CE43C7-6C3C-C95B-78E8-935F8C9E04AF}"/>
                </a:ext>
              </a:extLst>
            </p:cNvPr>
            <p:cNvPicPr preferRelativeResize="0"/>
            <p:nvPr/>
          </p:nvPicPr>
          <p:blipFill rotWithShape="1">
            <a:blip r:embed="rId3">
              <a:alphaModFix/>
            </a:blip>
            <a:srcRect l="26441" t="26503" r="24881"/>
            <a:stretch/>
          </p:blipFill>
          <p:spPr>
            <a:xfrm flipH="1">
              <a:off x="3167756" y="1902663"/>
              <a:ext cx="3339191" cy="3477440"/>
            </a:xfrm>
            <a:prstGeom prst="rect">
              <a:avLst/>
            </a:prstGeom>
            <a:noFill/>
            <a:ln>
              <a:noFill/>
            </a:ln>
          </p:spPr>
        </p:pic>
        <p:sp>
          <p:nvSpPr>
            <p:cNvPr id="30" name="Google Shape;383;p33">
              <a:extLst>
                <a:ext uri="{FF2B5EF4-FFF2-40B4-BE49-F238E27FC236}">
                  <a16:creationId xmlns:a16="http://schemas.microsoft.com/office/drawing/2014/main" id="{25B314B7-821B-6C4A-7EDA-86B3E6FCD924}"/>
                </a:ext>
              </a:extLst>
            </p:cNvPr>
            <p:cNvSpPr txBox="1">
              <a:spLocks/>
            </p:cNvSpPr>
            <p:nvPr/>
          </p:nvSpPr>
          <p:spPr>
            <a:xfrm>
              <a:off x="4073990" y="2701892"/>
              <a:ext cx="1526722"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sz="2400">
                  <a:ln>
                    <a:solidFill>
                      <a:schemeClr val="tx2">
                        <a:lumMod val="95000"/>
                      </a:schemeClr>
                    </a:solidFill>
                  </a:ln>
                  <a:latin typeface="UTM Avo" panose="02040603050506020204" pitchFamily="18" charset="0"/>
                </a:rPr>
                <a:t>Doanh nhân</a:t>
              </a:r>
              <a:endParaRPr lang="en-US" sz="2400">
                <a:ln>
                  <a:solidFill>
                    <a:schemeClr val="tx2">
                      <a:lumMod val="95000"/>
                    </a:schemeClr>
                  </a:solidFill>
                </a:ln>
                <a:solidFill>
                  <a:schemeClr val="lt1"/>
                </a:solidFill>
                <a:latin typeface="UTM Avo" panose="02040603050506020204" pitchFamily="18" charset="0"/>
              </a:endParaRPr>
            </a:p>
          </p:txBody>
        </p:sp>
      </p:grpSp>
      <p:sp>
        <p:nvSpPr>
          <p:cNvPr id="13" name="TextBox 12">
            <a:extLst>
              <a:ext uri="{FF2B5EF4-FFF2-40B4-BE49-F238E27FC236}">
                <a16:creationId xmlns:a16="http://schemas.microsoft.com/office/drawing/2014/main" id="{2AC6DD74-176F-55B1-86EE-493D9B589034}"/>
              </a:ext>
            </a:extLst>
          </p:cNvPr>
          <p:cNvSpPr txBox="1"/>
          <p:nvPr/>
        </p:nvSpPr>
        <p:spPr>
          <a:xfrm>
            <a:off x="3015436" y="3233199"/>
            <a:ext cx="3113128" cy="5232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tx2"/>
                </a:solidFill>
                <a:latin typeface="UTM Avo" panose="02040603050506020204" pitchFamily="18" charset="0"/>
                <a:cs typeface="Arial" panose="020B0604020202020204" pitchFamily="34" charset="0"/>
              </a:rPr>
              <a:t>Người</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nổi</a:t>
            </a:r>
            <a:r>
              <a:rPr lang="en-US" sz="2800" b="1" dirty="0">
                <a:solidFill>
                  <a:schemeClr val="tx2"/>
                </a:solidFill>
                <a:latin typeface="UTM Avo" panose="02040603050506020204" pitchFamily="18" charset="0"/>
                <a:cs typeface="Arial" panose="020B0604020202020204" pitchFamily="34" charset="0"/>
              </a:rPr>
              <a:t> </a:t>
            </a:r>
            <a:r>
              <a:rPr lang="en-US" sz="2800" b="1" dirty="0" err="1">
                <a:solidFill>
                  <a:schemeClr val="tx2"/>
                </a:solidFill>
                <a:latin typeface="UTM Avo" panose="02040603050506020204" pitchFamily="18" charset="0"/>
                <a:cs typeface="Arial" panose="020B0604020202020204" pitchFamily="34" charset="0"/>
              </a:rPr>
              <a:t>tiếng</a:t>
            </a:r>
            <a:endParaRPr lang="en-US" sz="2800" b="1" dirty="0">
              <a:solidFill>
                <a:schemeClr val="tx2"/>
              </a:solidFill>
              <a:latin typeface="UTM Avo" panose="0204060305050602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35854779-DEBA-33A6-93D6-066C2B35ADC1}"/>
              </a:ext>
            </a:extLst>
          </p:cNvPr>
          <p:cNvPicPr>
            <a:picLocks noChangeAspect="1"/>
          </p:cNvPicPr>
          <p:nvPr/>
        </p:nvPicPr>
        <p:blipFill>
          <a:blip r:embed="rId4"/>
          <a:stretch>
            <a:fillRect/>
          </a:stretch>
        </p:blipFill>
        <p:spPr>
          <a:xfrm>
            <a:off x="-328102" y="50168"/>
            <a:ext cx="6886557" cy="921710"/>
          </a:xfrm>
          <a:prstGeom prst="rect">
            <a:avLst/>
          </a:prstGeom>
        </p:spPr>
      </p:pic>
    </p:spTree>
    <p:extLst>
      <p:ext uri="{BB962C8B-B14F-4D97-AF65-F5344CB8AC3E}">
        <p14:creationId xmlns:p14="http://schemas.microsoft.com/office/powerpoint/2010/main" val="31641092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2000" fill="hold"/>
                                        <p:tgtEl>
                                          <p:spTgt spid="4"/>
                                        </p:tgtEl>
                                      </p:cBhvr>
                                      <p:by x="150000" y="150000"/>
                                    </p:animScale>
                                  </p:childTnLst>
                                </p:cTn>
                              </p:par>
                              <p:par>
                                <p:cTn id="36" presetID="53" presetClass="exit" presetSubtype="32" fill="hold" nodeType="withEffect">
                                  <p:stCondLst>
                                    <p:cond delay="0"/>
                                  </p:stCondLst>
                                  <p:childTnLst>
                                    <p:anim calcmode="lin" valueType="num">
                                      <p:cBhvr>
                                        <p:cTn id="37" dur="2000"/>
                                        <p:tgtEl>
                                          <p:spTgt spid="5"/>
                                        </p:tgtEl>
                                        <p:attrNameLst>
                                          <p:attrName>ppt_w</p:attrName>
                                        </p:attrNameLst>
                                      </p:cBhvr>
                                      <p:tavLst>
                                        <p:tav tm="0">
                                          <p:val>
                                            <p:strVal val="ppt_w"/>
                                          </p:val>
                                        </p:tav>
                                        <p:tav tm="100000">
                                          <p:val>
                                            <p:fltVal val="0"/>
                                          </p:val>
                                        </p:tav>
                                      </p:tavLst>
                                    </p:anim>
                                    <p:anim calcmode="lin" valueType="num">
                                      <p:cBhvr>
                                        <p:cTn id="38" dur="2000"/>
                                        <p:tgtEl>
                                          <p:spTgt spid="5"/>
                                        </p:tgtEl>
                                        <p:attrNameLst>
                                          <p:attrName>ppt_h</p:attrName>
                                        </p:attrNameLst>
                                      </p:cBhvr>
                                      <p:tavLst>
                                        <p:tav tm="0">
                                          <p:val>
                                            <p:strVal val="ppt_h"/>
                                          </p:val>
                                        </p:tav>
                                        <p:tav tm="100000">
                                          <p:val>
                                            <p:fltVal val="0"/>
                                          </p:val>
                                        </p:tav>
                                      </p:tavLst>
                                    </p:anim>
                                    <p:animEffect transition="out" filter="fade">
                                      <p:cBhvr>
                                        <p:cTn id="39" dur="2000"/>
                                        <p:tgtEl>
                                          <p:spTgt spid="5"/>
                                        </p:tgtEl>
                                      </p:cBhvr>
                                    </p:animEffect>
                                    <p:set>
                                      <p:cBhvr>
                                        <p:cTn id="4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4" name="Group 3">
            <a:extLst>
              <a:ext uri="{FF2B5EF4-FFF2-40B4-BE49-F238E27FC236}">
                <a16:creationId xmlns:a16="http://schemas.microsoft.com/office/drawing/2014/main" id="{78266AA8-860F-D2F7-70E3-13BE9F5B5217}"/>
              </a:ext>
            </a:extLst>
          </p:cNvPr>
          <p:cNvGrpSpPr/>
          <p:nvPr/>
        </p:nvGrpSpPr>
        <p:grpSpPr>
          <a:xfrm>
            <a:off x="176395" y="1181106"/>
            <a:ext cx="3297451" cy="3863958"/>
            <a:chOff x="0" y="1829155"/>
            <a:chExt cx="3339191" cy="3502124"/>
          </a:xfrm>
        </p:grpSpPr>
        <p:pic>
          <p:nvPicPr>
            <p:cNvPr id="26" name="Google Shape;366;p31">
              <a:extLst>
                <a:ext uri="{FF2B5EF4-FFF2-40B4-BE49-F238E27FC236}">
                  <a16:creationId xmlns:a16="http://schemas.microsoft.com/office/drawing/2014/main" id="{EC834D46-E579-0C82-A668-34639026E075}"/>
                </a:ext>
              </a:extLst>
            </p:cNvPr>
            <p:cNvPicPr preferRelativeResize="0"/>
            <p:nvPr/>
          </p:nvPicPr>
          <p:blipFill rotWithShape="1">
            <a:blip r:embed="rId3">
              <a:alphaModFix/>
            </a:blip>
            <a:srcRect l="26441" t="26503" r="24881"/>
            <a:stretch/>
          </p:blipFill>
          <p:spPr>
            <a:xfrm flipH="1">
              <a:off x="0" y="1829155"/>
              <a:ext cx="3339191" cy="3502124"/>
            </a:xfrm>
            <a:prstGeom prst="rect">
              <a:avLst/>
            </a:prstGeom>
            <a:noFill/>
            <a:ln>
              <a:noFill/>
            </a:ln>
          </p:spPr>
        </p:pic>
        <p:sp>
          <p:nvSpPr>
            <p:cNvPr id="29" name="Google Shape;383;p33">
              <a:extLst>
                <a:ext uri="{FF2B5EF4-FFF2-40B4-BE49-F238E27FC236}">
                  <a16:creationId xmlns:a16="http://schemas.microsoft.com/office/drawing/2014/main" id="{E4F4E065-87BF-0DB1-6272-7FA26E6BFD14}"/>
                </a:ext>
              </a:extLst>
            </p:cNvPr>
            <p:cNvSpPr txBox="1">
              <a:spLocks/>
            </p:cNvSpPr>
            <p:nvPr/>
          </p:nvSpPr>
          <p:spPr>
            <a:xfrm>
              <a:off x="1131618" y="2393950"/>
              <a:ext cx="1252150"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sz="2400">
                  <a:ln>
                    <a:solidFill>
                      <a:schemeClr val="tx2"/>
                    </a:solidFill>
                  </a:ln>
                  <a:solidFill>
                    <a:schemeClr val="tx1"/>
                  </a:solidFill>
                  <a:latin typeface="UTM Avo" panose="02040603050506020204" pitchFamily="18" charset="0"/>
                </a:rPr>
                <a:t>Rường</a:t>
              </a:r>
            </a:p>
          </p:txBody>
        </p:sp>
      </p:grpSp>
      <p:pic>
        <p:nvPicPr>
          <p:cNvPr id="15" name="Picture 14">
            <a:extLst>
              <a:ext uri="{FF2B5EF4-FFF2-40B4-BE49-F238E27FC236}">
                <a16:creationId xmlns:a16="http://schemas.microsoft.com/office/drawing/2014/main" id="{35854779-DEBA-33A6-93D6-066C2B35ADC1}"/>
              </a:ext>
            </a:extLst>
          </p:cNvPr>
          <p:cNvPicPr>
            <a:picLocks noChangeAspect="1"/>
          </p:cNvPicPr>
          <p:nvPr/>
        </p:nvPicPr>
        <p:blipFill>
          <a:blip r:embed="rId4"/>
          <a:stretch>
            <a:fillRect/>
          </a:stretch>
        </p:blipFill>
        <p:spPr>
          <a:xfrm>
            <a:off x="2749170" y="101995"/>
            <a:ext cx="6618543" cy="885838"/>
          </a:xfrm>
          <a:prstGeom prst="rect">
            <a:avLst/>
          </a:prstGeom>
        </p:spPr>
      </p:pic>
      <p:sp>
        <p:nvSpPr>
          <p:cNvPr id="10" name="TextBox 9">
            <a:extLst>
              <a:ext uri="{FF2B5EF4-FFF2-40B4-BE49-F238E27FC236}">
                <a16:creationId xmlns:a16="http://schemas.microsoft.com/office/drawing/2014/main" id="{B5AAD94F-E70A-748B-BABE-A4F377FA9E42}"/>
              </a:ext>
            </a:extLst>
          </p:cNvPr>
          <p:cNvSpPr txBox="1"/>
          <p:nvPr/>
        </p:nvSpPr>
        <p:spPr>
          <a:xfrm>
            <a:off x="3269865" y="1123004"/>
            <a:ext cx="2788577" cy="278537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500" b="1" dirty="0" err="1">
                <a:solidFill>
                  <a:schemeClr val="tx2"/>
                </a:solidFill>
                <a:latin typeface="UTM Avo" panose="02040603050506020204" pitchFamily="18" charset="0"/>
                <a:cs typeface="Arial" panose="020B0604020202020204" pitchFamily="34" charset="0"/>
              </a:rPr>
              <a:t>Đồ</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dùng</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để</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nằm</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ngủ</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thường</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làm</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bằng</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gỗ</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tre</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có</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khung</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trên</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mặt</a:t>
            </a:r>
            <a:r>
              <a:rPr lang="en-US" sz="2500" b="1" dirty="0">
                <a:solidFill>
                  <a:schemeClr val="tx2"/>
                </a:solidFill>
                <a:latin typeface="UTM Avo" panose="02040603050506020204" pitchFamily="18" charset="0"/>
                <a:cs typeface="Arial" panose="020B0604020202020204" pitchFamily="34" charset="0"/>
              </a:rPr>
              <a:t> </a:t>
            </a:r>
            <a:r>
              <a:rPr lang="en-US" sz="2500" b="1" dirty="0" err="1">
                <a:solidFill>
                  <a:schemeClr val="tx2"/>
                </a:solidFill>
                <a:latin typeface="UTM Avo" panose="02040603050506020204" pitchFamily="18" charset="0"/>
                <a:cs typeface="Arial" panose="020B0604020202020204" pitchFamily="34" charset="0"/>
              </a:rPr>
              <a:t>trải</a:t>
            </a:r>
            <a:r>
              <a:rPr lang="en-US" sz="2500" b="1" dirty="0">
                <a:solidFill>
                  <a:schemeClr val="tx2"/>
                </a:solidFill>
                <a:latin typeface="UTM Avo" panose="02040603050506020204" pitchFamily="18" charset="0"/>
                <a:cs typeface="Arial" panose="020B0604020202020204" pitchFamily="34" charset="0"/>
              </a:rPr>
              <a:t> </a:t>
            </a:r>
            <a:r>
              <a:rPr lang="en-US" sz="2500" b="1" err="1">
                <a:solidFill>
                  <a:schemeClr val="tx2"/>
                </a:solidFill>
                <a:latin typeface="UTM Avo" panose="02040603050506020204" pitchFamily="18" charset="0"/>
                <a:cs typeface="Arial" panose="020B0604020202020204" pitchFamily="34" charset="0"/>
              </a:rPr>
              <a:t>chiếu</a:t>
            </a:r>
            <a:r>
              <a:rPr lang="en-US" sz="2500" b="1">
                <a:solidFill>
                  <a:schemeClr val="tx2"/>
                </a:solidFill>
                <a:latin typeface="UTM Avo" panose="02040603050506020204" pitchFamily="18" charset="0"/>
                <a:cs typeface="Arial" panose="020B0604020202020204" pitchFamily="34" charset="0"/>
              </a:rPr>
              <a:t> </a:t>
            </a:r>
          </a:p>
          <a:p>
            <a:pPr algn="ctr"/>
            <a:r>
              <a:rPr lang="en-US" sz="2500" b="1">
                <a:solidFill>
                  <a:schemeClr val="tx2"/>
                </a:solidFill>
                <a:latin typeface="UTM Avo" panose="02040603050506020204" pitchFamily="18" charset="0"/>
                <a:cs typeface="Arial" panose="020B0604020202020204" pitchFamily="34" charset="0"/>
              </a:rPr>
              <a:t>hoặc </a:t>
            </a:r>
            <a:r>
              <a:rPr lang="en-US" sz="2500" b="1" dirty="0" err="1">
                <a:solidFill>
                  <a:schemeClr val="tx2"/>
                </a:solidFill>
                <a:latin typeface="UTM Avo" panose="02040603050506020204" pitchFamily="18" charset="0"/>
                <a:cs typeface="Arial" panose="020B0604020202020204" pitchFamily="34" charset="0"/>
              </a:rPr>
              <a:t>đệm</a:t>
            </a:r>
            <a:endParaRPr lang="en-US" sz="2500" b="1" dirty="0">
              <a:solidFill>
                <a:schemeClr val="tx2"/>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600905B1-B478-53A5-7708-C17EFB4A8ED5}"/>
              </a:ext>
            </a:extLst>
          </p:cNvPr>
          <p:cNvGrpSpPr/>
          <p:nvPr/>
        </p:nvGrpSpPr>
        <p:grpSpPr>
          <a:xfrm>
            <a:off x="5915778" y="1509550"/>
            <a:ext cx="3236134" cy="3863958"/>
            <a:chOff x="3167756" y="1902663"/>
            <a:chExt cx="3339191" cy="3477440"/>
          </a:xfrm>
        </p:grpSpPr>
        <p:pic>
          <p:nvPicPr>
            <p:cNvPr id="27" name="Google Shape;366;p31">
              <a:extLst>
                <a:ext uri="{FF2B5EF4-FFF2-40B4-BE49-F238E27FC236}">
                  <a16:creationId xmlns:a16="http://schemas.microsoft.com/office/drawing/2014/main" id="{54CE43C7-6C3C-C95B-78E8-935F8C9E04AF}"/>
                </a:ext>
              </a:extLst>
            </p:cNvPr>
            <p:cNvPicPr preferRelativeResize="0"/>
            <p:nvPr/>
          </p:nvPicPr>
          <p:blipFill rotWithShape="1">
            <a:blip r:embed="rId3">
              <a:alphaModFix/>
            </a:blip>
            <a:srcRect l="26441" t="26503" r="24881"/>
            <a:stretch/>
          </p:blipFill>
          <p:spPr>
            <a:xfrm flipH="1">
              <a:off x="3167756" y="1902663"/>
              <a:ext cx="3339191" cy="3477440"/>
            </a:xfrm>
            <a:prstGeom prst="rect">
              <a:avLst/>
            </a:prstGeom>
            <a:noFill/>
            <a:ln>
              <a:noFill/>
            </a:ln>
          </p:spPr>
        </p:pic>
        <p:sp>
          <p:nvSpPr>
            <p:cNvPr id="30" name="Google Shape;383;p33">
              <a:extLst>
                <a:ext uri="{FF2B5EF4-FFF2-40B4-BE49-F238E27FC236}">
                  <a16:creationId xmlns:a16="http://schemas.microsoft.com/office/drawing/2014/main" id="{25B314B7-821B-6C4A-7EDA-86B3E6FCD924}"/>
                </a:ext>
              </a:extLst>
            </p:cNvPr>
            <p:cNvSpPr txBox="1">
              <a:spLocks/>
            </p:cNvSpPr>
            <p:nvPr/>
          </p:nvSpPr>
          <p:spPr>
            <a:xfrm>
              <a:off x="4166997" y="2544711"/>
              <a:ext cx="1526722" cy="6448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pPr>
                <a:buSzPts val="1100"/>
                <a:buFont typeface="Arial"/>
                <a:buNone/>
              </a:pPr>
              <a:r>
                <a:rPr lang="en-US" sz="2400">
                  <a:ln>
                    <a:solidFill>
                      <a:schemeClr val="tx2">
                        <a:lumMod val="95000"/>
                      </a:schemeClr>
                    </a:solidFill>
                  </a:ln>
                  <a:latin typeface="UTM Avo" panose="02040603050506020204" pitchFamily="18" charset="0"/>
                </a:rPr>
                <a:t>Giường</a:t>
              </a:r>
              <a:endParaRPr lang="en-US" sz="2400">
                <a:ln>
                  <a:solidFill>
                    <a:schemeClr val="tx2">
                      <a:lumMod val="95000"/>
                    </a:schemeClr>
                  </a:solidFill>
                </a:ln>
                <a:solidFill>
                  <a:schemeClr val="lt1"/>
                </a:solidFill>
                <a:latin typeface="UTM Avo" panose="02040603050506020204" pitchFamily="18" charset="0"/>
              </a:endParaRPr>
            </a:p>
          </p:txBody>
        </p:sp>
      </p:grpSp>
    </p:spTree>
    <p:extLst>
      <p:ext uri="{BB962C8B-B14F-4D97-AF65-F5344CB8AC3E}">
        <p14:creationId xmlns:p14="http://schemas.microsoft.com/office/powerpoint/2010/main" val="1779504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0" fill="hold"/>
                                        <p:tgtEl>
                                          <p:spTgt spid="4"/>
                                        </p:tgtEl>
                                        <p:attrNameLst>
                                          <p:attrName>ppt_w</p:attrName>
                                        </p:attrNameLst>
                                      </p:cBhvr>
                                      <p:tavLst>
                                        <p:tav tm="0">
                                          <p:val>
                                            <p:fltVal val="0"/>
                                          </p:val>
                                        </p:tav>
                                        <p:tav tm="100000">
                                          <p:val>
                                            <p:strVal val="#ppt_w"/>
                                          </p:val>
                                        </p:tav>
                                      </p:tavLst>
                                    </p:anim>
                                    <p:anim calcmode="lin" valueType="num">
                                      <p:cBhvr>
                                        <p:cTn id="13" dur="2500" fill="hold"/>
                                        <p:tgtEl>
                                          <p:spTgt spid="4"/>
                                        </p:tgtEl>
                                        <p:attrNameLst>
                                          <p:attrName>ppt_h</p:attrName>
                                        </p:attrNameLst>
                                      </p:cBhvr>
                                      <p:tavLst>
                                        <p:tav tm="0">
                                          <p:val>
                                            <p:fltVal val="0"/>
                                          </p:val>
                                        </p:tav>
                                        <p:tav tm="100000">
                                          <p:val>
                                            <p:strVal val="#ppt_h"/>
                                          </p:val>
                                        </p:tav>
                                      </p:tavLst>
                                    </p:anim>
                                    <p:animEffect transition="in" filter="fade">
                                      <p:cBhvr>
                                        <p:cTn id="14" dur="2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0" fill="hold"/>
                                        <p:tgtEl>
                                          <p:spTgt spid="5"/>
                                        </p:tgtEl>
                                        <p:attrNameLst>
                                          <p:attrName>ppt_w</p:attrName>
                                        </p:attrNameLst>
                                      </p:cBhvr>
                                      <p:tavLst>
                                        <p:tav tm="0">
                                          <p:val>
                                            <p:fltVal val="0"/>
                                          </p:val>
                                        </p:tav>
                                        <p:tav tm="100000">
                                          <p:val>
                                            <p:strVal val="#ppt_w"/>
                                          </p:val>
                                        </p:tav>
                                      </p:tavLst>
                                    </p:anim>
                                    <p:anim calcmode="lin" valueType="num">
                                      <p:cBhvr>
                                        <p:cTn id="18" dur="2500" fill="hold"/>
                                        <p:tgtEl>
                                          <p:spTgt spid="5"/>
                                        </p:tgtEl>
                                        <p:attrNameLst>
                                          <p:attrName>ppt_h</p:attrName>
                                        </p:attrNameLst>
                                      </p:cBhvr>
                                      <p:tavLst>
                                        <p:tav tm="0">
                                          <p:val>
                                            <p:fltVal val="0"/>
                                          </p:val>
                                        </p:tav>
                                        <p:tav tm="100000">
                                          <p:val>
                                            <p:strVal val="#ppt_h"/>
                                          </p:val>
                                        </p:tav>
                                      </p:tavLst>
                                    </p:anim>
                                    <p:animEffect transition="in" filter="fade">
                                      <p:cBhvr>
                                        <p:cTn id="19" dur="2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2500"/>
                                        <p:tgtEl>
                                          <p:spTgt spid="4"/>
                                        </p:tgtEl>
                                        <p:attrNameLst>
                                          <p:attrName>ppt_w</p:attrName>
                                        </p:attrNameLst>
                                      </p:cBhvr>
                                      <p:tavLst>
                                        <p:tav tm="0">
                                          <p:val>
                                            <p:strVal val="ppt_w"/>
                                          </p:val>
                                        </p:tav>
                                        <p:tav tm="100000">
                                          <p:val>
                                            <p:fltVal val="0"/>
                                          </p:val>
                                        </p:tav>
                                      </p:tavLst>
                                    </p:anim>
                                    <p:anim calcmode="lin" valueType="num">
                                      <p:cBhvr>
                                        <p:cTn id="24" dur="2500"/>
                                        <p:tgtEl>
                                          <p:spTgt spid="4"/>
                                        </p:tgtEl>
                                        <p:attrNameLst>
                                          <p:attrName>ppt_h</p:attrName>
                                        </p:attrNameLst>
                                      </p:cBhvr>
                                      <p:tavLst>
                                        <p:tav tm="0">
                                          <p:val>
                                            <p:strVal val="ppt_h"/>
                                          </p:val>
                                        </p:tav>
                                        <p:tav tm="100000">
                                          <p:val>
                                            <p:fltVal val="0"/>
                                          </p:val>
                                        </p:tav>
                                      </p:tavLst>
                                    </p:anim>
                                    <p:animEffect transition="out" filter="fade">
                                      <p:cBhvr>
                                        <p:cTn id="25" dur="2500"/>
                                        <p:tgtEl>
                                          <p:spTgt spid="4"/>
                                        </p:tgtEl>
                                      </p:cBhvr>
                                    </p:animEffect>
                                    <p:set>
                                      <p:cBhvr>
                                        <p:cTn id="26" dur="1" fill="hold">
                                          <p:stCondLst>
                                            <p:cond delay="2499"/>
                                          </p:stCondLst>
                                        </p:cTn>
                                        <p:tgtEl>
                                          <p:spTgt spid="4"/>
                                        </p:tgtEl>
                                        <p:attrNameLst>
                                          <p:attrName>style.visibility</p:attrName>
                                        </p:attrNameLst>
                                      </p:cBhvr>
                                      <p:to>
                                        <p:strVal val="hidden"/>
                                      </p:to>
                                    </p:set>
                                  </p:childTnLst>
                                </p:cTn>
                              </p:par>
                              <p:par>
                                <p:cTn id="27" presetID="6" presetClass="emph" presetSubtype="0" fill="hold" nodeType="withEffect">
                                  <p:stCondLst>
                                    <p:cond delay="0"/>
                                  </p:stCondLst>
                                  <p:childTnLst>
                                    <p:animScale>
                                      <p:cBhvr>
                                        <p:cTn id="2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8" name="TextBox 7">
            <a:extLst>
              <a:ext uri="{FF2B5EF4-FFF2-40B4-BE49-F238E27FC236}">
                <a16:creationId xmlns:a16="http://schemas.microsoft.com/office/drawing/2014/main" id="{B2E4E543-28B3-830F-746F-130F37793451}"/>
              </a:ext>
            </a:extLst>
          </p:cNvPr>
          <p:cNvSpPr txBox="1"/>
          <p:nvPr/>
        </p:nvSpPr>
        <p:spPr>
          <a:xfrm>
            <a:off x="667682" y="242435"/>
            <a:ext cx="7673462" cy="954107"/>
          </a:xfrm>
          <a:prstGeom prst="rect">
            <a:avLst/>
          </a:prstGeom>
          <a:solidFill>
            <a:schemeClr val="tx2"/>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800" b="1">
                <a:solidFill>
                  <a:schemeClr val="bg2">
                    <a:lumMod val="25000"/>
                  </a:schemeClr>
                </a:solidFill>
                <a:latin typeface="UTM Avo" panose="02040603050506020204" pitchFamily="18" charset="0"/>
                <a:cs typeface="Arial" panose="020B0604020202020204" pitchFamily="34" charset="0"/>
              </a:rPr>
              <a:t>Bài 2: </a:t>
            </a:r>
            <a:r>
              <a:rPr lang="en-US" sz="2800" b="1">
                <a:latin typeface="UTM Avo" panose="02040603050506020204" pitchFamily="18" charset="0"/>
                <a:cs typeface="Arial" panose="020B0604020202020204" pitchFamily="34" charset="0"/>
              </a:rPr>
              <a:t>Tìm </a:t>
            </a:r>
            <a:r>
              <a:rPr lang="en-US" sz="2800" b="1" dirty="0" err="1">
                <a:latin typeface="UTM Avo" panose="02040603050506020204" pitchFamily="18" charset="0"/>
                <a:cs typeface="Arial" panose="020B0604020202020204" pitchFamily="34" charset="0"/>
              </a:rPr>
              <a:t>các</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từ</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có</a:t>
            </a:r>
            <a:r>
              <a:rPr lang="en-US" sz="2800" b="1" dirty="0">
                <a:latin typeface="UTM Avo" panose="02040603050506020204" pitchFamily="18" charset="0"/>
                <a:cs typeface="Arial" panose="020B0604020202020204" pitchFamily="34" charset="0"/>
              </a:rPr>
              <a:t> </a:t>
            </a:r>
            <a:r>
              <a:rPr lang="en-US" sz="2800" b="1" err="1">
                <a:latin typeface="UTM Avo" panose="02040603050506020204" pitchFamily="18" charset="0"/>
                <a:cs typeface="Arial" panose="020B0604020202020204" pitchFamily="34" charset="0"/>
              </a:rPr>
              <a:t>tiếng</a:t>
            </a:r>
            <a:r>
              <a:rPr lang="en-US" sz="2800" b="1">
                <a:latin typeface="UTM Avo" panose="02040603050506020204" pitchFamily="18" charset="0"/>
                <a:cs typeface="Arial" panose="020B0604020202020204" pitchFamily="34" charset="0"/>
              </a:rPr>
              <a:t> chứa vầng </a:t>
            </a:r>
            <a:r>
              <a:rPr lang="en-US" sz="2800" b="1">
                <a:solidFill>
                  <a:srgbClr val="0070C0"/>
                </a:solidFill>
                <a:latin typeface="UTM Avo" panose="02040603050506020204" pitchFamily="18" charset="0"/>
                <a:cs typeface="Arial" panose="020B0604020202020204" pitchFamily="34" charset="0"/>
              </a:rPr>
              <a:t>iên</a:t>
            </a:r>
            <a:r>
              <a:rPr lang="en-US" sz="2800" b="1">
                <a:latin typeface="UTM Avo" panose="02040603050506020204" pitchFamily="18" charset="0"/>
                <a:cs typeface="Arial" panose="020B0604020202020204" pitchFamily="34" charset="0"/>
              </a:rPr>
              <a:t> hoặc </a:t>
            </a:r>
            <a:r>
              <a:rPr lang="en-US" sz="2800" b="1">
                <a:solidFill>
                  <a:srgbClr val="0070C0"/>
                </a:solidFill>
                <a:latin typeface="UTM Avo" panose="02040603050506020204" pitchFamily="18" charset="0"/>
                <a:cs typeface="Arial" panose="020B0604020202020204" pitchFamily="34" charset="0"/>
              </a:rPr>
              <a:t>iêng</a:t>
            </a:r>
            <a:r>
              <a:rPr lang="en-US" sz="2800" b="1">
                <a:solidFill>
                  <a:srgbClr val="03904F"/>
                </a:solidFill>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có</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nghĩa</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sau</a:t>
            </a:r>
            <a:r>
              <a:rPr lang="en-US" sz="2800" b="1" dirty="0">
                <a:latin typeface="UTM Avo" panose="02040603050506020204" pitchFamily="18" charset="0"/>
                <a:cs typeface="Arial" panose="020B0604020202020204" pitchFamily="34" charset="0"/>
              </a:rPr>
              <a:t>:</a:t>
            </a:r>
          </a:p>
        </p:txBody>
      </p:sp>
      <p:sp>
        <p:nvSpPr>
          <p:cNvPr id="9" name="TextBox 8">
            <a:extLst>
              <a:ext uri="{FF2B5EF4-FFF2-40B4-BE49-F238E27FC236}">
                <a16:creationId xmlns:a16="http://schemas.microsoft.com/office/drawing/2014/main" id="{77161F9F-2437-30D8-CAA2-8C4E40FF5AA7}"/>
              </a:ext>
            </a:extLst>
          </p:cNvPr>
          <p:cNvSpPr txBox="1"/>
          <p:nvPr/>
        </p:nvSpPr>
        <p:spPr>
          <a:xfrm>
            <a:off x="1666414" y="1426581"/>
            <a:ext cx="5675998" cy="919401"/>
          </a:xfrm>
          <a:prstGeom prst="roundRect">
            <a:avLst/>
          </a:prstGeom>
          <a:solidFill>
            <a:srgbClr val="FFC000"/>
          </a:solidFill>
          <a:ln w="57150">
            <a:solidFill>
              <a:srgbClr val="002060"/>
            </a:solidFill>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Máy</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truyền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tiếng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nói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từ</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nơi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này</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đến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nơi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khác</a:t>
            </a:r>
            <a:endParaRPr lang="en-US" sz="2400" b="1" dirty="0">
              <a:solidFill>
                <a:schemeClr val="tx1"/>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id="{32E4CF21-8986-877B-E3FF-CADDF1CC6675}"/>
              </a:ext>
            </a:extLst>
          </p:cNvPr>
          <p:cNvSpPr txBox="1"/>
          <p:nvPr/>
        </p:nvSpPr>
        <p:spPr>
          <a:xfrm>
            <a:off x="843043" y="2544181"/>
            <a:ext cx="7575743" cy="919401"/>
          </a:xfrm>
          <a:prstGeom prst="roundRect">
            <a:avLst/>
          </a:prstGeom>
          <a:solidFill>
            <a:schemeClr val="tx2"/>
          </a:solidFill>
          <a:ln w="57150">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Làm</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cho</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một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vật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nát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vụn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bằng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cách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nén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mạnh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và</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xát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nhiều</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lần</a:t>
            </a:r>
            <a:endParaRPr lang="en-US" sz="2400" b="1" dirty="0">
              <a:solidFill>
                <a:schemeClr val="tx1"/>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032A7008-94CF-C737-FD9E-33269121116E}"/>
              </a:ext>
            </a:extLst>
          </p:cNvPr>
          <p:cNvSpPr txBox="1"/>
          <p:nvPr/>
        </p:nvSpPr>
        <p:spPr>
          <a:xfrm>
            <a:off x="1914635" y="3661782"/>
            <a:ext cx="5179556" cy="1328023"/>
          </a:xfrm>
          <a:prstGeom prst="roundRect">
            <a:avLst/>
          </a:prstGeom>
          <a:solidFill>
            <a:srgbClr val="FFC000"/>
          </a:solidFill>
          <a:ln w="57150">
            <a:solidFill>
              <a:srgbClr val="002060"/>
            </a:solidFill>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Nâng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và</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chuyển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vật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nặng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bằng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sức</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của</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hai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tay</a:t>
            </a:r>
            <a:r>
              <a:rPr lang="en-US" sz="2400" b="1" dirty="0">
                <a:solidFill>
                  <a:schemeClr val="tx1"/>
                </a:solidFill>
                <a:latin typeface="UTM Avo" panose="02040603050506020204" pitchFamily="18" charset="0"/>
                <a:cs typeface="Arial" panose="020B0604020202020204" pitchFamily="34" charset="0"/>
              </a:rPr>
              <a:t> hay </a:t>
            </a:r>
            <a:r>
              <a:rPr lang="en-US" sz="2400" b="1" dirty="0" err="1">
                <a:solidFill>
                  <a:schemeClr val="tx1"/>
                </a:solidFill>
                <a:latin typeface="UTM Avo" panose="02040603050506020204" pitchFamily="18" charset="0"/>
                <a:cs typeface="Arial" panose="020B0604020202020204" pitchFamily="34" charset="0"/>
              </a:rPr>
              <a:t>nhiều</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người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hợp</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lại</a:t>
            </a:r>
            <a:endParaRPr lang="en-US" sz="2400" b="1" dirty="0">
              <a:solidFill>
                <a:schemeClr val="tx1"/>
              </a:solidFill>
              <a:latin typeface="UTM Avo" panose="020406030505060202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4901"/>
                            </p:stCondLst>
                            <p:childTnLst>
                              <p:par>
                                <p:cTn id="8" presetID="50" presetClass="entr" presetSubtype="0" decel="10000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3"/>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childTnLst>
                          </p:cTn>
                        </p:par>
                        <p:par>
                          <p:cTn id="13" fill="hold">
                            <p:stCondLst>
                              <p:cond delay="5901"/>
                            </p:stCondLst>
                            <p:childTnLst>
                              <p:par>
                                <p:cTn id="14" presetID="50" presetClass="entr" presetSubtype="0"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3"/>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cTn>
                              </p:par>
                            </p:childTnLst>
                          </p:cTn>
                        </p:par>
                        <p:par>
                          <p:cTn id="19" fill="hold">
                            <p:stCondLst>
                              <p:cond delay="6901"/>
                            </p:stCondLst>
                            <p:childTnLst>
                              <p:par>
                                <p:cTn id="20" presetID="50" presetClass="entr" presetSubtype="0" decel="10000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50" name="TextBox 49">
            <a:extLst>
              <a:ext uri="{FF2B5EF4-FFF2-40B4-BE49-F238E27FC236}">
                <a16:creationId xmlns:a16="http://schemas.microsoft.com/office/drawing/2014/main" id="{1DEDC748-F289-3DAC-A153-8DA846570092}"/>
              </a:ext>
            </a:extLst>
          </p:cNvPr>
          <p:cNvSpPr txBox="1"/>
          <p:nvPr/>
        </p:nvSpPr>
        <p:spPr>
          <a:xfrm>
            <a:off x="589794" y="2310340"/>
            <a:ext cx="7964412" cy="510778"/>
          </a:xfrm>
          <a:prstGeom prst="roundRect">
            <a:avLst/>
          </a:prstGeom>
          <a:solidFill>
            <a:srgbClr val="FFC000"/>
          </a:solidFill>
          <a:ln w="28575">
            <a:solidFill>
              <a:srgbClr val="002060"/>
            </a:solidFill>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Máy</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truyền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tiếng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nói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từ</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nơi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này</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đến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nơi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khác</a:t>
            </a:r>
            <a:endParaRPr lang="en-US" sz="2400" b="1" dirty="0">
              <a:solidFill>
                <a:schemeClr val="tx1"/>
              </a:solidFill>
              <a:latin typeface="UTM Avo" panose="02040603050506020204" pitchFamily="18"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CE47CF01-D9D3-65BD-C021-BABD8EF2AB78}"/>
              </a:ext>
            </a:extLst>
          </p:cNvPr>
          <p:cNvGraphicFramePr>
            <a:graphicFrameLocks noGrp="1"/>
          </p:cNvGraphicFramePr>
          <p:nvPr>
            <p:extLst>
              <p:ext uri="{D42A27DB-BD31-4B8C-83A1-F6EECF244321}">
                <p14:modId xmlns:p14="http://schemas.microsoft.com/office/powerpoint/2010/main" val="1148821123"/>
              </p:ext>
            </p:extLst>
          </p:nvPr>
        </p:nvGraphicFramePr>
        <p:xfrm>
          <a:off x="415381" y="3295668"/>
          <a:ext cx="8313237" cy="1024812"/>
        </p:xfrm>
        <a:graphic>
          <a:graphicData uri="http://schemas.openxmlformats.org/drawingml/2006/table">
            <a:tbl>
              <a:tblPr firstRow="1" bandRow="1">
                <a:tableStyleId>{3D74C4F4-6E17-4AB7-9096-58AE9129D166}</a:tableStyleId>
              </a:tblPr>
              <a:tblGrid>
                <a:gridCol w="923693">
                  <a:extLst>
                    <a:ext uri="{9D8B030D-6E8A-4147-A177-3AD203B41FA5}">
                      <a16:colId xmlns:a16="http://schemas.microsoft.com/office/drawing/2014/main" val="3349092218"/>
                    </a:ext>
                  </a:extLst>
                </a:gridCol>
                <a:gridCol w="923693">
                  <a:extLst>
                    <a:ext uri="{9D8B030D-6E8A-4147-A177-3AD203B41FA5}">
                      <a16:colId xmlns:a16="http://schemas.microsoft.com/office/drawing/2014/main" val="3600940653"/>
                    </a:ext>
                  </a:extLst>
                </a:gridCol>
                <a:gridCol w="923693">
                  <a:extLst>
                    <a:ext uri="{9D8B030D-6E8A-4147-A177-3AD203B41FA5}">
                      <a16:colId xmlns:a16="http://schemas.microsoft.com/office/drawing/2014/main" val="1492015276"/>
                    </a:ext>
                  </a:extLst>
                </a:gridCol>
                <a:gridCol w="923693">
                  <a:extLst>
                    <a:ext uri="{9D8B030D-6E8A-4147-A177-3AD203B41FA5}">
                      <a16:colId xmlns:a16="http://schemas.microsoft.com/office/drawing/2014/main" val="2267661820"/>
                    </a:ext>
                  </a:extLst>
                </a:gridCol>
                <a:gridCol w="923693">
                  <a:extLst>
                    <a:ext uri="{9D8B030D-6E8A-4147-A177-3AD203B41FA5}">
                      <a16:colId xmlns:a16="http://schemas.microsoft.com/office/drawing/2014/main" val="1194553678"/>
                    </a:ext>
                  </a:extLst>
                </a:gridCol>
                <a:gridCol w="923693">
                  <a:extLst>
                    <a:ext uri="{9D8B030D-6E8A-4147-A177-3AD203B41FA5}">
                      <a16:colId xmlns:a16="http://schemas.microsoft.com/office/drawing/2014/main" val="2359150585"/>
                    </a:ext>
                  </a:extLst>
                </a:gridCol>
                <a:gridCol w="923693">
                  <a:extLst>
                    <a:ext uri="{9D8B030D-6E8A-4147-A177-3AD203B41FA5}">
                      <a16:colId xmlns:a16="http://schemas.microsoft.com/office/drawing/2014/main" val="2693373802"/>
                    </a:ext>
                  </a:extLst>
                </a:gridCol>
                <a:gridCol w="923693">
                  <a:extLst>
                    <a:ext uri="{9D8B030D-6E8A-4147-A177-3AD203B41FA5}">
                      <a16:colId xmlns:a16="http://schemas.microsoft.com/office/drawing/2014/main" val="1061509626"/>
                    </a:ext>
                  </a:extLst>
                </a:gridCol>
                <a:gridCol w="923693">
                  <a:extLst>
                    <a:ext uri="{9D8B030D-6E8A-4147-A177-3AD203B41FA5}">
                      <a16:colId xmlns:a16="http://schemas.microsoft.com/office/drawing/2014/main" val="1132962347"/>
                    </a:ext>
                  </a:extLst>
                </a:gridCol>
              </a:tblGrid>
              <a:tr h="1024812">
                <a:tc>
                  <a:txBody>
                    <a:bodyPr/>
                    <a:lstStyle/>
                    <a:p>
                      <a:pPr algn="ctr"/>
                      <a:r>
                        <a:rPr lang="en-US" sz="4400" b="1">
                          <a:latin typeface="UTM Avo" panose="02040603050506020204" pitchFamily="18" charset="0"/>
                        </a:rPr>
                        <a:t>đ</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i</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ệ</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n</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h</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o</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ạ</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i</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786258871"/>
                  </a:ext>
                </a:extLst>
              </a:tr>
            </a:tbl>
          </a:graphicData>
        </a:graphic>
      </p:graphicFrame>
      <p:sp>
        <p:nvSpPr>
          <p:cNvPr id="11" name="Rectangle 10">
            <a:extLst>
              <a:ext uri="{FF2B5EF4-FFF2-40B4-BE49-F238E27FC236}">
                <a16:creationId xmlns:a16="http://schemas.microsoft.com/office/drawing/2014/main" id="{734C9FEC-64FB-9F55-B1C1-D6CD318B6986}"/>
              </a:ext>
            </a:extLst>
          </p:cNvPr>
          <p:cNvSpPr/>
          <p:nvPr/>
        </p:nvSpPr>
        <p:spPr>
          <a:xfrm>
            <a:off x="408241" y="3295668"/>
            <a:ext cx="892282" cy="1024812"/>
          </a:xfrm>
          <a:prstGeom prst="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E6E04200-3ED3-9545-26FC-004091589B1C}"/>
              </a:ext>
            </a:extLst>
          </p:cNvPr>
          <p:cNvSpPr/>
          <p:nvPr/>
        </p:nvSpPr>
        <p:spPr>
          <a:xfrm>
            <a:off x="1323310" y="3295668"/>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99CFC3EE-AC94-6E4B-7D3D-F6289B9EBF63}"/>
              </a:ext>
            </a:extLst>
          </p:cNvPr>
          <p:cNvSpPr/>
          <p:nvPr/>
        </p:nvSpPr>
        <p:spPr>
          <a:xfrm>
            <a:off x="2270719"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984FC4F2-A57F-C7B7-6423-CE515DEA65BC}"/>
              </a:ext>
            </a:extLst>
          </p:cNvPr>
          <p:cNvSpPr/>
          <p:nvPr/>
        </p:nvSpPr>
        <p:spPr>
          <a:xfrm>
            <a:off x="4111314" y="3289646"/>
            <a:ext cx="892282" cy="1024812"/>
          </a:xfrm>
          <a:prstGeom prst="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6D852237-ACEA-5717-F796-CBFFD7F563D2}"/>
              </a:ext>
            </a:extLst>
          </p:cNvPr>
          <p:cNvSpPr/>
          <p:nvPr/>
        </p:nvSpPr>
        <p:spPr>
          <a:xfrm>
            <a:off x="5040049"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28ED3476-6973-ED22-E9BA-A284A0EF7A6B}"/>
              </a:ext>
            </a:extLst>
          </p:cNvPr>
          <p:cNvSpPr/>
          <p:nvPr/>
        </p:nvSpPr>
        <p:spPr>
          <a:xfrm>
            <a:off x="5978865"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C1097C1D-781A-317D-4CAA-E835917399C1}"/>
              </a:ext>
            </a:extLst>
          </p:cNvPr>
          <p:cNvSpPr/>
          <p:nvPr/>
        </p:nvSpPr>
        <p:spPr>
          <a:xfrm>
            <a:off x="6905621"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0427429F-31AE-1514-26BD-2CD0FBB2A208}"/>
              </a:ext>
            </a:extLst>
          </p:cNvPr>
          <p:cNvSpPr/>
          <p:nvPr/>
        </p:nvSpPr>
        <p:spPr>
          <a:xfrm>
            <a:off x="7836336"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id="{40DD81D9-04E0-4A43-803C-FB77BE775613}"/>
              </a:ext>
            </a:extLst>
          </p:cNvPr>
          <p:cNvPicPr>
            <a:picLocks noChangeAspect="1"/>
          </p:cNvPicPr>
          <p:nvPr/>
        </p:nvPicPr>
        <p:blipFill>
          <a:blip r:embed="rId3"/>
          <a:stretch>
            <a:fillRect/>
          </a:stretch>
        </p:blipFill>
        <p:spPr>
          <a:xfrm>
            <a:off x="854382" y="300166"/>
            <a:ext cx="7693819" cy="1682642"/>
          </a:xfrm>
          <a:prstGeom prst="rect">
            <a:avLst/>
          </a:prstGeom>
        </p:spPr>
      </p:pic>
      <p:sp>
        <p:nvSpPr>
          <p:cNvPr id="63" name="Rectangle 62">
            <a:extLst>
              <a:ext uri="{FF2B5EF4-FFF2-40B4-BE49-F238E27FC236}">
                <a16:creationId xmlns:a16="http://schemas.microsoft.com/office/drawing/2014/main" id="{72527ADB-7866-DA96-FDCB-A1B8662E3B20}"/>
              </a:ext>
            </a:extLst>
          </p:cNvPr>
          <p:cNvSpPr/>
          <p:nvPr/>
        </p:nvSpPr>
        <p:spPr>
          <a:xfrm>
            <a:off x="3180599" y="3289646"/>
            <a:ext cx="892282" cy="10248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2500" fill="hold"/>
                                        <p:tgtEl>
                                          <p:spTgt spid="43"/>
                                        </p:tgtEl>
                                        <p:attrNameLst>
                                          <p:attrName>ppt_w</p:attrName>
                                        </p:attrNameLst>
                                      </p:cBhvr>
                                      <p:tavLst>
                                        <p:tav tm="0">
                                          <p:val>
                                            <p:fltVal val="0"/>
                                          </p:val>
                                        </p:tav>
                                        <p:tav tm="100000">
                                          <p:val>
                                            <p:strVal val="#ppt_w"/>
                                          </p:val>
                                        </p:tav>
                                      </p:tavLst>
                                    </p:anim>
                                    <p:anim calcmode="lin" valueType="num">
                                      <p:cBhvr>
                                        <p:cTn id="8" dur="2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10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25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25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25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250"/>
                                        <p:tgtEl>
                                          <p:spTgt spid="5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randombar(horizontal)">
                                      <p:cBhvr>
                                        <p:cTn id="30" dur="250"/>
                                        <p:tgtEl>
                                          <p:spTgt spid="5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randombar(horizontal)">
                                      <p:cBhvr>
                                        <p:cTn id="33" dur="250"/>
                                        <p:tgtEl>
                                          <p:spTgt spid="5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randombar(horizontal)">
                                      <p:cBhvr>
                                        <p:cTn id="36" dur="250"/>
                                        <p:tgtEl>
                                          <p:spTgt spid="6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randombar(horizontal)">
                                      <p:cBhvr>
                                        <p:cTn id="39" dur="25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xit" presetSubtype="0" fill="hold" grpId="1" nodeType="clickEffect">
                                  <p:stCondLst>
                                    <p:cond delay="0"/>
                                  </p:stCondLst>
                                  <p:childTnLst>
                                    <p:animEffect transition="out" filter="fade">
                                      <p:cBhvr>
                                        <p:cTn id="43" dur="800" accel="100000">
                                          <p:stCondLst>
                                            <p:cond delay="200"/>
                                          </p:stCondLst>
                                        </p:cTn>
                                        <p:tgtEl>
                                          <p:spTgt spid="57"/>
                                        </p:tgtEl>
                                      </p:cBhvr>
                                    </p:animEffect>
                                    <p:anim calcmode="lin" valueType="num">
                                      <p:cBhvr>
                                        <p:cTn id="44" dur="800" accel="100000">
                                          <p:stCondLst>
                                            <p:cond delay="200"/>
                                          </p:stCondLst>
                                        </p:cTn>
                                        <p:tgtEl>
                                          <p:spTgt spid="57"/>
                                        </p:tgtEl>
                                        <p:attrNameLst>
                                          <p:attrName>style.rotation</p:attrName>
                                        </p:attrNameLst>
                                      </p:cBhvr>
                                      <p:tavLst>
                                        <p:tav tm="0">
                                          <p:val>
                                            <p:fltVal val="0"/>
                                          </p:val>
                                        </p:tav>
                                        <p:tav tm="100000">
                                          <p:val>
                                            <p:fltVal val="-90"/>
                                          </p:val>
                                        </p:tav>
                                      </p:tavLst>
                                    </p:anim>
                                    <p:anim calcmode="lin" valueType="num">
                                      <p:cBhvr>
                                        <p:cTn id="45" dur="200" decel="100000"/>
                                        <p:tgtEl>
                                          <p:spTgt spid="57"/>
                                        </p:tgtEl>
                                        <p:attrNameLst>
                                          <p:attrName>ppt_x</p:attrName>
                                        </p:attrNameLst>
                                      </p:cBhvr>
                                      <p:tavLst>
                                        <p:tav tm="0">
                                          <p:val>
                                            <p:strVal val="ppt_x"/>
                                          </p:val>
                                        </p:tav>
                                        <p:tav tm="100000">
                                          <p:val>
                                            <p:strVal val="ppt_x-0.05"/>
                                          </p:val>
                                        </p:tav>
                                      </p:tavLst>
                                    </p:anim>
                                    <p:anim calcmode="lin" valueType="num">
                                      <p:cBhvr>
                                        <p:cTn id="46" dur="200" decel="100000"/>
                                        <p:tgtEl>
                                          <p:spTgt spid="57"/>
                                        </p:tgtEl>
                                        <p:attrNameLst>
                                          <p:attrName>ppt_y</p:attrName>
                                        </p:attrNameLst>
                                      </p:cBhvr>
                                      <p:tavLst>
                                        <p:tav tm="0">
                                          <p:val>
                                            <p:strVal val="ppt_y"/>
                                          </p:val>
                                        </p:tav>
                                        <p:tav tm="100000">
                                          <p:val>
                                            <p:strVal val="ppt_y+0.1"/>
                                          </p:val>
                                        </p:tav>
                                      </p:tavLst>
                                    </p:anim>
                                    <p:anim calcmode="lin" valueType="num">
                                      <p:cBhvr>
                                        <p:cTn id="47" dur="800" accel="100000">
                                          <p:stCondLst>
                                            <p:cond delay="200"/>
                                          </p:stCondLst>
                                        </p:cTn>
                                        <p:tgtEl>
                                          <p:spTgt spid="57"/>
                                        </p:tgtEl>
                                        <p:attrNameLst>
                                          <p:attrName>ppt_x</p:attrName>
                                        </p:attrNameLst>
                                      </p:cBhvr>
                                      <p:tavLst>
                                        <p:tav tm="0">
                                          <p:val>
                                            <p:strVal val="ppt_x"/>
                                          </p:val>
                                        </p:tav>
                                        <p:tav tm="100000">
                                          <p:val>
                                            <p:strVal val="ppt_x+0.4+0.05"/>
                                          </p:val>
                                        </p:tav>
                                      </p:tavLst>
                                    </p:anim>
                                    <p:anim calcmode="lin" valueType="num">
                                      <p:cBhvr>
                                        <p:cTn id="48" dur="800" accel="100000">
                                          <p:stCondLst>
                                            <p:cond delay="200"/>
                                          </p:stCondLst>
                                        </p:cTn>
                                        <p:tgtEl>
                                          <p:spTgt spid="57"/>
                                        </p:tgtEl>
                                        <p:attrNameLst>
                                          <p:attrName>ppt_y</p:attrName>
                                        </p:attrNameLst>
                                      </p:cBhvr>
                                      <p:tavLst>
                                        <p:tav tm="0">
                                          <p:val>
                                            <p:strVal val="ppt_y"/>
                                          </p:val>
                                        </p:tav>
                                        <p:tav tm="100000">
                                          <p:val>
                                            <p:strVal val="ppt_y-0.4-0.1"/>
                                          </p:val>
                                        </p:tav>
                                      </p:tavLst>
                                    </p:anim>
                                    <p:set>
                                      <p:cBhvr>
                                        <p:cTn id="49" dur="1" fill="hold">
                                          <p:stCondLst>
                                            <p:cond delay="999"/>
                                          </p:stCondLst>
                                        </p:cTn>
                                        <p:tgtEl>
                                          <p:spTgt spid="5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0" presetClass="exit" presetSubtype="0" fill="hold" grpId="1" nodeType="clickEffect">
                                  <p:stCondLst>
                                    <p:cond delay="0"/>
                                  </p:stCondLst>
                                  <p:childTnLst>
                                    <p:animEffect transition="out" filter="fade">
                                      <p:cBhvr>
                                        <p:cTn id="53" dur="800" accel="100000">
                                          <p:stCondLst>
                                            <p:cond delay="200"/>
                                          </p:stCondLst>
                                        </p:cTn>
                                        <p:tgtEl>
                                          <p:spTgt spid="11"/>
                                        </p:tgtEl>
                                      </p:cBhvr>
                                    </p:animEffect>
                                    <p:anim calcmode="lin" valueType="num">
                                      <p:cBhvr>
                                        <p:cTn id="54" dur="800" accel="100000">
                                          <p:stCondLst>
                                            <p:cond delay="200"/>
                                          </p:stCondLst>
                                        </p:cTn>
                                        <p:tgtEl>
                                          <p:spTgt spid="11"/>
                                        </p:tgtEl>
                                        <p:attrNameLst>
                                          <p:attrName>style.rotation</p:attrName>
                                        </p:attrNameLst>
                                      </p:cBhvr>
                                      <p:tavLst>
                                        <p:tav tm="0">
                                          <p:val>
                                            <p:fltVal val="0"/>
                                          </p:val>
                                        </p:tav>
                                        <p:tav tm="100000">
                                          <p:val>
                                            <p:fltVal val="-90"/>
                                          </p:val>
                                        </p:tav>
                                      </p:tavLst>
                                    </p:anim>
                                    <p:anim calcmode="lin" valueType="num">
                                      <p:cBhvr>
                                        <p:cTn id="55" dur="200" decel="100000"/>
                                        <p:tgtEl>
                                          <p:spTgt spid="11"/>
                                        </p:tgtEl>
                                        <p:attrNameLst>
                                          <p:attrName>ppt_x</p:attrName>
                                        </p:attrNameLst>
                                      </p:cBhvr>
                                      <p:tavLst>
                                        <p:tav tm="0">
                                          <p:val>
                                            <p:strVal val="ppt_x"/>
                                          </p:val>
                                        </p:tav>
                                        <p:tav tm="100000">
                                          <p:val>
                                            <p:strVal val="ppt_x-0.05"/>
                                          </p:val>
                                        </p:tav>
                                      </p:tavLst>
                                    </p:anim>
                                    <p:anim calcmode="lin" valueType="num">
                                      <p:cBhvr>
                                        <p:cTn id="56" dur="200" decel="100000"/>
                                        <p:tgtEl>
                                          <p:spTgt spid="11"/>
                                        </p:tgtEl>
                                        <p:attrNameLst>
                                          <p:attrName>ppt_y</p:attrName>
                                        </p:attrNameLst>
                                      </p:cBhvr>
                                      <p:tavLst>
                                        <p:tav tm="0">
                                          <p:val>
                                            <p:strVal val="ppt_y"/>
                                          </p:val>
                                        </p:tav>
                                        <p:tav tm="100000">
                                          <p:val>
                                            <p:strVal val="ppt_y+0.1"/>
                                          </p:val>
                                        </p:tav>
                                      </p:tavLst>
                                    </p:anim>
                                    <p:anim calcmode="lin" valueType="num">
                                      <p:cBhvr>
                                        <p:cTn id="57" dur="800" accel="100000">
                                          <p:stCondLst>
                                            <p:cond delay="200"/>
                                          </p:stCondLst>
                                        </p:cTn>
                                        <p:tgtEl>
                                          <p:spTgt spid="11"/>
                                        </p:tgtEl>
                                        <p:attrNameLst>
                                          <p:attrName>ppt_x</p:attrName>
                                        </p:attrNameLst>
                                      </p:cBhvr>
                                      <p:tavLst>
                                        <p:tav tm="0">
                                          <p:val>
                                            <p:strVal val="ppt_x"/>
                                          </p:val>
                                        </p:tav>
                                        <p:tav tm="100000">
                                          <p:val>
                                            <p:strVal val="ppt_x+0.4+0.05"/>
                                          </p:val>
                                        </p:tav>
                                      </p:tavLst>
                                    </p:anim>
                                    <p:anim calcmode="lin" valueType="num">
                                      <p:cBhvr>
                                        <p:cTn id="58" dur="800" accel="100000">
                                          <p:stCondLst>
                                            <p:cond delay="200"/>
                                          </p:stCondLst>
                                        </p:cTn>
                                        <p:tgtEl>
                                          <p:spTgt spid="11"/>
                                        </p:tgtEl>
                                        <p:attrNameLst>
                                          <p:attrName>ppt_y</p:attrName>
                                        </p:attrNameLst>
                                      </p:cBhvr>
                                      <p:tavLst>
                                        <p:tav tm="0">
                                          <p:val>
                                            <p:strVal val="ppt_y"/>
                                          </p:val>
                                        </p:tav>
                                        <p:tav tm="100000">
                                          <p:val>
                                            <p:strVal val="ppt_y-0.4-0.1"/>
                                          </p:val>
                                        </p:tav>
                                      </p:tavLst>
                                    </p:anim>
                                    <p:set>
                                      <p:cBhvr>
                                        <p:cTn id="59" dur="1" fill="hold">
                                          <p:stCondLst>
                                            <p:cond delay="9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54"/>
                                        </p:tgtEl>
                                        <p:attrNameLst>
                                          <p:attrName>ppt_w</p:attrName>
                                        </p:attrNameLst>
                                      </p:cBhvr>
                                      <p:tavLst>
                                        <p:tav tm="0">
                                          <p:val>
                                            <p:strVal val="ppt_w"/>
                                          </p:val>
                                        </p:tav>
                                        <p:tav tm="100000">
                                          <p:val>
                                            <p:fltVal val="0"/>
                                          </p:val>
                                        </p:tav>
                                      </p:tavLst>
                                    </p:anim>
                                    <p:anim calcmode="lin" valueType="num">
                                      <p:cBhvr>
                                        <p:cTn id="64" dur="500"/>
                                        <p:tgtEl>
                                          <p:spTgt spid="54"/>
                                        </p:tgtEl>
                                        <p:attrNameLst>
                                          <p:attrName>ppt_h</p:attrName>
                                        </p:attrNameLst>
                                      </p:cBhvr>
                                      <p:tavLst>
                                        <p:tav tm="0">
                                          <p:val>
                                            <p:strVal val="ppt_h"/>
                                          </p:val>
                                        </p:tav>
                                        <p:tav tm="100000">
                                          <p:val>
                                            <p:fltVal val="0"/>
                                          </p:val>
                                        </p:tav>
                                      </p:tavLst>
                                    </p:anim>
                                    <p:animEffect transition="out" filter="fade">
                                      <p:cBhvr>
                                        <p:cTn id="65" dur="500"/>
                                        <p:tgtEl>
                                          <p:spTgt spid="54"/>
                                        </p:tgtEl>
                                      </p:cBhvr>
                                    </p:animEffect>
                                    <p:set>
                                      <p:cBhvr>
                                        <p:cTn id="66" dur="1" fill="hold">
                                          <p:stCondLst>
                                            <p:cond delay="499"/>
                                          </p:stCondLst>
                                        </p:cTn>
                                        <p:tgtEl>
                                          <p:spTgt spid="54"/>
                                        </p:tgtEl>
                                        <p:attrNameLst>
                                          <p:attrName>style.visibility</p:attrName>
                                        </p:attrNameLst>
                                      </p:cBhvr>
                                      <p:to>
                                        <p:strVal val="hidden"/>
                                      </p:to>
                                    </p:set>
                                  </p:childTnLst>
                                </p:cTn>
                              </p:par>
                              <p:par>
                                <p:cTn id="67" presetID="53" presetClass="exit" presetSubtype="32" fill="hold" grpId="2" nodeType="with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Effect transition="out" filter="fade">
                                      <p:cBhvr>
                                        <p:cTn id="70" dur="500"/>
                                        <p:tgtEl>
                                          <p:spTgt spid="57"/>
                                        </p:tgtEl>
                                      </p:cBhvr>
                                    </p:animEffect>
                                    <p:set>
                                      <p:cBhvr>
                                        <p:cTn id="71" dur="1" fill="hold">
                                          <p:stCondLst>
                                            <p:cond delay="499"/>
                                          </p:stCondLst>
                                        </p:cTn>
                                        <p:tgtEl>
                                          <p:spTgt spid="57"/>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58"/>
                                        </p:tgtEl>
                                        <p:attrNameLst>
                                          <p:attrName>ppt_w</p:attrName>
                                        </p:attrNameLst>
                                      </p:cBhvr>
                                      <p:tavLst>
                                        <p:tav tm="0">
                                          <p:val>
                                            <p:strVal val="ppt_w"/>
                                          </p:val>
                                        </p:tav>
                                        <p:tav tm="100000">
                                          <p:val>
                                            <p:fltVal val="0"/>
                                          </p:val>
                                        </p:tav>
                                      </p:tavLst>
                                    </p:anim>
                                    <p:anim calcmode="lin" valueType="num">
                                      <p:cBhvr>
                                        <p:cTn id="74" dur="500"/>
                                        <p:tgtEl>
                                          <p:spTgt spid="58"/>
                                        </p:tgtEl>
                                        <p:attrNameLst>
                                          <p:attrName>ppt_h</p:attrName>
                                        </p:attrNameLst>
                                      </p:cBhvr>
                                      <p:tavLst>
                                        <p:tav tm="0">
                                          <p:val>
                                            <p:strVal val="ppt_h"/>
                                          </p:val>
                                        </p:tav>
                                        <p:tav tm="100000">
                                          <p:val>
                                            <p:fltVal val="0"/>
                                          </p:val>
                                        </p:tav>
                                      </p:tavLst>
                                    </p:anim>
                                    <p:animEffect transition="out" filter="fade">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59"/>
                                        </p:tgtEl>
                                        <p:attrNameLst>
                                          <p:attrName>ppt_w</p:attrName>
                                        </p:attrNameLst>
                                      </p:cBhvr>
                                      <p:tavLst>
                                        <p:tav tm="0">
                                          <p:val>
                                            <p:strVal val="ppt_w"/>
                                          </p:val>
                                        </p:tav>
                                        <p:tav tm="100000">
                                          <p:val>
                                            <p:fltVal val="0"/>
                                          </p:val>
                                        </p:tav>
                                      </p:tavLst>
                                    </p:anim>
                                    <p:anim calcmode="lin" valueType="num">
                                      <p:cBhvr>
                                        <p:cTn id="79" dur="500"/>
                                        <p:tgtEl>
                                          <p:spTgt spid="59"/>
                                        </p:tgtEl>
                                        <p:attrNameLst>
                                          <p:attrName>ppt_h</p:attrName>
                                        </p:attrNameLst>
                                      </p:cBhvr>
                                      <p:tavLst>
                                        <p:tav tm="0">
                                          <p:val>
                                            <p:strVal val="ppt_h"/>
                                          </p:val>
                                        </p:tav>
                                        <p:tav tm="100000">
                                          <p:val>
                                            <p:fltVal val="0"/>
                                          </p:val>
                                        </p:tav>
                                      </p:tavLst>
                                    </p:anim>
                                    <p:animEffect transition="out" filter="fade">
                                      <p:cBhvr>
                                        <p:cTn id="80" dur="500"/>
                                        <p:tgtEl>
                                          <p:spTgt spid="59"/>
                                        </p:tgtEl>
                                      </p:cBhvr>
                                    </p:animEffect>
                                    <p:set>
                                      <p:cBhvr>
                                        <p:cTn id="81" dur="1" fill="hold">
                                          <p:stCondLst>
                                            <p:cond delay="499"/>
                                          </p:stCondLst>
                                        </p:cTn>
                                        <p:tgtEl>
                                          <p:spTgt spid="59"/>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60"/>
                                        </p:tgtEl>
                                        <p:attrNameLst>
                                          <p:attrName>ppt_w</p:attrName>
                                        </p:attrNameLst>
                                      </p:cBhvr>
                                      <p:tavLst>
                                        <p:tav tm="0">
                                          <p:val>
                                            <p:strVal val="ppt_w"/>
                                          </p:val>
                                        </p:tav>
                                        <p:tav tm="100000">
                                          <p:val>
                                            <p:fltVal val="0"/>
                                          </p:val>
                                        </p:tav>
                                      </p:tavLst>
                                    </p:anim>
                                    <p:anim calcmode="lin" valueType="num">
                                      <p:cBhvr>
                                        <p:cTn id="84" dur="500"/>
                                        <p:tgtEl>
                                          <p:spTgt spid="60"/>
                                        </p:tgtEl>
                                        <p:attrNameLst>
                                          <p:attrName>ppt_h</p:attrName>
                                        </p:attrNameLst>
                                      </p:cBhvr>
                                      <p:tavLst>
                                        <p:tav tm="0">
                                          <p:val>
                                            <p:strVal val="ppt_h"/>
                                          </p:val>
                                        </p:tav>
                                        <p:tav tm="100000">
                                          <p:val>
                                            <p:fltVal val="0"/>
                                          </p:val>
                                        </p:tav>
                                      </p:tavLst>
                                    </p:anim>
                                    <p:animEffect transition="out" filter="fade">
                                      <p:cBhvr>
                                        <p:cTn id="85" dur="500"/>
                                        <p:tgtEl>
                                          <p:spTgt spid="60"/>
                                        </p:tgtEl>
                                      </p:cBhvr>
                                    </p:animEffect>
                                    <p:set>
                                      <p:cBhvr>
                                        <p:cTn id="86" dur="1" fill="hold">
                                          <p:stCondLst>
                                            <p:cond delay="499"/>
                                          </p:stCondLst>
                                        </p:cTn>
                                        <p:tgtEl>
                                          <p:spTgt spid="60"/>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61"/>
                                        </p:tgtEl>
                                        <p:attrNameLst>
                                          <p:attrName>ppt_w</p:attrName>
                                        </p:attrNameLst>
                                      </p:cBhvr>
                                      <p:tavLst>
                                        <p:tav tm="0">
                                          <p:val>
                                            <p:strVal val="ppt_w"/>
                                          </p:val>
                                        </p:tav>
                                        <p:tav tm="100000">
                                          <p:val>
                                            <p:fltVal val="0"/>
                                          </p:val>
                                        </p:tav>
                                      </p:tavLst>
                                    </p:anim>
                                    <p:anim calcmode="lin" valueType="num">
                                      <p:cBhvr>
                                        <p:cTn id="89" dur="500"/>
                                        <p:tgtEl>
                                          <p:spTgt spid="61"/>
                                        </p:tgtEl>
                                        <p:attrNameLst>
                                          <p:attrName>ppt_h</p:attrName>
                                        </p:attrNameLst>
                                      </p:cBhvr>
                                      <p:tavLst>
                                        <p:tav tm="0">
                                          <p:val>
                                            <p:strVal val="ppt_h"/>
                                          </p:val>
                                        </p:tav>
                                        <p:tav tm="100000">
                                          <p:val>
                                            <p:fltVal val="0"/>
                                          </p:val>
                                        </p:tav>
                                      </p:tavLst>
                                    </p:anim>
                                    <p:animEffect transition="out" filter="fade">
                                      <p:cBhvr>
                                        <p:cTn id="90" dur="500"/>
                                        <p:tgtEl>
                                          <p:spTgt spid="61"/>
                                        </p:tgtEl>
                                      </p:cBhvr>
                                    </p:animEffect>
                                    <p:set>
                                      <p:cBhvr>
                                        <p:cTn id="91" dur="1" fill="hold">
                                          <p:stCondLst>
                                            <p:cond delay="499"/>
                                          </p:stCondLst>
                                        </p:cTn>
                                        <p:tgtEl>
                                          <p:spTgt spid="61"/>
                                        </p:tgtEl>
                                        <p:attrNameLst>
                                          <p:attrName>style.visibility</p:attrName>
                                        </p:attrNameLst>
                                      </p:cBhvr>
                                      <p:to>
                                        <p:strVal val="hidden"/>
                                      </p:to>
                                    </p:set>
                                  </p:childTnLst>
                                </p:cTn>
                              </p:par>
                              <p:par>
                                <p:cTn id="92" presetID="53" presetClass="exit" presetSubtype="32" fill="hold" grpId="2" nodeType="withEffect">
                                  <p:stCondLst>
                                    <p:cond delay="0"/>
                                  </p:stCondLst>
                                  <p:childTnLst>
                                    <p:anim calcmode="lin" valueType="num">
                                      <p:cBhvr>
                                        <p:cTn id="93" dur="500"/>
                                        <p:tgtEl>
                                          <p:spTgt spid="63"/>
                                        </p:tgtEl>
                                        <p:attrNameLst>
                                          <p:attrName>ppt_w</p:attrName>
                                        </p:attrNameLst>
                                      </p:cBhvr>
                                      <p:tavLst>
                                        <p:tav tm="0">
                                          <p:val>
                                            <p:strVal val="ppt_w"/>
                                          </p:val>
                                        </p:tav>
                                        <p:tav tm="100000">
                                          <p:val>
                                            <p:fltVal val="0"/>
                                          </p:val>
                                        </p:tav>
                                      </p:tavLst>
                                    </p:anim>
                                    <p:anim calcmode="lin" valueType="num">
                                      <p:cBhvr>
                                        <p:cTn id="94" dur="500"/>
                                        <p:tgtEl>
                                          <p:spTgt spid="63"/>
                                        </p:tgtEl>
                                        <p:attrNameLst>
                                          <p:attrName>ppt_h</p:attrName>
                                        </p:attrNameLst>
                                      </p:cBhvr>
                                      <p:tavLst>
                                        <p:tav tm="0">
                                          <p:val>
                                            <p:strVal val="ppt_h"/>
                                          </p:val>
                                        </p:tav>
                                        <p:tav tm="100000">
                                          <p:val>
                                            <p:fltVal val="0"/>
                                          </p:val>
                                        </p:tav>
                                      </p:tavLst>
                                    </p:anim>
                                    <p:animEffect transition="out" filter="fade">
                                      <p:cBhvr>
                                        <p:cTn id="95" dur="500"/>
                                        <p:tgtEl>
                                          <p:spTgt spid="63"/>
                                        </p:tgtEl>
                                      </p:cBhvr>
                                    </p:animEffect>
                                    <p:set>
                                      <p:cBhvr>
                                        <p:cTn id="96" dur="1" fill="hold">
                                          <p:stCondLst>
                                            <p:cond delay="499"/>
                                          </p:stCondLst>
                                        </p:cTn>
                                        <p:tgtEl>
                                          <p:spTgt spid="63"/>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55"/>
                                        </p:tgtEl>
                                        <p:attrNameLst>
                                          <p:attrName>ppt_w</p:attrName>
                                        </p:attrNameLst>
                                      </p:cBhvr>
                                      <p:tavLst>
                                        <p:tav tm="0">
                                          <p:val>
                                            <p:strVal val="ppt_w"/>
                                          </p:val>
                                        </p:tav>
                                        <p:tav tm="100000">
                                          <p:val>
                                            <p:fltVal val="0"/>
                                          </p:val>
                                        </p:tav>
                                      </p:tavLst>
                                    </p:anim>
                                    <p:anim calcmode="lin" valueType="num">
                                      <p:cBhvr>
                                        <p:cTn id="99" dur="500"/>
                                        <p:tgtEl>
                                          <p:spTgt spid="55"/>
                                        </p:tgtEl>
                                        <p:attrNameLst>
                                          <p:attrName>ppt_h</p:attrName>
                                        </p:attrNameLst>
                                      </p:cBhvr>
                                      <p:tavLst>
                                        <p:tav tm="0">
                                          <p:val>
                                            <p:strVal val="ppt_h"/>
                                          </p:val>
                                        </p:tav>
                                        <p:tav tm="100000">
                                          <p:val>
                                            <p:fltVal val="0"/>
                                          </p:val>
                                        </p:tav>
                                      </p:tavLst>
                                    </p:anim>
                                    <p:animEffect transition="out" filter="fade">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1" grpId="0" animBg="1"/>
      <p:bldP spid="11" grpId="1" animBg="1"/>
      <p:bldP spid="54" grpId="0" animBg="1"/>
      <p:bldP spid="54" grpId="1" animBg="1"/>
      <p:bldP spid="55" grpId="0" animBg="1"/>
      <p:bldP spid="57" grpId="0" animBg="1"/>
      <p:bldP spid="57" grpId="1" animBg="1"/>
      <p:bldP spid="57" grpId="2" animBg="1"/>
      <p:bldP spid="58" grpId="0" animBg="1"/>
      <p:bldP spid="58" grpId="1" animBg="1"/>
      <p:bldP spid="59" grpId="0" animBg="1"/>
      <p:bldP spid="59" grpId="1" animBg="1"/>
      <p:bldP spid="60" grpId="0" animBg="1"/>
      <p:bldP spid="60" grpId="1" animBg="1"/>
      <p:bldP spid="61" grpId="0" animBg="1"/>
      <p:bldP spid="61" grpId="1" animBg="1"/>
      <p:bldP spid="6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4" name="Picture 53">
            <a:extLst>
              <a:ext uri="{FF2B5EF4-FFF2-40B4-BE49-F238E27FC236}">
                <a16:creationId xmlns:a16="http://schemas.microsoft.com/office/drawing/2014/main" id="{15202EB6-5C43-97A1-C202-CDEDA76F6E03}"/>
              </a:ext>
            </a:extLst>
          </p:cNvPr>
          <p:cNvPicPr>
            <a:picLocks noChangeAspect="1"/>
          </p:cNvPicPr>
          <p:nvPr/>
        </p:nvPicPr>
        <p:blipFill>
          <a:blip r:embed="rId3"/>
          <a:stretch>
            <a:fillRect/>
          </a:stretch>
        </p:blipFill>
        <p:spPr>
          <a:xfrm>
            <a:off x="1690877" y="205953"/>
            <a:ext cx="6155001" cy="1342075"/>
          </a:xfrm>
          <a:prstGeom prst="rect">
            <a:avLst/>
          </a:prstGeom>
        </p:spPr>
      </p:pic>
      <p:sp>
        <p:nvSpPr>
          <p:cNvPr id="55" name="TextBox 54">
            <a:extLst>
              <a:ext uri="{FF2B5EF4-FFF2-40B4-BE49-F238E27FC236}">
                <a16:creationId xmlns:a16="http://schemas.microsoft.com/office/drawing/2014/main" id="{E2E9B09A-424B-807D-2934-56B6810CE143}"/>
              </a:ext>
            </a:extLst>
          </p:cNvPr>
          <p:cNvSpPr txBox="1"/>
          <p:nvPr/>
        </p:nvSpPr>
        <p:spPr>
          <a:xfrm>
            <a:off x="702307" y="1735916"/>
            <a:ext cx="7902672" cy="919401"/>
          </a:xfrm>
          <a:prstGeom prst="roundRect">
            <a:avLst/>
          </a:prstGeom>
          <a:solidFill>
            <a:schemeClr val="tx2"/>
          </a:solidFill>
          <a:ln w="57150">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Làm</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cho</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một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vật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nát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vụn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bằng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cách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nén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mạnh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và</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xát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nhiều</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lần</a:t>
            </a:r>
            <a:endParaRPr lang="en-US" sz="2400" b="1" dirty="0">
              <a:solidFill>
                <a:schemeClr val="tx1"/>
              </a:solidFill>
              <a:latin typeface="UTM Avo" panose="02040603050506020204" pitchFamily="18" charset="0"/>
              <a:cs typeface="Arial" panose="020B0604020202020204" pitchFamily="34" charset="0"/>
            </a:endParaRPr>
          </a:p>
        </p:txBody>
      </p:sp>
      <p:graphicFrame>
        <p:nvGraphicFramePr>
          <p:cNvPr id="56" name="Table 10">
            <a:extLst>
              <a:ext uri="{FF2B5EF4-FFF2-40B4-BE49-F238E27FC236}">
                <a16:creationId xmlns:a16="http://schemas.microsoft.com/office/drawing/2014/main" id="{79219B47-2542-A99E-DC6C-26E0B08C4AE0}"/>
              </a:ext>
            </a:extLst>
          </p:cNvPr>
          <p:cNvGraphicFramePr>
            <a:graphicFrameLocks noGrp="1"/>
          </p:cNvGraphicFramePr>
          <p:nvPr>
            <p:extLst>
              <p:ext uri="{D42A27DB-BD31-4B8C-83A1-F6EECF244321}">
                <p14:modId xmlns:p14="http://schemas.microsoft.com/office/powerpoint/2010/main" val="3332827405"/>
              </p:ext>
            </p:extLst>
          </p:nvPr>
        </p:nvGraphicFramePr>
        <p:xfrm>
          <a:off x="1298122" y="3049158"/>
          <a:ext cx="6547756" cy="1024812"/>
        </p:xfrm>
        <a:graphic>
          <a:graphicData uri="http://schemas.openxmlformats.org/drawingml/2006/table">
            <a:tbl>
              <a:tblPr firstRow="1" bandRow="1">
                <a:tableStyleId>{3D74C4F4-6E17-4AB7-9096-58AE9129D166}</a:tableStyleId>
              </a:tblPr>
              <a:tblGrid>
                <a:gridCol w="1094015">
                  <a:extLst>
                    <a:ext uri="{9D8B030D-6E8A-4147-A177-3AD203B41FA5}">
                      <a16:colId xmlns:a16="http://schemas.microsoft.com/office/drawing/2014/main" val="3349092218"/>
                    </a:ext>
                  </a:extLst>
                </a:gridCol>
                <a:gridCol w="1020536">
                  <a:extLst>
                    <a:ext uri="{9D8B030D-6E8A-4147-A177-3AD203B41FA5}">
                      <a16:colId xmlns:a16="http://schemas.microsoft.com/office/drawing/2014/main" val="3600940653"/>
                    </a:ext>
                  </a:extLst>
                </a:gridCol>
                <a:gridCol w="1118507">
                  <a:extLst>
                    <a:ext uri="{9D8B030D-6E8A-4147-A177-3AD203B41FA5}">
                      <a16:colId xmlns:a16="http://schemas.microsoft.com/office/drawing/2014/main" val="1492015276"/>
                    </a:ext>
                  </a:extLst>
                </a:gridCol>
                <a:gridCol w="1208314">
                  <a:extLst>
                    <a:ext uri="{9D8B030D-6E8A-4147-A177-3AD203B41FA5}">
                      <a16:colId xmlns:a16="http://schemas.microsoft.com/office/drawing/2014/main" val="2267661820"/>
                    </a:ext>
                  </a:extLst>
                </a:gridCol>
                <a:gridCol w="1094015">
                  <a:extLst>
                    <a:ext uri="{9D8B030D-6E8A-4147-A177-3AD203B41FA5}">
                      <a16:colId xmlns:a16="http://schemas.microsoft.com/office/drawing/2014/main" val="1194553678"/>
                    </a:ext>
                  </a:extLst>
                </a:gridCol>
                <a:gridCol w="1012369">
                  <a:extLst>
                    <a:ext uri="{9D8B030D-6E8A-4147-A177-3AD203B41FA5}">
                      <a16:colId xmlns:a16="http://schemas.microsoft.com/office/drawing/2014/main" val="1564395163"/>
                    </a:ext>
                  </a:extLst>
                </a:gridCol>
              </a:tblGrid>
              <a:tr h="1024812">
                <a:tc>
                  <a:txBody>
                    <a:bodyPr/>
                    <a:lstStyle/>
                    <a:p>
                      <a:pPr algn="ctr"/>
                      <a:r>
                        <a:rPr lang="en-US" sz="4400" b="1">
                          <a:latin typeface="UTM Avo" panose="02040603050506020204" pitchFamily="18" charset="0"/>
                        </a:rPr>
                        <a:t>n</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g</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h</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i</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ề</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n</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786258871"/>
                  </a:ext>
                </a:extLst>
              </a:tr>
            </a:tbl>
          </a:graphicData>
        </a:graphic>
      </p:graphicFrame>
      <p:sp>
        <p:nvSpPr>
          <p:cNvPr id="57" name="Rectangle 56">
            <a:extLst>
              <a:ext uri="{FF2B5EF4-FFF2-40B4-BE49-F238E27FC236}">
                <a16:creationId xmlns:a16="http://schemas.microsoft.com/office/drawing/2014/main" id="{3FF48E36-DBA5-418F-E422-DE231BA684DB}"/>
              </a:ext>
            </a:extLst>
          </p:cNvPr>
          <p:cNvSpPr/>
          <p:nvPr/>
        </p:nvSpPr>
        <p:spPr>
          <a:xfrm>
            <a:off x="1298122" y="3031092"/>
            <a:ext cx="1071772" cy="104287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D5600FC8-194B-1E3A-FAA2-F38B64B7980B}"/>
              </a:ext>
            </a:extLst>
          </p:cNvPr>
          <p:cNvSpPr/>
          <p:nvPr/>
        </p:nvSpPr>
        <p:spPr>
          <a:xfrm>
            <a:off x="2411095" y="3031092"/>
            <a:ext cx="984981" cy="10428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9BA02062-929A-E085-7D41-77B0B37C0BE7}"/>
              </a:ext>
            </a:extLst>
          </p:cNvPr>
          <p:cNvSpPr/>
          <p:nvPr/>
        </p:nvSpPr>
        <p:spPr>
          <a:xfrm>
            <a:off x="3437277" y="3031092"/>
            <a:ext cx="1087515" cy="10428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DE0929E4-0DA7-F021-AF8B-1A45AB436DED}"/>
              </a:ext>
            </a:extLst>
          </p:cNvPr>
          <p:cNvSpPr/>
          <p:nvPr/>
        </p:nvSpPr>
        <p:spPr>
          <a:xfrm>
            <a:off x="5756335" y="3037114"/>
            <a:ext cx="1085851" cy="103685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C9894FE0-8E64-F4A2-0770-9ACA2A9A41F3}"/>
              </a:ext>
            </a:extLst>
          </p:cNvPr>
          <p:cNvSpPr/>
          <p:nvPr/>
        </p:nvSpPr>
        <p:spPr>
          <a:xfrm>
            <a:off x="4565025" y="3040125"/>
            <a:ext cx="1161593" cy="10428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06C8712F-0F4B-AEFB-2B04-48B56B7E387A}"/>
              </a:ext>
            </a:extLst>
          </p:cNvPr>
          <p:cNvSpPr/>
          <p:nvPr/>
        </p:nvSpPr>
        <p:spPr>
          <a:xfrm>
            <a:off x="6871904" y="3025070"/>
            <a:ext cx="1009477" cy="1048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outVertical)">
                                      <p:cBhvr>
                                        <p:cTn id="11" dur="500"/>
                                        <p:tgtEl>
                                          <p:spTgt spid="5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250"/>
                                        <p:tgtEl>
                                          <p:spTgt spid="5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250"/>
                                        <p:tgtEl>
                                          <p:spTgt spid="5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250"/>
                                        <p:tgtEl>
                                          <p:spTgt spid="5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25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250"/>
                                        <p:tgtEl>
                                          <p:spTgt spid="6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barn(inVertical)">
                                      <p:cBhvr>
                                        <p:cTn id="29" dur="2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indefinite"/>
                      </p:stCondLst>
                      <p:childTnLst>
                        <p:par>
                          <p:cTn id="32" fill="hold">
                            <p:stCondLst>
                              <p:cond delay="0"/>
                            </p:stCondLst>
                            <p:childTnLst>
                              <p:par>
                                <p:cTn id="33" presetID="50" presetClass="exit" presetSubtype="0" accel="100000" fill="hold" grpId="1" nodeType="clickEffect">
                                  <p:stCondLst>
                                    <p:cond delay="0"/>
                                  </p:stCondLst>
                                  <p:childTnLst>
                                    <p:anim calcmode="lin" valueType="num">
                                      <p:cBhvr>
                                        <p:cTn id="34" dur="1000"/>
                                        <p:tgtEl>
                                          <p:spTgt spid="58"/>
                                        </p:tgtEl>
                                        <p:attrNameLst>
                                          <p:attrName>ppt_w</p:attrName>
                                        </p:attrNameLst>
                                      </p:cBhvr>
                                      <p:tavLst>
                                        <p:tav tm="0">
                                          <p:val>
                                            <p:strVal val="ppt_w"/>
                                          </p:val>
                                        </p:tav>
                                        <p:tav tm="100000">
                                          <p:val>
                                            <p:strVal val="ppt_w+.3"/>
                                          </p:val>
                                        </p:tav>
                                      </p:tavLst>
                                    </p:anim>
                                    <p:anim calcmode="lin" valueType="num">
                                      <p:cBhvr>
                                        <p:cTn id="35" dur="1000"/>
                                        <p:tgtEl>
                                          <p:spTgt spid="58"/>
                                        </p:tgtEl>
                                        <p:attrNameLst>
                                          <p:attrName>ppt_h</p:attrName>
                                        </p:attrNameLst>
                                      </p:cBhvr>
                                      <p:tavLst>
                                        <p:tav tm="0">
                                          <p:val>
                                            <p:strVal val="ppt_h"/>
                                          </p:val>
                                        </p:tav>
                                        <p:tav tm="100000">
                                          <p:val>
                                            <p:strVal val="ppt_h"/>
                                          </p:val>
                                        </p:tav>
                                      </p:tavLst>
                                    </p:anim>
                                    <p:animEffect transition="out" filter="fade">
                                      <p:cBhvr>
                                        <p:cTn id="36" dur="1000"/>
                                        <p:tgtEl>
                                          <p:spTgt spid="58"/>
                                        </p:tgtEl>
                                      </p:cBhvr>
                                    </p:animEffect>
                                    <p:set>
                                      <p:cBhvr>
                                        <p:cTn id="37"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indefinite"/>
                      </p:stCondLst>
                      <p:childTnLst>
                        <p:par>
                          <p:cTn id="40" fill="hold">
                            <p:stCondLst>
                              <p:cond delay="0"/>
                            </p:stCondLst>
                            <p:childTnLst>
                              <p:par>
                                <p:cTn id="41" presetID="50" presetClass="exit" presetSubtype="0" accel="100000" fill="hold" grpId="1" nodeType="clickEffect">
                                  <p:stCondLst>
                                    <p:cond delay="0"/>
                                  </p:stCondLst>
                                  <p:childTnLst>
                                    <p:anim calcmode="lin" valueType="num">
                                      <p:cBhvr>
                                        <p:cTn id="42" dur="1000"/>
                                        <p:tgtEl>
                                          <p:spTgt spid="57"/>
                                        </p:tgtEl>
                                        <p:attrNameLst>
                                          <p:attrName>ppt_w</p:attrName>
                                        </p:attrNameLst>
                                      </p:cBhvr>
                                      <p:tavLst>
                                        <p:tav tm="0">
                                          <p:val>
                                            <p:strVal val="ppt_w"/>
                                          </p:val>
                                        </p:tav>
                                        <p:tav tm="100000">
                                          <p:val>
                                            <p:strVal val="ppt_w+.3"/>
                                          </p:val>
                                        </p:tav>
                                      </p:tavLst>
                                    </p:anim>
                                    <p:anim calcmode="lin" valueType="num">
                                      <p:cBhvr>
                                        <p:cTn id="43" dur="1000"/>
                                        <p:tgtEl>
                                          <p:spTgt spid="57"/>
                                        </p:tgtEl>
                                        <p:attrNameLst>
                                          <p:attrName>ppt_h</p:attrName>
                                        </p:attrNameLst>
                                      </p:cBhvr>
                                      <p:tavLst>
                                        <p:tav tm="0">
                                          <p:val>
                                            <p:strVal val="ppt_h"/>
                                          </p:val>
                                        </p:tav>
                                        <p:tav tm="100000">
                                          <p:val>
                                            <p:strVal val="ppt_h"/>
                                          </p:val>
                                        </p:tav>
                                      </p:tavLst>
                                    </p:anim>
                                    <p:animEffect transition="out" filter="fade">
                                      <p:cBhvr>
                                        <p:cTn id="44" dur="1000"/>
                                        <p:tgtEl>
                                          <p:spTgt spid="57"/>
                                        </p:tgtEl>
                                      </p:cBhvr>
                                    </p:animEffect>
                                    <p:set>
                                      <p:cBhvr>
                                        <p:cTn id="45"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9"/>
                    </p:tgtEl>
                  </p:cond>
                </p:stCondLst>
                <p:endSync evt="end" delay="0">
                  <p:rtn val="all"/>
                </p:endSync>
                <p:childTnLst>
                  <p:par>
                    <p:cTn id="47" fill="hold">
                      <p:stCondLst>
                        <p:cond delay="0"/>
                      </p:stCondLst>
                      <p:childTnLst>
                        <p:par>
                          <p:cTn id="48" fill="hold">
                            <p:stCondLst>
                              <p:cond delay="0"/>
                            </p:stCondLst>
                            <p:childTnLst>
                              <p:par>
                                <p:cTn id="49" presetID="50" presetClass="exit" presetSubtype="0" accel="100000" fill="hold" grpId="1" nodeType="withEffect">
                                  <p:stCondLst>
                                    <p:cond delay="0"/>
                                  </p:stCondLst>
                                  <p:childTnLst>
                                    <p:anim calcmode="lin" valueType="num">
                                      <p:cBhvr>
                                        <p:cTn id="50" dur="1000"/>
                                        <p:tgtEl>
                                          <p:spTgt spid="59"/>
                                        </p:tgtEl>
                                        <p:attrNameLst>
                                          <p:attrName>ppt_w</p:attrName>
                                        </p:attrNameLst>
                                      </p:cBhvr>
                                      <p:tavLst>
                                        <p:tav tm="0">
                                          <p:val>
                                            <p:strVal val="ppt_w"/>
                                          </p:val>
                                        </p:tav>
                                        <p:tav tm="100000">
                                          <p:val>
                                            <p:strVal val="ppt_w+.3"/>
                                          </p:val>
                                        </p:tav>
                                      </p:tavLst>
                                    </p:anim>
                                    <p:anim calcmode="lin" valueType="num">
                                      <p:cBhvr>
                                        <p:cTn id="51" dur="1000"/>
                                        <p:tgtEl>
                                          <p:spTgt spid="59"/>
                                        </p:tgtEl>
                                        <p:attrNameLst>
                                          <p:attrName>ppt_h</p:attrName>
                                        </p:attrNameLst>
                                      </p:cBhvr>
                                      <p:tavLst>
                                        <p:tav tm="0">
                                          <p:val>
                                            <p:strVal val="ppt_h"/>
                                          </p:val>
                                        </p:tav>
                                        <p:tav tm="100000">
                                          <p:val>
                                            <p:strVal val="ppt_h"/>
                                          </p:val>
                                        </p:tav>
                                      </p:tavLst>
                                    </p:anim>
                                    <p:animEffect transition="out" filter="fade">
                                      <p:cBhvr>
                                        <p:cTn id="52" dur="1000"/>
                                        <p:tgtEl>
                                          <p:spTgt spid="59"/>
                                        </p:tgtEl>
                                      </p:cBhvr>
                                    </p:animEffect>
                                    <p:set>
                                      <p:cBhvr>
                                        <p:cTn id="53"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6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1" nodeType="withEffect">
                                  <p:stCondLst>
                                    <p:cond delay="0"/>
                                  </p:stCondLst>
                                  <p:childTnLst>
                                    <p:anim calcmode="lin" valueType="num">
                                      <p:cBhvr>
                                        <p:cTn id="58" dur="1000"/>
                                        <p:tgtEl>
                                          <p:spTgt spid="65"/>
                                        </p:tgtEl>
                                        <p:attrNameLst>
                                          <p:attrName>ppt_w</p:attrName>
                                        </p:attrNameLst>
                                      </p:cBhvr>
                                      <p:tavLst>
                                        <p:tav tm="0">
                                          <p:val>
                                            <p:strVal val="ppt_w"/>
                                          </p:val>
                                        </p:tav>
                                        <p:tav tm="100000">
                                          <p:val>
                                            <p:strVal val="ppt_w+.3"/>
                                          </p:val>
                                        </p:tav>
                                      </p:tavLst>
                                    </p:anim>
                                    <p:anim calcmode="lin" valueType="num">
                                      <p:cBhvr>
                                        <p:cTn id="59" dur="1000"/>
                                        <p:tgtEl>
                                          <p:spTgt spid="65"/>
                                        </p:tgtEl>
                                        <p:attrNameLst>
                                          <p:attrName>ppt_h</p:attrName>
                                        </p:attrNameLst>
                                      </p:cBhvr>
                                      <p:tavLst>
                                        <p:tav tm="0">
                                          <p:val>
                                            <p:strVal val="ppt_h"/>
                                          </p:val>
                                        </p:tav>
                                        <p:tav tm="100000">
                                          <p:val>
                                            <p:strVal val="ppt_h"/>
                                          </p:val>
                                        </p:tav>
                                      </p:tavLst>
                                    </p:anim>
                                    <p:animEffect transition="out" filter="fade">
                                      <p:cBhvr>
                                        <p:cTn id="60" dur="1000"/>
                                        <p:tgtEl>
                                          <p:spTgt spid="65"/>
                                        </p:tgtEl>
                                      </p:cBhvr>
                                    </p:animEffect>
                                    <p:set>
                                      <p:cBhvr>
                                        <p:cTn id="61"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0"/>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1" nodeType="withEffect">
                                  <p:stCondLst>
                                    <p:cond delay="0"/>
                                  </p:stCondLst>
                                  <p:childTnLst>
                                    <p:anim calcmode="lin" valueType="num">
                                      <p:cBhvr>
                                        <p:cTn id="66" dur="1000"/>
                                        <p:tgtEl>
                                          <p:spTgt spid="60"/>
                                        </p:tgtEl>
                                        <p:attrNameLst>
                                          <p:attrName>ppt_w</p:attrName>
                                        </p:attrNameLst>
                                      </p:cBhvr>
                                      <p:tavLst>
                                        <p:tav tm="0">
                                          <p:val>
                                            <p:strVal val="ppt_w"/>
                                          </p:val>
                                        </p:tav>
                                        <p:tav tm="100000">
                                          <p:val>
                                            <p:strVal val="ppt_w+.3"/>
                                          </p:val>
                                        </p:tav>
                                      </p:tavLst>
                                    </p:anim>
                                    <p:anim calcmode="lin" valueType="num">
                                      <p:cBhvr>
                                        <p:cTn id="67" dur="1000"/>
                                        <p:tgtEl>
                                          <p:spTgt spid="60"/>
                                        </p:tgtEl>
                                        <p:attrNameLst>
                                          <p:attrName>ppt_h</p:attrName>
                                        </p:attrNameLst>
                                      </p:cBhvr>
                                      <p:tavLst>
                                        <p:tav tm="0">
                                          <p:val>
                                            <p:strVal val="ppt_h"/>
                                          </p:val>
                                        </p:tav>
                                        <p:tav tm="100000">
                                          <p:val>
                                            <p:strVal val="ppt_h"/>
                                          </p:val>
                                        </p:tav>
                                      </p:tavLst>
                                    </p:anim>
                                    <p:animEffect transition="out" filter="fade">
                                      <p:cBhvr>
                                        <p:cTn id="68" dur="1000"/>
                                        <p:tgtEl>
                                          <p:spTgt spid="60"/>
                                        </p:tgtEl>
                                      </p:cBhvr>
                                    </p:animEffect>
                                    <p:set>
                                      <p:cBhvr>
                                        <p:cTn id="6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0" restart="whenNotActive" fill="hold" evtFilter="cancelBubble" nodeType="interactiveSeq">
                <p:stCondLst>
                  <p:cond evt="onClick" delay="0">
                    <p:tgtEl>
                      <p:spTgt spid="66"/>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1" nodeType="withEffect">
                                  <p:stCondLst>
                                    <p:cond delay="0"/>
                                  </p:stCondLst>
                                  <p:childTnLst>
                                    <p:anim calcmode="lin" valueType="num">
                                      <p:cBhvr>
                                        <p:cTn id="74" dur="1000"/>
                                        <p:tgtEl>
                                          <p:spTgt spid="66"/>
                                        </p:tgtEl>
                                        <p:attrNameLst>
                                          <p:attrName>ppt_w</p:attrName>
                                        </p:attrNameLst>
                                      </p:cBhvr>
                                      <p:tavLst>
                                        <p:tav tm="0">
                                          <p:val>
                                            <p:strVal val="ppt_w"/>
                                          </p:val>
                                        </p:tav>
                                        <p:tav tm="100000">
                                          <p:val>
                                            <p:strVal val="ppt_w+.3"/>
                                          </p:val>
                                        </p:tav>
                                      </p:tavLst>
                                    </p:anim>
                                    <p:anim calcmode="lin" valueType="num">
                                      <p:cBhvr>
                                        <p:cTn id="75" dur="1000"/>
                                        <p:tgtEl>
                                          <p:spTgt spid="66"/>
                                        </p:tgtEl>
                                        <p:attrNameLst>
                                          <p:attrName>ppt_h</p:attrName>
                                        </p:attrNameLst>
                                      </p:cBhvr>
                                      <p:tavLst>
                                        <p:tav tm="0">
                                          <p:val>
                                            <p:strVal val="ppt_h"/>
                                          </p:val>
                                        </p:tav>
                                        <p:tav tm="100000">
                                          <p:val>
                                            <p:strVal val="ppt_h"/>
                                          </p:val>
                                        </p:tav>
                                      </p:tavLst>
                                    </p:anim>
                                    <p:animEffect transition="out" filter="fade">
                                      <p:cBhvr>
                                        <p:cTn id="76" dur="1000"/>
                                        <p:tgtEl>
                                          <p:spTgt spid="66"/>
                                        </p:tgtEl>
                                      </p:cBhvr>
                                    </p:animEffect>
                                    <p:set>
                                      <p:cBhvr>
                                        <p:cTn id="77"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55" grpId="0" animBg="1"/>
      <p:bldP spid="57" grpId="0" animBg="1"/>
      <p:bldP spid="57" grpId="1" animBg="1"/>
      <p:bldP spid="58" grpId="0" animBg="1"/>
      <p:bldP spid="58" grpId="1" animBg="1"/>
      <p:bldP spid="59" grpId="0" animBg="1"/>
      <p:bldP spid="59" grpId="1" animBg="1"/>
      <p:bldP spid="60" grpId="0" animBg="1"/>
      <p:bldP spid="60" grpId="1" animBg="1"/>
      <p:bldP spid="65" grpId="0" animBg="1"/>
      <p:bldP spid="65" grpId="1" animBg="1"/>
      <p:bldP spid="66" grpId="0" animBg="1"/>
      <p:bldP spid="6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20" name="Picture 19">
            <a:extLst>
              <a:ext uri="{FF2B5EF4-FFF2-40B4-BE49-F238E27FC236}">
                <a16:creationId xmlns:a16="http://schemas.microsoft.com/office/drawing/2014/main" id="{24702862-4784-A5B1-30B2-911AABB9848D}"/>
              </a:ext>
            </a:extLst>
          </p:cNvPr>
          <p:cNvPicPr>
            <a:picLocks noChangeAspect="1"/>
          </p:cNvPicPr>
          <p:nvPr/>
        </p:nvPicPr>
        <p:blipFill>
          <a:blip r:embed="rId3"/>
          <a:stretch>
            <a:fillRect/>
          </a:stretch>
        </p:blipFill>
        <p:spPr>
          <a:xfrm>
            <a:off x="1527112" y="1"/>
            <a:ext cx="6216427" cy="1359688"/>
          </a:xfrm>
          <a:prstGeom prst="rect">
            <a:avLst/>
          </a:prstGeom>
        </p:spPr>
      </p:pic>
      <p:sp>
        <p:nvSpPr>
          <p:cNvPr id="25" name="TextBox 24">
            <a:extLst>
              <a:ext uri="{FF2B5EF4-FFF2-40B4-BE49-F238E27FC236}">
                <a16:creationId xmlns:a16="http://schemas.microsoft.com/office/drawing/2014/main" id="{30067489-0F29-78F1-7D7B-AF8DA07B8F2C}"/>
              </a:ext>
            </a:extLst>
          </p:cNvPr>
          <p:cNvSpPr txBox="1"/>
          <p:nvPr/>
        </p:nvSpPr>
        <p:spPr>
          <a:xfrm>
            <a:off x="244657" y="1698825"/>
            <a:ext cx="8690773" cy="919401"/>
          </a:xfrm>
          <a:prstGeom prst="roundRect">
            <a:avLst/>
          </a:prstGeom>
          <a:solidFill>
            <a:srgbClr val="FFC000"/>
          </a:solidFill>
          <a:ln w="57150">
            <a:solidFill>
              <a:srgbClr val="002060"/>
            </a:solidFill>
            <a:prstDash val="sysDot"/>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solidFill>
                  <a:schemeClr val="tx1"/>
                </a:solidFill>
                <a:latin typeface="UTM Avo" panose="02040603050506020204" pitchFamily="18" charset="0"/>
                <a:cs typeface="Arial" panose="020B0604020202020204" pitchFamily="34" charset="0"/>
              </a:rPr>
              <a:t>Nâng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và</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chuyển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vật</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nặng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bằng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sức</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của</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hai</a:t>
            </a:r>
            <a:r>
              <a:rPr lang="en-US" sz="2400" b="1" dirty="0">
                <a:solidFill>
                  <a:schemeClr val="tx1"/>
                </a:solidFill>
                <a:latin typeface="UTM Avo" panose="02040603050506020204" pitchFamily="18" charset="0"/>
                <a:cs typeface="Arial" panose="020B0604020202020204" pitchFamily="34" charset="0"/>
              </a:rPr>
              <a:t> </a:t>
            </a:r>
            <a:r>
              <a:rPr lang="en-US" sz="2400" b="1" err="1">
                <a:solidFill>
                  <a:schemeClr val="tx1"/>
                </a:solidFill>
                <a:latin typeface="UTM Avo" panose="02040603050506020204" pitchFamily="18" charset="0"/>
                <a:cs typeface="Arial" panose="020B0604020202020204" pitchFamily="34" charset="0"/>
              </a:rPr>
              <a:t>tay</a:t>
            </a:r>
            <a:r>
              <a:rPr lang="en-US" sz="2400" b="1">
                <a:solidFill>
                  <a:schemeClr val="tx1"/>
                </a:solidFill>
                <a:latin typeface="UTM Avo" panose="02040603050506020204" pitchFamily="18" charset="0"/>
                <a:cs typeface="Arial" panose="020B0604020202020204" pitchFamily="34" charset="0"/>
              </a:rPr>
              <a:t> </a:t>
            </a:r>
          </a:p>
          <a:p>
            <a:pPr algn="ctr"/>
            <a:r>
              <a:rPr lang="en-US" sz="2400" b="1">
                <a:solidFill>
                  <a:schemeClr val="tx1"/>
                </a:solidFill>
                <a:latin typeface="UTM Avo" panose="02040603050506020204" pitchFamily="18" charset="0"/>
                <a:cs typeface="Arial" panose="020B0604020202020204" pitchFamily="34" charset="0"/>
              </a:rPr>
              <a:t>hay </a:t>
            </a:r>
            <a:r>
              <a:rPr lang="en-US" sz="2400" b="1" dirty="0" err="1">
                <a:solidFill>
                  <a:schemeClr val="tx1"/>
                </a:solidFill>
                <a:latin typeface="UTM Avo" panose="02040603050506020204" pitchFamily="18" charset="0"/>
                <a:cs typeface="Arial" panose="020B0604020202020204" pitchFamily="34" charset="0"/>
              </a:rPr>
              <a:t>nhiều</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người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hợp</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lại</a:t>
            </a:r>
            <a:endParaRPr lang="en-US" sz="2400" b="1" dirty="0">
              <a:solidFill>
                <a:schemeClr val="tx1"/>
              </a:solidFill>
              <a:latin typeface="UTM Avo" panose="02040603050506020204" pitchFamily="18" charset="0"/>
              <a:cs typeface="Arial" panose="020B0604020202020204" pitchFamily="34" charset="0"/>
            </a:endParaRPr>
          </a:p>
        </p:txBody>
      </p:sp>
      <p:graphicFrame>
        <p:nvGraphicFramePr>
          <p:cNvPr id="26" name="Table 10">
            <a:extLst>
              <a:ext uri="{FF2B5EF4-FFF2-40B4-BE49-F238E27FC236}">
                <a16:creationId xmlns:a16="http://schemas.microsoft.com/office/drawing/2014/main" id="{FE4A7B7B-EB73-A9A1-E06B-E9C648EC01E9}"/>
              </a:ext>
            </a:extLst>
          </p:cNvPr>
          <p:cNvGraphicFramePr>
            <a:graphicFrameLocks noGrp="1"/>
          </p:cNvGraphicFramePr>
          <p:nvPr>
            <p:extLst>
              <p:ext uri="{D42A27DB-BD31-4B8C-83A1-F6EECF244321}">
                <p14:modId xmlns:p14="http://schemas.microsoft.com/office/powerpoint/2010/main" val="1180958844"/>
              </p:ext>
            </p:extLst>
          </p:nvPr>
        </p:nvGraphicFramePr>
        <p:xfrm>
          <a:off x="1330779" y="3016501"/>
          <a:ext cx="6547756" cy="1024812"/>
        </p:xfrm>
        <a:graphic>
          <a:graphicData uri="http://schemas.openxmlformats.org/drawingml/2006/table">
            <a:tbl>
              <a:tblPr firstRow="1" bandRow="1">
                <a:tableStyleId>{3D74C4F4-6E17-4AB7-9096-58AE9129D166}</a:tableStyleId>
              </a:tblPr>
              <a:tblGrid>
                <a:gridCol w="1094015">
                  <a:extLst>
                    <a:ext uri="{9D8B030D-6E8A-4147-A177-3AD203B41FA5}">
                      <a16:colId xmlns:a16="http://schemas.microsoft.com/office/drawing/2014/main" val="3349092218"/>
                    </a:ext>
                  </a:extLst>
                </a:gridCol>
                <a:gridCol w="1020536">
                  <a:extLst>
                    <a:ext uri="{9D8B030D-6E8A-4147-A177-3AD203B41FA5}">
                      <a16:colId xmlns:a16="http://schemas.microsoft.com/office/drawing/2014/main" val="3600940653"/>
                    </a:ext>
                  </a:extLst>
                </a:gridCol>
                <a:gridCol w="1118507">
                  <a:extLst>
                    <a:ext uri="{9D8B030D-6E8A-4147-A177-3AD203B41FA5}">
                      <a16:colId xmlns:a16="http://schemas.microsoft.com/office/drawing/2014/main" val="1492015276"/>
                    </a:ext>
                  </a:extLst>
                </a:gridCol>
                <a:gridCol w="1208314">
                  <a:extLst>
                    <a:ext uri="{9D8B030D-6E8A-4147-A177-3AD203B41FA5}">
                      <a16:colId xmlns:a16="http://schemas.microsoft.com/office/drawing/2014/main" val="2267661820"/>
                    </a:ext>
                  </a:extLst>
                </a:gridCol>
                <a:gridCol w="1094015">
                  <a:extLst>
                    <a:ext uri="{9D8B030D-6E8A-4147-A177-3AD203B41FA5}">
                      <a16:colId xmlns:a16="http://schemas.microsoft.com/office/drawing/2014/main" val="1194553678"/>
                    </a:ext>
                  </a:extLst>
                </a:gridCol>
                <a:gridCol w="1012369">
                  <a:extLst>
                    <a:ext uri="{9D8B030D-6E8A-4147-A177-3AD203B41FA5}">
                      <a16:colId xmlns:a16="http://schemas.microsoft.com/office/drawing/2014/main" val="1564395163"/>
                    </a:ext>
                  </a:extLst>
                </a:gridCol>
              </a:tblGrid>
              <a:tr h="1024812">
                <a:tc>
                  <a:txBody>
                    <a:bodyPr/>
                    <a:lstStyle/>
                    <a:p>
                      <a:pPr algn="ctr"/>
                      <a:r>
                        <a:rPr lang="en-US" sz="4400" b="1">
                          <a:latin typeface="UTM Avo" panose="02040603050506020204" pitchFamily="18" charset="0"/>
                        </a:rPr>
                        <a:t>k</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h</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i</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ê</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n</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4400" b="1">
                          <a:latin typeface="UTM Avo" panose="02040603050506020204" pitchFamily="18" charset="0"/>
                        </a:rPr>
                        <a:t>g</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3786258871"/>
                  </a:ext>
                </a:extLst>
              </a:tr>
            </a:tbl>
          </a:graphicData>
        </a:graphic>
      </p:graphicFrame>
      <p:sp>
        <p:nvSpPr>
          <p:cNvPr id="27" name="Rectangle 26">
            <a:extLst>
              <a:ext uri="{FF2B5EF4-FFF2-40B4-BE49-F238E27FC236}">
                <a16:creationId xmlns:a16="http://schemas.microsoft.com/office/drawing/2014/main" id="{6C8128FB-BCFD-2A13-3DB8-53BE85681A9C}"/>
              </a:ext>
            </a:extLst>
          </p:cNvPr>
          <p:cNvSpPr/>
          <p:nvPr/>
        </p:nvSpPr>
        <p:spPr>
          <a:xfrm>
            <a:off x="1304238" y="2998434"/>
            <a:ext cx="1071772" cy="1051911"/>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634B1DBC-C4FD-9222-5097-B40E4EFB30FD}"/>
              </a:ext>
            </a:extLst>
          </p:cNvPr>
          <p:cNvSpPr/>
          <p:nvPr/>
        </p:nvSpPr>
        <p:spPr>
          <a:xfrm>
            <a:off x="2406203" y="2998435"/>
            <a:ext cx="1068007" cy="1060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08ED9170-61EC-2763-387F-43570C97B4B5}"/>
              </a:ext>
            </a:extLst>
          </p:cNvPr>
          <p:cNvSpPr/>
          <p:nvPr/>
        </p:nvSpPr>
        <p:spPr>
          <a:xfrm>
            <a:off x="3474210" y="2992413"/>
            <a:ext cx="1087515" cy="10579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829D2998-FE87-AC41-548A-6CF461DD392D}"/>
              </a:ext>
            </a:extLst>
          </p:cNvPr>
          <p:cNvSpPr/>
          <p:nvPr/>
        </p:nvSpPr>
        <p:spPr>
          <a:xfrm>
            <a:off x="5788188" y="2996293"/>
            <a:ext cx="1085851" cy="106308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0A220607-FCDE-E370-5769-D19C175A466A}"/>
              </a:ext>
            </a:extLst>
          </p:cNvPr>
          <p:cNvSpPr/>
          <p:nvPr/>
        </p:nvSpPr>
        <p:spPr>
          <a:xfrm>
            <a:off x="4590044" y="2978952"/>
            <a:ext cx="1169824" cy="10804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0CEBC48C-A375-F83A-61C5-666C092149E5}"/>
              </a:ext>
            </a:extLst>
          </p:cNvPr>
          <p:cNvSpPr/>
          <p:nvPr/>
        </p:nvSpPr>
        <p:spPr>
          <a:xfrm>
            <a:off x="6895599" y="2984974"/>
            <a:ext cx="1009477" cy="10804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25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25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25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25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25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1" nodeType="clickEffect">
                                  <p:stCondLst>
                                    <p:cond delay="0"/>
                                  </p:stCondLst>
                                  <p:childTnLst>
                                    <p:anim calcmode="lin" valueType="num">
                                      <p:cBhvr>
                                        <p:cTn id="30" dur="1000"/>
                                        <p:tgtEl>
                                          <p:spTgt spid="28"/>
                                        </p:tgtEl>
                                        <p:attrNameLst>
                                          <p:attrName>ppt_w</p:attrName>
                                        </p:attrNameLst>
                                      </p:cBhvr>
                                      <p:tavLst>
                                        <p:tav tm="0">
                                          <p:val>
                                            <p:strVal val="ppt_w"/>
                                          </p:val>
                                        </p:tav>
                                        <p:tav tm="100000">
                                          <p:val>
                                            <p:strVal val="ppt_w+.3"/>
                                          </p:val>
                                        </p:tav>
                                      </p:tavLst>
                                    </p:anim>
                                    <p:anim calcmode="lin" valueType="num">
                                      <p:cBhvr>
                                        <p:cTn id="31" dur="1000"/>
                                        <p:tgtEl>
                                          <p:spTgt spid="28"/>
                                        </p:tgtEl>
                                        <p:attrNameLst>
                                          <p:attrName>ppt_h</p:attrName>
                                        </p:attrNameLst>
                                      </p:cBhvr>
                                      <p:tavLst>
                                        <p:tav tm="0">
                                          <p:val>
                                            <p:strVal val="ppt_h"/>
                                          </p:val>
                                        </p:tav>
                                        <p:tav tm="100000">
                                          <p:val>
                                            <p:strVal val="ppt_h"/>
                                          </p:val>
                                        </p:tav>
                                      </p:tavLst>
                                    </p:anim>
                                    <p:animEffect transition="out" filter="fade">
                                      <p:cBhvr>
                                        <p:cTn id="32" dur="1000"/>
                                        <p:tgtEl>
                                          <p:spTgt spid="28"/>
                                        </p:tgtEl>
                                      </p:cBhvr>
                                    </p:animEffect>
                                    <p:set>
                                      <p:cBhvr>
                                        <p:cTn id="3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1" nodeType="clickEffect">
                                  <p:stCondLst>
                                    <p:cond delay="0"/>
                                  </p:stCondLst>
                                  <p:childTnLst>
                                    <p:anim calcmode="lin" valueType="num">
                                      <p:cBhvr>
                                        <p:cTn id="38" dur="1000"/>
                                        <p:tgtEl>
                                          <p:spTgt spid="27"/>
                                        </p:tgtEl>
                                        <p:attrNameLst>
                                          <p:attrName>ppt_w</p:attrName>
                                        </p:attrNameLst>
                                      </p:cBhvr>
                                      <p:tavLst>
                                        <p:tav tm="0">
                                          <p:val>
                                            <p:strVal val="ppt_w"/>
                                          </p:val>
                                        </p:tav>
                                        <p:tav tm="100000">
                                          <p:val>
                                            <p:strVal val="ppt_w+.3"/>
                                          </p:val>
                                        </p:tav>
                                      </p:tavLst>
                                    </p:anim>
                                    <p:anim calcmode="lin" valueType="num">
                                      <p:cBhvr>
                                        <p:cTn id="39" dur="1000"/>
                                        <p:tgtEl>
                                          <p:spTgt spid="27"/>
                                        </p:tgtEl>
                                        <p:attrNameLst>
                                          <p:attrName>ppt_h</p:attrName>
                                        </p:attrNameLst>
                                      </p:cBhvr>
                                      <p:tavLst>
                                        <p:tav tm="0">
                                          <p:val>
                                            <p:strVal val="ppt_h"/>
                                          </p:val>
                                        </p:tav>
                                        <p:tav tm="100000">
                                          <p:val>
                                            <p:strVal val="ppt_h"/>
                                          </p:val>
                                        </p:tav>
                                      </p:tavLst>
                                    </p:anim>
                                    <p:animEffect transition="out" filter="fade">
                                      <p:cBhvr>
                                        <p:cTn id="40" dur="1000"/>
                                        <p:tgtEl>
                                          <p:spTgt spid="27"/>
                                        </p:tgtEl>
                                      </p:cBhvr>
                                    </p:animEffect>
                                    <p:set>
                                      <p:cBhvr>
                                        <p:cTn id="4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1" nodeType="withEffect">
                                  <p:stCondLst>
                                    <p:cond delay="0"/>
                                  </p:stCondLst>
                                  <p:childTnLst>
                                    <p:anim calcmode="lin" valueType="num">
                                      <p:cBhvr>
                                        <p:cTn id="46" dur="1000"/>
                                        <p:tgtEl>
                                          <p:spTgt spid="29"/>
                                        </p:tgtEl>
                                        <p:attrNameLst>
                                          <p:attrName>ppt_w</p:attrName>
                                        </p:attrNameLst>
                                      </p:cBhvr>
                                      <p:tavLst>
                                        <p:tav tm="0">
                                          <p:val>
                                            <p:strVal val="ppt_w"/>
                                          </p:val>
                                        </p:tav>
                                        <p:tav tm="100000">
                                          <p:val>
                                            <p:strVal val="ppt_w+.3"/>
                                          </p:val>
                                        </p:tav>
                                      </p:tavLst>
                                    </p:anim>
                                    <p:anim calcmode="lin" valueType="num">
                                      <p:cBhvr>
                                        <p:cTn id="47" dur="1000"/>
                                        <p:tgtEl>
                                          <p:spTgt spid="29"/>
                                        </p:tgtEl>
                                        <p:attrNameLst>
                                          <p:attrName>ppt_h</p:attrName>
                                        </p:attrNameLst>
                                      </p:cBhvr>
                                      <p:tavLst>
                                        <p:tav tm="0">
                                          <p:val>
                                            <p:strVal val="ppt_h"/>
                                          </p:val>
                                        </p:tav>
                                        <p:tav tm="100000">
                                          <p:val>
                                            <p:strVal val="ppt_h"/>
                                          </p:val>
                                        </p:tav>
                                      </p:tavLst>
                                    </p:anim>
                                    <p:animEffect transition="out" filter="fade">
                                      <p:cBhvr>
                                        <p:cTn id="48" dur="1000"/>
                                        <p:tgtEl>
                                          <p:spTgt spid="29"/>
                                        </p:tgtEl>
                                      </p:cBhvr>
                                    </p:animEffect>
                                    <p:set>
                                      <p:cBhvr>
                                        <p:cTn id="49"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1" nodeType="withEffect">
                                  <p:stCondLst>
                                    <p:cond delay="0"/>
                                  </p:stCondLst>
                                  <p:childTnLst>
                                    <p:anim calcmode="lin" valueType="num">
                                      <p:cBhvr>
                                        <p:cTn id="54" dur="1000"/>
                                        <p:tgtEl>
                                          <p:spTgt spid="31"/>
                                        </p:tgtEl>
                                        <p:attrNameLst>
                                          <p:attrName>ppt_w</p:attrName>
                                        </p:attrNameLst>
                                      </p:cBhvr>
                                      <p:tavLst>
                                        <p:tav tm="0">
                                          <p:val>
                                            <p:strVal val="ppt_w"/>
                                          </p:val>
                                        </p:tav>
                                        <p:tav tm="100000">
                                          <p:val>
                                            <p:strVal val="ppt_w+.3"/>
                                          </p:val>
                                        </p:tav>
                                      </p:tavLst>
                                    </p:anim>
                                    <p:anim calcmode="lin" valueType="num">
                                      <p:cBhvr>
                                        <p:cTn id="55" dur="1000"/>
                                        <p:tgtEl>
                                          <p:spTgt spid="31"/>
                                        </p:tgtEl>
                                        <p:attrNameLst>
                                          <p:attrName>ppt_h</p:attrName>
                                        </p:attrNameLst>
                                      </p:cBhvr>
                                      <p:tavLst>
                                        <p:tav tm="0">
                                          <p:val>
                                            <p:strVal val="ppt_h"/>
                                          </p:val>
                                        </p:tav>
                                        <p:tav tm="100000">
                                          <p:val>
                                            <p:strVal val="ppt_h"/>
                                          </p:val>
                                        </p:tav>
                                      </p:tavLst>
                                    </p:anim>
                                    <p:animEffect transition="out" filter="fade">
                                      <p:cBhvr>
                                        <p:cTn id="56" dur="1000"/>
                                        <p:tgtEl>
                                          <p:spTgt spid="31"/>
                                        </p:tgtEl>
                                      </p:cBhvr>
                                    </p:animEffect>
                                    <p:set>
                                      <p:cBhvr>
                                        <p:cTn id="57"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1" nodeType="withEffect">
                                  <p:stCondLst>
                                    <p:cond delay="0"/>
                                  </p:stCondLst>
                                  <p:childTnLst>
                                    <p:anim calcmode="lin" valueType="num">
                                      <p:cBhvr>
                                        <p:cTn id="62" dur="1000"/>
                                        <p:tgtEl>
                                          <p:spTgt spid="30"/>
                                        </p:tgtEl>
                                        <p:attrNameLst>
                                          <p:attrName>ppt_w</p:attrName>
                                        </p:attrNameLst>
                                      </p:cBhvr>
                                      <p:tavLst>
                                        <p:tav tm="0">
                                          <p:val>
                                            <p:strVal val="ppt_w"/>
                                          </p:val>
                                        </p:tav>
                                        <p:tav tm="100000">
                                          <p:val>
                                            <p:strVal val="ppt_w+.3"/>
                                          </p:val>
                                        </p:tav>
                                      </p:tavLst>
                                    </p:anim>
                                    <p:anim calcmode="lin" valueType="num">
                                      <p:cBhvr>
                                        <p:cTn id="63" dur="1000"/>
                                        <p:tgtEl>
                                          <p:spTgt spid="30"/>
                                        </p:tgtEl>
                                        <p:attrNameLst>
                                          <p:attrName>ppt_h</p:attrName>
                                        </p:attrNameLst>
                                      </p:cBhvr>
                                      <p:tavLst>
                                        <p:tav tm="0">
                                          <p:val>
                                            <p:strVal val="ppt_h"/>
                                          </p:val>
                                        </p:tav>
                                        <p:tav tm="100000">
                                          <p:val>
                                            <p:strVal val="ppt_h"/>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50" presetClass="exit" presetSubtype="0" accel="100000" fill="hold" grpId="1" nodeType="withEffect">
                                  <p:stCondLst>
                                    <p:cond delay="0"/>
                                  </p:stCondLst>
                                  <p:childTnLst>
                                    <p:anim calcmode="lin" valueType="num">
                                      <p:cBhvr>
                                        <p:cTn id="70" dur="1000"/>
                                        <p:tgtEl>
                                          <p:spTgt spid="32"/>
                                        </p:tgtEl>
                                        <p:attrNameLst>
                                          <p:attrName>ppt_w</p:attrName>
                                        </p:attrNameLst>
                                      </p:cBhvr>
                                      <p:tavLst>
                                        <p:tav tm="0">
                                          <p:val>
                                            <p:strVal val="ppt_w"/>
                                          </p:val>
                                        </p:tav>
                                        <p:tav tm="100000">
                                          <p:val>
                                            <p:strVal val="ppt_w+.3"/>
                                          </p:val>
                                        </p:tav>
                                      </p:tavLst>
                                    </p:anim>
                                    <p:anim calcmode="lin" valueType="num">
                                      <p:cBhvr>
                                        <p:cTn id="71" dur="1000"/>
                                        <p:tgtEl>
                                          <p:spTgt spid="32"/>
                                        </p:tgtEl>
                                        <p:attrNameLst>
                                          <p:attrName>ppt_h</p:attrName>
                                        </p:attrNameLst>
                                      </p:cBhvr>
                                      <p:tavLst>
                                        <p:tav tm="0">
                                          <p:val>
                                            <p:strVal val="ppt_h"/>
                                          </p:val>
                                        </p:tav>
                                        <p:tav tm="100000">
                                          <p:val>
                                            <p:strVal val="ppt_h"/>
                                          </p:val>
                                        </p:tav>
                                      </p:tavLst>
                                    </p:anim>
                                    <p:animEffect transition="out" filter="fade">
                                      <p:cBhvr>
                                        <p:cTn id="72" dur="1000"/>
                                        <p:tgtEl>
                                          <p:spTgt spid="32"/>
                                        </p:tgtEl>
                                      </p:cBhvr>
                                    </p:animEffect>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FD181333-ACCE-8097-8F74-39387F2A9DAA}"/>
              </a:ext>
            </a:extLst>
          </p:cNvPr>
          <p:cNvSpPr/>
          <p:nvPr/>
        </p:nvSpPr>
        <p:spPr>
          <a:xfrm>
            <a:off x="220436" y="874111"/>
            <a:ext cx="8743942" cy="4203833"/>
          </a:xfrm>
          <a:prstGeom prst="roundRect">
            <a:avLst/>
          </a:prstGeom>
          <a:solidFill>
            <a:schemeClr val="accent1">
              <a:alpha val="48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Google Shape;348;p30"/>
          <p:cNvSpPr txBox="1">
            <a:spLocks noGrp="1"/>
          </p:cNvSpPr>
          <p:nvPr>
            <p:ph type="title" idx="5"/>
          </p:nvPr>
        </p:nvSpPr>
        <p:spPr>
          <a:xfrm>
            <a:off x="6900733" y="2141182"/>
            <a:ext cx="1349700" cy="10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C00000"/>
                </a:solidFill>
              </a:rPr>
              <a:t>02</a:t>
            </a:r>
            <a:endParaRPr>
              <a:solidFill>
                <a:srgbClr val="C00000"/>
              </a:solidFill>
            </a:endParaRPr>
          </a:p>
        </p:txBody>
      </p:sp>
      <p:sp>
        <p:nvSpPr>
          <p:cNvPr id="349" name="Google Shape;349;p30"/>
          <p:cNvSpPr txBox="1">
            <a:spLocks noGrp="1"/>
          </p:cNvSpPr>
          <p:nvPr>
            <p:ph type="subTitle" idx="1"/>
          </p:nvPr>
        </p:nvSpPr>
        <p:spPr>
          <a:xfrm>
            <a:off x="1735957" y="982118"/>
            <a:ext cx="6844907" cy="1493067"/>
          </a:xfrm>
          <a:prstGeom prst="rect">
            <a:avLst/>
          </a:prstGeom>
        </p:spPr>
        <p:txBody>
          <a:bodyPr spcFirstLastPara="1" wrap="square" lIns="91425" tIns="91425" rIns="91425" bIns="91425" anchor="t" anchorCtr="0">
            <a:noAutofit/>
          </a:bodyPr>
          <a:lstStyle/>
          <a:p>
            <a:pPr algn="just"/>
            <a:r>
              <a:rPr lang="nl-NL" sz="2000" b="1">
                <a:solidFill>
                  <a:srgbClr val="000000"/>
                </a:solidFill>
                <a:effectLst/>
                <a:latin typeface="Cambria" panose="02040503050406030204" pitchFamily="18" charset="0"/>
                <a:ea typeface="Cambria" panose="02040503050406030204" pitchFamily="18" charset="0"/>
              </a:rPr>
              <a:t>- HS nghe - viết và trình bày bài chính tả sạch sẽ từ "Ngày mai các em có quyền ....nông trường to lớn, vui tươi" . Hiểu nội dung đoạn viết.</a:t>
            </a:r>
            <a:endParaRPr lang="en-US" sz="2000" b="1">
              <a:effectLst/>
              <a:latin typeface="Cambria" panose="02040503050406030204" pitchFamily="18" charset="0"/>
              <a:ea typeface="Cambria" panose="02040503050406030204" pitchFamily="18" charset="0"/>
            </a:endParaRPr>
          </a:p>
          <a:p>
            <a:pPr algn="just"/>
            <a:r>
              <a:rPr lang="nl-NL" sz="2000" b="1">
                <a:solidFill>
                  <a:srgbClr val="000000"/>
                </a:solidFill>
                <a:effectLst/>
                <a:latin typeface="Cambria" panose="02040503050406030204" pitchFamily="18" charset="0"/>
                <a:ea typeface="Cambria" panose="02040503050406030204" pitchFamily="18" charset="0"/>
              </a:rPr>
              <a:t>- </a:t>
            </a:r>
            <a:r>
              <a:rPr lang="en-US" sz="2000" b="1">
                <a:solidFill>
                  <a:srgbClr val="000000"/>
                </a:solidFill>
                <a:effectLst/>
                <a:latin typeface="Cambria" panose="02040503050406030204" pitchFamily="18" charset="0"/>
                <a:ea typeface="Cambria" panose="02040503050406030204" pitchFamily="18" charset="0"/>
              </a:rPr>
              <a:t>Làm đúng BT(2) a, (3)a phân biệt r/d/gi</a:t>
            </a:r>
            <a:endParaRPr lang="en-US" sz="2000" b="1">
              <a:effectLst/>
              <a:latin typeface="Cambria" panose="02040503050406030204" pitchFamily="18" charset="0"/>
              <a:ea typeface="Cambria" panose="02040503050406030204" pitchFamily="18" charset="0"/>
            </a:endParaRPr>
          </a:p>
        </p:txBody>
      </p:sp>
      <p:sp>
        <p:nvSpPr>
          <p:cNvPr id="351" name="Google Shape;351;p30"/>
          <p:cNvSpPr txBox="1">
            <a:spLocks noGrp="1"/>
          </p:cNvSpPr>
          <p:nvPr>
            <p:ph type="title" idx="2"/>
          </p:nvPr>
        </p:nvSpPr>
        <p:spPr>
          <a:xfrm>
            <a:off x="504789" y="875798"/>
            <a:ext cx="1349700" cy="10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52" name="Google Shape;352;p30"/>
          <p:cNvSpPr txBox="1">
            <a:spLocks noGrp="1"/>
          </p:cNvSpPr>
          <p:nvPr>
            <p:ph type="title" idx="8"/>
          </p:nvPr>
        </p:nvSpPr>
        <p:spPr>
          <a:xfrm>
            <a:off x="911775" y="3334041"/>
            <a:ext cx="1349700" cy="10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2060"/>
                </a:solidFill>
              </a:rPr>
              <a:t>03</a:t>
            </a:r>
            <a:endParaRPr>
              <a:solidFill>
                <a:srgbClr val="002060"/>
              </a:solidFill>
            </a:endParaRPr>
          </a:p>
        </p:txBody>
      </p:sp>
      <p:sp>
        <p:nvSpPr>
          <p:cNvPr id="21" name="Google Shape;334;p29">
            <a:extLst>
              <a:ext uri="{FF2B5EF4-FFF2-40B4-BE49-F238E27FC236}">
                <a16:creationId xmlns:a16="http://schemas.microsoft.com/office/drawing/2014/main" id="{9FE9A09E-F0A2-4B41-4FEB-7F12B2433645}"/>
              </a:ext>
            </a:extLst>
          </p:cNvPr>
          <p:cNvSpPr txBox="1">
            <a:spLocks/>
          </p:cNvSpPr>
          <p:nvPr/>
        </p:nvSpPr>
        <p:spPr>
          <a:xfrm>
            <a:off x="1904407" y="-41805"/>
            <a:ext cx="5376000" cy="612600"/>
          </a:xfrm>
          <a:prstGeom prst="rect">
            <a:avLst/>
          </a:prstGeom>
          <a:noFill/>
          <a:ln>
            <a:noFill/>
          </a:ln>
        </p:spPr>
        <p:txBody>
          <a:bodyPr spcFirstLastPara="1" wrap="square" lIns="91425" tIns="91425" rIns="91425" bIns="91425" anchor="t"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lita One"/>
              <a:buNone/>
              <a:defRPr sz="2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2pPr>
            <a:lvl3pPr marR="0" lvl="2"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3pPr>
            <a:lvl4pPr marR="0" lvl="3"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4pPr>
            <a:lvl5pPr marR="0" lvl="4"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5pPr>
            <a:lvl6pPr marR="0" lvl="5"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6pPr>
            <a:lvl7pPr marR="0" lvl="6"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7pPr>
            <a:lvl8pPr marR="0" lvl="7"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8pPr>
            <a:lvl9pPr marR="0" lvl="8"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9pPr>
          </a:lstStyle>
          <a:p>
            <a:pPr algn="ctr"/>
            <a:r>
              <a:rPr lang="en-US" sz="4800">
                <a:effectLst/>
                <a:latin typeface="UTM Eremitage" panose="02040603050506020204" pitchFamily="18" charset="0"/>
              </a:rPr>
              <a:t>Mục tiêu </a:t>
            </a:r>
            <a:r>
              <a:rPr lang="en-US" sz="4800">
                <a:solidFill>
                  <a:schemeClr val="lt1"/>
                </a:solidFill>
                <a:effectLst/>
                <a:latin typeface="UTM Eremitage" panose="02040603050506020204" pitchFamily="18" charset="0"/>
              </a:rPr>
              <a:t>cần đạt</a:t>
            </a:r>
          </a:p>
        </p:txBody>
      </p:sp>
      <p:sp>
        <p:nvSpPr>
          <p:cNvPr id="4" name="Title 3">
            <a:extLst>
              <a:ext uri="{FF2B5EF4-FFF2-40B4-BE49-F238E27FC236}">
                <a16:creationId xmlns:a16="http://schemas.microsoft.com/office/drawing/2014/main" id="{2324E1BA-7F63-1652-6C65-AE383B5C1E68}"/>
              </a:ext>
            </a:extLst>
          </p:cNvPr>
          <p:cNvSpPr>
            <a:spLocks noGrp="1"/>
          </p:cNvSpPr>
          <p:nvPr>
            <p:ph type="title"/>
          </p:nvPr>
        </p:nvSpPr>
        <p:spPr>
          <a:xfrm>
            <a:off x="290973" y="1779375"/>
            <a:ext cx="2170500" cy="439500"/>
          </a:xfrm>
        </p:spPr>
        <p:txBody>
          <a:bodyPr/>
          <a:lstStyle/>
          <a:p>
            <a:r>
              <a:rPr lang="en-US">
                <a:latin typeface="UTM Guanine" panose="02040603050506020204" pitchFamily="18" charset="0"/>
              </a:rPr>
              <a:t>Kiến thức</a:t>
            </a:r>
          </a:p>
        </p:txBody>
      </p:sp>
      <p:sp>
        <p:nvSpPr>
          <p:cNvPr id="38" name="TextBox 37">
            <a:extLst>
              <a:ext uri="{FF2B5EF4-FFF2-40B4-BE49-F238E27FC236}">
                <a16:creationId xmlns:a16="http://schemas.microsoft.com/office/drawing/2014/main" id="{1CF7F32F-4608-9ED9-F181-366F111732FE}"/>
              </a:ext>
            </a:extLst>
          </p:cNvPr>
          <p:cNvSpPr txBox="1"/>
          <p:nvPr/>
        </p:nvSpPr>
        <p:spPr>
          <a:xfrm>
            <a:off x="650707" y="2680132"/>
            <a:ext cx="6231818" cy="707886"/>
          </a:xfrm>
          <a:prstGeom prst="rect">
            <a:avLst/>
          </a:prstGeom>
          <a:noFill/>
        </p:spPr>
        <p:txBody>
          <a:bodyPr wrap="square">
            <a:spAutoFit/>
          </a:bodyPr>
          <a:lstStyle/>
          <a:p>
            <a:pPr algn="ctr"/>
            <a:r>
              <a:rPr lang="nl-NL" sz="2000" b="1">
                <a:solidFill>
                  <a:srgbClr val="C00000"/>
                </a:solidFill>
                <a:effectLst/>
                <a:latin typeface="Cambria" panose="02040503050406030204" pitchFamily="18" charset="0"/>
                <a:ea typeface="Cambria" panose="02040503050406030204" pitchFamily="18" charset="0"/>
              </a:rPr>
              <a:t>Rèn kĩ năng viết đẹp, viết đúng chính tả.</a:t>
            </a:r>
          </a:p>
          <a:p>
            <a:pPr algn="ctr"/>
            <a:r>
              <a:rPr lang="nl-NL" sz="2000" b="1">
                <a:solidFill>
                  <a:srgbClr val="C00000"/>
                </a:solidFill>
                <a:effectLst/>
                <a:latin typeface="Cambria" panose="02040503050406030204" pitchFamily="18" charset="0"/>
                <a:ea typeface="Cambria" panose="02040503050406030204" pitchFamily="18" charset="0"/>
              </a:rPr>
              <a:t>Giáo dục tính cẩn thận, chính xác, yêu thích chữ viết</a:t>
            </a:r>
            <a:endParaRPr lang="en-US" sz="2000" b="1">
              <a:solidFill>
                <a:srgbClr val="C00000"/>
              </a:solidFill>
              <a:effectLst/>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FDDBF336-7633-2871-DE68-13DCD8172559}"/>
              </a:ext>
            </a:extLst>
          </p:cNvPr>
          <p:cNvSpPr txBox="1"/>
          <p:nvPr/>
        </p:nvSpPr>
        <p:spPr>
          <a:xfrm>
            <a:off x="2547017" y="3674871"/>
            <a:ext cx="6231818" cy="1323439"/>
          </a:xfrm>
          <a:prstGeom prst="rect">
            <a:avLst/>
          </a:prstGeom>
          <a:noFill/>
        </p:spPr>
        <p:txBody>
          <a:bodyPr wrap="square">
            <a:spAutoFit/>
          </a:bodyPr>
          <a:lstStyle/>
          <a:p>
            <a:r>
              <a:rPr lang="nl-NL" sz="2000" b="1">
                <a:solidFill>
                  <a:srgbClr val="002060"/>
                </a:solidFill>
                <a:effectLst/>
                <a:latin typeface="Cambria" panose="02040503050406030204" pitchFamily="18" charset="0"/>
                <a:ea typeface="Cambria" panose="02040503050406030204" pitchFamily="18" charset="0"/>
              </a:rPr>
              <a:t>-  NL tự chủ và tự học, NL sáng tạo, NL ngôn ngữ, NL thẩm mĩ.</a:t>
            </a:r>
            <a:endParaRPr lang="en-US" sz="2000" b="1">
              <a:solidFill>
                <a:srgbClr val="002060"/>
              </a:solidFill>
              <a:effectLst/>
              <a:latin typeface="Cambria" panose="02040503050406030204" pitchFamily="18" charset="0"/>
              <a:ea typeface="Cambria" panose="02040503050406030204" pitchFamily="18" charset="0"/>
            </a:endParaRPr>
          </a:p>
          <a:p>
            <a:pPr algn="just"/>
            <a:r>
              <a:rPr lang="nl-NL" sz="2000" b="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GD BVMT:</a:t>
            </a:r>
            <a:endParaRPr lang="en-US" sz="2000" b="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nl-NL" sz="2000" b="1">
                <a:solidFill>
                  <a:srgbClr val="002060"/>
                </a:solidFill>
                <a:effectLst/>
                <a:latin typeface="Cambria" panose="02040503050406030204" pitchFamily="18" charset="0"/>
                <a:ea typeface="Cambria" panose="02040503050406030204" pitchFamily="18" charset="0"/>
              </a:rPr>
              <a:t>- Tình cảm yêu quý vẻ đẹp của thiên nhiên đất nước</a:t>
            </a:r>
            <a:endParaRPr lang="en-US" sz="2000" b="1">
              <a:solidFill>
                <a:srgbClr val="002060"/>
              </a:solidFill>
              <a:effectLst/>
              <a:latin typeface="Cambria" panose="02040503050406030204" pitchFamily="18" charset="0"/>
              <a:ea typeface="Cambria" panose="02040503050406030204" pitchFamily="18" charset="0"/>
            </a:endParaRPr>
          </a:p>
        </p:txBody>
      </p:sp>
      <p:sp>
        <p:nvSpPr>
          <p:cNvPr id="43" name="Title 3">
            <a:extLst>
              <a:ext uri="{FF2B5EF4-FFF2-40B4-BE49-F238E27FC236}">
                <a16:creationId xmlns:a16="http://schemas.microsoft.com/office/drawing/2014/main" id="{E8C7013C-5516-4725-2768-1A534FEB0779}"/>
              </a:ext>
            </a:extLst>
          </p:cNvPr>
          <p:cNvSpPr txBox="1">
            <a:spLocks/>
          </p:cNvSpPr>
          <p:nvPr/>
        </p:nvSpPr>
        <p:spPr>
          <a:xfrm>
            <a:off x="6893877" y="3048500"/>
            <a:ext cx="2170500" cy="43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lita One"/>
              <a:buNone/>
              <a:defRPr sz="2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2pPr>
            <a:lvl3pPr marR="0" lvl="2"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3pPr>
            <a:lvl4pPr marR="0" lvl="3"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4pPr>
            <a:lvl5pPr marR="0" lvl="4"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5pPr>
            <a:lvl6pPr marR="0" lvl="5"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6pPr>
            <a:lvl7pPr marR="0" lvl="6"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7pPr>
            <a:lvl8pPr marR="0" lvl="7"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8pPr>
            <a:lvl9pPr marR="0" lvl="8"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9pPr>
          </a:lstStyle>
          <a:p>
            <a:r>
              <a:rPr lang="en-US">
                <a:solidFill>
                  <a:srgbClr val="C00000"/>
                </a:solidFill>
                <a:latin typeface="UTM Guanine" panose="02040603050506020204" pitchFamily="18" charset="0"/>
              </a:rPr>
              <a:t>Kĩ năng</a:t>
            </a:r>
          </a:p>
        </p:txBody>
      </p:sp>
      <p:sp>
        <p:nvSpPr>
          <p:cNvPr id="44" name="Title 3">
            <a:extLst>
              <a:ext uri="{FF2B5EF4-FFF2-40B4-BE49-F238E27FC236}">
                <a16:creationId xmlns:a16="http://schemas.microsoft.com/office/drawing/2014/main" id="{405C80EB-7331-A2B5-74BB-7F21D11B9569}"/>
              </a:ext>
            </a:extLst>
          </p:cNvPr>
          <p:cNvSpPr txBox="1">
            <a:spLocks/>
          </p:cNvSpPr>
          <p:nvPr/>
        </p:nvSpPr>
        <p:spPr>
          <a:xfrm>
            <a:off x="504789" y="4638444"/>
            <a:ext cx="2170500" cy="43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lita One"/>
              <a:buNone/>
              <a:defRPr sz="2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2pPr>
            <a:lvl3pPr marR="0" lvl="2"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3pPr>
            <a:lvl4pPr marR="0" lvl="3"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4pPr>
            <a:lvl5pPr marR="0" lvl="4"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5pPr>
            <a:lvl6pPr marR="0" lvl="5"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6pPr>
            <a:lvl7pPr marR="0" lvl="6"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7pPr>
            <a:lvl8pPr marR="0" lvl="7"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8pPr>
            <a:lvl9pPr marR="0" lvl="8"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9pPr>
          </a:lstStyle>
          <a:p>
            <a:pPr algn="ctr"/>
            <a:r>
              <a:rPr lang="en-US">
                <a:solidFill>
                  <a:srgbClr val="002060"/>
                </a:solidFill>
                <a:latin typeface="UTM Guanine" panose="02040603050506020204" pitchFamily="18" charset="0"/>
              </a:rPr>
              <a:t>Phẩm chất</a:t>
            </a:r>
          </a:p>
          <a:p>
            <a:pPr algn="ctr"/>
            <a:r>
              <a:rPr lang="en-US">
                <a:solidFill>
                  <a:srgbClr val="002060"/>
                </a:solidFill>
                <a:latin typeface="UTM Guanine" panose="02040603050506020204" pitchFamily="18" charset="0"/>
              </a:rPr>
              <a:t>năng lực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51"/>
                                        </p:tgtEl>
                                        <p:attrNameLst>
                                          <p:attrName>style.visibility</p:attrName>
                                        </p:attrNameLst>
                                      </p:cBhvr>
                                      <p:to>
                                        <p:strVal val="visible"/>
                                      </p:to>
                                    </p:set>
                                    <p:animEffect transition="in" filter="fade">
                                      <p:cBhvr>
                                        <p:cTn id="17" dur="1000"/>
                                        <p:tgtEl>
                                          <p:spTgt spid="351"/>
                                        </p:tgtEl>
                                      </p:cBhvr>
                                    </p:animEffect>
                                    <p:anim calcmode="lin" valueType="num">
                                      <p:cBhvr>
                                        <p:cTn id="18" dur="1000" fill="hold"/>
                                        <p:tgtEl>
                                          <p:spTgt spid="351"/>
                                        </p:tgtEl>
                                        <p:attrNameLst>
                                          <p:attrName>ppt_x</p:attrName>
                                        </p:attrNameLst>
                                      </p:cBhvr>
                                      <p:tavLst>
                                        <p:tav tm="0">
                                          <p:val>
                                            <p:strVal val="#ppt_x"/>
                                          </p:val>
                                        </p:tav>
                                        <p:tav tm="100000">
                                          <p:val>
                                            <p:strVal val="#ppt_x"/>
                                          </p:val>
                                        </p:tav>
                                      </p:tavLst>
                                    </p:anim>
                                    <p:anim calcmode="lin" valueType="num">
                                      <p:cBhvr>
                                        <p:cTn id="19" dur="1000" fill="hold"/>
                                        <p:tgtEl>
                                          <p:spTgt spid="35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49">
                                            <p:txEl>
                                              <p:pRg st="0" end="0"/>
                                            </p:txEl>
                                          </p:spTgt>
                                        </p:tgtEl>
                                        <p:attrNameLst>
                                          <p:attrName>style.visibility</p:attrName>
                                        </p:attrNameLst>
                                      </p:cBhvr>
                                      <p:to>
                                        <p:strVal val="visible"/>
                                      </p:to>
                                    </p:set>
                                    <p:animEffect transition="in" filter="barn(inVertical)">
                                      <p:cBhvr>
                                        <p:cTn id="23" dur="500"/>
                                        <p:tgtEl>
                                          <p:spTgt spid="349">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49">
                                            <p:txEl>
                                              <p:pRg st="1" end="1"/>
                                            </p:txEl>
                                          </p:spTgt>
                                        </p:tgtEl>
                                        <p:attrNameLst>
                                          <p:attrName>style.visibility</p:attrName>
                                        </p:attrNameLst>
                                      </p:cBhvr>
                                      <p:to>
                                        <p:strVal val="visible"/>
                                      </p:to>
                                    </p:set>
                                    <p:animEffect transition="in" filter="barn(inVertical)">
                                      <p:cBhvr>
                                        <p:cTn id="26" dur="500"/>
                                        <p:tgtEl>
                                          <p:spTgt spid="34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8"/>
                                        </p:tgtEl>
                                        <p:attrNameLst>
                                          <p:attrName>style.visibility</p:attrName>
                                        </p:attrNameLst>
                                      </p:cBhvr>
                                      <p:to>
                                        <p:strVal val="visible"/>
                                      </p:to>
                                    </p:set>
                                    <p:animEffect transition="in" filter="fade">
                                      <p:cBhvr>
                                        <p:cTn id="31" dur="1000"/>
                                        <p:tgtEl>
                                          <p:spTgt spid="348"/>
                                        </p:tgtEl>
                                      </p:cBhvr>
                                    </p:animEffect>
                                    <p:anim calcmode="lin" valueType="num">
                                      <p:cBhvr>
                                        <p:cTn id="32" dur="1000" fill="hold"/>
                                        <p:tgtEl>
                                          <p:spTgt spid="348"/>
                                        </p:tgtEl>
                                        <p:attrNameLst>
                                          <p:attrName>ppt_x</p:attrName>
                                        </p:attrNameLst>
                                      </p:cBhvr>
                                      <p:tavLst>
                                        <p:tav tm="0">
                                          <p:val>
                                            <p:strVal val="#ppt_x"/>
                                          </p:val>
                                        </p:tav>
                                        <p:tav tm="100000">
                                          <p:val>
                                            <p:strVal val="#ppt_x"/>
                                          </p:val>
                                        </p:tav>
                                      </p:tavLst>
                                    </p:anim>
                                    <p:anim calcmode="lin" valueType="num">
                                      <p:cBhvr>
                                        <p:cTn id="33" dur="1000" fill="hold"/>
                                        <p:tgtEl>
                                          <p:spTgt spid="34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52"/>
                                        </p:tgtEl>
                                        <p:attrNameLst>
                                          <p:attrName>style.visibility</p:attrName>
                                        </p:attrNameLst>
                                      </p:cBhvr>
                                      <p:to>
                                        <p:strVal val="visible"/>
                                      </p:to>
                                    </p:set>
                                    <p:animEffect transition="in" filter="fade">
                                      <p:cBhvr>
                                        <p:cTn id="47" dur="1000"/>
                                        <p:tgtEl>
                                          <p:spTgt spid="352"/>
                                        </p:tgtEl>
                                      </p:cBhvr>
                                    </p:animEffect>
                                    <p:anim calcmode="lin" valueType="num">
                                      <p:cBhvr>
                                        <p:cTn id="48" dur="1000" fill="hold"/>
                                        <p:tgtEl>
                                          <p:spTgt spid="352"/>
                                        </p:tgtEl>
                                        <p:attrNameLst>
                                          <p:attrName>ppt_x</p:attrName>
                                        </p:attrNameLst>
                                      </p:cBhvr>
                                      <p:tavLst>
                                        <p:tav tm="0">
                                          <p:val>
                                            <p:strVal val="#ppt_x"/>
                                          </p:val>
                                        </p:tav>
                                        <p:tav tm="100000">
                                          <p:val>
                                            <p:strVal val="#ppt_x"/>
                                          </p:val>
                                        </p:tav>
                                      </p:tavLst>
                                    </p:anim>
                                    <p:anim calcmode="lin" valueType="num">
                                      <p:cBhvr>
                                        <p:cTn id="49" dur="1000" fill="hold"/>
                                        <p:tgtEl>
                                          <p:spTgt spid="352"/>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6" presetClass="entr" presetSubtype="21"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351" grpId="0"/>
      <p:bldP spid="352" grpId="0"/>
      <p:bldP spid="21" grpId="0"/>
      <p:bldP spid="4" grpId="0"/>
      <p:bldP spid="38"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362" name="Google Shape;362;p31"/>
          <p:cNvSpPr txBox="1">
            <a:spLocks noGrp="1"/>
          </p:cNvSpPr>
          <p:nvPr>
            <p:ph type="title"/>
          </p:nvPr>
        </p:nvSpPr>
        <p:spPr>
          <a:xfrm>
            <a:off x="1191960" y="25717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latin typeface="UTM Guanine" panose="02040603050506020204" pitchFamily="18" charset="0"/>
              </a:rPr>
              <a:t>Dặn dò</a:t>
            </a:r>
            <a:endParaRPr sz="8000">
              <a:latin typeface="UTM Guanine" panose="02040603050506020204" pitchFamily="18" charset="0"/>
            </a:endParaRPr>
          </a:p>
        </p:txBody>
      </p:sp>
      <p:pic>
        <p:nvPicPr>
          <p:cNvPr id="366" name="Google Shape;366;p31"/>
          <p:cNvPicPr preferRelativeResize="0"/>
          <p:nvPr/>
        </p:nvPicPr>
        <p:blipFill rotWithShape="1">
          <a:blip r:embed="rId4">
            <a:alphaModFix/>
          </a:blip>
          <a:srcRect l="24881" r="24881"/>
          <a:stretch/>
        </p:blipFill>
        <p:spPr>
          <a:xfrm flipH="1">
            <a:off x="4501055" y="-1063225"/>
            <a:ext cx="3450985" cy="6206725"/>
          </a:xfrm>
          <a:prstGeom prst="rect">
            <a:avLst/>
          </a:prstGeom>
          <a:noFill/>
          <a:ln>
            <a:noFill/>
          </a:ln>
        </p:spPr>
      </p:pic>
      <p:sp>
        <p:nvSpPr>
          <p:cNvPr id="367" name="Google Shape;367;p31"/>
          <p:cNvSpPr txBox="1">
            <a:spLocks noGrp="1"/>
          </p:cNvSpPr>
          <p:nvPr>
            <p:ph type="title" idx="2"/>
          </p:nvPr>
        </p:nvSpPr>
        <p:spPr>
          <a:xfrm rot="599198">
            <a:off x="5565031" y="1430382"/>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Tree>
    <p:extLst>
      <p:ext uri="{BB962C8B-B14F-4D97-AF65-F5344CB8AC3E}">
        <p14:creationId xmlns:p14="http://schemas.microsoft.com/office/powerpoint/2010/main" val="1589377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7" name="Google Shape;374;p32">
            <a:extLst>
              <a:ext uri="{FF2B5EF4-FFF2-40B4-BE49-F238E27FC236}">
                <a16:creationId xmlns:a16="http://schemas.microsoft.com/office/drawing/2014/main" id="{EB3633DE-9619-599F-FF41-8AAA5A4713B4}"/>
              </a:ext>
            </a:extLst>
          </p:cNvPr>
          <p:cNvPicPr preferRelativeResize="0"/>
          <p:nvPr/>
        </p:nvPicPr>
        <p:blipFill>
          <a:blip r:embed="rId3">
            <a:alphaModFix/>
          </a:blip>
          <a:stretch>
            <a:fillRect/>
          </a:stretch>
        </p:blipFill>
        <p:spPr>
          <a:xfrm>
            <a:off x="4262580" y="1631731"/>
            <a:ext cx="3751157" cy="3692452"/>
          </a:xfrm>
          <a:prstGeom prst="rect">
            <a:avLst/>
          </a:prstGeom>
          <a:noFill/>
          <a:ln>
            <a:noFill/>
          </a:ln>
        </p:spPr>
      </p:pic>
      <p:grpSp>
        <p:nvGrpSpPr>
          <p:cNvPr id="10" name="Group 9">
            <a:extLst>
              <a:ext uri="{FF2B5EF4-FFF2-40B4-BE49-F238E27FC236}">
                <a16:creationId xmlns:a16="http://schemas.microsoft.com/office/drawing/2014/main" id="{7DA71C5C-6A3C-6244-9806-488EF488933B}"/>
              </a:ext>
            </a:extLst>
          </p:cNvPr>
          <p:cNvGrpSpPr/>
          <p:nvPr/>
        </p:nvGrpSpPr>
        <p:grpSpPr>
          <a:xfrm>
            <a:off x="-76487" y="1398450"/>
            <a:ext cx="6094146" cy="2346600"/>
            <a:chOff x="517435" y="709471"/>
            <a:chExt cx="6094146" cy="2346600"/>
          </a:xfrm>
        </p:grpSpPr>
        <p:sp>
          <p:nvSpPr>
            <p:cNvPr id="11" name="Google Shape;396;p34">
              <a:extLst>
                <a:ext uri="{FF2B5EF4-FFF2-40B4-BE49-F238E27FC236}">
                  <a16:creationId xmlns:a16="http://schemas.microsoft.com/office/drawing/2014/main" id="{3F763072-4D37-89E4-BA63-21861006C3C4}"/>
                </a:ext>
              </a:extLst>
            </p:cNvPr>
            <p:cNvSpPr txBox="1">
              <a:spLocks/>
            </p:cNvSpPr>
            <p:nvPr/>
          </p:nvSpPr>
          <p:spPr>
            <a:xfrm>
              <a:off x="517435" y="70947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ln w="117475">
                    <a:solidFill>
                      <a:schemeClr val="tx2"/>
                    </a:solidFill>
                  </a:ln>
                  <a:solidFill>
                    <a:schemeClr val="tx2"/>
                  </a:solidFill>
                  <a:effectLst>
                    <a:glow rad="228600">
                      <a:schemeClr val="accent4">
                        <a:satMod val="175000"/>
                        <a:alpha val="40000"/>
                      </a:schemeClr>
                    </a:glow>
                  </a:effectLst>
                  <a:latin typeface="UTM Futura Extra" panose="02040603050506020204" pitchFamily="18" charset="0"/>
                </a:rPr>
                <a:t>Chúc các em học tốt!</a:t>
              </a:r>
            </a:p>
          </p:txBody>
        </p:sp>
        <p:sp>
          <p:nvSpPr>
            <p:cNvPr id="12" name="Google Shape;396;p34">
              <a:extLst>
                <a:ext uri="{FF2B5EF4-FFF2-40B4-BE49-F238E27FC236}">
                  <a16:creationId xmlns:a16="http://schemas.microsoft.com/office/drawing/2014/main" id="{2EE26AAC-AA82-5917-A757-EEBB07CDE538}"/>
                </a:ext>
              </a:extLst>
            </p:cNvPr>
            <p:cNvSpPr txBox="1">
              <a:spLocks/>
            </p:cNvSpPr>
            <p:nvPr/>
          </p:nvSpPr>
          <p:spPr>
            <a:xfrm>
              <a:off x="517435" y="709471"/>
              <a:ext cx="6094146" cy="2346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4800"/>
                <a:buFont typeface="Lilita One"/>
                <a:buNone/>
                <a:defRPr sz="4800" b="0" i="0" u="none" strike="noStrike" cap="none">
                  <a:solidFill>
                    <a:schemeClr val="dk1"/>
                  </a:solidFill>
                  <a:latin typeface="Lilita One"/>
                  <a:ea typeface="Lilita One"/>
                  <a:cs typeface="Lilita One"/>
                  <a:sym typeface="Lilita One"/>
                </a:defRPr>
              </a:lvl9pPr>
            </a:lstStyle>
            <a:p>
              <a:r>
                <a:rPr lang="en-US" sz="8000">
                  <a:solidFill>
                    <a:schemeClr val="lt1"/>
                  </a:solidFill>
                  <a:effectLst>
                    <a:glow rad="228600">
                      <a:schemeClr val="accent4">
                        <a:satMod val="175000"/>
                        <a:alpha val="40000"/>
                      </a:schemeClr>
                    </a:glow>
                  </a:effectLst>
                  <a:latin typeface="UTM Futura Extra" panose="02040603050506020204" pitchFamily="18" charset="0"/>
                </a:rPr>
                <a:t>Chúc các em học tốt!</a:t>
              </a:r>
            </a:p>
          </p:txBody>
        </p:sp>
      </p:grpSp>
    </p:spTree>
    <p:extLst>
      <p:ext uri="{BB962C8B-B14F-4D97-AF65-F5344CB8AC3E}">
        <p14:creationId xmlns:p14="http://schemas.microsoft.com/office/powerpoint/2010/main" val="7345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362" name="Google Shape;362;p31"/>
          <p:cNvSpPr txBox="1">
            <a:spLocks noGrp="1"/>
          </p:cNvSpPr>
          <p:nvPr>
            <p:ph type="title"/>
          </p:nvPr>
        </p:nvSpPr>
        <p:spPr>
          <a:xfrm>
            <a:off x="971074" y="3107495"/>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latin typeface="UTM Guanine" panose="02040603050506020204" pitchFamily="18" charset="0"/>
              </a:rPr>
              <a:t>Tìm hiểu bài</a:t>
            </a:r>
            <a:endParaRPr sz="8000">
              <a:latin typeface="UTM Guanine" panose="02040603050506020204" pitchFamily="18" charset="0"/>
            </a:endParaRPr>
          </a:p>
        </p:txBody>
      </p:sp>
      <p:pic>
        <p:nvPicPr>
          <p:cNvPr id="366" name="Google Shape;366;p31"/>
          <p:cNvPicPr preferRelativeResize="0"/>
          <p:nvPr/>
        </p:nvPicPr>
        <p:blipFill rotWithShape="1">
          <a:blip r:embed="rId4">
            <a:alphaModFix/>
          </a:blip>
          <a:srcRect l="24881" r="24881"/>
          <a:stretch/>
        </p:blipFill>
        <p:spPr>
          <a:xfrm flipH="1">
            <a:off x="4757618"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8" name="Title 1">
            <a:extLst>
              <a:ext uri="{FF2B5EF4-FFF2-40B4-BE49-F238E27FC236}">
                <a16:creationId xmlns:a16="http://schemas.microsoft.com/office/drawing/2014/main" id="{D4FE7370-3DAF-FD07-4A53-C8FC9D493295}"/>
              </a:ext>
            </a:extLst>
          </p:cNvPr>
          <p:cNvSpPr txBox="1">
            <a:spLocks/>
          </p:cNvSpPr>
          <p:nvPr/>
        </p:nvSpPr>
        <p:spPr>
          <a:xfrm>
            <a:off x="-536498" y="23473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7"/>
                                        </p:tgtEl>
                                        <p:attrNameLst>
                                          <p:attrName>style.visibility</p:attrName>
                                        </p:attrNameLst>
                                      </p:cBhvr>
                                      <p:to>
                                        <p:strVal val="visible"/>
                                      </p:to>
                                    </p:set>
                                    <p:anim calcmode="lin" valueType="num">
                                      <p:cBhvr>
                                        <p:cTn id="7" dur="500" fill="hold"/>
                                        <p:tgtEl>
                                          <p:spTgt spid="367"/>
                                        </p:tgtEl>
                                        <p:attrNameLst>
                                          <p:attrName>ppt_w</p:attrName>
                                        </p:attrNameLst>
                                      </p:cBhvr>
                                      <p:tavLst>
                                        <p:tav tm="0">
                                          <p:val>
                                            <p:fltVal val="0"/>
                                          </p:val>
                                        </p:tav>
                                        <p:tav tm="100000">
                                          <p:val>
                                            <p:strVal val="#ppt_w"/>
                                          </p:val>
                                        </p:tav>
                                      </p:tavLst>
                                    </p:anim>
                                    <p:anim calcmode="lin" valueType="num">
                                      <p:cBhvr>
                                        <p:cTn id="8" dur="500" fill="hold"/>
                                        <p:tgtEl>
                                          <p:spTgt spid="367"/>
                                        </p:tgtEl>
                                        <p:attrNameLst>
                                          <p:attrName>ppt_h</p:attrName>
                                        </p:attrNameLst>
                                      </p:cBhvr>
                                      <p:tavLst>
                                        <p:tav tm="0">
                                          <p:val>
                                            <p:fltVal val="0"/>
                                          </p:val>
                                        </p:tav>
                                        <p:tav tm="100000">
                                          <p:val>
                                            <p:strVal val="#ppt_h"/>
                                          </p:val>
                                        </p:tav>
                                      </p:tavLst>
                                    </p:anim>
                                    <p:animEffect transition="in" filter="fade">
                                      <p:cBhvr>
                                        <p:cTn id="9" dur="500"/>
                                        <p:tgtEl>
                                          <p:spTgt spid="367"/>
                                        </p:tgtEl>
                                      </p:cBhvr>
                                    </p:animEffect>
                                  </p:childTnLst>
                                </p:cTn>
                              </p:par>
                            </p:childTnLst>
                          </p:cTn>
                        </p:par>
                        <p:par>
                          <p:cTn id="10" fill="hold">
                            <p:stCondLst>
                              <p:cond delay="500"/>
                            </p:stCondLst>
                            <p:childTnLst>
                              <p:par>
                                <p:cTn id="11" presetID="16" presetClass="entr" presetSubtype="26" fill="hold" grpId="0" nodeType="afterEffect">
                                  <p:stCondLst>
                                    <p:cond delay="0"/>
                                  </p:stCondLst>
                                  <p:childTnLst>
                                    <p:set>
                                      <p:cBhvr>
                                        <p:cTn id="12" dur="1" fill="hold">
                                          <p:stCondLst>
                                            <p:cond delay="0"/>
                                          </p:stCondLst>
                                        </p:cTn>
                                        <p:tgtEl>
                                          <p:spTgt spid="362"/>
                                        </p:tgtEl>
                                        <p:attrNameLst>
                                          <p:attrName>style.visibility</p:attrName>
                                        </p:attrNameLst>
                                      </p:cBhvr>
                                      <p:to>
                                        <p:strVal val="visible"/>
                                      </p:to>
                                    </p:set>
                                    <p:animEffect transition="in" filter="barn(inHorizontal)">
                                      <p:cBhvr>
                                        <p:cTn id="13"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4" name="TextBox 3">
            <a:extLst>
              <a:ext uri="{FF2B5EF4-FFF2-40B4-BE49-F238E27FC236}">
                <a16:creationId xmlns:a16="http://schemas.microsoft.com/office/drawing/2014/main" id="{000A7BA3-186E-2DC6-9626-9545F808EFD9}"/>
              </a:ext>
            </a:extLst>
          </p:cNvPr>
          <p:cNvSpPr txBox="1"/>
          <p:nvPr/>
        </p:nvSpPr>
        <p:spPr>
          <a:xfrm>
            <a:off x="198824" y="820549"/>
            <a:ext cx="8746352" cy="4108817"/>
          </a:xfrm>
          <a:prstGeom prst="rect">
            <a:avLst/>
          </a:prstGeom>
          <a:solidFill>
            <a:schemeClr val="tx2">
              <a:alpha val="44000"/>
            </a:schemeClr>
          </a:solidFill>
          <a:ln>
            <a:solidFill>
              <a:srgbClr val="002060"/>
            </a:solidFill>
          </a:ln>
        </p:spPr>
        <p:txBody>
          <a:bodyPr wrap="square">
            <a:spAutoFit/>
          </a:bodyPr>
          <a:lstStyle/>
          <a:p>
            <a:pPr algn="just"/>
            <a:r>
              <a:rPr lang="en-US" sz="2900" b="1" dirty="0">
                <a:latin typeface="UTM Americana" panose="02040603050506020204" pitchFamily="18" charset="0"/>
                <a:ea typeface="Cambria" panose="02040503050406030204" pitchFamily="18" charset="0"/>
              </a:rPr>
              <a:t>	</a:t>
            </a:r>
            <a:r>
              <a:rPr lang="vi-VN" sz="2900" b="1" dirty="0">
                <a:latin typeface="Cambria" panose="02040503050406030204" pitchFamily="18" charset="0"/>
                <a:ea typeface="Cambria" panose="02040503050406030204" pitchFamily="18"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900" b="1" dirty="0">
              <a:latin typeface="UTM Americana" panose="0204060305050602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9EFEE5-2DB3-98E0-4C46-6E8B4F584669}"/>
              </a:ext>
            </a:extLst>
          </p:cNvPr>
          <p:cNvSpPr txBox="1"/>
          <p:nvPr/>
        </p:nvSpPr>
        <p:spPr>
          <a:xfrm>
            <a:off x="5951616" y="4514807"/>
            <a:ext cx="2196341" cy="492443"/>
          </a:xfrm>
          <a:prstGeom prst="rect">
            <a:avLst/>
          </a:prstGeom>
          <a:noFill/>
        </p:spPr>
        <p:txBody>
          <a:bodyPr wrap="square">
            <a:spAutoFit/>
          </a:bodyPr>
          <a:lstStyle/>
          <a:p>
            <a:pPr algn="just"/>
            <a:r>
              <a:rPr lang="en-US" sz="2600" b="1" dirty="0" err="1">
                <a:solidFill>
                  <a:schemeClr val="bg1">
                    <a:lumMod val="75000"/>
                  </a:schemeClr>
                </a:solidFill>
                <a:latin typeface="UTM Futura Extra" panose="02040603050506020204" pitchFamily="18" charset="0"/>
                <a:cs typeface="Arial" panose="020B0604020202020204" pitchFamily="34" charset="0"/>
              </a:rPr>
              <a:t>Thép</a:t>
            </a:r>
            <a:r>
              <a:rPr lang="en-US" sz="2600" b="1" dirty="0">
                <a:solidFill>
                  <a:schemeClr val="bg1">
                    <a:lumMod val="75000"/>
                  </a:schemeClr>
                </a:solidFill>
                <a:latin typeface="UTM Futura Extra" panose="02040603050506020204" pitchFamily="18" charset="0"/>
                <a:cs typeface="Arial" panose="020B0604020202020204" pitchFamily="34" charset="0"/>
              </a:rPr>
              <a:t> </a:t>
            </a:r>
            <a:r>
              <a:rPr lang="en-US" sz="2600" b="1" dirty="0" err="1">
                <a:solidFill>
                  <a:schemeClr val="bg1">
                    <a:lumMod val="75000"/>
                  </a:schemeClr>
                </a:solidFill>
                <a:latin typeface="UTM Futura Extra" panose="02040603050506020204" pitchFamily="18" charset="0"/>
                <a:cs typeface="Arial" panose="020B0604020202020204" pitchFamily="34" charset="0"/>
              </a:rPr>
              <a:t>Mới</a:t>
            </a:r>
            <a:endParaRPr lang="en-US" sz="2600" b="1" dirty="0">
              <a:solidFill>
                <a:schemeClr val="bg1">
                  <a:lumMod val="75000"/>
                </a:schemeClr>
              </a:solidFill>
              <a:latin typeface="UTM Futura Extra" panose="02040603050506020204" pitchFamily="18" charset="0"/>
              <a:cs typeface="Arial" panose="020B0604020202020204" pitchFamily="34" charset="0"/>
            </a:endParaRPr>
          </a:p>
        </p:txBody>
      </p:sp>
      <p:sp>
        <p:nvSpPr>
          <p:cNvPr id="5" name="Google Shape;334;p29">
            <a:extLst>
              <a:ext uri="{FF2B5EF4-FFF2-40B4-BE49-F238E27FC236}">
                <a16:creationId xmlns:a16="http://schemas.microsoft.com/office/drawing/2014/main" id="{CD693DA9-5B4E-7D56-1EAE-B945911B74E0}"/>
              </a:ext>
            </a:extLst>
          </p:cNvPr>
          <p:cNvSpPr txBox="1">
            <a:spLocks/>
          </p:cNvSpPr>
          <p:nvPr/>
        </p:nvSpPr>
        <p:spPr>
          <a:xfrm>
            <a:off x="2655413" y="-31919"/>
            <a:ext cx="5376000"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r>
              <a:rPr lang="en-US" sz="4000">
                <a:latin typeface="UTM Eremitage" panose="02040603050506020204" pitchFamily="18" charset="0"/>
              </a:rPr>
              <a:t>Trung thu </a:t>
            </a:r>
            <a:r>
              <a:rPr lang="en-US" sz="4000">
                <a:solidFill>
                  <a:schemeClr val="lt1"/>
                </a:solidFill>
                <a:latin typeface="UTM Eremitage" panose="02040603050506020204" pitchFamily="18" charset="0"/>
              </a:rPr>
              <a:t>độc lập</a:t>
            </a:r>
          </a:p>
        </p:txBody>
      </p:sp>
      <p:sp>
        <p:nvSpPr>
          <p:cNvPr id="8" name="Title 3">
            <a:extLst>
              <a:ext uri="{FF2B5EF4-FFF2-40B4-BE49-F238E27FC236}">
                <a16:creationId xmlns:a16="http://schemas.microsoft.com/office/drawing/2014/main" id="{22AD4939-21EE-2368-7C68-0B3339F25F2A}"/>
              </a:ext>
            </a:extLst>
          </p:cNvPr>
          <p:cNvSpPr txBox="1">
            <a:spLocks/>
          </p:cNvSpPr>
          <p:nvPr/>
        </p:nvSpPr>
        <p:spPr>
          <a:xfrm>
            <a:off x="1048249" y="125061"/>
            <a:ext cx="2170500" cy="43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lita One"/>
              <a:buNone/>
              <a:defRPr sz="2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2pPr>
            <a:lvl3pPr marR="0" lvl="2"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3pPr>
            <a:lvl4pPr marR="0" lvl="3"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4pPr>
            <a:lvl5pPr marR="0" lvl="4"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5pPr>
            <a:lvl6pPr marR="0" lvl="5"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6pPr>
            <a:lvl7pPr marR="0" lvl="6"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7pPr>
            <a:lvl8pPr marR="0" lvl="7"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8pPr>
            <a:lvl9pPr marR="0" lvl="8"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9pPr>
          </a:lstStyle>
          <a:p>
            <a:r>
              <a:rPr lang="en-US">
                <a:solidFill>
                  <a:srgbClr val="C00000"/>
                </a:solidFill>
                <a:latin typeface="UTM Guanine" panose="02040603050506020204" pitchFamily="18" charset="0"/>
              </a:rPr>
              <a:t>Chính tả</a:t>
            </a:r>
          </a:p>
        </p:txBody>
      </p:sp>
      <p:sp>
        <p:nvSpPr>
          <p:cNvPr id="9" name="Google Shape;397;p34">
            <a:extLst>
              <a:ext uri="{FF2B5EF4-FFF2-40B4-BE49-F238E27FC236}">
                <a16:creationId xmlns:a16="http://schemas.microsoft.com/office/drawing/2014/main" id="{F02FDAC5-95CC-59A2-24EC-B6E062D0E071}"/>
              </a:ext>
            </a:extLst>
          </p:cNvPr>
          <p:cNvSpPr txBox="1">
            <a:spLocks/>
          </p:cNvSpPr>
          <p:nvPr/>
        </p:nvSpPr>
        <p:spPr>
          <a:xfrm>
            <a:off x="991099" y="454464"/>
            <a:ext cx="3035700"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ln>
                  <a:solidFill>
                    <a:schemeClr val="bg2">
                      <a:lumMod val="25000"/>
                    </a:schemeClr>
                  </a:solidFill>
                </a:ln>
                <a:solidFill>
                  <a:schemeClr val="bg2">
                    <a:lumMod val="25000"/>
                  </a:schemeClr>
                </a:solidFill>
                <a:latin typeface="#9Slide05 SVNHeroe Pro" pitchFamily="2" charset="0"/>
              </a:rPr>
              <a:t>Nghe – viết</a:t>
            </a:r>
            <a:endParaRPr lang="en-US" sz="2400" b="1">
              <a:ln>
                <a:solidFill>
                  <a:schemeClr val="bg2">
                    <a:lumMod val="25000"/>
                  </a:schemeClr>
                </a:solidFill>
              </a:ln>
              <a:solidFill>
                <a:schemeClr val="bg2">
                  <a:lumMod val="25000"/>
                </a:schemeClr>
              </a:solidFill>
              <a:latin typeface="#9Slide05 SVNHeroe Pro" pitchFamily="2" charset="0"/>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84" name="Freeform: Shape 83">
            <a:extLst>
              <a:ext uri="{FF2B5EF4-FFF2-40B4-BE49-F238E27FC236}">
                <a16:creationId xmlns:a16="http://schemas.microsoft.com/office/drawing/2014/main" id="{2263493B-558F-6262-575F-F6C281DBF619}"/>
              </a:ext>
            </a:extLst>
          </p:cNvPr>
          <p:cNvSpPr/>
          <p:nvPr/>
        </p:nvSpPr>
        <p:spPr>
          <a:xfrm>
            <a:off x="708103" y="1926412"/>
            <a:ext cx="6092624" cy="2439992"/>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5" name="TextBox 84">
            <a:extLst>
              <a:ext uri="{FF2B5EF4-FFF2-40B4-BE49-F238E27FC236}">
                <a16:creationId xmlns:a16="http://schemas.microsoft.com/office/drawing/2014/main" id="{5DD18C40-10E5-6170-68E7-F50E8F22EEA6}"/>
              </a:ext>
            </a:extLst>
          </p:cNvPr>
          <p:cNvSpPr txBox="1"/>
          <p:nvPr/>
        </p:nvSpPr>
        <p:spPr>
          <a:xfrm>
            <a:off x="332733" y="1707335"/>
            <a:ext cx="8598996" cy="3131498"/>
          </a:xfrm>
          <a:prstGeom prst="rect">
            <a:avLst/>
          </a:prstGeom>
          <a:solidFill>
            <a:schemeClr val="tx2">
              <a:alpha val="76000"/>
            </a:schemeClr>
          </a:solidFill>
          <a:ln>
            <a:noFill/>
          </a:ln>
        </p:spPr>
        <p:txBody>
          <a:bodyPr wrap="square" rtlCol="0">
            <a:spAutoFit/>
          </a:bodyPr>
          <a:lstStyle/>
          <a:p>
            <a:pPr algn="just">
              <a:lnSpc>
                <a:spcPct val="150000"/>
              </a:lnSpc>
            </a:pPr>
            <a:r>
              <a:rPr lang="en-US" sz="2700" b="1" dirty="0">
                <a:latin typeface="Cambria" panose="02040503050406030204" pitchFamily="18" charset="0"/>
                <a:ea typeface="Cambria" panose="02040503050406030204" pitchFamily="18" charset="0"/>
                <a:cs typeface="Arial" panose="020B0604020202020204" pitchFamily="34" charset="0"/>
              </a:rPr>
              <a:t>Anh </a:t>
            </a:r>
            <a:r>
              <a:rPr lang="en-US" sz="2700" b="1" dirty="0" err="1">
                <a:latin typeface="Cambria" panose="02040503050406030204" pitchFamily="18" charset="0"/>
                <a:ea typeface="Cambria" panose="02040503050406030204" pitchFamily="18" charset="0"/>
                <a:cs typeface="Arial" panose="020B0604020202020204" pitchFamily="34" charset="0"/>
              </a:rPr>
              <a:t>chiến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sĩ</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mơ</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ước</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đến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một</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ngày</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mai</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tươi</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err="1">
                <a:latin typeface="Cambria" panose="02040503050406030204" pitchFamily="18" charset="0"/>
                <a:ea typeface="Cambria" panose="02040503050406030204" pitchFamily="18" charset="0"/>
                <a:cs typeface="Arial" panose="020B0604020202020204" pitchFamily="34" charset="0"/>
              </a:rPr>
              <a:t>đẹp</a:t>
            </a:r>
            <a:r>
              <a:rPr lang="en-US" sz="2700" b="1">
                <a:latin typeface="Cambria" panose="02040503050406030204" pitchFamily="18" charset="0"/>
                <a:ea typeface="Cambria" panose="02040503050406030204" pitchFamily="18" charset="0"/>
                <a:cs typeface="Arial" panose="020B0604020202020204" pitchFamily="34" charset="0"/>
              </a:rPr>
              <a:t>, dưới ánh trăng, dòng thác nước chảy làm chạy máy phát  </a:t>
            </a:r>
            <a:r>
              <a:rPr lang="en-US" sz="2700" b="1" dirty="0" err="1">
                <a:latin typeface="Cambria" panose="02040503050406030204" pitchFamily="18" charset="0"/>
                <a:ea typeface="Cambria" panose="02040503050406030204" pitchFamily="18" charset="0"/>
                <a:cs typeface="Arial" panose="020B0604020202020204" pitchFamily="34" charset="0"/>
              </a:rPr>
              <a:t>điện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giữa</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biển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có</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cờ</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đỏ</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sao</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vàng</a:t>
            </a:r>
            <a:r>
              <a:rPr lang="en-US" sz="2700" b="1" dirty="0">
                <a:latin typeface="Cambria" panose="02040503050406030204" pitchFamily="18" charset="0"/>
                <a:ea typeface="Cambria" panose="02040503050406030204" pitchFamily="18" charset="0"/>
                <a:cs typeface="Arial" panose="020B0604020202020204" pitchFamily="34" charset="0"/>
              </a:rPr>
              <a:t> bay </a:t>
            </a:r>
            <a:r>
              <a:rPr lang="en-US" sz="2700" b="1" dirty="0" err="1">
                <a:latin typeface="Cambria" panose="02040503050406030204" pitchFamily="18" charset="0"/>
                <a:ea typeface="Cambria" panose="02040503050406030204" pitchFamily="18" charset="0"/>
                <a:cs typeface="Arial" panose="020B0604020202020204" pitchFamily="34" charset="0"/>
              </a:rPr>
              <a:t>phấp</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phới</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trên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những</a:t>
            </a:r>
            <a:r>
              <a:rPr lang="en-US" sz="2700" b="1" dirty="0">
                <a:latin typeface="Cambria" panose="02040503050406030204" pitchFamily="18" charset="0"/>
                <a:ea typeface="Cambria" panose="02040503050406030204" pitchFamily="18" charset="0"/>
                <a:cs typeface="Arial" panose="020B0604020202020204" pitchFamily="34" charset="0"/>
              </a:rPr>
              <a:t> con </a:t>
            </a:r>
            <a:r>
              <a:rPr lang="en-US" sz="2700" b="1" dirty="0" err="1">
                <a:latin typeface="Cambria" panose="02040503050406030204" pitchFamily="18" charset="0"/>
                <a:ea typeface="Cambria" panose="02040503050406030204" pitchFamily="18" charset="0"/>
                <a:cs typeface="Arial" panose="020B0604020202020204" pitchFamily="34" charset="0"/>
              </a:rPr>
              <a:t>tàu</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lớn</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có</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các</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nhà</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máy</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có</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các</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đồng</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dirty="0" err="1">
                <a:latin typeface="Cambria" panose="02040503050406030204" pitchFamily="18" charset="0"/>
                <a:ea typeface="Cambria" panose="02040503050406030204" pitchFamily="18" charset="0"/>
                <a:cs typeface="Arial" panose="020B0604020202020204" pitchFamily="34" charset="0"/>
              </a:rPr>
              <a:t>lúa</a:t>
            </a:r>
            <a:r>
              <a:rPr lang="en-US" sz="2700" b="1" dirty="0">
                <a:latin typeface="Cambria" panose="02040503050406030204" pitchFamily="18" charset="0"/>
                <a:ea typeface="Cambria" panose="02040503050406030204" pitchFamily="18" charset="0"/>
                <a:cs typeface="Arial" panose="020B0604020202020204" pitchFamily="34" charset="0"/>
              </a:rPr>
              <a:t> </a:t>
            </a:r>
            <a:r>
              <a:rPr lang="en-US" sz="2700" b="1" err="1">
                <a:latin typeface="Cambria" panose="02040503050406030204" pitchFamily="18" charset="0"/>
                <a:ea typeface="Cambria" panose="02040503050406030204" pitchFamily="18" charset="0"/>
                <a:cs typeface="Arial" panose="020B0604020202020204" pitchFamily="34" charset="0"/>
              </a:rPr>
              <a:t>bát</a:t>
            </a:r>
            <a:r>
              <a:rPr lang="en-US" sz="2700" b="1">
                <a:latin typeface="Cambria" panose="02040503050406030204" pitchFamily="18" charset="0"/>
                <a:ea typeface="Cambria" panose="02040503050406030204" pitchFamily="18" charset="0"/>
                <a:cs typeface="Arial" panose="020B0604020202020204" pitchFamily="34" charset="0"/>
              </a:rPr>
              <a:t> ngát, nông trường to lớn, vui tươi.</a:t>
            </a:r>
            <a:endParaRPr lang="en-US" sz="2700" b="1" dirty="0">
              <a:latin typeface="Cambria" panose="02040503050406030204" pitchFamily="18" charset="0"/>
              <a:ea typeface="Cambria" panose="02040503050406030204" pitchFamily="18" charset="0"/>
              <a:cs typeface="Arial" panose="020B0604020202020204" pitchFamily="34" charset="0"/>
            </a:endParaRPr>
          </a:p>
        </p:txBody>
      </p:sp>
      <p:sp>
        <p:nvSpPr>
          <p:cNvPr id="49" name="Flowchart: Alternate Process 48">
            <a:hlinkClick r:id="rId3" action="ppaction://hlinksldjump"/>
            <a:extLst>
              <a:ext uri="{FF2B5EF4-FFF2-40B4-BE49-F238E27FC236}">
                <a16:creationId xmlns:a16="http://schemas.microsoft.com/office/drawing/2014/main" id="{A576E706-9A62-6292-198D-FDC51A442D1B}"/>
              </a:ext>
            </a:extLst>
          </p:cNvPr>
          <p:cNvSpPr/>
          <p:nvPr/>
        </p:nvSpPr>
        <p:spPr>
          <a:xfrm>
            <a:off x="1215975" y="398582"/>
            <a:ext cx="6559503" cy="1149985"/>
          </a:xfrm>
          <a:prstGeom prst="flowChartAlternate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400" b="1">
                <a:solidFill>
                  <a:srgbClr val="002060"/>
                </a:solidFill>
                <a:latin typeface="UTM Futura Extra" panose="02040603050506020204" pitchFamily="18" charset="0"/>
                <a:ea typeface="Cambria" panose="02040503050406030204" pitchFamily="18" charset="0"/>
                <a:cs typeface="Times New Roman" panose="02020603050405020304" pitchFamily="18" charset="0"/>
              </a:rPr>
              <a:t>Anh chiến sĩ tưởng tượng đất nước trong những đêm trăng tương lai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500" fill="hold"/>
                                        <p:tgtEl>
                                          <p:spTgt spid="49"/>
                                        </p:tgtEl>
                                        <p:attrNameLst>
                                          <p:attrName>ppt_w</p:attrName>
                                        </p:attrNameLst>
                                      </p:cBhvr>
                                      <p:tavLst>
                                        <p:tav tm="0">
                                          <p:val>
                                            <p:fltVal val="0"/>
                                          </p:val>
                                        </p:tav>
                                        <p:tav tm="100000">
                                          <p:val>
                                            <p:strVal val="#ppt_w"/>
                                          </p:val>
                                        </p:tav>
                                      </p:tavLst>
                                    </p:anim>
                                    <p:anim calcmode="lin" valueType="num">
                                      <p:cBhvr>
                                        <p:cTn id="8" dur="1500" fill="hold"/>
                                        <p:tgtEl>
                                          <p:spTgt spid="49"/>
                                        </p:tgtEl>
                                        <p:attrNameLst>
                                          <p:attrName>ppt_h</p:attrName>
                                        </p:attrNameLst>
                                      </p:cBhvr>
                                      <p:tavLst>
                                        <p:tav tm="0">
                                          <p:val>
                                            <p:fltVal val="0"/>
                                          </p:val>
                                        </p:tav>
                                        <p:tav tm="100000">
                                          <p:val>
                                            <p:strVal val="#ppt_h"/>
                                          </p:val>
                                        </p:tav>
                                      </p:tavLst>
                                    </p:anim>
                                    <p:animEffect transition="in" filter="fade">
                                      <p:cBhvr>
                                        <p:cTn id="9" dur="1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barn(inVertical)">
                                      <p:cBhvr>
                                        <p:cTn id="1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49" grpId="0"/>
      <p:bldP spid="4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ài văn mẫu lớp 6: Tả cánh đồng lúa chín vàng">
            <a:extLst>
              <a:ext uri="{FF2B5EF4-FFF2-40B4-BE49-F238E27FC236}">
                <a16:creationId xmlns:a16="http://schemas.microsoft.com/office/drawing/2014/main" id="{9E3279F9-CDC0-04EF-072E-FB1538D686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309085" y="2809589"/>
            <a:ext cx="4534316" cy="2231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공장 - Transparent Factory Clipart City PNG Image | Transparent PNG Free  Download on SeekPNG">
            <a:extLst>
              <a:ext uri="{FF2B5EF4-FFF2-40B4-BE49-F238E27FC236}">
                <a16:creationId xmlns:a16="http://schemas.microsoft.com/office/drawing/2014/main" id="{F7CCADD7-82B9-40A2-AF2B-2BBCD91AF02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22843" y="2675080"/>
            <a:ext cx="4014054" cy="2229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6" descr="Hydro Power Plant. 3D Isometric Electricity Concept. Energy Electric,  Alternative Hydroelectric, Hydro Turbine, Vector Illustration Royalty Free  SVG, Cliparts, Vectors, And Stock Illustration. Image 55111262.">
            <a:extLst>
              <a:ext uri="{FF2B5EF4-FFF2-40B4-BE49-F238E27FC236}">
                <a16:creationId xmlns:a16="http://schemas.microsoft.com/office/drawing/2014/main" id="{0FC128A5-63BD-A411-0BBF-F70774AF1D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5031" y="238519"/>
            <a:ext cx="4014054" cy="229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B28CE30-AFA1-2456-572E-3E3277424CEF}"/>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486840" y="149259"/>
            <a:ext cx="4449157" cy="2525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9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750" fill="hold"/>
                                        <p:tgtEl>
                                          <p:spTgt spid="18"/>
                                        </p:tgtEl>
                                        <p:attrNameLst>
                                          <p:attrName>ppt_w</p:attrName>
                                        </p:attrNameLst>
                                      </p:cBhvr>
                                      <p:tavLst>
                                        <p:tav tm="0">
                                          <p:val>
                                            <p:fltVal val="0"/>
                                          </p:val>
                                        </p:tav>
                                        <p:tav tm="100000">
                                          <p:val>
                                            <p:strVal val="#ppt_w"/>
                                          </p:val>
                                        </p:tav>
                                      </p:tavLst>
                                    </p:anim>
                                    <p:anim calcmode="lin" valueType="num">
                                      <p:cBhvr>
                                        <p:cTn id="14" dur="750" fill="hold"/>
                                        <p:tgtEl>
                                          <p:spTgt spid="18"/>
                                        </p:tgtEl>
                                        <p:attrNameLst>
                                          <p:attrName>ppt_h</p:attrName>
                                        </p:attrNameLst>
                                      </p:cBhvr>
                                      <p:tavLst>
                                        <p:tav tm="0">
                                          <p:val>
                                            <p:fltVal val="0"/>
                                          </p:val>
                                        </p:tav>
                                        <p:tav tm="100000">
                                          <p:val>
                                            <p:strVal val="#ppt_h"/>
                                          </p:val>
                                        </p:tav>
                                      </p:tavLst>
                                    </p:anim>
                                    <p:animEffect transition="in" filter="fade">
                                      <p:cBhvr>
                                        <p:cTn id="15" dur="750"/>
                                        <p:tgtEl>
                                          <p:spTgt spid="1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750" fill="hold"/>
                                        <p:tgtEl>
                                          <p:spTgt spid="15"/>
                                        </p:tgtEl>
                                        <p:attrNameLst>
                                          <p:attrName>ppt_w</p:attrName>
                                        </p:attrNameLst>
                                      </p:cBhvr>
                                      <p:tavLst>
                                        <p:tav tm="0">
                                          <p:val>
                                            <p:fltVal val="0"/>
                                          </p:val>
                                        </p:tav>
                                        <p:tav tm="100000">
                                          <p:val>
                                            <p:strVal val="#ppt_w"/>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Effect transition="in" filter="fade">
                                      <p:cBhvr>
                                        <p:cTn id="21" dur="750"/>
                                        <p:tgtEl>
                                          <p:spTgt spid="15"/>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Effect transition="in" filter="fade">
                                      <p:cBhvr>
                                        <p:cTn id="2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623;p42">
            <a:extLst>
              <a:ext uri="{FF2B5EF4-FFF2-40B4-BE49-F238E27FC236}">
                <a16:creationId xmlns:a16="http://schemas.microsoft.com/office/drawing/2014/main" id="{AE4DFEFB-44E2-FC3A-F83A-91586F157579}"/>
              </a:ext>
            </a:extLst>
          </p:cNvPr>
          <p:cNvPicPr preferRelativeResize="0"/>
          <p:nvPr/>
        </p:nvPicPr>
        <p:blipFill>
          <a:blip r:embed="rId2">
            <a:alphaModFix/>
          </a:blip>
          <a:stretch>
            <a:fillRect/>
          </a:stretch>
        </p:blipFill>
        <p:spPr>
          <a:xfrm flipH="1">
            <a:off x="61229" y="2185946"/>
            <a:ext cx="3873955" cy="3011056"/>
          </a:xfrm>
          <a:prstGeom prst="rect">
            <a:avLst/>
          </a:prstGeom>
          <a:noFill/>
          <a:ln>
            <a:noFill/>
          </a:ln>
        </p:spPr>
      </p:pic>
      <p:sp>
        <p:nvSpPr>
          <p:cNvPr id="5" name="Flowchart: Alternate Process 4">
            <a:extLst>
              <a:ext uri="{FF2B5EF4-FFF2-40B4-BE49-F238E27FC236}">
                <a16:creationId xmlns:a16="http://schemas.microsoft.com/office/drawing/2014/main" id="{7026EDBD-7567-F09B-A343-46C28C1BDB40}"/>
              </a:ext>
            </a:extLst>
          </p:cNvPr>
          <p:cNvSpPr/>
          <p:nvPr/>
        </p:nvSpPr>
        <p:spPr>
          <a:xfrm>
            <a:off x="463323" y="1664669"/>
            <a:ext cx="8474529" cy="2898321"/>
          </a:xfrm>
          <a:prstGeom prst="flowChartAlternateProcess">
            <a:avLst/>
          </a:prstGeom>
          <a:solidFill>
            <a:srgbClr val="FCF0C7"/>
          </a:solidFill>
          <a:ln w="38100">
            <a:solidFill>
              <a:srgbClr val="FFB35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Em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mơ</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ước</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đất</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nước</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ta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có</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một</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nền</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công</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nghiệp</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hiện</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đại</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phát</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triển</a:t>
            </a:r>
            <a:r>
              <a:rPr lang="en-US" sz="2800" b="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ngang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tầm</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dirty="0"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thế</a:t>
            </a:r>
            <a:r>
              <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a:t>
            </a:r>
            <a:r>
              <a:rPr lang="en-US" sz="2800" b="1" err="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giới</a:t>
            </a:r>
            <a:r>
              <a:rPr lang="en-US" sz="2800" b="1">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rPr>
              <a:t>, nhiều ngôi nhà cao tầng, nhiều cây cầu được xây dựng, sáng chế ra nhiều máy học hiện đại, tàu vũ trụ bay vào không gian, nhiều loại thuốc chữa bệnh ung thư,…</a:t>
            </a:r>
            <a:endParaRPr lang="en-US" sz="2800" b="1" dirty="0">
              <a:solidFill>
                <a:schemeClr val="bg2">
                  <a:lumMod val="10000"/>
                </a:schemeClr>
              </a:solidFill>
              <a:latin typeface="UTM Americana" panose="02040603050506020204" pitchFamily="18" charset="0"/>
              <a:ea typeface="Cambria" panose="020405030504060302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1CECCC21-EFDF-C639-ECE2-E653289A6AB9}"/>
              </a:ext>
            </a:extLst>
          </p:cNvPr>
          <p:cNvSpPr/>
          <p:nvPr/>
        </p:nvSpPr>
        <p:spPr>
          <a:xfrm>
            <a:off x="463323" y="187779"/>
            <a:ext cx="8217354" cy="1306008"/>
          </a:xfrm>
          <a:prstGeom prst="flowChartAlternateProcess">
            <a:avLst/>
          </a:prstGeom>
          <a:solidFill>
            <a:schemeClr val="tx2"/>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Em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ước</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mơ</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đất</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nước</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ta </a:t>
            </a:r>
            <a:r>
              <a:rPr lang="en-US" sz="360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mai</a:t>
            </a:r>
            <a:r>
              <a:rPr lang="en-US" sz="360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sau sẽ phát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triển</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như</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thế</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 </a:t>
            </a:r>
            <a:r>
              <a:rPr lang="en-US" sz="3600" dirty="0" err="1">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nào</a:t>
            </a:r>
            <a:r>
              <a:rPr lang="en-US" sz="3600" dirty="0">
                <a:solidFill>
                  <a:schemeClr val="tx1">
                    <a:lumMod val="75000"/>
                  </a:schemeClr>
                </a:solidFill>
                <a:latin typeface="UTM Guanine" panose="0204060305050602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8966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4" name="TextBox 3">
            <a:extLst>
              <a:ext uri="{FF2B5EF4-FFF2-40B4-BE49-F238E27FC236}">
                <a16:creationId xmlns:a16="http://schemas.microsoft.com/office/drawing/2014/main" id="{000A7BA3-186E-2DC6-9626-9545F808EFD9}"/>
              </a:ext>
            </a:extLst>
          </p:cNvPr>
          <p:cNvSpPr txBox="1"/>
          <p:nvPr/>
        </p:nvSpPr>
        <p:spPr>
          <a:xfrm>
            <a:off x="198824" y="820549"/>
            <a:ext cx="8746352" cy="4108817"/>
          </a:xfrm>
          <a:prstGeom prst="rect">
            <a:avLst/>
          </a:prstGeom>
          <a:solidFill>
            <a:schemeClr val="tx2">
              <a:alpha val="44000"/>
            </a:schemeClr>
          </a:solidFill>
          <a:ln>
            <a:solidFill>
              <a:srgbClr val="002060"/>
            </a:solidFill>
          </a:ln>
        </p:spPr>
        <p:txBody>
          <a:bodyPr wrap="square">
            <a:spAutoFit/>
          </a:bodyPr>
          <a:lstStyle/>
          <a:p>
            <a:pPr algn="just"/>
            <a:r>
              <a:rPr lang="en-US" sz="2900" b="1" dirty="0">
                <a:latin typeface="UTM Americana" panose="02040603050506020204" pitchFamily="18" charset="0"/>
                <a:ea typeface="Cambria" panose="02040503050406030204" pitchFamily="18" charset="0"/>
              </a:rPr>
              <a:t>	</a:t>
            </a:r>
            <a:r>
              <a:rPr lang="vi-VN" sz="2900" b="1" dirty="0">
                <a:latin typeface="Cambria" panose="02040503050406030204" pitchFamily="18" charset="0"/>
                <a:ea typeface="Cambria" panose="02040503050406030204" pitchFamily="18"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900" b="1" dirty="0">
              <a:latin typeface="UTM Americana" panose="0204060305050602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58DA8E6-EAB5-369A-D4E6-571F82C91A03}"/>
              </a:ext>
            </a:extLst>
          </p:cNvPr>
          <p:cNvSpPr/>
          <p:nvPr/>
        </p:nvSpPr>
        <p:spPr>
          <a:xfrm>
            <a:off x="2963917" y="2215055"/>
            <a:ext cx="1694793"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E01B7F2-B98E-1807-7CB3-ED2F2DA00ECF}"/>
              </a:ext>
            </a:extLst>
          </p:cNvPr>
          <p:cNvSpPr/>
          <p:nvPr/>
        </p:nvSpPr>
        <p:spPr>
          <a:xfrm>
            <a:off x="6202389" y="2638474"/>
            <a:ext cx="1945568"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052759F-5EA7-0AB5-EABB-5EA680407854}"/>
              </a:ext>
            </a:extLst>
          </p:cNvPr>
          <p:cNvSpPr/>
          <p:nvPr/>
        </p:nvSpPr>
        <p:spPr>
          <a:xfrm>
            <a:off x="5181709" y="1331395"/>
            <a:ext cx="3702160"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6460A01-EAC0-47C8-FF3D-EA47247A8279}"/>
              </a:ext>
            </a:extLst>
          </p:cNvPr>
          <p:cNvSpPr/>
          <p:nvPr/>
        </p:nvSpPr>
        <p:spPr>
          <a:xfrm>
            <a:off x="5698579" y="3558742"/>
            <a:ext cx="1476594"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A8F6C8F-DAB4-FF50-2744-2854329FB46B}"/>
              </a:ext>
            </a:extLst>
          </p:cNvPr>
          <p:cNvSpPr/>
          <p:nvPr/>
        </p:nvSpPr>
        <p:spPr>
          <a:xfrm>
            <a:off x="262199" y="3926911"/>
            <a:ext cx="606436"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9EFEE5-2DB3-98E0-4C46-6E8B4F584669}"/>
              </a:ext>
            </a:extLst>
          </p:cNvPr>
          <p:cNvSpPr txBox="1"/>
          <p:nvPr/>
        </p:nvSpPr>
        <p:spPr>
          <a:xfrm>
            <a:off x="5951616" y="4514807"/>
            <a:ext cx="2196341" cy="492443"/>
          </a:xfrm>
          <a:prstGeom prst="rect">
            <a:avLst/>
          </a:prstGeom>
          <a:noFill/>
        </p:spPr>
        <p:txBody>
          <a:bodyPr wrap="square">
            <a:spAutoFit/>
          </a:bodyPr>
          <a:lstStyle/>
          <a:p>
            <a:pPr algn="just"/>
            <a:r>
              <a:rPr lang="en-US" sz="2600" b="1" dirty="0" err="1">
                <a:solidFill>
                  <a:schemeClr val="bg1">
                    <a:lumMod val="75000"/>
                  </a:schemeClr>
                </a:solidFill>
                <a:latin typeface="UTM Futura Extra" panose="02040603050506020204" pitchFamily="18" charset="0"/>
                <a:cs typeface="Arial" panose="020B0604020202020204" pitchFamily="34" charset="0"/>
              </a:rPr>
              <a:t>Thép</a:t>
            </a:r>
            <a:r>
              <a:rPr lang="en-US" sz="2600" b="1" dirty="0">
                <a:solidFill>
                  <a:schemeClr val="bg1">
                    <a:lumMod val="75000"/>
                  </a:schemeClr>
                </a:solidFill>
                <a:latin typeface="UTM Futura Extra" panose="02040603050506020204" pitchFamily="18" charset="0"/>
                <a:cs typeface="Arial" panose="020B0604020202020204" pitchFamily="34" charset="0"/>
              </a:rPr>
              <a:t> </a:t>
            </a:r>
            <a:r>
              <a:rPr lang="en-US" sz="2600" b="1" dirty="0" err="1">
                <a:solidFill>
                  <a:schemeClr val="bg1">
                    <a:lumMod val="75000"/>
                  </a:schemeClr>
                </a:solidFill>
                <a:latin typeface="UTM Futura Extra" panose="02040603050506020204" pitchFamily="18" charset="0"/>
                <a:cs typeface="Arial" panose="020B0604020202020204" pitchFamily="34" charset="0"/>
              </a:rPr>
              <a:t>Mới</a:t>
            </a:r>
            <a:endParaRPr lang="en-US" sz="2600" b="1" dirty="0">
              <a:solidFill>
                <a:schemeClr val="bg1">
                  <a:lumMod val="75000"/>
                </a:schemeClr>
              </a:solidFill>
              <a:latin typeface="UTM Futura Extra" panose="02040603050506020204" pitchFamily="18" charset="0"/>
              <a:cs typeface="Arial" panose="020B0604020202020204" pitchFamily="34" charset="0"/>
            </a:endParaRPr>
          </a:p>
        </p:txBody>
      </p:sp>
      <p:sp>
        <p:nvSpPr>
          <p:cNvPr id="5" name="Google Shape;334;p29">
            <a:extLst>
              <a:ext uri="{FF2B5EF4-FFF2-40B4-BE49-F238E27FC236}">
                <a16:creationId xmlns:a16="http://schemas.microsoft.com/office/drawing/2014/main" id="{CD693DA9-5B4E-7D56-1EAE-B945911B74E0}"/>
              </a:ext>
            </a:extLst>
          </p:cNvPr>
          <p:cNvSpPr txBox="1">
            <a:spLocks/>
          </p:cNvSpPr>
          <p:nvPr/>
        </p:nvSpPr>
        <p:spPr>
          <a:xfrm>
            <a:off x="2655413" y="-31919"/>
            <a:ext cx="5376000"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r>
              <a:rPr lang="en-US" sz="4000">
                <a:latin typeface="UTM Eremitage" panose="02040603050506020204" pitchFamily="18" charset="0"/>
              </a:rPr>
              <a:t>Trung thu </a:t>
            </a:r>
            <a:r>
              <a:rPr lang="en-US" sz="4000">
                <a:solidFill>
                  <a:schemeClr val="lt1"/>
                </a:solidFill>
                <a:latin typeface="UTM Eremitage" panose="02040603050506020204" pitchFamily="18" charset="0"/>
              </a:rPr>
              <a:t>độc lập</a:t>
            </a:r>
          </a:p>
        </p:txBody>
      </p:sp>
      <p:sp>
        <p:nvSpPr>
          <p:cNvPr id="8" name="Title 3">
            <a:extLst>
              <a:ext uri="{FF2B5EF4-FFF2-40B4-BE49-F238E27FC236}">
                <a16:creationId xmlns:a16="http://schemas.microsoft.com/office/drawing/2014/main" id="{22AD4939-21EE-2368-7C68-0B3339F25F2A}"/>
              </a:ext>
            </a:extLst>
          </p:cNvPr>
          <p:cNvSpPr txBox="1">
            <a:spLocks/>
          </p:cNvSpPr>
          <p:nvPr/>
        </p:nvSpPr>
        <p:spPr>
          <a:xfrm>
            <a:off x="1048249" y="125061"/>
            <a:ext cx="2170500" cy="43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lita One"/>
              <a:buNone/>
              <a:defRPr sz="25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2pPr>
            <a:lvl3pPr marR="0" lvl="2"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3pPr>
            <a:lvl4pPr marR="0" lvl="3"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4pPr>
            <a:lvl5pPr marR="0" lvl="4"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5pPr>
            <a:lvl6pPr marR="0" lvl="5"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6pPr>
            <a:lvl7pPr marR="0" lvl="6"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7pPr>
            <a:lvl8pPr marR="0" lvl="7"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8pPr>
            <a:lvl9pPr marR="0" lvl="8" algn="l" rtl="0">
              <a:lnSpc>
                <a:spcPct val="100000"/>
              </a:lnSpc>
              <a:spcBef>
                <a:spcPts val="0"/>
              </a:spcBef>
              <a:spcAft>
                <a:spcPts val="0"/>
              </a:spcAft>
              <a:buClr>
                <a:schemeClr val="dk2"/>
              </a:buClr>
              <a:buSzPts val="2800"/>
              <a:buFont typeface="Patrick Hand"/>
              <a:buNone/>
              <a:defRPr sz="2800" b="0" i="0" u="none" strike="noStrike" cap="none">
                <a:solidFill>
                  <a:schemeClr val="dk2"/>
                </a:solidFill>
                <a:latin typeface="Patrick Hand"/>
                <a:ea typeface="Patrick Hand"/>
                <a:cs typeface="Patrick Hand"/>
                <a:sym typeface="Patrick Hand"/>
              </a:defRPr>
            </a:lvl9pPr>
          </a:lstStyle>
          <a:p>
            <a:r>
              <a:rPr lang="en-US">
                <a:solidFill>
                  <a:srgbClr val="C00000"/>
                </a:solidFill>
                <a:latin typeface="UTM Guanine" panose="02040603050506020204" pitchFamily="18" charset="0"/>
              </a:rPr>
              <a:t>Chính tả</a:t>
            </a:r>
          </a:p>
        </p:txBody>
      </p:sp>
      <p:sp>
        <p:nvSpPr>
          <p:cNvPr id="9" name="Google Shape;397;p34">
            <a:extLst>
              <a:ext uri="{FF2B5EF4-FFF2-40B4-BE49-F238E27FC236}">
                <a16:creationId xmlns:a16="http://schemas.microsoft.com/office/drawing/2014/main" id="{F02FDAC5-95CC-59A2-24EC-B6E062D0E071}"/>
              </a:ext>
            </a:extLst>
          </p:cNvPr>
          <p:cNvSpPr txBox="1">
            <a:spLocks/>
          </p:cNvSpPr>
          <p:nvPr/>
        </p:nvSpPr>
        <p:spPr>
          <a:xfrm>
            <a:off x="991099" y="454464"/>
            <a:ext cx="3035700"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ln>
                  <a:solidFill>
                    <a:schemeClr val="bg2">
                      <a:lumMod val="25000"/>
                    </a:schemeClr>
                  </a:solidFill>
                </a:ln>
                <a:solidFill>
                  <a:schemeClr val="bg2">
                    <a:lumMod val="25000"/>
                  </a:schemeClr>
                </a:solidFill>
                <a:latin typeface="#9Slide05 SVNHeroe Pro" pitchFamily="2" charset="0"/>
              </a:rPr>
              <a:t>Nghe – viết</a:t>
            </a:r>
            <a:endParaRPr lang="en-US" sz="2400" b="1">
              <a:ln>
                <a:solidFill>
                  <a:schemeClr val="bg2">
                    <a:lumMod val="25000"/>
                  </a:schemeClr>
                </a:solidFill>
              </a:ln>
              <a:solidFill>
                <a:schemeClr val="bg2">
                  <a:lumMod val="25000"/>
                </a:schemeClr>
              </a:solidFill>
              <a:latin typeface="#9Slide05 SVNHeroe Pro" pitchFamily="2" charset="0"/>
              <a:ea typeface="Montserrat"/>
              <a:cs typeface="Montserrat"/>
              <a:sym typeface="Montserrat"/>
            </a:endParaRPr>
          </a:p>
        </p:txBody>
      </p:sp>
      <p:sp>
        <p:nvSpPr>
          <p:cNvPr id="14" name="Rectangle: Rounded Corners 13">
            <a:extLst>
              <a:ext uri="{FF2B5EF4-FFF2-40B4-BE49-F238E27FC236}">
                <a16:creationId xmlns:a16="http://schemas.microsoft.com/office/drawing/2014/main" id="{732365CE-5578-B17B-3206-257C5B84A205}"/>
              </a:ext>
            </a:extLst>
          </p:cNvPr>
          <p:cNvSpPr/>
          <p:nvPr/>
        </p:nvSpPr>
        <p:spPr>
          <a:xfrm>
            <a:off x="3445422" y="3926911"/>
            <a:ext cx="1584164" cy="4729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86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15" name="Google Shape;362;p31">
            <a:extLst>
              <a:ext uri="{FF2B5EF4-FFF2-40B4-BE49-F238E27FC236}">
                <a16:creationId xmlns:a16="http://schemas.microsoft.com/office/drawing/2014/main" id="{DEB89969-203B-16CE-969B-9B077BF1CD05}"/>
              </a:ext>
            </a:extLst>
          </p:cNvPr>
          <p:cNvSpPr txBox="1">
            <a:spLocks/>
          </p:cNvSpPr>
          <p:nvPr/>
        </p:nvSpPr>
        <p:spPr>
          <a:xfrm>
            <a:off x="971074" y="3107495"/>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Lilita One"/>
              <a:buNone/>
              <a:defRPr sz="7200" b="1"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5200"/>
              <a:buFont typeface="Lilita One"/>
              <a:buNone/>
              <a:defRPr sz="5200" b="0" i="0" u="none" strike="noStrike" cap="none">
                <a:solidFill>
                  <a:schemeClr val="dk1"/>
                </a:solidFill>
                <a:latin typeface="Lilita One"/>
                <a:ea typeface="Lilita One"/>
                <a:cs typeface="Lilita One"/>
                <a:sym typeface="Lilita One"/>
              </a:defRPr>
            </a:lvl9pPr>
          </a:lstStyle>
          <a:p>
            <a:r>
              <a:rPr lang="en-US" sz="8000">
                <a:latin typeface="UTM Guanine" panose="02040603050506020204" pitchFamily="18" charset="0"/>
              </a:rPr>
              <a:t>Luyện viết </a:t>
            </a:r>
          </a:p>
          <a:p>
            <a:r>
              <a:rPr lang="en-US" sz="8000">
                <a:latin typeface="UTM Guanine" panose="02040603050506020204" pitchFamily="18" charset="0"/>
              </a:rPr>
              <a:t>từ khó</a:t>
            </a:r>
          </a:p>
        </p:txBody>
      </p:sp>
      <p:pic>
        <p:nvPicPr>
          <p:cNvPr id="5" name="Google Shape;366;p31">
            <a:extLst>
              <a:ext uri="{FF2B5EF4-FFF2-40B4-BE49-F238E27FC236}">
                <a16:creationId xmlns:a16="http://schemas.microsoft.com/office/drawing/2014/main" id="{59D4E9AA-8269-3DDD-B88B-E4F42D1E3EC9}"/>
              </a:ext>
            </a:extLst>
          </p:cNvPr>
          <p:cNvPicPr preferRelativeResize="0"/>
          <p:nvPr/>
        </p:nvPicPr>
        <p:blipFill rotWithShape="1">
          <a:blip r:embed="rId3">
            <a:alphaModFix/>
          </a:blip>
          <a:srcRect l="24881" r="24881"/>
          <a:stretch/>
        </p:blipFill>
        <p:spPr>
          <a:xfrm flipH="1">
            <a:off x="4727651" y="-1063225"/>
            <a:ext cx="3178656" cy="6206725"/>
          </a:xfrm>
          <a:prstGeom prst="rect">
            <a:avLst/>
          </a:prstGeom>
          <a:noFill/>
          <a:ln>
            <a:noFill/>
          </a:ln>
        </p:spPr>
      </p:pic>
      <p:sp>
        <p:nvSpPr>
          <p:cNvPr id="7" name="Google Shape;367;p31">
            <a:extLst>
              <a:ext uri="{FF2B5EF4-FFF2-40B4-BE49-F238E27FC236}">
                <a16:creationId xmlns:a16="http://schemas.microsoft.com/office/drawing/2014/main" id="{0D7F6A2D-AF12-41BE-D8AE-6C5E8642D689}"/>
              </a:ext>
            </a:extLst>
          </p:cNvPr>
          <p:cNvSpPr txBox="1">
            <a:spLocks/>
          </p:cNvSpPr>
          <p:nvPr/>
        </p:nvSpPr>
        <p:spPr>
          <a:xfrm rot="599198">
            <a:off x="5710642" y="1390851"/>
            <a:ext cx="1212674" cy="9766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400">
                <a:latin typeface="#9Slide07 Stormtrooper" panose="020B0500000000000000" pitchFamily="34" charset="0"/>
              </a:rPr>
              <a:t>02</a:t>
            </a:r>
          </a:p>
        </p:txBody>
      </p:sp>
      <p:pic>
        <p:nvPicPr>
          <p:cNvPr id="8" name="Google Shape;325;p28">
            <a:extLst>
              <a:ext uri="{FF2B5EF4-FFF2-40B4-BE49-F238E27FC236}">
                <a16:creationId xmlns:a16="http://schemas.microsoft.com/office/drawing/2014/main" id="{B8416FF6-7727-6D77-5657-738AC0082786}"/>
              </a:ext>
            </a:extLst>
          </p:cNvPr>
          <p:cNvPicPr preferRelativeResize="0"/>
          <p:nvPr/>
        </p:nvPicPr>
        <p:blipFill rotWithShape="1">
          <a:blip r:embed="rId4">
            <a:alphaModFix/>
          </a:blip>
          <a:srcRect l="4755" t="5838" r="5178"/>
          <a:stretch/>
        </p:blipFill>
        <p:spPr>
          <a:xfrm flipH="1">
            <a:off x="6821980" y="3076642"/>
            <a:ext cx="2322020" cy="22414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theme/theme1.xml><?xml version="1.0" encoding="utf-8"?>
<a:theme xmlns:a="http://schemas.openxmlformats.org/drawingml/2006/main" name="Longtaitou Festival Minitheme by Slidesgo">
  <a:themeElements>
    <a:clrScheme name="Simple Light">
      <a:dk1>
        <a:srgbClr val="462F30"/>
      </a:dk1>
      <a:lt1>
        <a:srgbClr val="E7482E"/>
      </a:lt1>
      <a:dk2>
        <a:srgbClr val="FCF0C7"/>
      </a:dk2>
      <a:lt2>
        <a:srgbClr val="FFFFFF"/>
      </a:lt2>
      <a:accent1>
        <a:srgbClr val="FFFFFF"/>
      </a:accent1>
      <a:accent2>
        <a:srgbClr val="FFFFFF"/>
      </a:accent2>
      <a:accent3>
        <a:srgbClr val="FFFFFF"/>
      </a:accent3>
      <a:accent4>
        <a:srgbClr val="FFFFFF"/>
      </a:accent4>
      <a:accent5>
        <a:srgbClr val="FFFFFF"/>
      </a:accent5>
      <a:accent6>
        <a:srgbClr val="FFFFFF"/>
      </a:accent6>
      <a:hlink>
        <a:srgbClr val="462F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771</Words>
  <Application>Microsoft Office PowerPoint</Application>
  <PresentationFormat>On-screen Show (16:9)</PresentationFormat>
  <Paragraphs>95</Paragraphs>
  <Slides>21</Slides>
  <Notes>19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21</vt:i4>
      </vt:variant>
    </vt:vector>
  </HeadingPairs>
  <TitlesOfParts>
    <vt:vector size="41" baseType="lpstr">
      <vt:lpstr>Montserrat Medium</vt:lpstr>
      <vt:lpstr>Cambria</vt:lpstr>
      <vt:lpstr>Lora</vt:lpstr>
      <vt:lpstr>#9Slide05 SVNHeroe Pro</vt:lpstr>
      <vt:lpstr>Times New Roman</vt:lpstr>
      <vt:lpstr>UTM Eremitage</vt:lpstr>
      <vt:lpstr>#9Slide07 HoneyCream</vt:lpstr>
      <vt:lpstr>#9Slide05 RollingPen </vt:lpstr>
      <vt:lpstr>UTM Americana</vt:lpstr>
      <vt:lpstr>Arial</vt:lpstr>
      <vt:lpstr>UTM Futura Extra</vt:lpstr>
      <vt:lpstr>SVN-Newton</vt:lpstr>
      <vt:lpstr>UTM Avo</vt:lpstr>
      <vt:lpstr>Patrick Hand</vt:lpstr>
      <vt:lpstr>#9Slide07 Altus</vt:lpstr>
      <vt:lpstr>UTM Guanine</vt:lpstr>
      <vt:lpstr>Lilita One</vt:lpstr>
      <vt:lpstr>Roboto</vt:lpstr>
      <vt:lpstr>#9Slide07 Stormtrooper</vt:lpstr>
      <vt:lpstr>Longtaitou Festival Minitheme by Slidesgo</vt:lpstr>
      <vt:lpstr>Chính tả</vt:lpstr>
      <vt:lpstr>02</vt:lpstr>
      <vt:lpstr>Tìm hiểu bài</vt:lpstr>
      <vt:lpstr>PowerPoint Presentation</vt:lpstr>
      <vt:lpstr>PowerPoint Presentation</vt:lpstr>
      <vt:lpstr>PowerPoint Presentation</vt:lpstr>
      <vt:lpstr>PowerPoint Presentation</vt:lpstr>
      <vt:lpstr>PowerPoint Presentation</vt:lpstr>
      <vt:lpstr>PowerPoint Presentation</vt:lpstr>
      <vt:lpstr>Chính tả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LONGTAITOU FESTIVAL</dc:title>
  <dc:creator>Diệu Hiền MNT</dc:creator>
  <cp:keywords>Diệu Hiền MNT</cp:keywords>
  <cp:lastModifiedBy>Nguyễn Thị Diệu Hiền_GV</cp:lastModifiedBy>
  <cp:revision>35</cp:revision>
  <dcterms:modified xsi:type="dcterms:W3CDTF">2022-06-04T03:18:17Z</dcterms:modified>
</cp:coreProperties>
</file>