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18"/>
  </p:notesMasterIdLst>
  <p:sldIdLst>
    <p:sldId id="2007577175" r:id="rId6"/>
    <p:sldId id="415" r:id="rId7"/>
    <p:sldId id="416" r:id="rId8"/>
    <p:sldId id="257" r:id="rId9"/>
    <p:sldId id="3376" r:id="rId10"/>
    <p:sldId id="3377" r:id="rId11"/>
    <p:sldId id="3373" r:id="rId12"/>
    <p:sldId id="2007577171" r:id="rId13"/>
    <p:sldId id="2007577172" r:id="rId14"/>
    <p:sldId id="2007577174" r:id="rId15"/>
    <p:sldId id="2007577166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420" y="1773012"/>
            <a:ext cx="3231160" cy="926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D5AF63-1EED-6BAE-4B9D-C7E4690CB0B2}"/>
              </a:ext>
            </a:extLst>
          </p:cNvPr>
          <p:cNvSpPr/>
          <p:nvPr/>
        </p:nvSpPr>
        <p:spPr>
          <a:xfrm>
            <a:off x="4202021" y="2967335"/>
            <a:ext cx="378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Ôn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C48D0C7-C6CE-AEF7-DCF2-E81370F3D137}"/>
              </a:ext>
            </a:extLst>
          </p:cNvPr>
          <p:cNvSpPr txBox="1"/>
          <p:nvPr/>
        </p:nvSpPr>
        <p:spPr>
          <a:xfrm>
            <a:off x="2025781" y="101216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3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8" name="Star: 5 Points 27">
            <a:hlinkClick r:id="rId8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3593144" y="2153445"/>
            <a:ext cx="5218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3950985" y="2575550"/>
            <a:ext cx="473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3618271" y="2333831"/>
            <a:ext cx="4955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420" y="1773012"/>
            <a:ext cx="3231160" cy="926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D5AF63-1EED-6BAE-4B9D-C7E4690CB0B2}"/>
              </a:ext>
            </a:extLst>
          </p:cNvPr>
          <p:cNvSpPr/>
          <p:nvPr/>
        </p:nvSpPr>
        <p:spPr>
          <a:xfrm>
            <a:off x="4202021" y="2967335"/>
            <a:ext cx="378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Ôn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403</Words>
  <Application>Microsoft Office PowerPoint</Application>
  <PresentationFormat>Widescreen</PresentationFormat>
  <Paragraphs>101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Arial</vt:lpstr>
      <vt:lpstr>Arial-Rounded</vt:lpstr>
      <vt:lpstr>Calibri</vt:lpstr>
      <vt:lpstr>Calibri Light</vt:lpstr>
      <vt:lpstr>Coiny</vt:lpstr>
      <vt:lpstr>Gloria Hallelujah</vt:lpstr>
      <vt:lpstr>inpin heiti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2022-06-29T08:11:53Z</dcterms:created>
  <dcterms:modified xsi:type="dcterms:W3CDTF">2022-10-31T03:01:08Z</dcterms:modified>
</cp:coreProperties>
</file>