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280" r:id="rId3"/>
    <p:sldId id="258" r:id="rId4"/>
    <p:sldId id="286" r:id="rId5"/>
    <p:sldId id="287" r:id="rId6"/>
    <p:sldId id="288" r:id="rId7"/>
    <p:sldId id="289" r:id="rId8"/>
    <p:sldId id="290" r:id="rId9"/>
    <p:sldId id="291" r:id="rId10"/>
    <p:sldId id="281" r:id="rId11"/>
    <p:sldId id="273" r:id="rId12"/>
    <p:sldId id="279" r:id="rId13"/>
    <p:sldId id="292" r:id="rId14"/>
    <p:sldId id="274" r:id="rId15"/>
    <p:sldId id="276" r:id="rId16"/>
    <p:sldId id="283" r:id="rId17"/>
    <p:sldId id="275" r:id="rId18"/>
    <p:sldId id="284" r:id="rId19"/>
    <p:sldId id="285" r:id="rId20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99"/>
    <a:srgbClr val="FF99FF"/>
    <a:srgbClr val="FF3399"/>
    <a:srgbClr val="FEF4EC"/>
    <a:srgbClr val="E2F0D9"/>
    <a:srgbClr val="F6882E"/>
    <a:srgbClr val="00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620" autoAdjust="0"/>
  </p:normalViewPr>
  <p:slideViewPr>
    <p:cSldViewPr>
      <p:cViewPr varScale="1">
        <p:scale>
          <a:sx n="42" d="100"/>
          <a:sy n="42" d="100"/>
        </p:scale>
        <p:origin x="702" y="6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10/31/2022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Thầy cô bấm vào quay chờ 1 chút để nó mặc định chọn mặt cười/mặt mếu.</a:t>
            </a:r>
          </a:p>
          <a:p>
            <a:r>
              <a:rPr lang="en-US"/>
              <a:t>Sau đó, bấm vào biểu tượng mặt ở bên trái vòng quay để đến câu hỏi</a:t>
            </a:r>
          </a:p>
          <a:p>
            <a:r>
              <a:rPr lang="en-US"/>
              <a:t>Lưu ý cần tải File câu hỏi về mới dùng được nhé! 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40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03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4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8F07F4C-47CF-4565-BB18-97000E818F97}"/>
              </a:ext>
            </a:extLst>
          </p:cNvPr>
          <p:cNvSpPr/>
          <p:nvPr userDrawn="1"/>
        </p:nvSpPr>
        <p:spPr>
          <a:xfrm>
            <a:off x="-264495" y="-34981"/>
            <a:ext cx="16541133" cy="338778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30465B1-8DA9-44A4-B274-2B78C71B6159}"/>
              </a:ext>
            </a:extLst>
          </p:cNvPr>
          <p:cNvSpPr/>
          <p:nvPr userDrawn="1"/>
        </p:nvSpPr>
        <p:spPr>
          <a:xfrm>
            <a:off x="-264495" y="-34981"/>
            <a:ext cx="16541133" cy="298138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D1A1DE6-B996-4C2F-8008-452B46218B2C}"/>
              </a:ext>
            </a:extLst>
          </p:cNvPr>
          <p:cNvSpPr/>
          <p:nvPr userDrawn="1"/>
        </p:nvSpPr>
        <p:spPr>
          <a:xfrm>
            <a:off x="-264495" y="-34981"/>
            <a:ext cx="16541133" cy="2574981"/>
          </a:xfrm>
          <a:prstGeom prst="rect">
            <a:avLst/>
          </a:prstGeom>
          <a:solidFill>
            <a:srgbClr val="F36A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555B2B2-FFDB-4785-BB65-F05B9A663202}"/>
              </a:ext>
            </a:extLst>
          </p:cNvPr>
          <p:cNvGrpSpPr/>
          <p:nvPr userDrawn="1"/>
        </p:nvGrpSpPr>
        <p:grpSpPr>
          <a:xfrm>
            <a:off x="-2177000" y="-2875280"/>
            <a:ext cx="7100683" cy="7091680"/>
            <a:chOff x="-594360" y="-1325880"/>
            <a:chExt cx="4175760" cy="417576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9449633D-64FF-42C9-85FE-2BF041B2AE8A}"/>
                </a:ext>
              </a:extLst>
            </p:cNvPr>
            <p:cNvSpPr/>
            <p:nvPr userDrawn="1"/>
          </p:nvSpPr>
          <p:spPr>
            <a:xfrm>
              <a:off x="-594360" y="-1325880"/>
              <a:ext cx="4175760" cy="4175760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339473B-B7E2-4A79-B64B-35C78E57A4A4}"/>
                </a:ext>
              </a:extLst>
            </p:cNvPr>
            <p:cNvSpPr/>
            <p:nvPr userDrawn="1"/>
          </p:nvSpPr>
          <p:spPr>
            <a:xfrm>
              <a:off x="-396240" y="-929640"/>
              <a:ext cx="3779520" cy="3779520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28A2FEA-9370-4EA1-B2A9-C7B245F2003C}"/>
                </a:ext>
              </a:extLst>
            </p:cNvPr>
            <p:cNvSpPr/>
            <p:nvPr userDrawn="1"/>
          </p:nvSpPr>
          <p:spPr>
            <a:xfrm>
              <a:off x="-198120" y="-533400"/>
              <a:ext cx="3383280" cy="3383280"/>
            </a:xfrm>
            <a:prstGeom prst="ellipse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  <p:pic>
        <p:nvPicPr>
          <p:cNvPr id="4" name="Picture 3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F121453A-5ED8-3DF8-8BC4-B73D8B400B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371" y="5423125"/>
            <a:ext cx="10143380" cy="3454400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557495B-C251-2CB1-CC9E-03FE18745B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47" y="3210047"/>
            <a:ext cx="4164327" cy="525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95B04B7-5C9B-B0CF-1082-CBBE6EAF7440}"/>
              </a:ext>
            </a:extLst>
          </p:cNvPr>
          <p:cNvSpPr/>
          <p:nvPr userDrawn="1"/>
        </p:nvSpPr>
        <p:spPr>
          <a:xfrm>
            <a:off x="5083873" y="3413760"/>
            <a:ext cx="10143380" cy="18084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0E05942-29BE-234C-4678-F2062862A157}"/>
              </a:ext>
            </a:extLst>
          </p:cNvPr>
          <p:cNvSpPr/>
          <p:nvPr userDrawn="1"/>
        </p:nvSpPr>
        <p:spPr>
          <a:xfrm>
            <a:off x="5240077" y="3413760"/>
            <a:ext cx="9836158" cy="16509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7"/>
          </a:p>
        </p:txBody>
      </p:sp>
      <p:pic>
        <p:nvPicPr>
          <p:cNvPr id="20" name="Picture 19" descr="Logo, company name&#10;&#10;Description automatically generated">
            <a:extLst>
              <a:ext uri="{FF2B5EF4-FFF2-40B4-BE49-F238E27FC236}">
                <a16:creationId xmlns:a16="http://schemas.microsoft.com/office/drawing/2014/main" id="{1008B67E-CE19-1AA3-28AD-B1978BEC1B9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9853" y="93684"/>
            <a:ext cx="1740945" cy="2201935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236BEC00-B4F4-6417-1F39-00B46600A83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163621" y="-71604"/>
            <a:ext cx="13144115" cy="361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5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232762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23B76062-9672-A95C-B701-BC4BF89880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46" y="0"/>
            <a:ext cx="14600146" cy="9144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FBA93B-88F5-9B92-90BD-6BF459B98A6B}"/>
              </a:ext>
            </a:extLst>
          </p:cNvPr>
          <p:cNvGrpSpPr/>
          <p:nvPr userDrawn="1"/>
        </p:nvGrpSpPr>
        <p:grpSpPr>
          <a:xfrm>
            <a:off x="0" y="7932765"/>
            <a:ext cx="16276638" cy="1211235"/>
            <a:chOff x="-251460" y="5305036"/>
            <a:chExt cx="12694920" cy="457200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B4D0EFC-28CC-45A3-5366-B369FAC65B1D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A6E2832-FD69-873F-A084-73DE7EEB64FB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2250505-C121-82F6-25B4-403C57214954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867"/>
            </a:p>
          </p:txBody>
        </p:sp>
      </p:grpSp>
    </p:spTree>
    <p:extLst>
      <p:ext uri="{BB962C8B-B14F-4D97-AF65-F5344CB8AC3E}">
        <p14:creationId xmlns:p14="http://schemas.microsoft.com/office/powerpoint/2010/main" val="3486125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689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5223EBB9-700F-C23D-7D84-7D47A9C0F2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3179" y="0"/>
            <a:ext cx="84345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11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13" Type="http://schemas.openxmlformats.org/officeDocument/2006/relationships/slide" Target="slide10.xml"/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9.jpg"/><Relationship Id="rId11" Type="http://schemas.openxmlformats.org/officeDocument/2006/relationships/slide" Target="slide7.xml"/><Relationship Id="rId5" Type="http://schemas.openxmlformats.org/officeDocument/2006/relationships/image" Target="../media/image8.png"/><Relationship Id="rId10" Type="http://schemas.openxmlformats.org/officeDocument/2006/relationships/slide" Target="slide9.xml"/><Relationship Id="rId4" Type="http://schemas.openxmlformats.org/officeDocument/2006/relationships/notesSlide" Target="../notesSlides/notesSlide1.xml"/><Relationship Id="rId9" Type="http://schemas.openxmlformats.org/officeDocument/2006/relationships/slide" Target="slide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>
            <a:extLst>
              <a:ext uri="{FF2B5EF4-FFF2-40B4-BE49-F238E27FC236}">
                <a16:creationId xmlns:a16="http://schemas.microsoft.com/office/drawing/2014/main" id="{6E5B8577-22F9-B326-F19D-F3854529E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1681" y="2441494"/>
            <a:ext cx="10429351" cy="149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9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 Box 14">
            <a:extLst>
              <a:ext uri="{FF2B5EF4-FFF2-40B4-BE49-F238E27FC236}">
                <a16:creationId xmlns:a16="http://schemas.microsoft.com/office/drawing/2014/main" id="{784EA5A5-1592-A4FD-2F55-1E3E08786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66519" y="3965352"/>
            <a:ext cx="9906000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TextBox 7">
            <a:extLst>
              <a:ext uri="{FF2B5EF4-FFF2-40B4-BE49-F238E27FC236}">
                <a16:creationId xmlns:a16="http://schemas.microsoft.com/office/drawing/2014/main" id="{7C48D0C7-C6CE-AEF7-DCF2-E81370F3D137}"/>
              </a:ext>
            </a:extLst>
          </p:cNvPr>
          <p:cNvSpPr txBox="1"/>
          <p:nvPr/>
        </p:nvSpPr>
        <p:spPr>
          <a:xfrm>
            <a:off x="5395119" y="2639870"/>
            <a:ext cx="7848600" cy="14875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219170" fontAlgn="auto">
              <a:spcBef>
                <a:spcPts val="800"/>
              </a:spcBef>
              <a:spcAft>
                <a:spcPts val="0"/>
              </a:spcAft>
              <a:defRPr/>
            </a:pPr>
            <a:r>
              <a:rPr lang="vi-VN" altLang="en-US" sz="4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Lớp 3</a:t>
            </a:r>
            <a:r>
              <a:rPr lang="en-US" altLang="en-US" sz="42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70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225B8D85-E58E-A778-8304-E0D66D34BA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A603A6B2-4899-7E4A-9CE3-C93240C5C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519" y="1968404"/>
            <a:ext cx="6248461" cy="433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519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2" t="28947" r="74307" b="63421"/>
          <a:stretch/>
        </p:blipFill>
        <p:spPr bwMode="auto">
          <a:xfrm>
            <a:off x="10704" y="44687"/>
            <a:ext cx="1422015" cy="128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DEA6270-7809-426D-65F9-FA615CE49822}"/>
              </a:ext>
            </a:extLst>
          </p:cNvPr>
          <p:cNvSpPr txBox="1"/>
          <p:nvPr/>
        </p:nvSpPr>
        <p:spPr>
          <a:xfrm>
            <a:off x="1432719" y="95071"/>
            <a:ext cx="10287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Chọn hai thẻ số rồi lập phép nhân, phép chia (theo mẫu)?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4" name="Picture 26">
            <a:extLst>
              <a:ext uri="{FF2B5EF4-FFF2-40B4-BE49-F238E27FC236}">
                <a16:creationId xmlns:a16="http://schemas.microsoft.com/office/drawing/2014/main" id="{4D3686ED-A1C5-2DD9-0A00-EB4C4CCD96BA}"/>
              </a:ext>
            </a:extLst>
          </p:cNvPr>
          <p:cNvPicPr/>
          <p:nvPr/>
        </p:nvPicPr>
        <p:blipFill rotWithShape="1">
          <a:blip r:embed="rId3"/>
          <a:srcRect l="18427" t="42831" r="17936" b="11279"/>
          <a:stretch/>
        </p:blipFill>
        <p:spPr bwMode="auto">
          <a:xfrm>
            <a:off x="213519" y="1752600"/>
            <a:ext cx="10579863" cy="60301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37">
            <a:extLst>
              <a:ext uri="{FF2B5EF4-FFF2-40B4-BE49-F238E27FC236}">
                <a16:creationId xmlns:a16="http://schemas.microsoft.com/office/drawing/2014/main" id="{47E005B1-F968-9372-7C8B-69989D442F25}"/>
              </a:ext>
            </a:extLst>
          </p:cNvPr>
          <p:cNvSpPr txBox="1"/>
          <p:nvPr/>
        </p:nvSpPr>
        <p:spPr>
          <a:xfrm>
            <a:off x="11610838" y="2209800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3 x 6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TextBox 27">
            <a:extLst>
              <a:ext uri="{FF2B5EF4-FFF2-40B4-BE49-F238E27FC236}">
                <a16:creationId xmlns:a16="http://schemas.microsoft.com/office/drawing/2014/main" id="{087B9E0A-4494-69F5-0A04-236EAD486631}"/>
              </a:ext>
            </a:extLst>
          </p:cNvPr>
          <p:cNvSpPr txBox="1"/>
          <p:nvPr/>
        </p:nvSpPr>
        <p:spPr>
          <a:xfrm>
            <a:off x="11610838" y="3180281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6 x 3 = 18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7" name="TextBox 34">
            <a:extLst>
              <a:ext uri="{FF2B5EF4-FFF2-40B4-BE49-F238E27FC236}">
                <a16:creationId xmlns:a16="http://schemas.microsoft.com/office/drawing/2014/main" id="{2BA0308A-1BE7-8A3B-17A2-0174AE2A51E4}"/>
              </a:ext>
            </a:extLst>
          </p:cNvPr>
          <p:cNvSpPr txBox="1"/>
          <p:nvPr/>
        </p:nvSpPr>
        <p:spPr>
          <a:xfrm>
            <a:off x="11610838" y="4150762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6 = 3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39">
            <a:extLst>
              <a:ext uri="{FF2B5EF4-FFF2-40B4-BE49-F238E27FC236}">
                <a16:creationId xmlns:a16="http://schemas.microsoft.com/office/drawing/2014/main" id="{FB97E717-0648-2467-2E21-EACD1C2AC96F}"/>
              </a:ext>
            </a:extLst>
          </p:cNvPr>
          <p:cNvSpPr txBox="1"/>
          <p:nvPr/>
        </p:nvSpPr>
        <p:spPr>
          <a:xfrm>
            <a:off x="11610838" y="5121244"/>
            <a:ext cx="27733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18 : 3 = 6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5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C2A62359-A4EF-CAEA-4CAC-29C573302162}"/>
              </a:ext>
            </a:extLst>
          </p:cNvPr>
          <p:cNvSpPr txBox="1"/>
          <p:nvPr/>
        </p:nvSpPr>
        <p:spPr>
          <a:xfrm>
            <a:off x="1204119" y="228941"/>
            <a:ext cx="1226820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sát bảng chia và thực hiện các hoạt động sau: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29" name="Picture 2">
            <a:extLst>
              <a:ext uri="{FF2B5EF4-FFF2-40B4-BE49-F238E27FC236}">
                <a16:creationId xmlns:a16="http://schemas.microsoft.com/office/drawing/2014/main" id="{D870FBAB-5D40-97EA-888F-1CFD370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56D9CC55-F5D1-F8F3-51FE-1A76A3F9F50A}"/>
              </a:ext>
            </a:extLst>
          </p:cNvPr>
          <p:cNvSpPr txBox="1"/>
          <p:nvPr/>
        </p:nvSpPr>
        <p:spPr>
          <a:xfrm>
            <a:off x="69537" y="1828800"/>
            <a:ext cx="8814571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Sử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dụng</a:t>
            </a:r>
            <a:r>
              <a:rPr lang="nl-NL" sz="40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bảng chia (theo hướng dẫn):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kết quả của phép chia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từ số 4 ở cột 1 theo chiều mũi tên dóng sang phải đến số 12.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2: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số 12 dóng theo chiều mũi tên lên hàng 1 gặp số 3.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4 = 3.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nl-NL" sz="40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34" name="Bảng 34">
            <a:extLst>
              <a:ext uri="{FF2B5EF4-FFF2-40B4-BE49-F238E27FC236}">
                <a16:creationId xmlns:a16="http://schemas.microsoft.com/office/drawing/2014/main" id="{CCDF02DE-5C5B-D63E-FB79-06DF8EF6C8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5849415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7308"/>
                  </a:ext>
                </a:extLst>
              </a:tr>
            </a:tbl>
          </a:graphicData>
        </a:graphic>
      </p:graphicFrame>
      <p:grpSp>
        <p:nvGrpSpPr>
          <p:cNvPr id="48" name="Nhóm 47">
            <a:extLst>
              <a:ext uri="{FF2B5EF4-FFF2-40B4-BE49-F238E27FC236}">
                <a16:creationId xmlns:a16="http://schemas.microsoft.com/office/drawing/2014/main" id="{C715A5F5-1AB1-FEF2-DEB1-961F737498E0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CAD25814-5B7E-3167-2137-C401DF5B37F6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Tam giác Cân 45">
              <a:extLst>
                <a:ext uri="{FF2B5EF4-FFF2-40B4-BE49-F238E27FC236}">
                  <a16:creationId xmlns:a16="http://schemas.microsoft.com/office/drawing/2014/main" id="{10C507AB-7632-A784-05EF-4C165CA17C51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am giác Cân 46">
              <a:extLst>
                <a:ext uri="{FF2B5EF4-FFF2-40B4-BE49-F238E27FC236}">
                  <a16:creationId xmlns:a16="http://schemas.microsoft.com/office/drawing/2014/main" id="{2C8633E7-3457-D868-D307-D862511091FC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9" name="Mũi tên: Phải 48">
            <a:extLst>
              <a:ext uri="{FF2B5EF4-FFF2-40B4-BE49-F238E27FC236}">
                <a16:creationId xmlns:a16="http://schemas.microsoft.com/office/drawing/2014/main" id="{51636369-57D8-DC9C-72D5-10CDE0DE4C06}"/>
              </a:ext>
            </a:extLst>
          </p:cNvPr>
          <p:cNvSpPr/>
          <p:nvPr/>
        </p:nvSpPr>
        <p:spPr>
          <a:xfrm rot="16200000">
            <a:off x="10464583" y="2171699"/>
            <a:ext cx="1828801" cy="685800"/>
          </a:xfrm>
          <a:prstGeom prst="rightArrow">
            <a:avLst/>
          </a:prstGeom>
          <a:solidFill>
            <a:srgbClr val="E2F0D9">
              <a:alpha val="5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ũi tên: Phải 49">
            <a:extLst>
              <a:ext uri="{FF2B5EF4-FFF2-40B4-BE49-F238E27FC236}">
                <a16:creationId xmlns:a16="http://schemas.microsoft.com/office/drawing/2014/main" id="{CAE22E6E-CE1D-EAF8-DD12-938A4689AD95}"/>
              </a:ext>
            </a:extLst>
          </p:cNvPr>
          <p:cNvSpPr/>
          <p:nvPr/>
        </p:nvSpPr>
        <p:spPr>
          <a:xfrm>
            <a:off x="9819106" y="3429000"/>
            <a:ext cx="1216978" cy="685800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2157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Hình chữ nhật 50">
            <a:extLst>
              <a:ext uri="{FF2B5EF4-FFF2-40B4-BE49-F238E27FC236}">
                <a16:creationId xmlns:a16="http://schemas.microsoft.com/office/drawing/2014/main" id="{E594AB5A-4AB3-06B1-F956-1DF51416988D}"/>
              </a:ext>
            </a:extLst>
          </p:cNvPr>
          <p:cNvSpPr/>
          <p:nvPr/>
        </p:nvSpPr>
        <p:spPr>
          <a:xfrm>
            <a:off x="11057419" y="3453384"/>
            <a:ext cx="607436" cy="609600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5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 animBg="1"/>
      <p:bldP spid="50" grpId="0" animBg="1"/>
      <p:bldP spid="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>
            <a:extLst>
              <a:ext uri="{FF2B5EF4-FFF2-40B4-BE49-F238E27FC236}">
                <a16:creationId xmlns:a16="http://schemas.microsoft.com/office/drawing/2014/main" id="{D870FBAB-5D40-97EA-888F-1CFD37040A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28">
            <a:extLst>
              <a:ext uri="{FF2B5EF4-FFF2-40B4-BE49-F238E27FC236}">
                <a16:creationId xmlns:a16="http://schemas.microsoft.com/office/drawing/2014/main" id="{56D9CC55-F5D1-F8F3-51FE-1A76A3F9F50A}"/>
              </a:ext>
            </a:extLst>
          </p:cNvPr>
          <p:cNvSpPr txBox="1"/>
          <p:nvPr/>
        </p:nvSpPr>
        <p:spPr>
          <a:xfrm>
            <a:off x="204652" y="1219200"/>
            <a:ext cx="8697434" cy="664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a) Sử dụng bảng chia (theo hướng dẫn):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Ví dụ: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kết quả của phép chia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?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1: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Tìm từ số 12 ở cột 3 theo chiều mũi tên dóng lên trên đến số 3.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Bước 2: </a:t>
            </a:r>
            <a:r>
              <a:rPr lang="nl-NL" sz="36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Từ số 12 dóng theo chiều mũi tên sang hàng 1 gặp số 4.</a:t>
            </a:r>
            <a:endParaRPr lang="en-US" sz="3600" b="1" dirty="0"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Ta có: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12 : 3 = 4.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nl-NL" sz="3600" b="1" dirty="0">
              <a:solidFill>
                <a:srgbClr val="FF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Bảng 34">
            <a:extLst>
              <a:ext uri="{FF2B5EF4-FFF2-40B4-BE49-F238E27FC236}">
                <a16:creationId xmlns:a16="http://schemas.microsoft.com/office/drawing/2014/main" id="{4D827D0D-92B3-0B87-4D47-3F211893B8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451190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7308"/>
                  </a:ext>
                </a:extLst>
              </a:tr>
            </a:tbl>
          </a:graphicData>
        </a:graphic>
      </p:graphicFrame>
      <p:grpSp>
        <p:nvGrpSpPr>
          <p:cNvPr id="5" name="Nhóm 4">
            <a:extLst>
              <a:ext uri="{FF2B5EF4-FFF2-40B4-BE49-F238E27FC236}">
                <a16:creationId xmlns:a16="http://schemas.microsoft.com/office/drawing/2014/main" id="{16A9B013-081A-0FCE-86EA-9B804306D634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94D5A5B0-FE81-BB0F-F0FF-8E4D1FC0CF3F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am giác Cân 6">
              <a:extLst>
                <a:ext uri="{FF2B5EF4-FFF2-40B4-BE49-F238E27FC236}">
                  <a16:creationId xmlns:a16="http://schemas.microsoft.com/office/drawing/2014/main" id="{F249CC39-D40B-2816-0CED-52DAA43B1410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am giác Cân 7">
              <a:extLst>
                <a:ext uri="{FF2B5EF4-FFF2-40B4-BE49-F238E27FC236}">
                  <a16:creationId xmlns:a16="http://schemas.microsoft.com/office/drawing/2014/main" id="{1AD54CC7-B547-4575-7B82-F74FA289591E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Mũi tên: Phải 8">
            <a:extLst>
              <a:ext uri="{FF2B5EF4-FFF2-40B4-BE49-F238E27FC236}">
                <a16:creationId xmlns:a16="http://schemas.microsoft.com/office/drawing/2014/main" id="{72A962E4-FEFE-66C5-8D4A-16855F19B70F}"/>
              </a:ext>
            </a:extLst>
          </p:cNvPr>
          <p:cNvSpPr/>
          <p:nvPr/>
        </p:nvSpPr>
        <p:spPr>
          <a:xfrm rot="5400000">
            <a:off x="10464583" y="2147839"/>
            <a:ext cx="1828801" cy="685800"/>
          </a:xfrm>
          <a:prstGeom prst="rightArrow">
            <a:avLst/>
          </a:prstGeom>
          <a:solidFill>
            <a:srgbClr val="E2F0D9">
              <a:alpha val="52157"/>
            </a:srgb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̃i tên: Phải 9">
            <a:extLst>
              <a:ext uri="{FF2B5EF4-FFF2-40B4-BE49-F238E27FC236}">
                <a16:creationId xmlns:a16="http://schemas.microsoft.com/office/drawing/2014/main" id="{30B73AD9-7EDC-3ED0-63A4-8B4CE51EA4EF}"/>
              </a:ext>
            </a:extLst>
          </p:cNvPr>
          <p:cNvSpPr/>
          <p:nvPr/>
        </p:nvSpPr>
        <p:spPr>
          <a:xfrm rot="10800000">
            <a:off x="9819106" y="3429000"/>
            <a:ext cx="1216978" cy="685800"/>
          </a:xfrm>
          <a:prstGeom prst="rightArrow">
            <a:avLst/>
          </a:prstGeom>
          <a:solidFill>
            <a:schemeClr val="accent4">
              <a:lumMod val="40000"/>
              <a:lumOff val="60000"/>
              <a:alpha val="52157"/>
            </a:schemeClr>
          </a:solidFill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ình chữ nhật 10">
            <a:extLst>
              <a:ext uri="{FF2B5EF4-FFF2-40B4-BE49-F238E27FC236}">
                <a16:creationId xmlns:a16="http://schemas.microsoft.com/office/drawing/2014/main" id="{3A8C18AB-E0DE-F5C7-B1B3-99E241F628D4}"/>
              </a:ext>
            </a:extLst>
          </p:cNvPr>
          <p:cNvSpPr/>
          <p:nvPr/>
        </p:nvSpPr>
        <p:spPr>
          <a:xfrm>
            <a:off x="11057419" y="3453384"/>
            <a:ext cx="607436" cy="609600"/>
          </a:xfrm>
          <a:prstGeom prst="rect">
            <a:avLst/>
          </a:prstGeom>
          <a:solidFill>
            <a:srgbClr val="FF99FF">
              <a:alpha val="50196"/>
            </a:srgbClr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Hộp Văn bản 27">
            <a:extLst>
              <a:ext uri="{FF2B5EF4-FFF2-40B4-BE49-F238E27FC236}">
                <a16:creationId xmlns:a16="http://schemas.microsoft.com/office/drawing/2014/main" id="{ED60052D-5CA4-4CA3-ABBC-3F9D74538B49}"/>
              </a:ext>
            </a:extLst>
          </p:cNvPr>
          <p:cNvSpPr txBox="1"/>
          <p:nvPr/>
        </p:nvSpPr>
        <p:spPr>
          <a:xfrm>
            <a:off x="1204119" y="246738"/>
            <a:ext cx="12268200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Quan sát bảng chia và thực hiện các hoạt động sau: 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858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Bảng 34">
            <a:extLst>
              <a:ext uri="{FF2B5EF4-FFF2-40B4-BE49-F238E27FC236}">
                <a16:creationId xmlns:a16="http://schemas.microsoft.com/office/drawing/2014/main" id="{147653E1-F4C1-A53F-1369-23747C9F7C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9909182"/>
              </p:ext>
            </p:extLst>
          </p:nvPr>
        </p:nvGraphicFramePr>
        <p:xfrm>
          <a:off x="9166087" y="937846"/>
          <a:ext cx="6905899" cy="70132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7809">
                  <a:extLst>
                    <a:ext uri="{9D8B030D-6E8A-4147-A177-3AD203B41FA5}">
                      <a16:colId xmlns:a16="http://schemas.microsoft.com/office/drawing/2014/main" val="187885438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4156444609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3073656945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233650444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05012308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1688689143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58220676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125180457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645210210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895218362"/>
                    </a:ext>
                  </a:extLst>
                </a:gridCol>
                <a:gridCol w="627809">
                  <a:extLst>
                    <a:ext uri="{9D8B030D-6E8A-4147-A177-3AD203B41FA5}">
                      <a16:colId xmlns:a16="http://schemas.microsoft.com/office/drawing/2014/main" val="280278380"/>
                    </a:ext>
                  </a:extLst>
                </a:gridCol>
              </a:tblGrid>
              <a:tr h="627809">
                <a:tc>
                  <a:txBody>
                    <a:bodyPr/>
                    <a:lstStyle/>
                    <a:p>
                      <a:pPr algn="ctr"/>
                      <a:endParaRPr lang="en-US" sz="2000" b="1">
                        <a:solidFill>
                          <a:schemeClr val="tx1"/>
                        </a:solidFill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55279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05753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096132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51850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149350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7948654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333273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758869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9507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18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27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36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45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54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63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72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81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733697"/>
                  </a:ext>
                </a:extLst>
              </a:tr>
              <a:tr h="627809"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20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30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40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50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60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70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80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90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>
                          <a:solidFill>
                            <a:schemeClr val="tx1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100</a:t>
                      </a:r>
                    </a:p>
                  </a:txBody>
                  <a:tcPr marL="125562" marR="125562" marT="62781" marB="6278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6937308"/>
                  </a:ext>
                </a:extLst>
              </a:tr>
            </a:tbl>
          </a:graphicData>
        </a:graphic>
      </p:graphicFrame>
      <p:sp>
        <p:nvSpPr>
          <p:cNvPr id="30" name="Hình chữ nhật: Góc Tròn 29">
            <a:extLst>
              <a:ext uri="{FF2B5EF4-FFF2-40B4-BE49-F238E27FC236}">
                <a16:creationId xmlns:a16="http://schemas.microsoft.com/office/drawing/2014/main" id="{60AC34BF-35C4-41BF-757E-5569F4BED0D0}"/>
              </a:ext>
            </a:extLst>
          </p:cNvPr>
          <p:cNvSpPr/>
          <p:nvPr/>
        </p:nvSpPr>
        <p:spPr>
          <a:xfrm>
            <a:off x="9822487" y="3458419"/>
            <a:ext cx="5593058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Hình ảnh 4" descr="Ảnh có chứa bàn&#10;&#10;Mô tả được tạo tự động">
            <a:extLst>
              <a:ext uri="{FF2B5EF4-FFF2-40B4-BE49-F238E27FC236}">
                <a16:creationId xmlns:a16="http://schemas.microsoft.com/office/drawing/2014/main" id="{4388070F-7AB3-096E-3541-8E7EBC576D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7" t="87500" r="76262" b="3334"/>
          <a:stretch/>
        </p:blipFill>
        <p:spPr>
          <a:xfrm>
            <a:off x="480219" y="1526456"/>
            <a:ext cx="1447800" cy="182880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A556176-2A0B-3D4E-B6D0-85FC4CAEB595}"/>
              </a:ext>
            </a:extLst>
          </p:cNvPr>
          <p:cNvSpPr txBox="1"/>
          <p:nvPr/>
        </p:nvSpPr>
        <p:spPr>
          <a:xfrm>
            <a:off x="1319935" y="229813"/>
            <a:ext cx="13181352" cy="675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b) </a:t>
            </a: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 dụng bảng chia để tìm kết quả của phép tính sau: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7FD5CB64-B38D-6EED-6B54-B41402B4A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2" t="27720" r="75185" b="64010"/>
          <a:stretch/>
        </p:blipFill>
        <p:spPr bwMode="auto">
          <a:xfrm>
            <a:off x="0" y="0"/>
            <a:ext cx="1204119" cy="1230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Nhóm 10">
            <a:extLst>
              <a:ext uri="{FF2B5EF4-FFF2-40B4-BE49-F238E27FC236}">
                <a16:creationId xmlns:a16="http://schemas.microsoft.com/office/drawing/2014/main" id="{EDC16918-9C2B-099D-402E-D738F6146653}"/>
              </a:ext>
            </a:extLst>
          </p:cNvPr>
          <p:cNvGrpSpPr/>
          <p:nvPr/>
        </p:nvGrpSpPr>
        <p:grpSpPr>
          <a:xfrm>
            <a:off x="9283224" y="1045845"/>
            <a:ext cx="380998" cy="417194"/>
            <a:chOff x="9311799" y="1015366"/>
            <a:chExt cx="380998" cy="417194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74BDDE43-4EE4-66E4-1464-EF38483A337B}"/>
                </a:ext>
              </a:extLst>
            </p:cNvPr>
            <p:cNvSpPr/>
            <p:nvPr/>
          </p:nvSpPr>
          <p:spPr>
            <a:xfrm>
              <a:off x="9344894" y="1041377"/>
              <a:ext cx="307106" cy="357528"/>
            </a:xfrm>
            <a:custGeom>
              <a:avLst/>
              <a:gdLst>
                <a:gd name="connsiteX0" fmla="*/ 274591 w 274591"/>
                <a:gd name="connsiteY0" fmla="*/ 11824 h 357264"/>
                <a:gd name="connsiteX1" fmla="*/ 35831 w 274591"/>
                <a:gd name="connsiteY1" fmla="*/ 42304 h 357264"/>
                <a:gd name="connsiteX2" fmla="*/ 5351 w 274591"/>
                <a:gd name="connsiteY2" fmla="*/ 357264 h 357264"/>
                <a:gd name="connsiteX0" fmla="*/ 290881 w 290881"/>
                <a:gd name="connsiteY0" fmla="*/ 3995 h 349435"/>
                <a:gd name="connsiteX1" fmla="*/ 21641 w 290881"/>
                <a:gd name="connsiteY1" fmla="*/ 68765 h 349435"/>
                <a:gd name="connsiteX2" fmla="*/ 21641 w 290881"/>
                <a:gd name="connsiteY2" fmla="*/ 349435 h 349435"/>
                <a:gd name="connsiteX0" fmla="*/ 290881 w 290881"/>
                <a:gd name="connsiteY0" fmla="*/ 7564 h 353004"/>
                <a:gd name="connsiteX1" fmla="*/ 21641 w 290881"/>
                <a:gd name="connsiteY1" fmla="*/ 72334 h 353004"/>
                <a:gd name="connsiteX2" fmla="*/ 21641 w 290881"/>
                <a:gd name="connsiteY2" fmla="*/ 353004 h 353004"/>
                <a:gd name="connsiteX0" fmla="*/ 295941 w 295941"/>
                <a:gd name="connsiteY0" fmla="*/ 7564 h 353004"/>
                <a:gd name="connsiteX1" fmla="*/ 26701 w 295941"/>
                <a:gd name="connsiteY1" fmla="*/ 72334 h 353004"/>
                <a:gd name="connsiteX2" fmla="*/ 26701 w 295941"/>
                <a:gd name="connsiteY2" fmla="*/ 353004 h 353004"/>
                <a:gd name="connsiteX0" fmla="*/ 307438 w 307438"/>
                <a:gd name="connsiteY0" fmla="*/ 7564 h 354909"/>
                <a:gd name="connsiteX1" fmla="*/ 38198 w 307438"/>
                <a:gd name="connsiteY1" fmla="*/ 72334 h 354909"/>
                <a:gd name="connsiteX2" fmla="*/ 9623 w 307438"/>
                <a:gd name="connsiteY2" fmla="*/ 354909 h 354909"/>
                <a:gd name="connsiteX0" fmla="*/ 312117 w 312117"/>
                <a:gd name="connsiteY0" fmla="*/ 7564 h 354909"/>
                <a:gd name="connsiteX1" fmla="*/ 42877 w 312117"/>
                <a:gd name="connsiteY1" fmla="*/ 72334 h 354909"/>
                <a:gd name="connsiteX2" fmla="*/ 14302 w 312117"/>
                <a:gd name="connsiteY2" fmla="*/ 354909 h 354909"/>
                <a:gd name="connsiteX0" fmla="*/ 313711 w 313711"/>
                <a:gd name="connsiteY0" fmla="*/ 10183 h 357528"/>
                <a:gd name="connsiteX1" fmla="*/ 40661 w 313711"/>
                <a:gd name="connsiteY1" fmla="*/ 65428 h 357528"/>
                <a:gd name="connsiteX2" fmla="*/ 15896 w 313711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  <a:gd name="connsiteX0" fmla="*/ 307106 w 307106"/>
                <a:gd name="connsiteY0" fmla="*/ 10183 h 357528"/>
                <a:gd name="connsiteX1" fmla="*/ 34056 w 307106"/>
                <a:gd name="connsiteY1" fmla="*/ 65428 h 357528"/>
                <a:gd name="connsiteX2" fmla="*/ 9291 w 307106"/>
                <a:gd name="connsiteY2" fmla="*/ 357528 h 357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7106" h="357528">
                  <a:moveTo>
                    <a:pt x="307106" y="10183"/>
                  </a:moveTo>
                  <a:cubicBezTo>
                    <a:pt x="210162" y="-3364"/>
                    <a:pt x="78929" y="-16910"/>
                    <a:pt x="34056" y="65428"/>
                  </a:cubicBezTo>
                  <a:cubicBezTo>
                    <a:pt x="613" y="117286"/>
                    <a:pt x="-9336" y="183114"/>
                    <a:pt x="9291" y="357528"/>
                  </a:cubicBezTo>
                </a:path>
              </a:pathLst>
            </a:custGeom>
            <a:noFill/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am giác Cân 12">
              <a:extLst>
                <a:ext uri="{FF2B5EF4-FFF2-40B4-BE49-F238E27FC236}">
                  <a16:creationId xmlns:a16="http://schemas.microsoft.com/office/drawing/2014/main" id="{A1B71B52-20DA-9550-889E-AD95A9774FCA}"/>
                </a:ext>
              </a:extLst>
            </p:cNvPr>
            <p:cNvSpPr/>
            <p:nvPr/>
          </p:nvSpPr>
          <p:spPr>
            <a:xfrm rot="10800000">
              <a:off x="9311799" y="1386841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am giác Cân 13">
              <a:extLst>
                <a:ext uri="{FF2B5EF4-FFF2-40B4-BE49-F238E27FC236}">
                  <a16:creationId xmlns:a16="http://schemas.microsoft.com/office/drawing/2014/main" id="{0FC5EB0C-933C-1AA4-6418-70BBD5D80264}"/>
                </a:ext>
              </a:extLst>
            </p:cNvPr>
            <p:cNvSpPr/>
            <p:nvPr/>
          </p:nvSpPr>
          <p:spPr>
            <a:xfrm rot="5400000">
              <a:off x="9631838" y="1030606"/>
              <a:ext cx="76200" cy="45719"/>
            </a:xfrm>
            <a:prstGeom prst="triangle">
              <a:avLst/>
            </a:prstGeom>
            <a:solidFill>
              <a:srgbClr val="F6882E"/>
            </a:solidFill>
            <a:ln w="57150">
              <a:solidFill>
                <a:srgbClr val="F688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Hình ảnh 14" descr="Ảnh có chứa bàn&#10;&#10;Mô tả được tạo tự động">
            <a:extLst>
              <a:ext uri="{FF2B5EF4-FFF2-40B4-BE49-F238E27FC236}">
                <a16:creationId xmlns:a16="http://schemas.microsoft.com/office/drawing/2014/main" id="{94A76490-1158-9D7A-FE50-127B668D0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64" t="87499" r="46564" b="3335"/>
          <a:stretch/>
        </p:blipFill>
        <p:spPr>
          <a:xfrm>
            <a:off x="4791151" y="1499295"/>
            <a:ext cx="1447800" cy="1828800"/>
          </a:xfrm>
          <a:prstGeom prst="rect">
            <a:avLst/>
          </a:prstGeom>
        </p:spPr>
      </p:pic>
      <p:pic>
        <p:nvPicPr>
          <p:cNvPr id="18" name="Hình ảnh 17" descr="Ảnh có chứa bàn&#10;&#10;Mô tả được tạo tự động">
            <a:extLst>
              <a:ext uri="{FF2B5EF4-FFF2-40B4-BE49-F238E27FC236}">
                <a16:creationId xmlns:a16="http://schemas.microsoft.com/office/drawing/2014/main" id="{383CD271-8478-BC6A-5A9F-20364B1FDD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85" t="87144" r="16644" b="3690"/>
          <a:stretch/>
        </p:blipFill>
        <p:spPr>
          <a:xfrm>
            <a:off x="2770520" y="3614530"/>
            <a:ext cx="1447800" cy="1828800"/>
          </a:xfrm>
          <a:prstGeom prst="rect">
            <a:avLst/>
          </a:prstGeom>
        </p:spPr>
      </p:pic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4355ED68-C410-F83D-C342-6182A2A6BC97}"/>
              </a:ext>
            </a:extLst>
          </p:cNvPr>
          <p:cNvSpPr/>
          <p:nvPr/>
        </p:nvSpPr>
        <p:spPr>
          <a:xfrm>
            <a:off x="13566807" y="937846"/>
            <a:ext cx="609600" cy="24911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chữ nhật: Góc Tròn 19">
            <a:extLst>
              <a:ext uri="{FF2B5EF4-FFF2-40B4-BE49-F238E27FC236}">
                <a16:creationId xmlns:a16="http://schemas.microsoft.com/office/drawing/2014/main" id="{713861F6-5418-57F3-4358-1D1961B5D656}"/>
              </a:ext>
            </a:extLst>
          </p:cNvPr>
          <p:cNvSpPr/>
          <p:nvPr/>
        </p:nvSpPr>
        <p:spPr>
          <a:xfrm>
            <a:off x="14209796" y="937846"/>
            <a:ext cx="609600" cy="37865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Hình chữ nhật: Góc Tròn 20">
            <a:extLst>
              <a:ext uri="{FF2B5EF4-FFF2-40B4-BE49-F238E27FC236}">
                <a16:creationId xmlns:a16="http://schemas.microsoft.com/office/drawing/2014/main" id="{00BE0C67-F8EC-B863-69DD-14169A25C0C5}"/>
              </a:ext>
            </a:extLst>
          </p:cNvPr>
          <p:cNvSpPr/>
          <p:nvPr/>
        </p:nvSpPr>
        <p:spPr>
          <a:xfrm>
            <a:off x="14831567" y="922606"/>
            <a:ext cx="609600" cy="316376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Hình chữ nhật: Góc Tròn 21">
            <a:extLst>
              <a:ext uri="{FF2B5EF4-FFF2-40B4-BE49-F238E27FC236}">
                <a16:creationId xmlns:a16="http://schemas.microsoft.com/office/drawing/2014/main" id="{C577FDC6-30BC-DB20-649D-D749B37B85C2}"/>
              </a:ext>
            </a:extLst>
          </p:cNvPr>
          <p:cNvSpPr/>
          <p:nvPr/>
        </p:nvSpPr>
        <p:spPr>
          <a:xfrm>
            <a:off x="12958661" y="937846"/>
            <a:ext cx="609600" cy="310075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530A312D-DCE7-64D8-7AC2-5A9CE77E2934}"/>
              </a:ext>
            </a:extLst>
          </p:cNvPr>
          <p:cNvSpPr/>
          <p:nvPr/>
        </p:nvSpPr>
        <p:spPr>
          <a:xfrm>
            <a:off x="12314216" y="940302"/>
            <a:ext cx="609600" cy="62529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Hình chữ nhật: Góc Tròn 25">
            <a:extLst>
              <a:ext uri="{FF2B5EF4-FFF2-40B4-BE49-F238E27FC236}">
                <a16:creationId xmlns:a16="http://schemas.microsoft.com/office/drawing/2014/main" id="{897854D4-9F7B-D0E5-F2C8-4CDD8CE16164}"/>
              </a:ext>
            </a:extLst>
          </p:cNvPr>
          <p:cNvSpPr/>
          <p:nvPr/>
        </p:nvSpPr>
        <p:spPr>
          <a:xfrm>
            <a:off x="11654531" y="942758"/>
            <a:ext cx="609600" cy="501608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Hình chữ nhật: Góc Tròn 26">
            <a:extLst>
              <a:ext uri="{FF2B5EF4-FFF2-40B4-BE49-F238E27FC236}">
                <a16:creationId xmlns:a16="http://schemas.microsoft.com/office/drawing/2014/main" id="{72A9FC71-B6AB-BB36-BB06-E3D32A068049}"/>
              </a:ext>
            </a:extLst>
          </p:cNvPr>
          <p:cNvSpPr/>
          <p:nvPr/>
        </p:nvSpPr>
        <p:spPr>
          <a:xfrm>
            <a:off x="9814719" y="2819400"/>
            <a:ext cx="4361688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Hình chữ nhật: Góc Tròn 27">
            <a:extLst>
              <a:ext uri="{FF2B5EF4-FFF2-40B4-BE49-F238E27FC236}">
                <a16:creationId xmlns:a16="http://schemas.microsoft.com/office/drawing/2014/main" id="{DC542117-D048-1A12-6F38-F55A8EC2560D}"/>
              </a:ext>
            </a:extLst>
          </p:cNvPr>
          <p:cNvSpPr/>
          <p:nvPr/>
        </p:nvSpPr>
        <p:spPr>
          <a:xfrm>
            <a:off x="9814718" y="3448818"/>
            <a:ext cx="3739917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Hình chữ nhật: Góc Tròn 28">
            <a:extLst>
              <a:ext uri="{FF2B5EF4-FFF2-40B4-BE49-F238E27FC236}">
                <a16:creationId xmlns:a16="http://schemas.microsoft.com/office/drawing/2014/main" id="{4BC5801F-4C0A-ACB2-696E-334FB17E7C2A}"/>
              </a:ext>
            </a:extLst>
          </p:cNvPr>
          <p:cNvSpPr/>
          <p:nvPr/>
        </p:nvSpPr>
        <p:spPr>
          <a:xfrm>
            <a:off x="9814719" y="4078989"/>
            <a:ext cx="5009536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Hình chữ nhật: Góc Tròn 31">
            <a:extLst>
              <a:ext uri="{FF2B5EF4-FFF2-40B4-BE49-F238E27FC236}">
                <a16:creationId xmlns:a16="http://schemas.microsoft.com/office/drawing/2014/main" id="{0402FF21-4A2A-AC6B-7537-ACEE5E027001}"/>
              </a:ext>
            </a:extLst>
          </p:cNvPr>
          <p:cNvSpPr/>
          <p:nvPr/>
        </p:nvSpPr>
        <p:spPr>
          <a:xfrm>
            <a:off x="9814721" y="5339331"/>
            <a:ext cx="2499495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ình chữ nhật: Góc Tròn 36">
            <a:extLst>
              <a:ext uri="{FF2B5EF4-FFF2-40B4-BE49-F238E27FC236}">
                <a16:creationId xmlns:a16="http://schemas.microsoft.com/office/drawing/2014/main" id="{9FA5637D-FEA2-06E7-1005-1B451F99F6A7}"/>
              </a:ext>
            </a:extLst>
          </p:cNvPr>
          <p:cNvSpPr/>
          <p:nvPr/>
        </p:nvSpPr>
        <p:spPr>
          <a:xfrm>
            <a:off x="9814721" y="6580805"/>
            <a:ext cx="3109095" cy="60960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Hình chữ nhật: Góc Tròn 37">
            <a:extLst>
              <a:ext uri="{FF2B5EF4-FFF2-40B4-BE49-F238E27FC236}">
                <a16:creationId xmlns:a16="http://schemas.microsoft.com/office/drawing/2014/main" id="{8BAB51EF-6786-80B1-5B3A-E6D7846DB59B}"/>
              </a:ext>
            </a:extLst>
          </p:cNvPr>
          <p:cNvSpPr/>
          <p:nvPr/>
        </p:nvSpPr>
        <p:spPr>
          <a:xfrm>
            <a:off x="13583501" y="2819400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Hình chữ nhật: Góc Tròn 38">
            <a:extLst>
              <a:ext uri="{FF2B5EF4-FFF2-40B4-BE49-F238E27FC236}">
                <a16:creationId xmlns:a16="http://schemas.microsoft.com/office/drawing/2014/main" id="{EBD34B11-FBBE-FC11-C10F-1E172487FD9D}"/>
              </a:ext>
            </a:extLst>
          </p:cNvPr>
          <p:cNvSpPr/>
          <p:nvPr/>
        </p:nvSpPr>
        <p:spPr>
          <a:xfrm>
            <a:off x="14209796" y="4086371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Hình chữ nhật: Góc Tròn 39">
            <a:extLst>
              <a:ext uri="{FF2B5EF4-FFF2-40B4-BE49-F238E27FC236}">
                <a16:creationId xmlns:a16="http://schemas.microsoft.com/office/drawing/2014/main" id="{EC0D4376-DEF2-F639-9DCB-FF6085E3A9C7}"/>
              </a:ext>
            </a:extLst>
          </p:cNvPr>
          <p:cNvSpPr/>
          <p:nvPr/>
        </p:nvSpPr>
        <p:spPr>
          <a:xfrm>
            <a:off x="12961730" y="3461837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Hình chữ nhật: Góc Tròn 40">
            <a:extLst>
              <a:ext uri="{FF2B5EF4-FFF2-40B4-BE49-F238E27FC236}">
                <a16:creationId xmlns:a16="http://schemas.microsoft.com/office/drawing/2014/main" id="{50350D35-C87D-ED9E-3E0C-722D2E0E6E55}"/>
              </a:ext>
            </a:extLst>
          </p:cNvPr>
          <p:cNvSpPr/>
          <p:nvPr/>
        </p:nvSpPr>
        <p:spPr>
          <a:xfrm>
            <a:off x="14823920" y="3430435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Hình chữ nhật: Góc Tròn 41">
            <a:extLst>
              <a:ext uri="{FF2B5EF4-FFF2-40B4-BE49-F238E27FC236}">
                <a16:creationId xmlns:a16="http://schemas.microsoft.com/office/drawing/2014/main" id="{8363D6BB-6AD8-7376-FD74-C9F9E4CDC2B1}"/>
              </a:ext>
            </a:extLst>
          </p:cNvPr>
          <p:cNvSpPr/>
          <p:nvPr/>
        </p:nvSpPr>
        <p:spPr>
          <a:xfrm>
            <a:off x="12338678" y="6570143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Hình chữ nhật: Góc Tròn 42">
            <a:extLst>
              <a:ext uri="{FF2B5EF4-FFF2-40B4-BE49-F238E27FC236}">
                <a16:creationId xmlns:a16="http://schemas.microsoft.com/office/drawing/2014/main" id="{2ECB5972-BBAF-312F-F12A-9D4BD0B9318B}"/>
              </a:ext>
            </a:extLst>
          </p:cNvPr>
          <p:cNvSpPr/>
          <p:nvPr/>
        </p:nvSpPr>
        <p:spPr>
          <a:xfrm>
            <a:off x="11671226" y="5320882"/>
            <a:ext cx="609600" cy="608847"/>
          </a:xfrm>
          <a:prstGeom prst="roundRect">
            <a:avLst/>
          </a:prstGeom>
          <a:solidFill>
            <a:srgbClr val="FF0000">
              <a:alpha val="3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Hộp Văn bản 43">
            <a:extLst>
              <a:ext uri="{FF2B5EF4-FFF2-40B4-BE49-F238E27FC236}">
                <a16:creationId xmlns:a16="http://schemas.microsoft.com/office/drawing/2014/main" id="{FA02D0D4-A740-D37C-16BB-08BE766812AE}"/>
              </a:ext>
            </a:extLst>
          </p:cNvPr>
          <p:cNvSpPr txBox="1"/>
          <p:nvPr/>
        </p:nvSpPr>
        <p:spPr>
          <a:xfrm>
            <a:off x="1944714" y="16764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</a:t>
            </a:r>
          </a:p>
        </p:txBody>
      </p:sp>
      <p:sp>
        <p:nvSpPr>
          <p:cNvPr id="45" name="Hộp Văn bản 44">
            <a:extLst>
              <a:ext uri="{FF2B5EF4-FFF2-40B4-BE49-F238E27FC236}">
                <a16:creationId xmlns:a16="http://schemas.microsoft.com/office/drawing/2014/main" id="{3A2444A4-655F-142E-3946-270E6D96E917}"/>
              </a:ext>
            </a:extLst>
          </p:cNvPr>
          <p:cNvSpPr txBox="1"/>
          <p:nvPr/>
        </p:nvSpPr>
        <p:spPr>
          <a:xfrm>
            <a:off x="1944714" y="256871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</a:t>
            </a:r>
          </a:p>
        </p:txBody>
      </p:sp>
      <p:sp>
        <p:nvSpPr>
          <p:cNvPr id="46" name="Hộp Văn bản 45">
            <a:extLst>
              <a:ext uri="{FF2B5EF4-FFF2-40B4-BE49-F238E27FC236}">
                <a16:creationId xmlns:a16="http://schemas.microsoft.com/office/drawing/2014/main" id="{D599A651-CC5F-75F4-DAF9-2772BFE673FE}"/>
              </a:ext>
            </a:extLst>
          </p:cNvPr>
          <p:cNvSpPr txBox="1"/>
          <p:nvPr/>
        </p:nvSpPr>
        <p:spPr>
          <a:xfrm>
            <a:off x="6347619" y="1654314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04116337-DE76-B811-F4E0-03FF0BEEC734}"/>
              </a:ext>
            </a:extLst>
          </p:cNvPr>
          <p:cNvSpPr txBox="1"/>
          <p:nvPr/>
        </p:nvSpPr>
        <p:spPr>
          <a:xfrm>
            <a:off x="6347619" y="25146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</a:t>
            </a:r>
          </a:p>
        </p:txBody>
      </p:sp>
      <p:sp>
        <p:nvSpPr>
          <p:cNvPr id="48" name="Hộp Văn bản 47">
            <a:extLst>
              <a:ext uri="{FF2B5EF4-FFF2-40B4-BE49-F238E27FC236}">
                <a16:creationId xmlns:a16="http://schemas.microsoft.com/office/drawing/2014/main" id="{E424ABE9-4B1E-31AB-70C6-F6709DB57FE6}"/>
              </a:ext>
            </a:extLst>
          </p:cNvPr>
          <p:cNvSpPr txBox="1"/>
          <p:nvPr/>
        </p:nvSpPr>
        <p:spPr>
          <a:xfrm>
            <a:off x="4235015" y="38100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9</a:t>
            </a:r>
          </a:p>
        </p:txBody>
      </p:sp>
      <p:sp>
        <p:nvSpPr>
          <p:cNvPr id="49" name="Hộp Văn bản 48">
            <a:extLst>
              <a:ext uri="{FF2B5EF4-FFF2-40B4-BE49-F238E27FC236}">
                <a16:creationId xmlns:a16="http://schemas.microsoft.com/office/drawing/2014/main" id="{BF56D483-2D37-60AC-D510-20FFB2FECE4E}"/>
              </a:ext>
            </a:extLst>
          </p:cNvPr>
          <p:cNvSpPr txBox="1"/>
          <p:nvPr/>
        </p:nvSpPr>
        <p:spPr>
          <a:xfrm>
            <a:off x="4235015" y="4648200"/>
            <a:ext cx="1714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</a:t>
            </a:r>
          </a:p>
        </p:txBody>
      </p:sp>
    </p:spTree>
    <p:extLst>
      <p:ext uri="{BB962C8B-B14F-4D97-AF65-F5344CB8AC3E}">
        <p14:creationId xmlns:p14="http://schemas.microsoft.com/office/powerpoint/2010/main" val="3399856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0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2" grpId="0" animBg="1"/>
      <p:bldP spid="32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ục giác 14">
            <a:extLst>
              <a:ext uri="{FF2B5EF4-FFF2-40B4-BE49-F238E27FC236}">
                <a16:creationId xmlns:a16="http://schemas.microsoft.com/office/drawing/2014/main" id="{D78CA4C6-FE10-2BAE-26EA-45F897282D5E}"/>
              </a:ext>
            </a:extLst>
          </p:cNvPr>
          <p:cNvSpPr/>
          <p:nvPr/>
        </p:nvSpPr>
        <p:spPr>
          <a:xfrm>
            <a:off x="6234847" y="1405872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: 6 = 5</a:t>
            </a:r>
          </a:p>
        </p:txBody>
      </p:sp>
      <p:sp>
        <p:nvSpPr>
          <p:cNvPr id="16" name="Lục giác 15">
            <a:extLst>
              <a:ext uri="{FF2B5EF4-FFF2-40B4-BE49-F238E27FC236}">
                <a16:creationId xmlns:a16="http://schemas.microsoft.com/office/drawing/2014/main" id="{DF39D59D-6DA4-6292-0A02-B06C91243EEA}"/>
              </a:ext>
            </a:extLst>
          </p:cNvPr>
          <p:cNvSpPr/>
          <p:nvPr/>
        </p:nvSpPr>
        <p:spPr>
          <a:xfrm>
            <a:off x="8960954" y="254497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54 : 8 = 6</a:t>
            </a:r>
          </a:p>
        </p:txBody>
      </p:sp>
      <p:sp>
        <p:nvSpPr>
          <p:cNvPr id="17" name="Lục giác 16">
            <a:extLst>
              <a:ext uri="{FF2B5EF4-FFF2-40B4-BE49-F238E27FC236}">
                <a16:creationId xmlns:a16="http://schemas.microsoft.com/office/drawing/2014/main" id="{1BE2A420-27F5-67F8-0F51-6F4FC4127F17}"/>
              </a:ext>
            </a:extLst>
          </p:cNvPr>
          <p:cNvSpPr/>
          <p:nvPr/>
        </p:nvSpPr>
        <p:spPr>
          <a:xfrm>
            <a:off x="8928726" y="4774194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 : 4 = 8</a:t>
            </a:r>
          </a:p>
        </p:txBody>
      </p:sp>
      <p:sp>
        <p:nvSpPr>
          <p:cNvPr id="19" name="Lục giác 18">
            <a:extLst>
              <a:ext uri="{FF2B5EF4-FFF2-40B4-BE49-F238E27FC236}">
                <a16:creationId xmlns:a16="http://schemas.microsoft.com/office/drawing/2014/main" id="{56CEE98B-DF80-7DFC-4462-DF02D9D2EC6E}"/>
              </a:ext>
            </a:extLst>
          </p:cNvPr>
          <p:cNvSpPr/>
          <p:nvPr/>
        </p:nvSpPr>
        <p:spPr>
          <a:xfrm>
            <a:off x="6218518" y="5864310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14 : 7 = 7</a:t>
            </a:r>
          </a:p>
        </p:txBody>
      </p:sp>
      <p:sp>
        <p:nvSpPr>
          <p:cNvPr id="20" name="Lục giác 19">
            <a:extLst>
              <a:ext uri="{FF2B5EF4-FFF2-40B4-BE49-F238E27FC236}">
                <a16:creationId xmlns:a16="http://schemas.microsoft.com/office/drawing/2014/main" id="{34908BA1-5A26-8BD3-44DB-12416D1D1854}"/>
              </a:ext>
            </a:extLst>
          </p:cNvPr>
          <p:cNvSpPr/>
          <p:nvPr/>
        </p:nvSpPr>
        <p:spPr>
          <a:xfrm>
            <a:off x="3527937" y="475786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 : 9 = 8</a:t>
            </a:r>
          </a:p>
        </p:txBody>
      </p:sp>
      <p:sp>
        <p:nvSpPr>
          <p:cNvPr id="21" name="Lục giác 20">
            <a:extLst>
              <a:ext uri="{FF2B5EF4-FFF2-40B4-BE49-F238E27FC236}">
                <a16:creationId xmlns:a16="http://schemas.microsoft.com/office/drawing/2014/main" id="{81F5E0A8-87A6-B831-529C-D78DC08AC402}"/>
              </a:ext>
            </a:extLst>
          </p:cNvPr>
          <p:cNvSpPr/>
          <p:nvPr/>
        </p:nvSpPr>
        <p:spPr>
          <a:xfrm>
            <a:off x="3557727" y="2536474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: 2 = 9</a:t>
            </a:r>
          </a:p>
        </p:txBody>
      </p:sp>
      <p:sp>
        <p:nvSpPr>
          <p:cNvPr id="22" name="Lục giác 21">
            <a:extLst>
              <a:ext uri="{FF2B5EF4-FFF2-40B4-BE49-F238E27FC236}">
                <a16:creationId xmlns:a16="http://schemas.microsoft.com/office/drawing/2014/main" id="{1DA9BFAC-2011-8C74-17F3-25F3AB8A817D}"/>
              </a:ext>
            </a:extLst>
          </p:cNvPr>
          <p:cNvSpPr/>
          <p:nvPr/>
        </p:nvSpPr>
        <p:spPr>
          <a:xfrm>
            <a:off x="6270373" y="3635091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</a:rPr>
              <a:t>27 : 3 = 7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1989374-99F3-3DB1-5A94-48833245F010}"/>
              </a:ext>
            </a:extLst>
          </p:cNvPr>
          <p:cNvSpPr txBox="1"/>
          <p:nvPr/>
        </p:nvSpPr>
        <p:spPr>
          <a:xfrm>
            <a:off x="0" y="-4508"/>
            <a:ext cx="15453519" cy="1299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B05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       </a:t>
            </a:r>
            <a:r>
              <a:rPr lang="nl-NL" sz="3600" b="1" dirty="0">
                <a:solidFill>
                  <a:srgbClr val="0070C0"/>
                </a:solidFill>
                <a:latin typeface="Arial" panose="020B0604020202020204" pitchFamily="34" charset="0"/>
                <a:ea typeface="AvantGarde" panose="00000400000000000000" pitchFamily="2" charset="0"/>
                <a:cs typeface="Arial" panose="020B0604020202020204" pitchFamily="34" charset="0"/>
              </a:rPr>
              <a:t>Sử dụng bảng chia để kiểm tra kết quả của các phép tính sau, nếu sai thì sửa lại cho đúng:</a:t>
            </a:r>
            <a:endParaRPr lang="en-US" sz="3200" dirty="0">
              <a:solidFill>
                <a:srgbClr val="0070C0"/>
              </a:solidFill>
              <a:effectLst/>
              <a:latin typeface="Arial" panose="020B0604020202020204" pitchFamily="34" charset="0"/>
              <a:ea typeface="AvantGarde" panose="000004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E8B75AE-3689-D2F4-8483-482C2E690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119" y="2777472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2D43E445-DE40-DD5B-4F22-34B251B4A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0538" y="3950071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CA33F37-F299-1CED-0CC6-00F3B8F151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719" y="6155925"/>
            <a:ext cx="754172" cy="754172"/>
          </a:xfrm>
          <a:prstGeom prst="rect">
            <a:avLst/>
          </a:prstGeom>
          <a:ln w="57150">
            <a:noFill/>
          </a:ln>
        </p:spPr>
      </p:pic>
      <p:pic>
        <p:nvPicPr>
          <p:cNvPr id="12" name="Hình ảnh 11">
            <a:extLst>
              <a:ext uri="{FF2B5EF4-FFF2-40B4-BE49-F238E27FC236}">
                <a16:creationId xmlns:a16="http://schemas.microsoft.com/office/drawing/2014/main" id="{586F7AA3-D11D-8BB8-AC1B-B0BCC6374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7656" y="6107288"/>
            <a:ext cx="754172" cy="754172"/>
          </a:xfrm>
          <a:prstGeom prst="rect">
            <a:avLst/>
          </a:prstGeom>
          <a:ln w="57150">
            <a:noFill/>
          </a:ln>
        </p:spPr>
      </p:pic>
      <p:sp>
        <p:nvSpPr>
          <p:cNvPr id="23" name="Lục giác 22">
            <a:extLst>
              <a:ext uri="{FF2B5EF4-FFF2-40B4-BE49-F238E27FC236}">
                <a16:creationId xmlns:a16="http://schemas.microsoft.com/office/drawing/2014/main" id="{E12C3BE1-E156-DD10-410D-81478EB2A3DC}"/>
              </a:ext>
            </a:extLst>
          </p:cNvPr>
          <p:cNvSpPr/>
          <p:nvPr/>
        </p:nvSpPr>
        <p:spPr>
          <a:xfrm>
            <a:off x="8961384" y="2544975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8 = 6</a:t>
            </a:r>
          </a:p>
        </p:txBody>
      </p:sp>
      <p:pic>
        <p:nvPicPr>
          <p:cNvPr id="8" name="Hình ảnh 7" descr="Ảnh có chứa văn bản&#10;&#10;Mô tả được tạo tự động">
            <a:extLst>
              <a:ext uri="{FF2B5EF4-FFF2-40B4-BE49-F238E27FC236}">
                <a16:creationId xmlns:a16="http://schemas.microsoft.com/office/drawing/2014/main" id="{66B771E5-2B42-595E-BE4C-66F95CE62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319" y="3928300"/>
            <a:ext cx="759842" cy="754172"/>
          </a:xfrm>
          <a:prstGeom prst="rect">
            <a:avLst/>
          </a:prstGeom>
          <a:ln w="57150">
            <a:noFill/>
          </a:ln>
        </p:spPr>
      </p:pic>
      <p:sp>
        <p:nvSpPr>
          <p:cNvPr id="24" name="Lục giác 23">
            <a:extLst>
              <a:ext uri="{FF2B5EF4-FFF2-40B4-BE49-F238E27FC236}">
                <a16:creationId xmlns:a16="http://schemas.microsoft.com/office/drawing/2014/main" id="{E6A14E01-AF9A-E208-11A7-1607CEBD1D3B}"/>
              </a:ext>
            </a:extLst>
          </p:cNvPr>
          <p:cNvSpPr/>
          <p:nvPr/>
        </p:nvSpPr>
        <p:spPr>
          <a:xfrm>
            <a:off x="6248308" y="3627263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: 3 =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13" name="Hình ảnh 12" descr="Ảnh có chứa văn bản&#10;&#10;Mô tả được tạo tự động">
            <a:extLst>
              <a:ext uri="{FF2B5EF4-FFF2-40B4-BE49-F238E27FC236}">
                <a16:creationId xmlns:a16="http://schemas.microsoft.com/office/drawing/2014/main" id="{222117E2-9F19-2855-7886-DC055F563D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6" y="5063472"/>
            <a:ext cx="759842" cy="754172"/>
          </a:xfrm>
          <a:prstGeom prst="rect">
            <a:avLst/>
          </a:prstGeom>
          <a:ln w="57150">
            <a:noFill/>
          </a:ln>
        </p:spPr>
      </p:pic>
      <p:sp>
        <p:nvSpPr>
          <p:cNvPr id="25" name="Lục giác 24">
            <a:extLst>
              <a:ext uri="{FF2B5EF4-FFF2-40B4-BE49-F238E27FC236}">
                <a16:creationId xmlns:a16="http://schemas.microsoft.com/office/drawing/2014/main" id="{DB890B98-683A-C611-6400-E5A035ACE862}"/>
              </a:ext>
            </a:extLst>
          </p:cNvPr>
          <p:cNvSpPr/>
          <p:nvPr/>
        </p:nvSpPr>
        <p:spPr>
          <a:xfrm>
            <a:off x="6231979" y="5864310"/>
            <a:ext cx="3581400" cy="2212890"/>
          </a:xfrm>
          <a:prstGeom prst="hexagon">
            <a:avLst>
              <a:gd name="adj" fmla="val 38282"/>
              <a:gd name="vf" fmla="val 115470"/>
            </a:avLst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 : 7 =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4" name="Hình ảnh 13" descr="Ảnh có chứa văn bản&#10;&#10;Mô tả được tạo tự động">
            <a:extLst>
              <a:ext uri="{FF2B5EF4-FFF2-40B4-BE49-F238E27FC236}">
                <a16:creationId xmlns:a16="http://schemas.microsoft.com/office/drawing/2014/main" id="{2D4E70B7-F915-C3BA-1AB8-C8EDA19B0B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836" y="7262354"/>
            <a:ext cx="759842" cy="754172"/>
          </a:xfrm>
          <a:prstGeom prst="rect">
            <a:avLst/>
          </a:prstGeom>
          <a:ln w="57150"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4C65BF-8AEA-3787-0AB4-3E2FA6C04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08" y="0"/>
            <a:ext cx="758439" cy="7697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987171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6D842080-086E-FD4F-89A9-F73FFBB67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C77D6C7D-2275-8076-A1AF-634F555238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19" y="1828800"/>
            <a:ext cx="4344828" cy="434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7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8F2466-4F16-58F8-8D71-69EF87596A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4" t="17812" r="4107" b="6255"/>
          <a:stretch/>
        </p:blipFill>
        <p:spPr>
          <a:xfrm>
            <a:off x="1" y="1600200"/>
            <a:ext cx="16276638" cy="75601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60813" y="228600"/>
            <a:ext cx="1569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B05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Đố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bảng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6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chia.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FA6987-C3D0-124E-39E0-A2FE30DAB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519" y="115669"/>
            <a:ext cx="795762" cy="79873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0089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5DA1924C-4EDF-F2EB-7BB1-B23BBA64DA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F70A647-6093-C729-B78E-7A3E118D77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719" y="2819400"/>
            <a:ext cx="6248461" cy="221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948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A1D898C-6C5F-FE89-3054-C37D89E46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157" y="2722051"/>
            <a:ext cx="8696325" cy="6454606"/>
          </a:xfrm>
          <a:prstGeom prst="rect">
            <a:avLst/>
          </a:prstGeom>
        </p:spPr>
      </p:pic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309F6B0A-0950-7A73-FCE2-F7EF4F5FF0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19" y="990600"/>
            <a:ext cx="11734800" cy="385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4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 descr="Ảnh có chứa văn bản, bánh xe&#10;&#10;Mô tả được tạo tự động">
            <a:extLst>
              <a:ext uri="{FF2B5EF4-FFF2-40B4-BE49-F238E27FC236}">
                <a16:creationId xmlns:a16="http://schemas.microsoft.com/office/drawing/2014/main" id="{D30D37D9-93AA-1604-D1B2-FEFE5DA40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2" y="23247"/>
            <a:ext cx="16459200" cy="822960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F320C13E-9C03-16FD-58AE-0FDD08D0E1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19" y="1970731"/>
            <a:ext cx="6248942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33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968646" y="-1676400"/>
            <a:ext cx="813832" cy="812800"/>
          </a:xfrm>
          <a:prstGeom prst="rect">
            <a:avLst/>
          </a:prstGeom>
        </p:spPr>
      </p:pic>
      <p:sp>
        <p:nvSpPr>
          <p:cNvPr id="38" name="Text Box 14"/>
          <p:cNvSpPr txBox="1">
            <a:spLocks noChangeArrowheads="1"/>
          </p:cNvSpPr>
          <p:nvPr/>
        </p:nvSpPr>
        <p:spPr bwMode="auto">
          <a:xfrm>
            <a:off x="4572960" y="385480"/>
            <a:ext cx="7293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 CHƠI: MẶT CƯỜI, MẶT MẾU</a:t>
            </a:r>
            <a:endParaRPr lang="en-US" sz="36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692779" y="7060106"/>
            <a:ext cx="3256374" cy="736994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US" sz="2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Quay để chọn biểu tượng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9636932" y="1857062"/>
            <a:ext cx="5440652" cy="4760181"/>
            <a:chOff x="10299358" y="2603989"/>
            <a:chExt cx="5348851" cy="4760181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10820400" y="5021527"/>
              <a:ext cx="4267200" cy="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11887200" y="3238539"/>
              <a:ext cx="2133600" cy="3581400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1887200" y="3200400"/>
              <a:ext cx="2073876" cy="3608174"/>
            </a:xfrm>
            <a:prstGeom prst="line">
              <a:avLst/>
            </a:prstGeom>
            <a:ln w="127000">
              <a:solidFill>
                <a:srgbClr val="00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5" name="Picture 44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16" t="4466" r="74551" b="75380"/>
            <a:stretch/>
          </p:blipFill>
          <p:spPr>
            <a:xfrm>
              <a:off x="10299358" y="4435952"/>
              <a:ext cx="1165652" cy="1121163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99" t="28897" r="74705" b="49807"/>
            <a:stretch/>
          </p:blipFill>
          <p:spPr>
            <a:xfrm>
              <a:off x="11368650" y="2603989"/>
              <a:ext cx="1186249" cy="1184599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4" t="80068" r="74923"/>
            <a:stretch/>
          </p:blipFill>
          <p:spPr>
            <a:xfrm>
              <a:off x="13545905" y="2818806"/>
              <a:ext cx="1149178" cy="1108737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100" t="55183" r="2875" b="25084"/>
            <a:stretch/>
          </p:blipFill>
          <p:spPr>
            <a:xfrm>
              <a:off x="14511387" y="4480394"/>
              <a:ext cx="1136822" cy="1097689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13" t="80068" r="50198"/>
            <a:stretch/>
          </p:blipFill>
          <p:spPr>
            <a:xfrm>
              <a:off x="13564036" y="6181331"/>
              <a:ext cx="1168817" cy="1108737"/>
            </a:xfrm>
            <a:prstGeom prst="rect">
              <a:avLst/>
            </a:prstGeom>
          </p:spPr>
        </p:pic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458" t="80432" r="2485"/>
            <a:stretch/>
          </p:blipFill>
          <p:spPr>
            <a:xfrm>
              <a:off x="11233880" y="6275707"/>
              <a:ext cx="1138635" cy="1088463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386046" y="4277778"/>
            <a:ext cx="3869843" cy="3519323"/>
            <a:chOff x="11024286" y="5326290"/>
            <a:chExt cx="3804547" cy="3519323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12954000" y="5326290"/>
              <a:ext cx="0" cy="2446074"/>
            </a:xfrm>
            <a:prstGeom prst="line">
              <a:avLst/>
            </a:prstGeom>
            <a:ln w="2540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11024286" y="7893601"/>
              <a:ext cx="3804547" cy="0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V="1">
              <a:off x="111252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V="1">
              <a:off x="14706601" y="7772365"/>
              <a:ext cx="0" cy="1073248"/>
            </a:xfrm>
            <a:prstGeom prst="line">
              <a:avLst/>
            </a:prstGeom>
            <a:ln w="2540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 flipV="1">
              <a:off x="11353800" y="5326290"/>
              <a:ext cx="1589904" cy="7713"/>
            </a:xfrm>
            <a:prstGeom prst="line">
              <a:avLst/>
            </a:prstGeom>
            <a:ln w="254000">
              <a:solidFill>
                <a:srgbClr val="FF0000"/>
              </a:solidFill>
              <a:headEnd type="none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7" name="Picture 56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 t="4466" r="74551" b="75380"/>
          <a:stretch/>
        </p:blipFill>
        <p:spPr>
          <a:xfrm>
            <a:off x="1226995" y="1955375"/>
            <a:ext cx="1800234" cy="1702308"/>
          </a:xfrm>
          <a:prstGeom prst="rect">
            <a:avLst/>
          </a:prstGeom>
        </p:spPr>
      </p:pic>
      <p:pic>
        <p:nvPicPr>
          <p:cNvPr id="58" name="Picture 57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58" t="80432" r="2485"/>
          <a:stretch/>
        </p:blipFill>
        <p:spPr>
          <a:xfrm>
            <a:off x="3782407" y="5395594"/>
            <a:ext cx="1746128" cy="1641024"/>
          </a:xfrm>
          <a:prstGeom prst="rect">
            <a:avLst/>
          </a:prstGeom>
        </p:spPr>
      </p:pic>
      <p:pic>
        <p:nvPicPr>
          <p:cNvPr id="59" name="Picture 58">
            <a:hlinkClick r:id="rId9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3" t="80068" r="50198"/>
          <a:stretch/>
        </p:blipFill>
        <p:spPr>
          <a:xfrm>
            <a:off x="3841624" y="1955375"/>
            <a:ext cx="1708848" cy="1692347"/>
          </a:xfrm>
          <a:prstGeom prst="rect">
            <a:avLst/>
          </a:prstGeom>
        </p:spPr>
      </p:pic>
      <p:pic>
        <p:nvPicPr>
          <p:cNvPr id="60" name="Picture 59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4" t="80068" r="74923"/>
          <a:stretch/>
        </p:blipFill>
        <p:spPr>
          <a:xfrm>
            <a:off x="6354564" y="5421437"/>
            <a:ext cx="1702826" cy="1615181"/>
          </a:xfrm>
          <a:prstGeom prst="rect">
            <a:avLst/>
          </a:prstGeom>
        </p:spPr>
      </p:pic>
      <p:pic>
        <p:nvPicPr>
          <p:cNvPr id="61" name="Picture 60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3" t="30212" r="74705" b="51183"/>
          <a:stretch/>
        </p:blipFill>
        <p:spPr>
          <a:xfrm>
            <a:off x="1301739" y="5383511"/>
            <a:ext cx="1717644" cy="1531328"/>
          </a:xfrm>
          <a:prstGeom prst="rect">
            <a:avLst/>
          </a:prstGeom>
        </p:spPr>
      </p:pic>
      <p:pic>
        <p:nvPicPr>
          <p:cNvPr id="97" name="Picture 96">
            <a:hlinkClick r:id="rId12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00" t="55183" r="2875" b="25084"/>
          <a:stretch/>
        </p:blipFill>
        <p:spPr>
          <a:xfrm>
            <a:off x="6364377" y="1979164"/>
            <a:ext cx="1762655" cy="1673261"/>
          </a:xfrm>
          <a:prstGeom prst="rect">
            <a:avLst/>
          </a:prstGeom>
        </p:spPr>
      </p:pic>
      <p:sp>
        <p:nvSpPr>
          <p:cNvPr id="2" name="Mũi tên: Phải 1">
            <a:hlinkClick r:id="rId13" action="ppaction://hlinksldjump"/>
            <a:extLst>
              <a:ext uri="{FF2B5EF4-FFF2-40B4-BE49-F238E27FC236}">
                <a16:creationId xmlns:a16="http://schemas.microsoft.com/office/drawing/2014/main" id="{26175679-4346-A423-7873-EF5F79B041E9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ongquay">
            <a:hlinkClick r:id="" action="ppaction://media"/>
            <a:extLst>
              <a:ext uri="{FF2B5EF4-FFF2-40B4-BE49-F238E27FC236}">
                <a16:creationId xmlns:a16="http://schemas.microsoft.com/office/drawing/2014/main" id="{EFC2ABF6-D263-6E71-F608-1BFC42DF6D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146518" y="-1676400"/>
            <a:ext cx="813832" cy="812800"/>
          </a:xfrm>
          <a:prstGeom prst="rect">
            <a:avLst/>
          </a:prstGeom>
        </p:spPr>
      </p:pic>
      <p:pic>
        <p:nvPicPr>
          <p:cNvPr id="4" name="vongquay">
            <a:hlinkClick r:id="" action="ppaction://media"/>
            <a:extLst>
              <a:ext uri="{FF2B5EF4-FFF2-40B4-BE49-F238E27FC236}">
                <a16:creationId xmlns:a16="http://schemas.microsoft.com/office/drawing/2014/main" id="{F7115A9D-1D62-B404-1254-591D1E097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324390" y="-1676400"/>
            <a:ext cx="813832" cy="812800"/>
          </a:xfrm>
          <a:prstGeom prst="rect">
            <a:avLst/>
          </a:prstGeom>
        </p:spPr>
      </p:pic>
      <p:pic>
        <p:nvPicPr>
          <p:cNvPr id="5" name="vongquay">
            <a:hlinkClick r:id="" action="ppaction://media"/>
            <a:extLst>
              <a:ext uri="{FF2B5EF4-FFF2-40B4-BE49-F238E27FC236}">
                <a16:creationId xmlns:a16="http://schemas.microsoft.com/office/drawing/2014/main" id="{EB6EDBB7-00C0-A3B2-F433-E14E1FA3A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02262" y="-1676400"/>
            <a:ext cx="813832" cy="812800"/>
          </a:xfrm>
          <a:prstGeom prst="rect">
            <a:avLst/>
          </a:prstGeom>
        </p:spPr>
      </p:pic>
      <p:pic>
        <p:nvPicPr>
          <p:cNvPr id="6" name="vongquay">
            <a:hlinkClick r:id="" action="ppaction://media"/>
            <a:extLst>
              <a:ext uri="{FF2B5EF4-FFF2-40B4-BE49-F238E27FC236}">
                <a16:creationId xmlns:a16="http://schemas.microsoft.com/office/drawing/2014/main" id="{677F53F8-806F-7F42-F541-C98CA5101F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80134" y="-1676400"/>
            <a:ext cx="813832" cy="812800"/>
          </a:xfrm>
          <a:prstGeom prst="rect">
            <a:avLst/>
          </a:prstGeom>
        </p:spPr>
      </p:pic>
      <p:pic>
        <p:nvPicPr>
          <p:cNvPr id="7" name="vongquay">
            <a:hlinkClick r:id="" action="ppaction://media"/>
            <a:extLst>
              <a:ext uri="{FF2B5EF4-FFF2-40B4-BE49-F238E27FC236}">
                <a16:creationId xmlns:a16="http://schemas.microsoft.com/office/drawing/2014/main" id="{BBD7A326-01E8-881F-7A56-43501D8862C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858006" y="-1676400"/>
            <a:ext cx="813832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0406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900000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2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304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7900000">
                                      <p:cBhvr>
                                        <p:cTn id="3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3040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0200000">
                                      <p:cBhvr>
                                        <p:cTn id="3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3040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9200000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40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audio>
              <p:cMediaNode vol="8000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8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73E54C5-5DC2-B9C0-2F7D-30E3827C7C91}"/>
              </a:ext>
            </a:extLst>
          </p:cNvPr>
          <p:cNvSpPr txBox="1"/>
          <p:nvPr/>
        </p:nvSpPr>
        <p:spPr>
          <a:xfrm>
            <a:off x="4709319" y="1010722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8 : 8 = 1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ADFF170-0B6E-1188-9AC9-C5A39F1064A2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0448A109-EBA3-888F-9800-AAEAA1ACA2E8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7" name="Mũi tên: Phải 6">
            <a:hlinkClick r:id="rId4" action="ppaction://hlinksldjump"/>
            <a:extLst>
              <a:ext uri="{FF2B5EF4-FFF2-40B4-BE49-F238E27FC236}">
                <a16:creationId xmlns:a16="http://schemas.microsoft.com/office/drawing/2014/main" id="{C9B82C75-C033-BA85-9640-9238758F9679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9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F626EB9-37B4-0061-55B7-0A2D042536E9}"/>
              </a:ext>
            </a:extLst>
          </p:cNvPr>
          <p:cNvSpPr txBox="1"/>
          <p:nvPr/>
        </p:nvSpPr>
        <p:spPr>
          <a:xfrm>
            <a:off x="4709319" y="1010722"/>
            <a:ext cx="9677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8 : 1 = 1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4A7F7BFE-EDD1-F4EC-0CB8-53D938DA0332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A767A89-4F91-0293-749D-DAB8D0F10440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0DDCD0AE-6EFB-5631-0A9C-2C557D2D1D64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24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D87F2AB-ACD9-6E5E-3F0C-729B5DBCBA1E}"/>
              </a:ext>
            </a:extLst>
          </p:cNvPr>
          <p:cNvSpPr txBox="1"/>
          <p:nvPr/>
        </p:nvSpPr>
        <p:spPr>
          <a:xfrm>
            <a:off x="4590571" y="1371600"/>
            <a:ext cx="8763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0 x 2 = 0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3193AC15-F8BA-A30A-82F8-78B042F5832E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F7E60329-04C6-8E2F-3923-0E37D8B2B3C7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9" name="Mũi tên: Phải 8">
            <a:hlinkClick r:id="rId4" action="ppaction://hlinksldjump"/>
            <a:extLst>
              <a:ext uri="{FF2B5EF4-FFF2-40B4-BE49-F238E27FC236}">
                <a16:creationId xmlns:a16="http://schemas.microsoft.com/office/drawing/2014/main" id="{F6A68AB8-18CA-6222-0DE7-2BA7F097719C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5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F46CADC-C07F-5867-469D-62101DCF69B9}"/>
              </a:ext>
            </a:extLst>
          </p:cNvPr>
          <p:cNvSpPr txBox="1"/>
          <p:nvPr/>
        </p:nvSpPr>
        <p:spPr>
          <a:xfrm>
            <a:off x="4175919" y="1295400"/>
            <a:ext cx="8686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2 :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D676F2F7-2C91-46BD-882B-FD368DFBBB18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4E833600-3C93-DCB1-A173-FADBE3AB13DE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752D7C25-42B2-CA0E-5302-A6C96B22B5B3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3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B4702DE-B71D-C0DB-64D8-35521D24C1F8}"/>
              </a:ext>
            </a:extLst>
          </p:cNvPr>
          <p:cNvSpPr txBox="1"/>
          <p:nvPr/>
        </p:nvSpPr>
        <p:spPr>
          <a:xfrm>
            <a:off x="4175919" y="1600200"/>
            <a:ext cx="89154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3 x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869639F0-309C-4966-B21B-6B49833ABA16}"/>
              </a:ext>
            </a:extLst>
          </p:cNvPr>
          <p:cNvSpPr/>
          <p:nvPr/>
        </p:nvSpPr>
        <p:spPr>
          <a:xfrm>
            <a:off x="21185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38E4DA62-4995-AA3A-2380-DD715D7F0111}"/>
              </a:ext>
            </a:extLst>
          </p:cNvPr>
          <p:cNvSpPr/>
          <p:nvPr/>
        </p:nvSpPr>
        <p:spPr>
          <a:xfrm>
            <a:off x="8900319" y="4572000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FFDA45BE-934E-EBAD-E835-4F22E3E999CA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85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9FF8BB2-B1B0-5648-D78C-1246B3340068}"/>
              </a:ext>
            </a:extLst>
          </p:cNvPr>
          <p:cNvSpPr txBox="1"/>
          <p:nvPr/>
        </p:nvSpPr>
        <p:spPr>
          <a:xfrm>
            <a:off x="4709319" y="1010722"/>
            <a:ext cx="93726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latin typeface="Arial" panose="020B0604020202020204" pitchFamily="34" charset="0"/>
                <a:cs typeface="Arial" panose="020B0604020202020204" pitchFamily="34" charset="0"/>
              </a:rPr>
              <a:t>3 : 0 = 0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114ECD30-8CDB-A0FF-FA20-245AF2F163B3}"/>
              </a:ext>
            </a:extLst>
          </p:cNvPr>
          <p:cNvSpPr/>
          <p:nvPr/>
        </p:nvSpPr>
        <p:spPr>
          <a:xfrm>
            <a:off x="8900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SAI</a:t>
            </a: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962C4DF-96D9-0E27-20B2-CF2CA1888BEE}"/>
              </a:ext>
            </a:extLst>
          </p:cNvPr>
          <p:cNvSpPr/>
          <p:nvPr/>
        </p:nvSpPr>
        <p:spPr>
          <a:xfrm>
            <a:off x="2804319" y="4577443"/>
            <a:ext cx="4953000" cy="18288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ĐÚNG</a:t>
            </a:r>
          </a:p>
        </p:txBody>
      </p:sp>
      <p:sp>
        <p:nvSpPr>
          <p:cNvPr id="6" name="Mũi tên: Phải 5">
            <a:hlinkClick r:id="rId4" action="ppaction://hlinksldjump"/>
            <a:extLst>
              <a:ext uri="{FF2B5EF4-FFF2-40B4-BE49-F238E27FC236}">
                <a16:creationId xmlns:a16="http://schemas.microsoft.com/office/drawing/2014/main" id="{6A0B0660-2178-49EF-F67E-53147E341C9D}"/>
              </a:ext>
            </a:extLst>
          </p:cNvPr>
          <p:cNvSpPr/>
          <p:nvPr/>
        </p:nvSpPr>
        <p:spPr>
          <a:xfrm>
            <a:off x="213519" y="7818871"/>
            <a:ext cx="1524000" cy="1143001"/>
          </a:xfrm>
          <a:prstGeom prst="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3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1690</TotalTime>
  <Words>834</Words>
  <Application>Microsoft Office PowerPoint</Application>
  <PresentationFormat>Custom</PresentationFormat>
  <Paragraphs>426</Paragraphs>
  <Slides>19</Slides>
  <Notes>3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Arial-Rounded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279</cp:revision>
  <dcterms:created xsi:type="dcterms:W3CDTF">2022-07-10T01:37:20Z</dcterms:created>
  <dcterms:modified xsi:type="dcterms:W3CDTF">2022-10-31T02:58:45Z</dcterms:modified>
</cp:coreProperties>
</file>