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463" r:id="rId3"/>
    <p:sldId id="430" r:id="rId4"/>
    <p:sldId id="464" r:id="rId5"/>
    <p:sldId id="465" r:id="rId6"/>
    <p:sldId id="432" r:id="rId7"/>
    <p:sldId id="466" r:id="rId8"/>
    <p:sldId id="433" r:id="rId9"/>
    <p:sldId id="436" r:id="rId10"/>
    <p:sldId id="467" r:id="rId11"/>
    <p:sldId id="468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C1E115-03AA-469C-A983-797E32102228}" v="2" dt="2022-08-27T02:41:15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84" y="32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6FC1E115-03AA-469C-A983-797E32102228}"/>
    <pc:docChg chg="modSld">
      <pc:chgData name="T H" userId="270efafb50020bd6" providerId="LiveId" clId="{6FC1E115-03AA-469C-A983-797E32102228}" dt="2022-08-27T02:42:38.101" v="7" actId="14100"/>
      <pc:docMkLst>
        <pc:docMk/>
      </pc:docMkLst>
      <pc:sldChg chg="modSp mod">
        <pc:chgData name="T H" userId="270efafb50020bd6" providerId="LiveId" clId="{6FC1E115-03AA-469C-A983-797E32102228}" dt="2022-08-27T02:41:36.611" v="5" actId="14100"/>
        <pc:sldMkLst>
          <pc:docMk/>
          <pc:sldMk cId="2432748071" sldId="432"/>
        </pc:sldMkLst>
        <pc:picChg chg="mod">
          <ac:chgData name="T H" userId="270efafb50020bd6" providerId="LiveId" clId="{6FC1E115-03AA-469C-A983-797E32102228}" dt="2022-08-27T02:41:36.611" v="5" actId="14100"/>
          <ac:picMkLst>
            <pc:docMk/>
            <pc:sldMk cId="2432748071" sldId="432"/>
            <ac:picMk id="16" creationId="{1EDA5117-62B0-4DDE-9C72-59FE5DDE1D9E}"/>
          </ac:picMkLst>
        </pc:picChg>
      </pc:sldChg>
      <pc:sldChg chg="modSp mod">
        <pc:chgData name="T H" userId="270efafb50020bd6" providerId="LiveId" clId="{6FC1E115-03AA-469C-A983-797E32102228}" dt="2022-08-27T02:42:38.101" v="7" actId="14100"/>
        <pc:sldMkLst>
          <pc:docMk/>
          <pc:sldMk cId="2615004540" sldId="436"/>
        </pc:sldMkLst>
        <pc:spChg chg="mod">
          <ac:chgData name="T H" userId="270efafb50020bd6" providerId="LiveId" clId="{6FC1E115-03AA-469C-A983-797E32102228}" dt="2022-08-27T02:42:38.101" v="7" actId="14100"/>
          <ac:spMkLst>
            <pc:docMk/>
            <pc:sldMk cId="2615004540" sldId="436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:a16="http://schemas.microsoft.com/office/drawing/2014/main" xmlns="" id="{BED1BA02-93E4-45A7-B16A-508898EAB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08DE37-A60F-4BC2-B7B4-7B9946761AC6}"/>
              </a:ext>
            </a:extLst>
          </p:cNvPr>
          <p:cNvSpPr/>
          <p:nvPr userDrawn="1"/>
        </p:nvSpPr>
        <p:spPr>
          <a:xfrm>
            <a:off x="13690919" y="1"/>
            <a:ext cx="2348781" cy="2098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C6DFDF03-5AC0-4D97-8A6E-C972B0EC42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968" y="129310"/>
            <a:ext cx="1765201" cy="22326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C7AF168-150A-672B-0A78-B7D4276D1801}"/>
              </a:ext>
            </a:extLst>
          </p:cNvPr>
          <p:cNvSpPr/>
          <p:nvPr userDrawn="1"/>
        </p:nvSpPr>
        <p:spPr>
          <a:xfrm>
            <a:off x="1" y="2098876"/>
            <a:ext cx="11153196" cy="4514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F7F2483F-8162-A886-67C9-41D855E5D1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1958" y="30483"/>
            <a:ext cx="11004792" cy="20728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6007027-88C0-9A31-A696-4B228B1CA6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49855" y="1654629"/>
            <a:ext cx="12252905" cy="4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8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xmlns="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37990C-6645-45BD-9578-2C2A2481C356}"/>
              </a:ext>
            </a:extLst>
          </p:cNvPr>
          <p:cNvSpPr/>
          <p:nvPr userDrawn="1"/>
        </p:nvSpPr>
        <p:spPr>
          <a:xfrm>
            <a:off x="13598205" y="1"/>
            <a:ext cx="2518758" cy="1975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" y="381000"/>
            <a:ext cx="16276356" cy="81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9926E7B7-3AA3-A0AD-1C2D-8597156FE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7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C4A75548-7F64-6CA2-20DD-ED87EEA75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0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xmlns="" id="{4F747058-02FD-681F-11CD-27C85699D4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503" y="0"/>
            <a:ext cx="920136" cy="1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9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4">
            <a:extLst>
              <a:ext uri="{FF2B5EF4-FFF2-40B4-BE49-F238E27FC236}">
                <a16:creationId xmlns:a16="http://schemas.microsoft.com/office/drawing/2014/main" xmlns="" id="{FF854761-78E7-8E6C-5359-D01E93A52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9" y="6716983"/>
            <a:ext cx="9817433" cy="16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91585" tIns="95792" rIns="191585" bIns="957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Bài Giữ vệ sinh trường học</a:t>
            </a:r>
          </a:p>
          <a:p>
            <a:pPr marL="0" marR="0" lvl="0" indent="0" algn="ctr" defTabSz="19366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rannboll Ny" panose="02000000000000000000" pitchFamily="2" charset="0"/>
                <a:ea typeface="+mn-ea"/>
                <a:cs typeface="Times New Roman" pitchFamily="18" charset="0"/>
              </a:rPr>
              <a:t>(Tiết 2)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Brannboll Ny" panose="02000000000000000000" pitchFamily="2" charset="0"/>
              <a:ea typeface="+mn-ea"/>
              <a:cs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9323C4A-2B6D-14FA-EDA9-DB3126B2F50A}"/>
              </a:ext>
            </a:extLst>
          </p:cNvPr>
          <p:cNvSpPr txBox="1"/>
          <p:nvPr/>
        </p:nvSpPr>
        <p:spPr>
          <a:xfrm>
            <a:off x="4023519" y="5750004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Tuần 9</a:t>
            </a:r>
          </a:p>
        </p:txBody>
      </p:sp>
    </p:spTree>
    <p:extLst>
      <p:ext uri="{BB962C8B-B14F-4D97-AF65-F5344CB8AC3E}">
        <p14:creationId xmlns:p14="http://schemas.microsoft.com/office/powerpoint/2010/main" val="704058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49E689C-89BB-FCF4-DD6C-943F7E9F4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89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7B1B8C-2B7C-6749-9F74-6721A09A8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38" y="914400"/>
            <a:ext cx="9568012" cy="313985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9DA7CD3F-2ACD-095D-EBC5-46ACD7BC7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81" y="2915624"/>
            <a:ext cx="8391525" cy="62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7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C9CEDDA-AD75-4DB9-C16C-2E20C734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  <p:pic>
        <p:nvPicPr>
          <p:cNvPr id="4" name="Hình ảnh 3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xmlns="" id="{CD741F8D-67B1-743E-611C-7D068611A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919" y="4572000"/>
            <a:ext cx="3810000" cy="40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xmlns="" id="{A7B9156F-3476-A9CB-49A9-BD62D508E4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6276638" cy="91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734085-4C3A-14EA-BF36-F96F6A7967FB}"/>
              </a:ext>
            </a:extLst>
          </p:cNvPr>
          <p:cNvSpPr txBox="1"/>
          <p:nvPr/>
        </p:nvSpPr>
        <p:spPr>
          <a:xfrm>
            <a:off x="4175919" y="1891937"/>
            <a:ext cx="10363200" cy="2121006"/>
          </a:xfrm>
          <a:prstGeom prst="roundRect">
            <a:avLst/>
          </a:prstGeom>
          <a:noFill/>
          <a:ln>
            <a:solidFill>
              <a:srgbClr val="FFFFFF">
                <a:alpha val="21176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 defTabSz="19366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936650"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69854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B86F467-7801-BE0C-6BAC-2DD846829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92" y="2402357"/>
            <a:ext cx="5486453" cy="4339286"/>
          </a:xfrm>
          <a:prstGeom prst="rect">
            <a:avLst/>
          </a:prstGeom>
        </p:spPr>
      </p:pic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9D3D0B27-7E7B-D89B-AF82-79BCA50BD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111" l="9947" r="89876">
                        <a14:foregroundMark x1="30018" y1="62222" x2="35879" y2="65778"/>
                        <a14:foregroundMark x1="50622" y1="87556" x2="51332" y2="93556"/>
                        <a14:foregroundMark x1="58082" y1="94000" x2="58082" y2="94000"/>
                        <a14:foregroundMark x1="38721" y1="96222" x2="42387" y2="96222"/>
                        <a14:foregroundMark x1="55240" y1="96000" x2="64654" y2="94667"/>
                        <a14:foregroundMark x1="64654" y1="94667" x2="65413" y2="94667"/>
                        <a14:foregroundMark x1="58970" y1="96667" x2="58970" y2="96667"/>
                        <a14:foregroundMark x1="67318" y1="95333" x2="67318" y2="95333"/>
                        <a14:foregroundMark x1="69094" y1="95333" x2="69094" y2="95333"/>
                        <a14:foregroundMark x1="70337" y1="95333" x2="70337" y2="95333"/>
                        <a14:foregroundMark x1="71226" y1="95333" x2="71226" y2="95333"/>
                        <a14:foregroundMark x1="37123" y1="95333" x2="42534" y2="95935"/>
                        <a14:foregroundMark x1="36234" y1="94889" x2="41385" y2="96000"/>
                        <a14:foregroundMark x1="15986" y1="62889" x2="22025" y2="65111"/>
                        <a14:foregroundMark x1="17229" y1="73556" x2="20604" y2="76000"/>
                        <a14:foregroundMark x1="44405" y1="95556" x2="46181" y2="95333"/>
                        <a14:foregroundMark x1="49556" y1="96222" x2="49556" y2="96222"/>
                        <a14:foregroundMark x1="56661" y1="97111" x2="56661" y2="97111"/>
                        <a14:backgroundMark x1="39254" y1="98889" x2="39254" y2="98889"/>
                        <a14:backgroundMark x1="42612" y1="99591" x2="53108" y2="99778"/>
                        <a14:backgroundMark x1="40675" y1="99556" x2="42475" y2="99588"/>
                        <a14:backgroundMark x1="55950" y1="98889" x2="55950" y2="98889"/>
                        <a14:backgroundMark x1="61456" y1="99111" x2="61456" y2="99111"/>
                        <a14:backgroundMark x1="63588" y1="98889" x2="64831" y2="9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38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47720" y="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1. </a:t>
            </a:r>
            <a:r>
              <a:rPr lang="nl-NL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Nhận biết dụng cụ cần thiết khi làm vệ sinh.</a:t>
            </a:r>
            <a:endParaRPr lang="en-US" sz="3600" b="1" u="sng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C62FA7-FDAC-422A-974C-D8D17A8B7A66}"/>
              </a:ext>
            </a:extLst>
          </p:cNvPr>
          <p:cNvSpPr txBox="1"/>
          <p:nvPr/>
        </p:nvSpPr>
        <p:spPr>
          <a:xfrm>
            <a:off x="567892" y="5715000"/>
            <a:ext cx="15140852" cy="19677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nl-NL" sz="3200" b="1" dirty="0">
                <a:solidFill>
                  <a:srgbClr val="0000FF"/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nl-NL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Những dụng cụ cần thiết khi làm vệ sinh ở trường và xung quanh trường là khẩu trang, găng tay, khăn lau, túi đựng rác, cây lau sàn.</a:t>
            </a:r>
            <a:endParaRPr lang="en-US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nl-NL" sz="3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Các dụng cụ đó có tác dụng hỗ trợ công việc dọn dẹp trở lên dễ dàng hơn.</a:t>
            </a:r>
            <a:endParaRPr lang="en-US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BB9A8FB0-5D49-6E7B-B98B-D5A776879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" y="1139675"/>
            <a:ext cx="15140853" cy="2877235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4A4D86AD-CFFF-354E-599C-56232D4332B4}"/>
              </a:ext>
            </a:extLst>
          </p:cNvPr>
          <p:cNvSpPr/>
          <p:nvPr/>
        </p:nvSpPr>
        <p:spPr>
          <a:xfrm>
            <a:off x="504918" y="3979593"/>
            <a:ext cx="243840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393BC82-FF67-6F7D-88BB-AF3A6F500BEA}"/>
              </a:ext>
            </a:extLst>
          </p:cNvPr>
          <p:cNvSpPr/>
          <p:nvPr/>
        </p:nvSpPr>
        <p:spPr>
          <a:xfrm>
            <a:off x="4289038" y="3979593"/>
            <a:ext cx="243840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Găng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tay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5609A2F0-B499-F048-57E1-B7809AF614E6}"/>
              </a:ext>
            </a:extLst>
          </p:cNvPr>
          <p:cNvSpPr/>
          <p:nvPr/>
        </p:nvSpPr>
        <p:spPr>
          <a:xfrm>
            <a:off x="7651297" y="3989223"/>
            <a:ext cx="223962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lau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xmlns="" id="{89716482-81A7-1913-BF20-7FC5BE2E82C2}"/>
              </a:ext>
            </a:extLst>
          </p:cNvPr>
          <p:cNvSpPr/>
          <p:nvPr/>
        </p:nvSpPr>
        <p:spPr>
          <a:xfrm>
            <a:off x="10216217" y="3989223"/>
            <a:ext cx="243840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endParaRPr lang="en-US" sz="2800" dirty="0">
              <a:solidFill>
                <a:sysClr val="windowText" lastClr="0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77B0597E-CC5D-5CA2-5CF4-D55161687AF2}"/>
              </a:ext>
            </a:extLst>
          </p:cNvPr>
          <p:cNvSpPr/>
          <p:nvPr/>
        </p:nvSpPr>
        <p:spPr>
          <a:xfrm>
            <a:off x="13175555" y="3979593"/>
            <a:ext cx="2846686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4A73F98B-3D27-28DB-7CC3-A7352A43C77B}"/>
              </a:ext>
            </a:extLst>
          </p:cNvPr>
          <p:cNvSpPr txBox="1"/>
          <p:nvPr/>
        </p:nvSpPr>
        <p:spPr>
          <a:xfrm>
            <a:off x="4785519" y="2402175"/>
            <a:ext cx="7391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T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</a:rPr>
              <a:t>h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</a:rPr>
              <a:t>ự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</a:rPr>
              <a:t>c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latin typeface="SVN-Poky's" panose="020B0606040200020203" pitchFamily="34" charset="0"/>
              </a:rPr>
              <a:t> </a:t>
            </a:r>
          </a:p>
          <a:p>
            <a:pPr algn="ctr"/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latin typeface="SVN-Poky's" panose="020B0606040200020203" pitchFamily="34" charset="0"/>
              </a:rPr>
              <a:t>h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988F18"/>
                </a:solidFill>
                <a:latin typeface="SVN-Poky's" panose="020B0606040200020203" pitchFamily="34" charset="0"/>
              </a:rPr>
              <a:t>à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9933FF"/>
                </a:solidFill>
                <a:latin typeface="SVN-Poky's" panose="020B0606040200020203" pitchFamily="34" charset="0"/>
              </a:rPr>
              <a:t>n</a:t>
            </a:r>
            <a:r>
              <a:rPr lang="en-US" sz="13800">
                <a:ln w="1270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SVN-Poky's" panose="020B0606040200020203" pitchFamily="34" charset="0"/>
              </a:rPr>
              <a:t>h</a:t>
            </a:r>
          </a:p>
        </p:txBody>
      </p:sp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93FEB5AD-F6E1-E7EB-F954-2D22C4F79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111" l="9947" r="89876">
                        <a14:foregroundMark x1="32149" y1="63333" x2="32149" y2="63333"/>
                        <a14:foregroundMark x1="50799" y1="89333" x2="50799" y2="89333"/>
                        <a14:foregroundMark x1="59147" y1="89778" x2="59147" y2="89778"/>
                        <a14:foregroundMark x1="48313" y1="94000" x2="48313" y2="94000"/>
                        <a14:foregroundMark x1="58259" y1="95111" x2="58259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69" y="3200400"/>
            <a:ext cx="71501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86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42119" y="914400"/>
            <a:ext cx="1539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2. </a:t>
            </a:r>
            <a:r>
              <a:rPr lang="nl-NL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 cùng bạn làm vệ sinh theo sự phân công của thầy, cô giáo.</a:t>
            </a:r>
            <a:endParaRPr lang="en-US" sz="3600" b="1" u="sng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EE88B-2172-4BDB-A856-2D4FD72D46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6" t="12110" r="2862"/>
          <a:stretch/>
        </p:blipFill>
        <p:spPr>
          <a:xfrm>
            <a:off x="3349689" y="1698303"/>
            <a:ext cx="7680943" cy="648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58241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0A6805D-1FCE-0B0A-DD73-A141E2B4B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65" y="1371600"/>
            <a:ext cx="8741546" cy="4528861"/>
          </a:xfrm>
          <a:prstGeom prst="rect">
            <a:avLst/>
          </a:prstGeom>
        </p:spPr>
      </p:pic>
      <p:sp>
        <p:nvSpPr>
          <p:cNvPr id="4" name="Plaque 3"/>
          <p:cNvSpPr/>
          <p:nvPr/>
        </p:nvSpPr>
        <p:spPr>
          <a:xfrm>
            <a:off x="7452519" y="2667000"/>
            <a:ext cx="7353300" cy="259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nl-NL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 nhớ giữ vệ sinh trong trường học và khu vực xung quanh nhé!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C8C34DA-3E61-D4D2-C3F5-39BE075D4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99" y="2734235"/>
            <a:ext cx="732562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0454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10055</TotalTime>
  <Words>136</Words>
  <Application>Microsoft Office PowerPoint</Application>
  <PresentationFormat>Custom</PresentationFormat>
  <Paragraphs>17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#9Slide05 Brannboll Ny</vt:lpstr>
      <vt:lpstr>Arial</vt:lpstr>
      <vt:lpstr>AvantGarde</vt:lpstr>
      <vt:lpstr>Calibri</vt:lpstr>
      <vt:lpstr>SVN-Anastasia</vt:lpstr>
      <vt:lpstr>SVN-Poky's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1173</cp:revision>
  <dcterms:created xsi:type="dcterms:W3CDTF">2008-09-09T22:52:10Z</dcterms:created>
  <dcterms:modified xsi:type="dcterms:W3CDTF">2022-10-25T03:18:43Z</dcterms:modified>
</cp:coreProperties>
</file>