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463" r:id="rId3"/>
    <p:sldId id="430" r:id="rId4"/>
    <p:sldId id="447" r:id="rId5"/>
    <p:sldId id="464" r:id="rId6"/>
    <p:sldId id="465" r:id="rId7"/>
    <p:sldId id="432" r:id="rId8"/>
    <p:sldId id="441" r:id="rId9"/>
    <p:sldId id="466" r:id="rId10"/>
    <p:sldId id="443" r:id="rId11"/>
    <p:sldId id="444" r:id="rId12"/>
    <p:sldId id="448" r:id="rId13"/>
    <p:sldId id="445" r:id="rId14"/>
    <p:sldId id="467" r:id="rId15"/>
    <p:sldId id="468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3DE"/>
    <a:srgbClr val="CCE7F0"/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132" y="19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E7ADAD-C1DB-42FC-8025-64C069A7E87D}"/>
    <pc:docChg chg="custSel modSld">
      <pc:chgData name="T H" userId="270efafb50020bd6" providerId="LiveId" clId="{B5E7ADAD-C1DB-42FC-8025-64C069A7E87D}" dt="2022-08-27T01:06:46.352" v="88" actId="14100"/>
      <pc:docMkLst>
        <pc:docMk/>
      </pc:docMkLst>
      <pc:sldChg chg="modSp">
        <pc:chgData name="T H" userId="270efafb50020bd6" providerId="LiveId" clId="{B5E7ADAD-C1DB-42FC-8025-64C069A7E87D}" dt="2022-08-27T00:11:05.268" v="0" actId="1076"/>
        <pc:sldMkLst>
          <pc:docMk/>
          <pc:sldMk cId="4184934910" sldId="427"/>
        </pc:sldMkLst>
        <pc:picChg chg="mod">
          <ac:chgData name="T H" userId="270efafb50020bd6" providerId="LiveId" clId="{B5E7ADAD-C1DB-42FC-8025-64C069A7E87D}" dt="2022-08-27T00:11:05.268" v="0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">
        <pc:chgData name="T H" userId="270efafb50020bd6" providerId="LiveId" clId="{B5E7ADAD-C1DB-42FC-8025-64C069A7E87D}" dt="2022-08-27T00:15:06.992" v="28"/>
        <pc:sldMkLst>
          <pc:docMk/>
          <pc:sldMk cId="2432748071" sldId="432"/>
        </pc:sldMkLst>
        <pc:picChg chg="add del">
          <ac:chgData name="T H" userId="270efafb50020bd6" providerId="LiveId" clId="{B5E7ADAD-C1DB-42FC-8025-64C069A7E87D}" dt="2022-08-27T00:13:40.219" v="5"/>
          <ac:picMkLst>
            <pc:docMk/>
            <pc:sldMk cId="2432748071" sldId="432"/>
            <ac:picMk id="2" creationId="{B46619D3-3EF9-8F4C-3982-D8AB0DFE7EC2}"/>
          </ac:picMkLst>
        </pc:picChg>
        <pc:picChg chg="add mod modCrop">
          <ac:chgData name="T H" userId="270efafb50020bd6" providerId="LiveId" clId="{B5E7ADAD-C1DB-42FC-8025-64C069A7E87D}" dt="2022-08-27T00:15:03.494" v="27"/>
          <ac:picMkLst>
            <pc:docMk/>
            <pc:sldMk cId="2432748071" sldId="432"/>
            <ac:picMk id="3" creationId="{AC9BA203-17DF-A61A-0A05-89A0EFE624C3}"/>
          </ac:picMkLst>
        </pc:picChg>
        <pc:picChg chg="mod modCrop">
          <ac:chgData name="T H" userId="270efafb50020bd6" providerId="LiveId" clId="{B5E7ADAD-C1DB-42FC-8025-64C069A7E87D}" dt="2022-08-27T00:15:06.992" v="28"/>
          <ac:picMkLst>
            <pc:docMk/>
            <pc:sldMk cId="2432748071" sldId="432"/>
            <ac:picMk id="4" creationId="{CE6EF8C7-5ABE-4BB6-B4E3-2ACC50CEC49A}"/>
          </ac:picMkLst>
        </pc:picChg>
      </pc:sldChg>
      <pc:sldChg chg="addSp delSp modSp mod">
        <pc:chgData name="T H" userId="270efafb50020bd6" providerId="LiveId" clId="{B5E7ADAD-C1DB-42FC-8025-64C069A7E87D}" dt="2022-08-27T00:17:38.465" v="53" actId="14100"/>
        <pc:sldMkLst>
          <pc:docMk/>
          <pc:sldMk cId="3638933607" sldId="441"/>
        </pc:sldMkLst>
        <pc:spChg chg="mod">
          <ac:chgData name="T H" userId="270efafb50020bd6" providerId="LiveId" clId="{B5E7ADAD-C1DB-42FC-8025-64C069A7E87D}" dt="2022-08-27T00:15:14.357" v="29" actId="1076"/>
          <ac:spMkLst>
            <pc:docMk/>
            <pc:sldMk cId="3638933607" sldId="441"/>
            <ac:spMk id="14" creationId="{8DC51ADA-B06A-48B0-982A-7B91BCAD4524}"/>
          </ac:spMkLst>
        </pc:spChg>
        <pc:picChg chg="add mod modCrop">
          <ac:chgData name="T H" userId="270efafb50020bd6" providerId="LiveId" clId="{B5E7ADAD-C1DB-42FC-8025-64C069A7E87D}" dt="2022-08-27T00:17:29.908" v="49" actId="1076"/>
          <ac:picMkLst>
            <pc:docMk/>
            <pc:sldMk cId="3638933607" sldId="441"/>
            <ac:picMk id="2" creationId="{4D9FAA13-1446-108A-E0AC-7810B4BC066A}"/>
          </ac:picMkLst>
        </pc:picChg>
        <pc:picChg chg="add del mod">
          <ac:chgData name="T H" userId="270efafb50020bd6" providerId="LiveId" clId="{B5E7ADAD-C1DB-42FC-8025-64C069A7E87D}" dt="2022-08-27T00:17:01.358" v="40" actId="478"/>
          <ac:picMkLst>
            <pc:docMk/>
            <pc:sldMk cId="3638933607" sldId="441"/>
            <ac:picMk id="4" creationId="{33495E3F-9ABB-C707-DAB6-1A0BA0F5704E}"/>
          </ac:picMkLst>
        </pc:picChg>
        <pc:picChg chg="mod modCrop">
          <ac:chgData name="T H" userId="270efafb50020bd6" providerId="LiveId" clId="{B5E7ADAD-C1DB-42FC-8025-64C069A7E87D}" dt="2022-08-27T00:17:38.465" v="53" actId="14100"/>
          <ac:picMkLst>
            <pc:docMk/>
            <pc:sldMk cId="3638933607" sldId="441"/>
            <ac:picMk id="16" creationId="{5D1BA558-4167-43C4-A05B-DB30EFBA8448}"/>
          </ac:picMkLst>
        </pc:picChg>
      </pc:sldChg>
      <pc:sldChg chg="addSp delSp modSp mod modAnim">
        <pc:chgData name="T H" userId="270efafb50020bd6" providerId="LiveId" clId="{B5E7ADAD-C1DB-42FC-8025-64C069A7E87D}" dt="2022-08-27T00:24:25.518" v="68" actId="1076"/>
        <pc:sldMkLst>
          <pc:docMk/>
          <pc:sldMk cId="3085710602" sldId="443"/>
        </pc:sldMkLst>
        <pc:spChg chg="mod">
          <ac:chgData name="T H" userId="270efafb50020bd6" providerId="LiveId" clId="{B5E7ADAD-C1DB-42FC-8025-64C069A7E87D}" dt="2022-08-27T00:24:25.518" v="68" actId="1076"/>
          <ac:spMkLst>
            <pc:docMk/>
            <pc:sldMk cId="3085710602" sldId="443"/>
            <ac:spMk id="3" creationId="{00000000-0000-0000-0000-000000000000}"/>
          </ac:spMkLst>
        </pc:spChg>
        <pc:spChg chg="mod">
          <ac:chgData name="T H" userId="270efafb50020bd6" providerId="LiveId" clId="{B5E7ADAD-C1DB-42FC-8025-64C069A7E87D}" dt="2022-08-27T00:19:51.881" v="54" actId="1076"/>
          <ac:spMkLst>
            <pc:docMk/>
            <pc:sldMk cId="3085710602" sldId="443"/>
            <ac:spMk id="10" creationId="{00000000-0000-0000-0000-000000000000}"/>
          </ac:spMkLst>
        </pc:spChg>
        <pc:picChg chg="add mod">
          <ac:chgData name="T H" userId="270efafb50020bd6" providerId="LiveId" clId="{B5E7ADAD-C1DB-42FC-8025-64C069A7E87D}" dt="2022-08-27T00:21:39.654" v="66" actId="1076"/>
          <ac:picMkLst>
            <pc:docMk/>
            <pc:sldMk cId="3085710602" sldId="443"/>
            <ac:picMk id="4" creationId="{B3323D0F-CF70-7BB3-4936-E9053739EB4F}"/>
          </ac:picMkLst>
        </pc:picChg>
        <pc:picChg chg="add mod">
          <ac:chgData name="T H" userId="270efafb50020bd6" providerId="LiveId" clId="{B5E7ADAD-C1DB-42FC-8025-64C069A7E87D}" dt="2022-08-27T00:21:37.508" v="65" actId="1076"/>
          <ac:picMkLst>
            <pc:docMk/>
            <pc:sldMk cId="3085710602" sldId="443"/>
            <ac:picMk id="5" creationId="{0CEC5EF2-61F0-D73C-C476-20389EB83B41}"/>
          </ac:picMkLst>
        </pc:picChg>
        <pc:picChg chg="del">
          <ac:chgData name="T H" userId="270efafb50020bd6" providerId="LiveId" clId="{B5E7ADAD-C1DB-42FC-8025-64C069A7E87D}" dt="2022-08-27T00:20:48.149" v="56" actId="478"/>
          <ac:picMkLst>
            <pc:docMk/>
            <pc:sldMk cId="3085710602" sldId="443"/>
            <ac:picMk id="13" creationId="{A3E75758-9F79-4291-B5F2-08157A7504C9}"/>
          </ac:picMkLst>
        </pc:picChg>
      </pc:sldChg>
      <pc:sldChg chg="addSp delSp modSp mod">
        <pc:chgData name="T H" userId="270efafb50020bd6" providerId="LiveId" clId="{B5E7ADAD-C1DB-42FC-8025-64C069A7E87D}" dt="2022-08-27T01:06:46.352" v="88" actId="14100"/>
        <pc:sldMkLst>
          <pc:docMk/>
          <pc:sldMk cId="3523590457" sldId="445"/>
        </pc:sldMkLst>
        <pc:picChg chg="add mod">
          <ac:chgData name="T H" userId="270efafb50020bd6" providerId="LiveId" clId="{B5E7ADAD-C1DB-42FC-8025-64C069A7E87D}" dt="2022-08-27T01:06:46.352" v="88" actId="14100"/>
          <ac:picMkLst>
            <pc:docMk/>
            <pc:sldMk cId="3523590457" sldId="445"/>
            <ac:picMk id="2" creationId="{8E9EF8BB-F664-6542-16CD-7FB5022CED4D}"/>
          </ac:picMkLst>
        </pc:picChg>
        <pc:picChg chg="add mod">
          <ac:chgData name="T H" userId="270efafb50020bd6" providerId="LiveId" clId="{B5E7ADAD-C1DB-42FC-8025-64C069A7E87D}" dt="2022-08-27T00:25:04.574" v="73" actId="1076"/>
          <ac:picMkLst>
            <pc:docMk/>
            <pc:sldMk cId="3523590457" sldId="445"/>
            <ac:picMk id="3" creationId="{BE88369D-2E67-AF86-20AE-908AACF03CD5}"/>
          </ac:picMkLst>
        </pc:picChg>
        <pc:picChg chg="del">
          <ac:chgData name="T H" userId="270efafb50020bd6" providerId="LiveId" clId="{B5E7ADAD-C1DB-42FC-8025-64C069A7E87D}" dt="2022-08-27T00:24:51.253" v="69" actId="478"/>
          <ac:picMkLst>
            <pc:docMk/>
            <pc:sldMk cId="3523590457" sldId="445"/>
            <ac:picMk id="17" creationId="{03B18AF9-8F7E-4BC4-80BB-3826A172ECF4}"/>
          </ac:picMkLst>
        </pc:picChg>
      </pc:sldChg>
      <pc:sldChg chg="modSp">
        <pc:chgData name="T H" userId="270efafb50020bd6" providerId="LiveId" clId="{B5E7ADAD-C1DB-42FC-8025-64C069A7E87D}" dt="2022-08-27T00:13:03.409" v="2"/>
        <pc:sldMkLst>
          <pc:docMk/>
          <pc:sldMk cId="4198843621" sldId="447"/>
        </pc:sldMkLst>
        <pc:picChg chg="mod">
          <ac:chgData name="T H" userId="270efafb50020bd6" providerId="LiveId" clId="{B5E7ADAD-C1DB-42FC-8025-64C069A7E87D}" dt="2022-08-27T00:13:03.409" v="2"/>
          <ac:picMkLst>
            <pc:docMk/>
            <pc:sldMk cId="4198843621" sldId="447"/>
            <ac:picMk id="5" creationId="{4877C5DD-C019-4ACE-A906-0E87C53694CD}"/>
          </ac:picMkLst>
        </pc:picChg>
      </pc:sldChg>
      <pc:sldChg chg="modSp mod">
        <pc:chgData name="T H" userId="270efafb50020bd6" providerId="LiveId" clId="{B5E7ADAD-C1DB-42FC-8025-64C069A7E87D}" dt="2022-08-27T01:00:32.947" v="87" actId="207"/>
        <pc:sldMkLst>
          <pc:docMk/>
          <pc:sldMk cId="3260900917" sldId="448"/>
        </pc:sldMkLst>
        <pc:graphicFrameChg chg="mod modGraphic">
          <ac:chgData name="T H" userId="270efafb50020bd6" providerId="LiveId" clId="{B5E7ADAD-C1DB-42FC-8025-64C069A7E87D}" dt="2022-08-27T01:00:32.947" v="87" actId="207"/>
          <ac:graphicFrameMkLst>
            <pc:docMk/>
            <pc:sldMk cId="3260900917" sldId="448"/>
            <ac:graphicFrameMk id="2" creationId="{94076CDB-004C-49D9-A66F-2C6ACC831E6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1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2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9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9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1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Bài Giữ vệ sinh trường học</a:t>
            </a: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(Tiết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323C4A-2B6D-14FA-EDA9-DB3126B2F50A}"/>
              </a:ext>
            </a:extLst>
          </p:cNvPr>
          <p:cNvSpPr txBox="1"/>
          <p:nvPr/>
        </p:nvSpPr>
        <p:spPr>
          <a:xfrm>
            <a:off x="4023519" y="5750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 9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776" y="2179186"/>
            <a:ext cx="10210800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 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•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•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nhổ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•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dẫm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•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xuyên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•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khắc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• Lau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0919" y="1536400"/>
            <a:ext cx="10625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Em và các bạn đã làm gì để giữ vệ sinh trường học?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369553" y="2234600"/>
            <a:ext cx="5560310" cy="30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208757" y="5453499"/>
            <a:ext cx="5854362" cy="338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C7FBDA99-EFC7-FF28-7B9D-9DD6A8F2DA4F}"/>
              </a:ext>
            </a:extLst>
          </p:cNvPr>
          <p:cNvSpPr/>
          <p:nvPr/>
        </p:nvSpPr>
        <p:spPr>
          <a:xfrm>
            <a:off x="289719" y="838200"/>
            <a:ext cx="1584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nl-NL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Liên hệ thực tế về việc làm của HS để giữ vệ sinh trường học.</a:t>
            </a:r>
            <a:endParaRPr lang="en-US" sz="3600" b="1" u="sng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919" y="1143000"/>
            <a:ext cx="1554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nl-NL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 tự đánh giá việc giữ vệ sinh trường học của em theo gợi ý dưới đây: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318" y="2209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4076CDB-004C-49D9-A66F-2C6ACC83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6263"/>
              </p:ext>
            </p:extLst>
          </p:nvPr>
        </p:nvGraphicFramePr>
        <p:xfrm>
          <a:off x="137319" y="990600"/>
          <a:ext cx="15925800" cy="739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4560">
                  <a:extLst>
                    <a:ext uri="{9D8B030D-6E8A-4147-A177-3AD203B41FA5}">
                      <a16:colId xmlns:a16="http://schemas.microsoft.com/office/drawing/2014/main" val="3848440883"/>
                    </a:ext>
                  </a:extLst>
                </a:gridCol>
                <a:gridCol w="1867246">
                  <a:extLst>
                    <a:ext uri="{9D8B030D-6E8A-4147-A177-3AD203B41FA5}">
                      <a16:colId xmlns:a16="http://schemas.microsoft.com/office/drawing/2014/main" val="2354040327"/>
                    </a:ext>
                  </a:extLst>
                </a:gridCol>
                <a:gridCol w="1867246">
                  <a:extLst>
                    <a:ext uri="{9D8B030D-6E8A-4147-A177-3AD203B41FA5}">
                      <a16:colId xmlns:a16="http://schemas.microsoft.com/office/drawing/2014/main" val="1897987360"/>
                    </a:ext>
                  </a:extLst>
                </a:gridCol>
                <a:gridCol w="1886748">
                  <a:extLst>
                    <a:ext uri="{9D8B030D-6E8A-4147-A177-3AD203B41FA5}">
                      <a16:colId xmlns:a16="http://schemas.microsoft.com/office/drawing/2014/main" val="3428214667"/>
                    </a:ext>
                  </a:extLst>
                </a:gridCol>
              </a:tblGrid>
              <a:tr h="1954236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Thường xuyên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Thỉnh thoảng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Không làm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68726"/>
                  </a:ext>
                </a:extLst>
              </a:tr>
              <a:tr h="136265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xả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98674"/>
                  </a:ext>
                </a:extLst>
              </a:tr>
              <a:tr h="131818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11048"/>
                  </a:ext>
                </a:extLst>
              </a:tr>
              <a:tr h="71907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3.Quét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69231"/>
                  </a:ext>
                </a:extLst>
              </a:tr>
              <a:tr h="71907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4. Lau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04398"/>
                  </a:ext>
                </a:extLst>
              </a:tr>
              <a:tr h="131818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86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0085" y="1811673"/>
            <a:ext cx="7132547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nl-NL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 cần thực hiện các việc giữ vệ sinh trường học thường xuyên hơn.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...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9A654A-B719-4EC5-80BF-B692F18F5AC9}"/>
              </a:ext>
            </a:extLst>
          </p:cNvPr>
          <p:cNvSpPr/>
          <p:nvPr/>
        </p:nvSpPr>
        <p:spPr>
          <a:xfrm>
            <a:off x="2103274" y="914400"/>
            <a:ext cx="12029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</a:t>
            </a:r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 thay đổi gì để thực hiện việc giữ vệ sinh trường học: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8117901" y="1811673"/>
            <a:ext cx="7643044" cy="3998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180700" y="4442892"/>
            <a:ext cx="6526664" cy="3774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3" y="-1"/>
            <a:ext cx="16272125" cy="91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7C5DD-C019-4ACE-A906-0E87C536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41" t="29783" r="4388"/>
          <a:stretch/>
        </p:blipFill>
        <p:spPr>
          <a:xfrm>
            <a:off x="296123" y="1409700"/>
            <a:ext cx="15684392" cy="6324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902B1B-6E66-463C-B268-BCFCA5F06D61}"/>
              </a:ext>
            </a:extLst>
          </p:cNvPr>
          <p:cNvSpPr/>
          <p:nvPr/>
        </p:nvSpPr>
        <p:spPr>
          <a:xfrm>
            <a:off x="7681119" y="100768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 CHƠI: </a:t>
            </a:r>
            <a:r>
              <a:rPr lang="en-US" sz="36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“SẠCH HAY CHƯA SẠCH”</a:t>
            </a:r>
          </a:p>
        </p:txBody>
      </p:sp>
    </p:spTree>
    <p:extLst>
      <p:ext uri="{BB962C8B-B14F-4D97-AF65-F5344CB8AC3E}">
        <p14:creationId xmlns:p14="http://schemas.microsoft.com/office/powerpoint/2010/main" val="41988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5B90CE-4ED8-59D0-4D11-6E08A5BE4B9C}"/>
              </a:ext>
            </a:extLst>
          </p:cNvPr>
          <p:cNvSpPr txBox="1"/>
          <p:nvPr/>
        </p:nvSpPr>
        <p:spPr>
          <a:xfrm>
            <a:off x="4175919" y="1891937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 defTabSz="19366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9366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9729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78CCE64-07EA-874A-12E3-2BEFC5261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0870BBE-3918-7145-852F-ED6BDA256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97354" y="1371600"/>
            <a:ext cx="5876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62649" y="7030966"/>
            <a:ext cx="839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6302221" y="990600"/>
            <a:ext cx="9994170" cy="569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197354" y="3810000"/>
            <a:ext cx="6950365" cy="4539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7E521CE1-8586-DAF6-05DB-3130BAA1C12C}"/>
              </a:ext>
            </a:extLst>
          </p:cNvPr>
          <p:cNvSpPr/>
          <p:nvPr/>
        </p:nvSpPr>
        <p:spPr>
          <a:xfrm>
            <a:off x="6919119" y="1802"/>
            <a:ext cx="9357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319" y="1143000"/>
            <a:ext cx="9357788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 1: Một số bạn đang nhặt rác. Hai bạn đang cho rác vào thùng rác ở sân trường.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Tác dụng: </a:t>
            </a:r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 sạch sân trường.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3: GV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HS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C76FC-4551-DBD3-B238-1FA5FDA47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119519" y="1162594"/>
            <a:ext cx="5560310" cy="30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BA1A6-CEA9-6DDC-D74B-0B5DF5434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9958723" y="4381493"/>
            <a:ext cx="5854362" cy="338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0284834-9055-0E23-59DB-2D84368E6293}"/>
              </a:ext>
            </a:extLst>
          </p:cNvPr>
          <p:cNvSpPr txBox="1"/>
          <p:nvPr/>
        </p:nvSpPr>
        <p:spPr>
          <a:xfrm>
            <a:off x="4785519" y="2402175"/>
            <a:ext cx="7391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T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h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ự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c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</a:p>
          <a:p>
            <a:pPr algn="ctr"/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h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988F18"/>
                </a:solidFill>
                <a:latin typeface="SVN-Poky's" panose="020B0606040200020203" pitchFamily="34" charset="0"/>
              </a:rPr>
              <a:t>à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9933FF"/>
                </a:solidFill>
                <a:latin typeface="SVN-Poky's" panose="020B0606040200020203" pitchFamily="34" charset="0"/>
              </a:rPr>
              <a:t>n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SVN-Poky's" panose="020B0606040200020203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7840260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9869</TotalTime>
  <Words>395</Words>
  <Application>Microsoft Office PowerPoint</Application>
  <PresentationFormat>Custom</PresentationFormat>
  <Paragraphs>44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#9Slide05 Brannboll Ny</vt:lpstr>
      <vt:lpstr>Arial</vt:lpstr>
      <vt:lpstr>AvantGarde</vt:lpstr>
      <vt:lpstr>Calibri</vt:lpstr>
      <vt:lpstr>SVN-Anastasia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1147</cp:revision>
  <dcterms:created xsi:type="dcterms:W3CDTF">2008-09-09T22:52:10Z</dcterms:created>
  <dcterms:modified xsi:type="dcterms:W3CDTF">2022-10-31T03:09:25Z</dcterms:modified>
</cp:coreProperties>
</file>