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2" r:id="rId3"/>
    <p:sldId id="263" r:id="rId4"/>
    <p:sldId id="264" r:id="rId5"/>
    <p:sldId id="256" r:id="rId6"/>
    <p:sldId id="265" r:id="rId7"/>
    <p:sldId id="266" r:id="rId8"/>
    <p:sldId id="268" r:id="rId9"/>
    <p:sldId id="269" r:id="rId10"/>
    <p:sldId id="272" r:id="rId11"/>
    <p:sldId id="273" r:id="rId12"/>
    <p:sldId id="258" r:id="rId13"/>
    <p:sldId id="260" r:id="rId14"/>
    <p:sldId id="274" r:id="rId15"/>
    <p:sldId id="276" r:id="rId16"/>
    <p:sldId id="278" r:id="rId17"/>
    <p:sldId id="27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96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40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53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23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5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512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965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4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168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66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7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887FDD-8229-4F17-99CB-65A2F7F2DA7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AFAB2-23D7-4674-A95B-493C7652C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6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GUYEN THI MINH\Desktop\Nền PP\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6822" y="1143000"/>
            <a:ext cx="7772400" cy="2057400"/>
          </a:xfrm>
          <a:prstGeom prst="rect">
            <a:avLst/>
          </a:prstGeom>
          <a:noFill/>
        </p:spPr>
        <p:txBody>
          <a:bodyPr wrap="none">
            <a:prstTxWarp prst="textCanUp">
              <a:avLst>
                <a:gd name="adj" fmla="val 92974"/>
              </a:avLst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CHÀO MỪNG CÁC CON </a:t>
            </a:r>
          </a:p>
          <a:p>
            <a:pPr algn="ctr">
              <a:spcBef>
                <a:spcPts val="1000"/>
              </a:spcBef>
              <a:defRPr/>
            </a:pPr>
            <a:r>
              <a:rPr lang="en-US" sz="2400" b="1" dirty="0">
                <a:ln w="11430"/>
                <a:latin typeface="Times New Roman" pitchFamily="18" charset="0"/>
                <a:cs typeface="Times New Roman" pitchFamily="18" charset="0"/>
              </a:rPr>
              <a:t>ĐẾN VỚI TIẾT TỰ NHIÊN VÀ XÃ HỘI LỚP 2</a:t>
            </a:r>
          </a:p>
        </p:txBody>
      </p:sp>
    </p:spTree>
    <p:extLst>
      <p:ext uri="{BB962C8B-B14F-4D97-AF65-F5344CB8AC3E}">
        <p14:creationId xmlns:p14="http://schemas.microsoft.com/office/powerpoint/2010/main" val="4114236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1445" y="609600"/>
            <a:ext cx="8839200" cy="3539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sân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8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đứt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quăng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khác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phòng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ta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8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Kiểm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nhảy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dây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nơi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rộng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rãi</a:t>
            </a:r>
            <a:r>
              <a:rPr kumimoji="0" lang="en-US" sz="28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95800"/>
            <a:ext cx="908208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167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5F7D4AC7-BC72-4D5B-BCBC-9095B9287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" y="-3448"/>
            <a:ext cx="9144001" cy="685507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70898" y="2209800"/>
            <a:ext cx="5705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6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8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5FDEBB-23E0-405A-8670-987235995626}"/>
              </a:ext>
            </a:extLst>
          </p:cNvPr>
          <p:cNvSpPr txBox="1">
            <a:spLocks/>
          </p:cNvSpPr>
          <p:nvPr/>
        </p:nvSpPr>
        <p:spPr>
          <a:xfrm>
            <a:off x="176336" y="273224"/>
            <a:ext cx="7215064" cy="641176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Bảng 5">
            <a:extLst>
              <a:ext uri="{FF2B5EF4-FFF2-40B4-BE49-F238E27FC236}">
                <a16:creationId xmlns:a16="http://schemas.microsoft.com/office/drawing/2014/main" id="{924F0283-BE07-4D0C-9503-9324288DD0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083687"/>
              </p:ext>
            </p:extLst>
          </p:nvPr>
        </p:nvGraphicFramePr>
        <p:xfrm>
          <a:off x="76200" y="1066800"/>
          <a:ext cx="8686801" cy="19354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45382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826818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rủi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phòng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tránh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344443"/>
                  </a:ext>
                </a:extLst>
              </a:tr>
              <a:tr h="1112520"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?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</a:t>
                      </a:r>
                      <a:r>
                        <a:rPr lang="en-US" sz="2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71301"/>
              </p:ext>
            </p:extLst>
          </p:nvPr>
        </p:nvGraphicFramePr>
        <p:xfrm>
          <a:off x="76199" y="3002280"/>
          <a:ext cx="8686801" cy="11125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345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26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146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12520"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?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r>
                        <a:rPr lang="en-US" sz="2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185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7492" r="15723" b="18372"/>
          <a:stretch/>
        </p:blipFill>
        <p:spPr>
          <a:xfrm>
            <a:off x="-96981" y="4267200"/>
            <a:ext cx="3144981" cy="2590800"/>
          </a:xfrm>
          <a:prstGeom prst="rect">
            <a:avLst/>
          </a:prstGeom>
        </p:spPr>
      </p:pic>
      <p:pic>
        <p:nvPicPr>
          <p:cNvPr id="3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7492" r="15723" b="18372"/>
          <a:stretch/>
        </p:blipFill>
        <p:spPr>
          <a:xfrm>
            <a:off x="2895600" y="4267199"/>
            <a:ext cx="3048000" cy="2604653"/>
          </a:xfrm>
          <a:prstGeom prst="rect">
            <a:avLst/>
          </a:prstGeo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61" t="17492" r="15723" b="18372"/>
          <a:stretch/>
        </p:blipFill>
        <p:spPr>
          <a:xfrm>
            <a:off x="5853545" y="4322620"/>
            <a:ext cx="3352800" cy="2514600"/>
          </a:xfrm>
          <a:prstGeom prst="rect">
            <a:avLst/>
          </a:prstGeom>
        </p:spPr>
      </p:pic>
      <p:pic>
        <p:nvPicPr>
          <p:cNvPr id="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3" t="10727" r="6774" b="11091"/>
          <a:stretch/>
        </p:blipFill>
        <p:spPr>
          <a:xfrm>
            <a:off x="1219200" y="1"/>
            <a:ext cx="6636327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15240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8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9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Bảng 5">
            <a:extLst>
              <a:ext uri="{FF2B5EF4-FFF2-40B4-BE49-F238E27FC236}">
                <a16:creationId xmlns:a16="http://schemas.microsoft.com/office/drawing/2014/main" id="{00FF450C-2AA0-4E8D-98A9-5B5FB32F5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4030413"/>
              </p:ext>
            </p:extLst>
          </p:nvPr>
        </p:nvGraphicFramePr>
        <p:xfrm>
          <a:off x="83126" y="611855"/>
          <a:ext cx="8908474" cy="296954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1768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043199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3823507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78143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Hoạt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động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Tình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huống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nguy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hiểm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rủi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ro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Cách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phòng</a:t>
                      </a:r>
                      <a:r>
                        <a:rPr lang="en-US" sz="2400" dirty="0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99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tránh</a:t>
                      </a:r>
                      <a:endParaRPr lang="en-US" sz="2400" dirty="0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6344443"/>
                  </a:ext>
                </a:extLst>
              </a:tr>
              <a:tr h="11287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Cắt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giấy</a:t>
                      </a:r>
                      <a:r>
                        <a:rPr lang="en-US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Kéo cắt vào tay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Chú ý, cẩn thận, cầm kéo chắc chắn, tránh để kéo cắt vào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tay, 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  <a:tr h="9578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Đá bóng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Ngã, đau, gãy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xương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Kiểm tra sân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trước</a:t>
                      </a:r>
                      <a:r>
                        <a:rPr lang="nl-NL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khi chơi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chơi</a:t>
                      </a:r>
                      <a:r>
                        <a:rPr lang="nl-NL" sz="24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đúng luật, </a:t>
                      </a:r>
                      <a:r>
                        <a:rPr lang="nl-NL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...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1734093"/>
                  </a:ext>
                </a:extLst>
              </a:tr>
            </a:tbl>
          </a:graphicData>
        </a:graphic>
      </p:graphicFrame>
      <p:graphicFrame>
        <p:nvGraphicFramePr>
          <p:cNvPr id="3" name="Bảng 5">
            <a:extLst>
              <a:ext uri="{FF2B5EF4-FFF2-40B4-BE49-F238E27FC236}">
                <a16:creationId xmlns:a16="http://schemas.microsoft.com/office/drawing/2014/main" id="{00FF450C-2AA0-4E8D-98A9-5B5FB32F505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775458"/>
              </p:ext>
            </p:extLst>
          </p:nvPr>
        </p:nvGraphicFramePr>
        <p:xfrm>
          <a:off x="77053" y="3595250"/>
          <a:ext cx="8928397" cy="239684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046334">
                  <a:extLst>
                    <a:ext uri="{9D8B030D-6E8A-4147-A177-3AD203B41FA5}">
                      <a16:colId xmlns:a16="http://schemas.microsoft.com/office/drawing/2014/main" val="3808199777"/>
                    </a:ext>
                  </a:extLst>
                </a:gridCol>
                <a:gridCol w="3050005">
                  <a:extLst>
                    <a:ext uri="{9D8B030D-6E8A-4147-A177-3AD203B41FA5}">
                      <a16:colId xmlns:a16="http://schemas.microsoft.com/office/drawing/2014/main" val="3122315394"/>
                    </a:ext>
                  </a:extLst>
                </a:gridCol>
                <a:gridCol w="3832058">
                  <a:extLst>
                    <a:ext uri="{9D8B030D-6E8A-4147-A177-3AD203B41FA5}">
                      <a16:colId xmlns:a16="http://schemas.microsoft.com/office/drawing/2014/main" val="2485529339"/>
                    </a:ext>
                  </a:extLst>
                </a:gridCol>
              </a:tblGrid>
              <a:tr h="2396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Ăn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trưa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ở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lớp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kern="12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Hóc</a:t>
                      </a:r>
                      <a:r>
                        <a:rPr lang="en-US" sz="2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sặc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thức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ăn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,…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Không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nói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chuyện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cười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đùa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trong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khi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0" kern="1200" baseline="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ăn</a:t>
                      </a:r>
                      <a:r>
                        <a:rPr lang="en-US" sz="2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,…</a:t>
                      </a:r>
                      <a:endParaRPr lang="en-US" sz="2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3805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5150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942108" y="2667000"/>
            <a:ext cx="8278091" cy="990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C:\Users\Minhthangpc.VN\Desktop\z2893730130499_674ab9a63c9ded0d3f907822fe0521c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35" y="2755046"/>
            <a:ext cx="865909" cy="81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87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6803" descr="PPT素材-0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1" y="76200"/>
            <a:ext cx="9834217" cy="62253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219200" y="1981200"/>
            <a:ext cx="7315200" cy="3276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 gia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0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77152" y="2556932"/>
            <a:ext cx="5976071" cy="108613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</a:rPr>
              <a:t>Ch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úc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các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con </a:t>
            </a:r>
            <a:r>
              <a:rPr lang="en-US" sz="8800" b="1" dirty="0" err="1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học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tập</a:t>
            </a:r>
            <a:r>
              <a:rPr lang="en-US" sz="8800" b="1" dirty="0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 </a:t>
            </a:r>
            <a:r>
              <a:rPr lang="en-US" sz="8800" b="1" dirty="0" err="1" smtClean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tốt</a:t>
            </a:r>
            <a:r>
              <a:rPr lang="en-US" sz="88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2748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"/>
          <p:cNvPicPr>
            <a:picLocks noChangeAspect="1"/>
          </p:cNvPicPr>
          <p:nvPr/>
        </p:nvPicPr>
        <p:blipFill rotWithShape="1">
          <a:blip r:embed="rId2" cstate="screen"/>
          <a:srcRect l="9168" r="13475"/>
          <a:stretch/>
        </p:blipFill>
        <p:spPr>
          <a:xfrm flipH="1">
            <a:off x="184244" y="294968"/>
            <a:ext cx="8959756" cy="650403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84246" y="1185081"/>
            <a:ext cx="1263034" cy="123057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0001" y="1347964"/>
            <a:ext cx="1383300" cy="852487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3300" y="1296536"/>
            <a:ext cx="6477699" cy="12942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4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4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20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9" descr="1-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05400"/>
            <a:ext cx="90820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9"/>
          <p:cNvSpPr txBox="1">
            <a:spLocks noChangeArrowheads="1"/>
          </p:cNvSpPr>
          <p:nvPr/>
        </p:nvSpPr>
        <p:spPr bwMode="auto">
          <a:xfrm>
            <a:off x="271608" y="307761"/>
            <a:ext cx="43656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44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4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4" name="Rectangle 10"/>
          <p:cNvSpPr>
            <a:spLocks noChangeArrowheads="1"/>
          </p:cNvSpPr>
          <p:nvPr/>
        </p:nvSpPr>
        <p:spPr bwMode="auto">
          <a:xfrm>
            <a:off x="271608" y="1077699"/>
            <a:ext cx="845184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5" name="Rectangle 11"/>
          <p:cNvSpPr>
            <a:spLocks noChangeArrowheads="1"/>
          </p:cNvSpPr>
          <p:nvPr/>
        </p:nvSpPr>
        <p:spPr bwMode="auto">
          <a:xfrm>
            <a:off x="266845" y="2647359"/>
            <a:ext cx="8740775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lực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32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hiểm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rủi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ro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altLang="en-US" sz="3200" dirty="0" err="1" smtClean="0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fr-FR" altLang="en-US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37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867988" y="1955631"/>
            <a:ext cx="5408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87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 Movie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228600"/>
            <a:ext cx="853439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22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484"/>
            <a:chOff x="0" y="0"/>
            <a:chExt cx="12192000" cy="686048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6048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685903" y="1097281"/>
              <a:ext cx="4820194" cy="24884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5874" y="849085"/>
              <a:ext cx="2610394" cy="9339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889887" y="1315993"/>
            <a:ext cx="5408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11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D:\1.me\khung\pngtree-green-cartoon-flat-six-children-s-day-advertising-background-image_2277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0277"/>
            <a:ext cx="9144000" cy="584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Minhthangpc.VN\Desktop\z2893650670723_9b557fafd26fc5f9101ebb5a4dc73db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382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38200" y="0"/>
            <a:ext cx="8534400" cy="9906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tham gia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Nhóm 2">
            <a:extLst>
              <a:ext uri="{FF2B5EF4-FFF2-40B4-BE49-F238E27FC236}">
                <a16:creationId xmlns:a16="http://schemas.microsoft.com/office/drawing/2014/main" id="{19F93279-A0E5-489A-970C-4F087BF86A19}"/>
              </a:ext>
            </a:extLst>
          </p:cNvPr>
          <p:cNvGrpSpPr/>
          <p:nvPr/>
        </p:nvGrpSpPr>
        <p:grpSpPr>
          <a:xfrm>
            <a:off x="107504" y="1065312"/>
            <a:ext cx="4436787" cy="3659088"/>
            <a:chOff x="107504" y="39757"/>
            <a:chExt cx="4506066" cy="3659088"/>
          </a:xfrm>
        </p:grpSpPr>
        <p:pic>
          <p:nvPicPr>
            <p:cNvPr id="11" name="Hình ảnh 1">
              <a:extLst>
                <a:ext uri="{FF2B5EF4-FFF2-40B4-BE49-F238E27FC236}">
                  <a16:creationId xmlns:a16="http://schemas.microsoft.com/office/drawing/2014/main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Hình Bầu dục 1">
              <a:extLst>
                <a:ext uri="{FF2B5EF4-FFF2-40B4-BE49-F238E27FC236}">
                  <a16:creationId xmlns:a16="http://schemas.microsoft.com/office/drawing/2014/main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13" name="Nhóm 3">
            <a:extLst>
              <a:ext uri="{FF2B5EF4-FFF2-40B4-BE49-F238E27FC236}">
                <a16:creationId xmlns:a16="http://schemas.microsoft.com/office/drawing/2014/main" id="{4B2996F2-2173-4F80-ABCD-2303C06A8FC9}"/>
              </a:ext>
            </a:extLst>
          </p:cNvPr>
          <p:cNvGrpSpPr/>
          <p:nvPr/>
        </p:nvGrpSpPr>
        <p:grpSpPr>
          <a:xfrm>
            <a:off x="4681380" y="1024132"/>
            <a:ext cx="4382470" cy="3700268"/>
            <a:chOff x="4716016" y="3140968"/>
            <a:chExt cx="4382470" cy="3552873"/>
          </a:xfrm>
        </p:grpSpPr>
        <p:pic>
          <p:nvPicPr>
            <p:cNvPr id="14" name="Hình ảnh 5">
              <a:extLst>
                <a:ext uri="{FF2B5EF4-FFF2-40B4-BE49-F238E27FC236}">
                  <a16:creationId xmlns:a16="http://schemas.microsoft.com/office/drawing/2014/main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83636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Hình Bầu dục 4">
              <a:extLst>
                <a:ext uri="{FF2B5EF4-FFF2-40B4-BE49-F238E27FC236}">
                  <a16:creationId xmlns:a16="http://schemas.microsoft.com/office/drawing/2014/main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102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2">
            <a:extLst>
              <a:ext uri="{FF2B5EF4-FFF2-40B4-BE49-F238E27FC236}">
                <a16:creationId xmlns:a16="http://schemas.microsoft.com/office/drawing/2014/main" id="{19F93279-A0E5-489A-970C-4F087BF86A19}"/>
              </a:ext>
            </a:extLst>
          </p:cNvPr>
          <p:cNvGrpSpPr/>
          <p:nvPr/>
        </p:nvGrpSpPr>
        <p:grpSpPr>
          <a:xfrm>
            <a:off x="142140" y="0"/>
            <a:ext cx="9001860" cy="4038600"/>
            <a:chOff x="107504" y="39757"/>
            <a:chExt cx="4506066" cy="3659088"/>
          </a:xfrm>
        </p:grpSpPr>
        <p:pic>
          <p:nvPicPr>
            <p:cNvPr id="5" name="Hình ảnh 1">
              <a:extLst>
                <a:ext uri="{FF2B5EF4-FFF2-40B4-BE49-F238E27FC236}">
                  <a16:creationId xmlns:a16="http://schemas.microsoft.com/office/drawing/2014/main" id="{07F28EE7-BC99-4003-B181-0C20055ACC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51" t="16493" r="32623" b="63651"/>
            <a:stretch>
              <a:fillRect/>
            </a:stretch>
          </p:blipFill>
          <p:spPr bwMode="auto">
            <a:xfrm>
              <a:off x="118119" y="39757"/>
              <a:ext cx="4495451" cy="365908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Hình Bầu dục 1">
              <a:extLst>
                <a:ext uri="{FF2B5EF4-FFF2-40B4-BE49-F238E27FC236}">
                  <a16:creationId xmlns:a16="http://schemas.microsoft.com/office/drawing/2014/main" id="{F549D247-B0BF-41F6-A4A3-FB4EA7843BED}"/>
                </a:ext>
              </a:extLst>
            </p:cNvPr>
            <p:cNvSpPr/>
            <p:nvPr/>
          </p:nvSpPr>
          <p:spPr>
            <a:xfrm>
              <a:off x="107504" y="59433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2140" y="4121872"/>
            <a:ext cx="8807896" cy="2369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cắt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dán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 smtClean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400" b="0" i="0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lang="en-US" sz="2400" dirty="0">
                <a:solidFill>
                  <a:srgbClr val="000099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4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Đứt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tay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do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dùng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nhọn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đâm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phòng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ta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4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cách</a:t>
            </a:r>
            <a:r>
              <a:rPr kumimoji="0" lang="en-US" sz="24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4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Không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xô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đẩy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chạm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bạn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đang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sử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dụng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kéo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92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3">
            <a:extLst>
              <a:ext uri="{FF2B5EF4-FFF2-40B4-BE49-F238E27FC236}">
                <a16:creationId xmlns:a16="http://schemas.microsoft.com/office/drawing/2014/main" id="{4B2996F2-2173-4F80-ABCD-2303C06A8FC9}"/>
              </a:ext>
            </a:extLst>
          </p:cNvPr>
          <p:cNvGrpSpPr/>
          <p:nvPr/>
        </p:nvGrpSpPr>
        <p:grpSpPr>
          <a:xfrm>
            <a:off x="381000" y="304800"/>
            <a:ext cx="8458200" cy="3513147"/>
            <a:chOff x="4716016" y="3140968"/>
            <a:chExt cx="4382470" cy="3528392"/>
          </a:xfrm>
        </p:grpSpPr>
        <p:pic>
          <p:nvPicPr>
            <p:cNvPr id="4" name="Hình ảnh 5">
              <a:extLst>
                <a:ext uri="{FF2B5EF4-FFF2-40B4-BE49-F238E27FC236}">
                  <a16:creationId xmlns:a16="http://schemas.microsoft.com/office/drawing/2014/main" id="{6C28F2B0-910E-4F97-9B43-949E00AA5D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78" t="17059" r="17941" b="63889"/>
            <a:stretch/>
          </p:blipFill>
          <p:spPr bwMode="auto">
            <a:xfrm>
              <a:off x="4716016" y="3159155"/>
              <a:ext cx="4382470" cy="351020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Hình Bầu dục 4">
              <a:extLst>
                <a:ext uri="{FF2B5EF4-FFF2-40B4-BE49-F238E27FC236}">
                  <a16:creationId xmlns:a16="http://schemas.microsoft.com/office/drawing/2014/main" id="{9141BE56-2223-4F66-961E-DED58692B4B8}"/>
                </a:ext>
              </a:extLst>
            </p:cNvPr>
            <p:cNvSpPr/>
            <p:nvPr/>
          </p:nvSpPr>
          <p:spPr>
            <a:xfrm>
              <a:off x="4716016" y="3140968"/>
              <a:ext cx="504056" cy="504056"/>
            </a:xfrm>
            <a:prstGeom prst="ellipse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2400" y="3817947"/>
            <a:ext cx="8839200" cy="2893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đá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trường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thể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sẽ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gặp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phải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6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cỏ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trơn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ướt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Xô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ngã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Để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phòng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tránh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những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nguy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hiểm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rủi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ro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đó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ta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cần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en-US" sz="2600" b="0" i="0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Kiểm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sân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trước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Chơi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đúng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luật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nhường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tranh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2600" b="0" i="0" strike="noStrike" cap="none" normalizeH="0" baseline="0" dirty="0" err="1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bóng</a:t>
            </a:r>
            <a:r>
              <a:rPr kumimoji="0" lang="en-US" sz="2600" b="0" i="0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n-US" sz="2600" b="0" i="0" strike="noStrike" cap="none" normalizeH="0" baseline="0" dirty="0" smtClean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16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537</Words>
  <Application>Microsoft Office PowerPoint</Application>
  <PresentationFormat>On-screen Show (4:3)</PresentationFormat>
  <Paragraphs>70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Admin</cp:lastModifiedBy>
  <cp:revision>11</cp:revision>
  <dcterms:created xsi:type="dcterms:W3CDTF">2021-10-31T13:31:55Z</dcterms:created>
  <dcterms:modified xsi:type="dcterms:W3CDTF">2021-11-01T08:57:18Z</dcterms:modified>
</cp:coreProperties>
</file>