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19"/>
  </p:notesMasterIdLst>
  <p:sldIdLst>
    <p:sldId id="258" r:id="rId4"/>
    <p:sldId id="271" r:id="rId5"/>
    <p:sldId id="2643" r:id="rId6"/>
    <p:sldId id="2645" r:id="rId7"/>
    <p:sldId id="259" r:id="rId8"/>
    <p:sldId id="261" r:id="rId9"/>
    <p:sldId id="1572" r:id="rId10"/>
    <p:sldId id="281" r:id="rId11"/>
    <p:sldId id="282" r:id="rId12"/>
    <p:sldId id="290" r:id="rId13"/>
    <p:sldId id="2646" r:id="rId14"/>
    <p:sldId id="285" r:id="rId15"/>
    <p:sldId id="2647" r:id="rId16"/>
    <p:sldId id="291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66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7951" y="1400888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767238"/>
            <a:ext cx="381033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E6D19-5253-4D3E-92AD-9D11E6AB8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138" y="2658778"/>
            <a:ext cx="8248603" cy="234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00B93-79CF-4C98-95CE-1BC493D67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659" y="4458145"/>
            <a:ext cx="3054361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7C48D0C7-C6CE-AEF7-DCF2-E81370F3D137}"/>
              </a:ext>
            </a:extLst>
          </p:cNvPr>
          <p:cNvSpPr txBox="1"/>
          <p:nvPr/>
        </p:nvSpPr>
        <p:spPr>
          <a:xfrm>
            <a:off x="1419532" y="0"/>
            <a:ext cx="784860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r>
              <a:rPr lang="en-US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820942"/>
            <a:ext cx="10446524" cy="152041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chia sẻ với bạn tên và nội dung chương trình phát thanh có trong hình 3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thích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" y="3571468"/>
            <a:ext cx="3697959" cy="3002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97" y="2557309"/>
            <a:ext cx="532160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26BCE-9AD2-402B-90E1-1D649EE99EE2}"/>
              </a:ext>
            </a:extLst>
          </p:cNvPr>
          <p:cNvSpPr txBox="1"/>
          <p:nvPr/>
        </p:nvSpPr>
        <p:spPr>
          <a:xfrm>
            <a:off x="3017408" y="6129662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79560" y="1240945"/>
            <a:ext cx="4710341" cy="310824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757697" y="1563962"/>
            <a:ext cx="449837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defTabSz="609630">
              <a:spcBef>
                <a:spcPct val="0"/>
              </a:spcBef>
            </a:pP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................... là nơi sản xuất các chương trình phát thanh và phát tín hiệu truyền thanh qua ăng ten.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91965" y="1167952"/>
            <a:ext cx="4410748" cy="154740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895293" y="1117096"/>
            <a:ext cx="40040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Đài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phát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72264" y="1695744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56" y="1221157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43931" y="748292"/>
            <a:ext cx="5383046" cy="267907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88949" y="-265592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-22719" y="1259181"/>
            <a:ext cx="53608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  <a:defRPr/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 là nơi thu nhận các tín hiệu qua ăng ten và phát ra loa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731093" y="670932"/>
            <a:ext cx="5296304" cy="211484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926726" y="951930"/>
            <a:ext cx="48457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Máy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thu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6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1544320"/>
            <a:ext cx="7100220" cy="496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268</Words>
  <Application>Microsoft Office PowerPoint</Application>
  <PresentationFormat>Widescreen</PresentationFormat>
  <Paragraphs>37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#9Slide03 Dekar</vt:lpstr>
      <vt:lpstr>Arial</vt:lpstr>
      <vt:lpstr>Calibri</vt:lpstr>
      <vt:lpstr>Georgia</vt:lpstr>
      <vt:lpstr>Josefin Sans Bold</vt:lpstr>
      <vt:lpstr>Times New Roman</vt:lpstr>
      <vt:lpstr>UTM Cookies</vt:lpstr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2022-07-22T00:57:10Z</dcterms:created>
  <dcterms:modified xsi:type="dcterms:W3CDTF">2022-10-31T03:10:15Z</dcterms:modified>
</cp:coreProperties>
</file>