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20"/>
  </p:notesMasterIdLst>
  <p:sldIdLst>
    <p:sldId id="2648" r:id="rId4"/>
    <p:sldId id="258" r:id="rId5"/>
    <p:sldId id="271" r:id="rId6"/>
    <p:sldId id="2643" r:id="rId7"/>
    <p:sldId id="2645" r:id="rId8"/>
    <p:sldId id="259" r:id="rId9"/>
    <p:sldId id="261" r:id="rId10"/>
    <p:sldId id="1572" r:id="rId11"/>
    <p:sldId id="281" r:id="rId12"/>
    <p:sldId id="282" r:id="rId13"/>
    <p:sldId id="290" r:id="rId14"/>
    <p:sldId id="2646" r:id="rId15"/>
    <p:sldId id="285" r:id="rId16"/>
    <p:sldId id="2647" r:id="rId17"/>
    <p:sldId id="291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66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72890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=""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=""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=""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=""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=""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=""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=""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18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1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1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75761" y="2283099"/>
            <a:ext cx="6681730" cy="1303657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9797" y="-48649"/>
            <a:ext cx="9132406" cy="196405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96" y="4228087"/>
            <a:ext cx="7070832" cy="278653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19" y="3586757"/>
            <a:ext cx="1976054" cy="32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107150" y="2512627"/>
            <a:ext cx="6473164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4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</a:t>
            </a:r>
            <a:r>
              <a:rPr lang="en-US" sz="3994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994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3994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3994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sz="3994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994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994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994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994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994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870160" y="-14582"/>
            <a:ext cx="7426239" cy="22594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158">
              <a:spcBef>
                <a:spcPts val="599"/>
              </a:spcBef>
              <a:defRPr/>
            </a:pPr>
            <a:r>
              <a:rPr lang="vi-VN" altLang="en-US" sz="3994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3158">
              <a:spcBef>
                <a:spcPts val="599"/>
              </a:spcBef>
              <a:defRPr/>
            </a:pPr>
            <a:r>
              <a:rPr lang="vi-VN" altLang="en-US" sz="4794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794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79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794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 </a:t>
            </a:r>
            <a:r>
              <a:rPr lang="en-US" altLang="en-US" sz="4794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794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794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59" y="185539"/>
            <a:ext cx="1069679" cy="11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95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=""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=""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=""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=""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=""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=""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=""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=""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A26BCE-9AD2-402B-90E1-1D649EE99EE2}"/>
              </a:ext>
            </a:extLst>
          </p:cNvPr>
          <p:cNvSpPr txBox="1"/>
          <p:nvPr/>
        </p:nvSpPr>
        <p:spPr>
          <a:xfrm>
            <a:off x="3017408" y="6129662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=""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=""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79560" y="1240945"/>
            <a:ext cx="4710341" cy="310824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=""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=""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757697" y="1563962"/>
            <a:ext cx="44983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609630">
              <a:spcBef>
                <a:spcPct val="0"/>
              </a:spcBef>
            </a:pP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................... là nơi sản xuất các chương trình phát thanh và phát tín hiệu truyền thanh qua ăng ten.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=""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91965" y="1167952"/>
            <a:ext cx="4410748" cy="15474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895293" y="1117096"/>
            <a:ext cx="40040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Đài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phát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2264" y="1695744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=""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56" y="1221157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43931" y="748292"/>
            <a:ext cx="5383046" cy="267907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88949" y="-265592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=""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=""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-22719" y="1259181"/>
            <a:ext cx="53608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  <a:defRPr/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 là nơi thu nhận các tín hiệu qua ăng ten và phát ra loa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=""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731093" y="670932"/>
            <a:ext cx="5296304" cy="21148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926726" y="951930"/>
            <a:ext cx="48457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Máy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thu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=""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=""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=""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278</Words>
  <Application>Microsoft Office PowerPoint</Application>
  <PresentationFormat>Widescreen</PresentationFormat>
  <Paragraphs>38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微软雅黑</vt:lpstr>
      <vt:lpstr>宋体</vt:lpstr>
      <vt:lpstr>#9Slide03 Dekar</vt:lpstr>
      <vt:lpstr>Arial</vt:lpstr>
      <vt:lpstr>Arial-Rounded</vt:lpstr>
      <vt:lpstr>Calibri</vt:lpstr>
      <vt:lpstr>Georgia</vt:lpstr>
      <vt:lpstr>Josefin Sans Bold</vt:lpstr>
      <vt:lpstr>Times New Roman</vt:lpstr>
      <vt:lpstr>UTM Cookies</vt:lpstr>
      <vt:lpstr>等线</vt:lpstr>
      <vt:lpstr>等线 Light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2022-07-22T00:57:10Z</dcterms:created>
  <dcterms:modified xsi:type="dcterms:W3CDTF">2022-10-31T05:37:31Z</dcterms:modified>
</cp:coreProperties>
</file>