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4"/>
  </p:notesMasterIdLst>
  <p:sldIdLst>
    <p:sldId id="2007577175" r:id="rId6"/>
    <p:sldId id="415" r:id="rId7"/>
    <p:sldId id="416" r:id="rId8"/>
    <p:sldId id="257" r:id="rId9"/>
    <p:sldId id="3376" r:id="rId10"/>
    <p:sldId id="3377" r:id="rId11"/>
    <p:sldId id="3378" r:id="rId12"/>
    <p:sldId id="3373" r:id="rId13"/>
    <p:sldId id="3372" r:id="rId14"/>
    <p:sldId id="2007577162" r:id="rId15"/>
    <p:sldId id="2007577173" r:id="rId16"/>
    <p:sldId id="2007577163" r:id="rId17"/>
    <p:sldId id="2007577164" r:id="rId18"/>
    <p:sldId id="476" r:id="rId19"/>
    <p:sldId id="2007577170" r:id="rId20"/>
    <p:sldId id="3374" r:id="rId21"/>
    <p:sldId id="200757717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89501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75761" y="2283099"/>
            <a:ext cx="6681730" cy="130365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07150" y="2512627"/>
            <a:ext cx="647316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994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3994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994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22594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794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794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794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64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xmlns="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smtClean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em!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01A3D7DB-20FA-40E5-9633-03B2A7484A51}"/>
              </a:ext>
            </a:extLst>
          </p:cNvPr>
          <p:cNvSpPr txBox="1"/>
          <p:nvPr/>
        </p:nvSpPr>
        <p:spPr>
          <a:xfrm>
            <a:off x="1712890" y="50519"/>
            <a:ext cx="8263023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352" y="2884868"/>
            <a:ext cx="6632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giữa học kì I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( Tiết 3 )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xmlns="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1</a:t>
            </a:r>
            <a:r>
              <a:rPr lang="en-US" sz="3733" b="1" smtClean="0">
                <a:solidFill>
                  <a:srgbClr val="EC008C"/>
                </a:solidFill>
                <a:latin typeface="Arial-Rounded" panose="020F0504020102020204" pitchFamily="34" charset="-52"/>
              </a:rPr>
              <a:t>.</a:t>
            </a:r>
            <a:endParaRPr lang="en-US" sz="3733" b="1" dirty="0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đây: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569</Words>
  <Application>Microsoft Office PowerPoint</Application>
  <PresentationFormat>Widescreen</PresentationFormat>
  <Paragraphs>96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inpin heiti</vt:lpstr>
      <vt:lpstr>Pattaya</vt:lpstr>
      <vt:lpstr>Times New Roman</vt:lpstr>
      <vt:lpstr>仓耳今楷05-6763 W05</vt:lpstr>
      <vt:lpstr>等线</vt:lpstr>
      <vt:lpstr>等线 Light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2022-06-29T08:11:53Z</dcterms:created>
  <dcterms:modified xsi:type="dcterms:W3CDTF">2022-10-31T01:40:52Z</dcterms:modified>
</cp:coreProperties>
</file>