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9" r:id="rId3"/>
    <p:sldMasterId id="2147483713" r:id="rId4"/>
    <p:sldMasterId id="2147483719" r:id="rId5"/>
  </p:sldMasterIdLst>
  <p:notesMasterIdLst>
    <p:notesMasterId r:id="rId28"/>
  </p:notesMasterIdLst>
  <p:handoutMasterIdLst>
    <p:handoutMasterId r:id="rId29"/>
  </p:handoutMasterIdLst>
  <p:sldIdLst>
    <p:sldId id="361" r:id="rId6"/>
    <p:sldId id="257" r:id="rId7"/>
    <p:sldId id="360" r:id="rId8"/>
    <p:sldId id="276" r:id="rId9"/>
    <p:sldId id="346" r:id="rId10"/>
    <p:sldId id="349" r:id="rId11"/>
    <p:sldId id="347" r:id="rId12"/>
    <p:sldId id="348" r:id="rId13"/>
    <p:sldId id="350" r:id="rId14"/>
    <p:sldId id="351" r:id="rId15"/>
    <p:sldId id="352" r:id="rId16"/>
    <p:sldId id="271" r:id="rId17"/>
    <p:sldId id="279" r:id="rId18"/>
    <p:sldId id="353" r:id="rId19"/>
    <p:sldId id="278" r:id="rId20"/>
    <p:sldId id="355" r:id="rId21"/>
    <p:sldId id="354" r:id="rId22"/>
    <p:sldId id="356" r:id="rId23"/>
    <p:sldId id="357" r:id="rId24"/>
    <p:sldId id="358" r:id="rId25"/>
    <p:sldId id="359" r:id="rId26"/>
    <p:sldId id="27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BDF43345-B4C8-425D-9086-F06667EF43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61FAF2-9559-4BAE-9A81-7EEB1AE6AE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0BC43-2437-4AF2-86B5-E34450F63C82}" type="datetimeFigureOut">
              <a:rPr lang="en-US" smtClean="0"/>
              <a:t>31/10/2022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57A3832-98AA-4489-B660-25E4FCA8DF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3516DFA-D6A6-4A43-900A-6AC355FF76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AD379-2DA5-4376-B8B1-FAD41DB83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94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A22D7-7868-4053-80ED-11556A150462}" type="datetimeFigureOut">
              <a:rPr lang="en-US" smtClean="0"/>
              <a:t>31/10/2022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FAFC9-82B8-452B-AE98-43C219381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05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92B679-AE23-4750-8FB0-6513430B8953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5748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646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583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438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615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371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svg"/><Relationship Id="rId5" Type="http://schemas.openxmlformats.org/officeDocument/2006/relationships/image" Target="../media/image13.png"/><Relationship Id="rId10" Type="http://schemas.openxmlformats.org/officeDocument/2006/relationships/image" Target="../media/image17.sv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912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487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193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</p:grpSp>
    </p:spTree>
    <p:extLst>
      <p:ext uri="{BB962C8B-B14F-4D97-AF65-F5344CB8AC3E}">
        <p14:creationId xmlns:p14="http://schemas.microsoft.com/office/powerpoint/2010/main" val="1519021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670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609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204986" y="2838450"/>
            <a:ext cx="3257464" cy="3225801"/>
          </a:xfrm>
          <a:custGeom>
            <a:avLst/>
            <a:gdLst>
              <a:gd name="connsiteX0" fmla="*/ 1699591 w 3257464"/>
              <a:gd name="connsiteY0" fmla="*/ 17 h 3225801"/>
              <a:gd name="connsiteX1" fmla="*/ 1861852 w 3257464"/>
              <a:gd name="connsiteY1" fmla="*/ 2865 h 3225801"/>
              <a:gd name="connsiteX2" fmla="*/ 2285238 w 3257464"/>
              <a:gd name="connsiteY2" fmla="*/ 85191 h 3225801"/>
              <a:gd name="connsiteX3" fmla="*/ 2720384 w 3257464"/>
              <a:gd name="connsiteY3" fmla="*/ 355687 h 3225801"/>
              <a:gd name="connsiteX4" fmla="*/ 2979120 w 3257464"/>
              <a:gd name="connsiteY4" fmla="*/ 708508 h 3225801"/>
              <a:gd name="connsiteX5" fmla="*/ 3237856 w 3257464"/>
              <a:gd name="connsiteY5" fmla="*/ 1225980 h 3225801"/>
              <a:gd name="connsiteX6" fmla="*/ 3237856 w 3257464"/>
              <a:gd name="connsiteY6" fmla="*/ 1908102 h 3225801"/>
              <a:gd name="connsiteX7" fmla="*/ 3226095 w 3257464"/>
              <a:gd name="connsiteY7" fmla="*/ 2331487 h 3225801"/>
              <a:gd name="connsiteX8" fmla="*/ 2955599 w 3257464"/>
              <a:gd name="connsiteY8" fmla="*/ 2660788 h 3225801"/>
              <a:gd name="connsiteX9" fmla="*/ 2591016 w 3257464"/>
              <a:gd name="connsiteY9" fmla="*/ 3001848 h 3225801"/>
              <a:gd name="connsiteX10" fmla="*/ 1779527 w 3257464"/>
              <a:gd name="connsiteY10" fmla="*/ 3213541 h 3225801"/>
              <a:gd name="connsiteX11" fmla="*/ 932756 w 3257464"/>
              <a:gd name="connsiteY11" fmla="*/ 3154738 h 3225801"/>
              <a:gd name="connsiteX12" fmla="*/ 521131 w 3257464"/>
              <a:gd name="connsiteY12" fmla="*/ 2778395 h 3225801"/>
              <a:gd name="connsiteX13" fmla="*/ 262395 w 3257464"/>
              <a:gd name="connsiteY13" fmla="*/ 2413812 h 3225801"/>
              <a:gd name="connsiteX14" fmla="*/ 15420 w 3257464"/>
              <a:gd name="connsiteY14" fmla="*/ 1884580 h 3225801"/>
              <a:gd name="connsiteX15" fmla="*/ 38941 w 3257464"/>
              <a:gd name="connsiteY15" fmla="*/ 1261262 h 3225801"/>
              <a:gd name="connsiteX16" fmla="*/ 144788 w 3257464"/>
              <a:gd name="connsiteY16" fmla="*/ 767312 h 3225801"/>
              <a:gd name="connsiteX17" fmla="*/ 415284 w 3257464"/>
              <a:gd name="connsiteY17" fmla="*/ 508576 h 3225801"/>
              <a:gd name="connsiteX18" fmla="*/ 579934 w 3257464"/>
              <a:gd name="connsiteY18" fmla="*/ 332165 h 3225801"/>
              <a:gd name="connsiteX19" fmla="*/ 1144449 w 3257464"/>
              <a:gd name="connsiteY19" fmla="*/ 49908 h 3225801"/>
              <a:gd name="connsiteX20" fmla="*/ 1699591 w 3257464"/>
              <a:gd name="connsiteY20" fmla="*/ 17 h 322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57464" h="3225801">
                <a:moveTo>
                  <a:pt x="1699591" y="17"/>
                </a:moveTo>
                <a:cubicBezTo>
                  <a:pt x="1759068" y="170"/>
                  <a:pt x="1814319" y="1395"/>
                  <a:pt x="1861852" y="2865"/>
                </a:cubicBezTo>
                <a:cubicBezTo>
                  <a:pt x="2051984" y="8746"/>
                  <a:pt x="2142149" y="26387"/>
                  <a:pt x="2285238" y="85191"/>
                </a:cubicBezTo>
                <a:cubicBezTo>
                  <a:pt x="2428327" y="143994"/>
                  <a:pt x="2604738" y="251801"/>
                  <a:pt x="2720384" y="355687"/>
                </a:cubicBezTo>
                <a:cubicBezTo>
                  <a:pt x="2836031" y="459573"/>
                  <a:pt x="2892875" y="563460"/>
                  <a:pt x="2979120" y="708508"/>
                </a:cubicBezTo>
                <a:cubicBezTo>
                  <a:pt x="3065365" y="853557"/>
                  <a:pt x="3194733" y="1026048"/>
                  <a:pt x="3237856" y="1225980"/>
                </a:cubicBezTo>
                <a:cubicBezTo>
                  <a:pt x="3280979" y="1425912"/>
                  <a:pt x="3239816" y="1723850"/>
                  <a:pt x="3237856" y="1908102"/>
                </a:cubicBezTo>
                <a:cubicBezTo>
                  <a:pt x="3235896" y="2092353"/>
                  <a:pt x="3273138" y="2206039"/>
                  <a:pt x="3226095" y="2331487"/>
                </a:cubicBezTo>
                <a:cubicBezTo>
                  <a:pt x="3179052" y="2456935"/>
                  <a:pt x="3061445" y="2549061"/>
                  <a:pt x="2955599" y="2660788"/>
                </a:cubicBezTo>
                <a:cubicBezTo>
                  <a:pt x="2849752" y="2772514"/>
                  <a:pt x="2787029" y="2909723"/>
                  <a:pt x="2591016" y="3001848"/>
                </a:cubicBezTo>
                <a:cubicBezTo>
                  <a:pt x="2395004" y="3093974"/>
                  <a:pt x="2055904" y="3188059"/>
                  <a:pt x="1779527" y="3213541"/>
                </a:cubicBezTo>
                <a:cubicBezTo>
                  <a:pt x="1503150" y="3239023"/>
                  <a:pt x="1142488" y="3227262"/>
                  <a:pt x="932756" y="3154738"/>
                </a:cubicBezTo>
                <a:cubicBezTo>
                  <a:pt x="723023" y="3082213"/>
                  <a:pt x="632857" y="2901882"/>
                  <a:pt x="521131" y="2778395"/>
                </a:cubicBezTo>
                <a:cubicBezTo>
                  <a:pt x="409404" y="2654907"/>
                  <a:pt x="346680" y="2562782"/>
                  <a:pt x="262395" y="2413812"/>
                </a:cubicBezTo>
                <a:cubicBezTo>
                  <a:pt x="178109" y="2264843"/>
                  <a:pt x="52662" y="2076672"/>
                  <a:pt x="15420" y="1884580"/>
                </a:cubicBezTo>
                <a:cubicBezTo>
                  <a:pt x="-21823" y="1692489"/>
                  <a:pt x="17380" y="1447473"/>
                  <a:pt x="38941" y="1261262"/>
                </a:cubicBezTo>
                <a:cubicBezTo>
                  <a:pt x="60502" y="1075051"/>
                  <a:pt x="82064" y="892760"/>
                  <a:pt x="144788" y="767312"/>
                </a:cubicBezTo>
                <a:cubicBezTo>
                  <a:pt x="207511" y="641864"/>
                  <a:pt x="348640" y="577180"/>
                  <a:pt x="415284" y="508576"/>
                </a:cubicBezTo>
                <a:cubicBezTo>
                  <a:pt x="481929" y="439972"/>
                  <a:pt x="458407" y="408610"/>
                  <a:pt x="579934" y="332165"/>
                </a:cubicBezTo>
                <a:cubicBezTo>
                  <a:pt x="701461" y="255721"/>
                  <a:pt x="930795" y="104792"/>
                  <a:pt x="1144449" y="49908"/>
                </a:cubicBezTo>
                <a:cubicBezTo>
                  <a:pt x="1304689" y="8746"/>
                  <a:pt x="1521159" y="-442"/>
                  <a:pt x="1699591" y="1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204988" y="816210"/>
            <a:ext cx="1426505" cy="1412640"/>
          </a:xfrm>
          <a:custGeom>
            <a:avLst/>
            <a:gdLst>
              <a:gd name="connsiteX0" fmla="*/ 744283 w 1426505"/>
              <a:gd name="connsiteY0" fmla="*/ 8 h 1412640"/>
              <a:gd name="connsiteX1" fmla="*/ 815340 w 1426505"/>
              <a:gd name="connsiteY1" fmla="*/ 1255 h 1412640"/>
              <a:gd name="connsiteX2" fmla="*/ 1000749 w 1426505"/>
              <a:gd name="connsiteY2" fmla="*/ 37307 h 1412640"/>
              <a:gd name="connsiteX3" fmla="*/ 1191308 w 1426505"/>
              <a:gd name="connsiteY3" fmla="*/ 155763 h 1412640"/>
              <a:gd name="connsiteX4" fmla="*/ 1304613 w 1426505"/>
              <a:gd name="connsiteY4" fmla="*/ 310270 h 1412640"/>
              <a:gd name="connsiteX5" fmla="*/ 1417918 w 1426505"/>
              <a:gd name="connsiteY5" fmla="*/ 536881 h 1412640"/>
              <a:gd name="connsiteX6" fmla="*/ 1417918 w 1426505"/>
              <a:gd name="connsiteY6" fmla="*/ 835595 h 1412640"/>
              <a:gd name="connsiteX7" fmla="*/ 1412768 w 1426505"/>
              <a:gd name="connsiteY7" fmla="*/ 1021003 h 1412640"/>
              <a:gd name="connsiteX8" fmla="*/ 1294313 w 1426505"/>
              <a:gd name="connsiteY8" fmla="*/ 1165210 h 1412640"/>
              <a:gd name="connsiteX9" fmla="*/ 1134655 w 1426505"/>
              <a:gd name="connsiteY9" fmla="*/ 1314567 h 1412640"/>
              <a:gd name="connsiteX10" fmla="*/ 779289 w 1426505"/>
              <a:gd name="connsiteY10" fmla="*/ 1407271 h 1412640"/>
              <a:gd name="connsiteX11" fmla="*/ 408471 w 1426505"/>
              <a:gd name="connsiteY11" fmla="*/ 1381520 h 1412640"/>
              <a:gd name="connsiteX12" fmla="*/ 228213 w 1426505"/>
              <a:gd name="connsiteY12" fmla="*/ 1216712 h 1412640"/>
              <a:gd name="connsiteX13" fmla="*/ 114907 w 1426505"/>
              <a:gd name="connsiteY13" fmla="*/ 1057055 h 1412640"/>
              <a:gd name="connsiteX14" fmla="*/ 6752 w 1426505"/>
              <a:gd name="connsiteY14" fmla="*/ 825294 h 1412640"/>
              <a:gd name="connsiteX15" fmla="*/ 17053 w 1426505"/>
              <a:gd name="connsiteY15" fmla="*/ 552331 h 1412640"/>
              <a:gd name="connsiteX16" fmla="*/ 63405 w 1426505"/>
              <a:gd name="connsiteY16" fmla="*/ 336021 h 1412640"/>
              <a:gd name="connsiteX17" fmla="*/ 181861 w 1426505"/>
              <a:gd name="connsiteY17" fmla="*/ 222716 h 1412640"/>
              <a:gd name="connsiteX18" fmla="*/ 253964 w 1426505"/>
              <a:gd name="connsiteY18" fmla="*/ 145462 h 1412640"/>
              <a:gd name="connsiteX19" fmla="*/ 501176 w 1426505"/>
              <a:gd name="connsiteY19" fmla="*/ 21856 h 1412640"/>
              <a:gd name="connsiteX20" fmla="*/ 744283 w 1426505"/>
              <a:gd name="connsiteY20" fmla="*/ 8 h 141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26505" h="1412640">
                <a:moveTo>
                  <a:pt x="744283" y="8"/>
                </a:moveTo>
                <a:cubicBezTo>
                  <a:pt x="770329" y="75"/>
                  <a:pt x="794525" y="612"/>
                  <a:pt x="815340" y="1255"/>
                </a:cubicBezTo>
                <a:cubicBezTo>
                  <a:pt x="898603" y="3831"/>
                  <a:pt x="938088" y="11556"/>
                  <a:pt x="1000749" y="37307"/>
                </a:cubicBezTo>
                <a:cubicBezTo>
                  <a:pt x="1063410" y="63058"/>
                  <a:pt x="1140664" y="110269"/>
                  <a:pt x="1191308" y="155763"/>
                </a:cubicBezTo>
                <a:cubicBezTo>
                  <a:pt x="1241952" y="201256"/>
                  <a:pt x="1266845" y="246750"/>
                  <a:pt x="1304613" y="310270"/>
                </a:cubicBezTo>
                <a:cubicBezTo>
                  <a:pt x="1342381" y="373789"/>
                  <a:pt x="1399034" y="449326"/>
                  <a:pt x="1417918" y="536881"/>
                </a:cubicBezTo>
                <a:cubicBezTo>
                  <a:pt x="1436803" y="624435"/>
                  <a:pt x="1418777" y="754907"/>
                  <a:pt x="1417918" y="835595"/>
                </a:cubicBezTo>
                <a:cubicBezTo>
                  <a:pt x="1417060" y="916282"/>
                  <a:pt x="1433369" y="966067"/>
                  <a:pt x="1412768" y="1021003"/>
                </a:cubicBezTo>
                <a:cubicBezTo>
                  <a:pt x="1392167" y="1075939"/>
                  <a:pt x="1340665" y="1116283"/>
                  <a:pt x="1294313" y="1165210"/>
                </a:cubicBezTo>
                <a:cubicBezTo>
                  <a:pt x="1247961" y="1214137"/>
                  <a:pt x="1220493" y="1274223"/>
                  <a:pt x="1134655" y="1314567"/>
                </a:cubicBezTo>
                <a:cubicBezTo>
                  <a:pt x="1048818" y="1354910"/>
                  <a:pt x="900319" y="1396112"/>
                  <a:pt x="779289" y="1407271"/>
                </a:cubicBezTo>
                <a:cubicBezTo>
                  <a:pt x="658258" y="1418430"/>
                  <a:pt x="500317" y="1413280"/>
                  <a:pt x="408471" y="1381520"/>
                </a:cubicBezTo>
                <a:cubicBezTo>
                  <a:pt x="316625" y="1349760"/>
                  <a:pt x="277140" y="1270790"/>
                  <a:pt x="228213" y="1216712"/>
                </a:cubicBezTo>
                <a:cubicBezTo>
                  <a:pt x="179285" y="1162635"/>
                  <a:pt x="151818" y="1122291"/>
                  <a:pt x="114907" y="1057055"/>
                </a:cubicBezTo>
                <a:cubicBezTo>
                  <a:pt x="77997" y="991818"/>
                  <a:pt x="23062" y="909415"/>
                  <a:pt x="6752" y="825294"/>
                </a:cubicBezTo>
                <a:cubicBezTo>
                  <a:pt x="-9557" y="741174"/>
                  <a:pt x="7611" y="633877"/>
                  <a:pt x="17053" y="552331"/>
                </a:cubicBezTo>
                <a:cubicBezTo>
                  <a:pt x="26495" y="470786"/>
                  <a:pt x="35937" y="390957"/>
                  <a:pt x="63405" y="336021"/>
                </a:cubicBezTo>
                <a:cubicBezTo>
                  <a:pt x="90873" y="281085"/>
                  <a:pt x="152676" y="252759"/>
                  <a:pt x="181861" y="222716"/>
                </a:cubicBezTo>
                <a:cubicBezTo>
                  <a:pt x="211045" y="192673"/>
                  <a:pt x="200745" y="178939"/>
                  <a:pt x="253964" y="145462"/>
                </a:cubicBezTo>
                <a:cubicBezTo>
                  <a:pt x="307183" y="111986"/>
                  <a:pt x="407613" y="45891"/>
                  <a:pt x="501176" y="21856"/>
                </a:cubicBezTo>
                <a:cubicBezTo>
                  <a:pt x="571348" y="3830"/>
                  <a:pt x="666144" y="-193"/>
                  <a:pt x="744283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2"/>
          </p:nvPr>
        </p:nvSpPr>
        <p:spPr>
          <a:xfrm>
            <a:off x="3200388" y="1989868"/>
            <a:ext cx="2342232" cy="2319465"/>
          </a:xfrm>
          <a:custGeom>
            <a:avLst/>
            <a:gdLst>
              <a:gd name="connsiteX0" fmla="*/ 1222066 w 2342232"/>
              <a:gd name="connsiteY0" fmla="*/ 12 h 2319465"/>
              <a:gd name="connsiteX1" fmla="*/ 1338738 w 2342232"/>
              <a:gd name="connsiteY1" fmla="*/ 2060 h 2319465"/>
              <a:gd name="connsiteX2" fmla="*/ 1643167 w 2342232"/>
              <a:gd name="connsiteY2" fmla="*/ 61254 h 2319465"/>
              <a:gd name="connsiteX3" fmla="*/ 1956053 w 2342232"/>
              <a:gd name="connsiteY3" fmla="*/ 255751 h 2319465"/>
              <a:gd name="connsiteX4" fmla="*/ 2142093 w 2342232"/>
              <a:gd name="connsiteY4" fmla="*/ 509442 h 2319465"/>
              <a:gd name="connsiteX5" fmla="*/ 2328133 w 2342232"/>
              <a:gd name="connsiteY5" fmla="*/ 881523 h 2319465"/>
              <a:gd name="connsiteX6" fmla="*/ 2328133 w 2342232"/>
              <a:gd name="connsiteY6" fmla="*/ 1371992 h 2319465"/>
              <a:gd name="connsiteX7" fmla="*/ 2319678 w 2342232"/>
              <a:gd name="connsiteY7" fmla="*/ 1676422 h 2319465"/>
              <a:gd name="connsiteX8" fmla="*/ 2125181 w 2342232"/>
              <a:gd name="connsiteY8" fmla="*/ 1913200 h 2319465"/>
              <a:gd name="connsiteX9" fmla="*/ 1863033 w 2342232"/>
              <a:gd name="connsiteY9" fmla="*/ 2158435 h 2319465"/>
              <a:gd name="connsiteX10" fmla="*/ 1279543 w 2342232"/>
              <a:gd name="connsiteY10" fmla="*/ 2310650 h 2319465"/>
              <a:gd name="connsiteX11" fmla="*/ 670684 w 2342232"/>
              <a:gd name="connsiteY11" fmla="*/ 2268368 h 2319465"/>
              <a:gd name="connsiteX12" fmla="*/ 374711 w 2342232"/>
              <a:gd name="connsiteY12" fmla="*/ 1997764 h 2319465"/>
              <a:gd name="connsiteX13" fmla="*/ 188671 w 2342232"/>
              <a:gd name="connsiteY13" fmla="*/ 1735616 h 2319465"/>
              <a:gd name="connsiteX14" fmla="*/ 11087 w 2342232"/>
              <a:gd name="connsiteY14" fmla="*/ 1355080 h 2319465"/>
              <a:gd name="connsiteX15" fmla="*/ 28000 w 2342232"/>
              <a:gd name="connsiteY15" fmla="*/ 906892 h 2319465"/>
              <a:gd name="connsiteX16" fmla="*/ 104107 w 2342232"/>
              <a:gd name="connsiteY16" fmla="*/ 551724 h 2319465"/>
              <a:gd name="connsiteX17" fmla="*/ 298604 w 2342232"/>
              <a:gd name="connsiteY17" fmla="*/ 365684 h 2319465"/>
              <a:gd name="connsiteX18" fmla="*/ 416993 w 2342232"/>
              <a:gd name="connsiteY18" fmla="*/ 238838 h 2319465"/>
              <a:gd name="connsiteX19" fmla="*/ 822899 w 2342232"/>
              <a:gd name="connsiteY19" fmla="*/ 35885 h 2319465"/>
              <a:gd name="connsiteX20" fmla="*/ 1222066 w 2342232"/>
              <a:gd name="connsiteY20" fmla="*/ 12 h 231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42232" h="2319465">
                <a:moveTo>
                  <a:pt x="1222066" y="12"/>
                </a:moveTo>
                <a:cubicBezTo>
                  <a:pt x="1264833" y="122"/>
                  <a:pt x="1304560" y="1003"/>
                  <a:pt x="1338738" y="2060"/>
                </a:cubicBezTo>
                <a:cubicBezTo>
                  <a:pt x="1475449" y="6288"/>
                  <a:pt x="1540281" y="18972"/>
                  <a:pt x="1643167" y="61254"/>
                </a:cubicBezTo>
                <a:cubicBezTo>
                  <a:pt x="1746053" y="103536"/>
                  <a:pt x="1872899" y="181053"/>
                  <a:pt x="1956053" y="255751"/>
                </a:cubicBezTo>
                <a:cubicBezTo>
                  <a:pt x="2039207" y="330449"/>
                  <a:pt x="2080080" y="405147"/>
                  <a:pt x="2142093" y="509442"/>
                </a:cubicBezTo>
                <a:cubicBezTo>
                  <a:pt x="2204106" y="613737"/>
                  <a:pt x="2297126" y="737764"/>
                  <a:pt x="2328133" y="881523"/>
                </a:cubicBezTo>
                <a:cubicBezTo>
                  <a:pt x="2359140" y="1025281"/>
                  <a:pt x="2329543" y="1239509"/>
                  <a:pt x="2328133" y="1371992"/>
                </a:cubicBezTo>
                <a:cubicBezTo>
                  <a:pt x="2326724" y="1504476"/>
                  <a:pt x="2353502" y="1586220"/>
                  <a:pt x="2319678" y="1676422"/>
                </a:cubicBezTo>
                <a:cubicBezTo>
                  <a:pt x="2285851" y="1766623"/>
                  <a:pt x="2201288" y="1832865"/>
                  <a:pt x="2125181" y="1913200"/>
                </a:cubicBezTo>
                <a:cubicBezTo>
                  <a:pt x="2049073" y="1993536"/>
                  <a:pt x="2003973" y="2092194"/>
                  <a:pt x="1863033" y="2158435"/>
                </a:cubicBezTo>
                <a:cubicBezTo>
                  <a:pt x="1722093" y="2224676"/>
                  <a:pt x="1478268" y="2292327"/>
                  <a:pt x="1279543" y="2310650"/>
                </a:cubicBezTo>
                <a:cubicBezTo>
                  <a:pt x="1080818" y="2328972"/>
                  <a:pt x="821489" y="2320516"/>
                  <a:pt x="670684" y="2268368"/>
                </a:cubicBezTo>
                <a:cubicBezTo>
                  <a:pt x="519879" y="2216220"/>
                  <a:pt x="455047" y="2086556"/>
                  <a:pt x="374711" y="1997764"/>
                </a:cubicBezTo>
                <a:cubicBezTo>
                  <a:pt x="294375" y="1908972"/>
                  <a:pt x="249275" y="1842731"/>
                  <a:pt x="188671" y="1735616"/>
                </a:cubicBezTo>
                <a:cubicBezTo>
                  <a:pt x="128067" y="1628502"/>
                  <a:pt x="37866" y="1493200"/>
                  <a:pt x="11087" y="1355080"/>
                </a:cubicBezTo>
                <a:cubicBezTo>
                  <a:pt x="-15692" y="1216959"/>
                  <a:pt x="12496" y="1040784"/>
                  <a:pt x="28000" y="906892"/>
                </a:cubicBezTo>
                <a:cubicBezTo>
                  <a:pt x="43503" y="773000"/>
                  <a:pt x="59006" y="641926"/>
                  <a:pt x="104107" y="551724"/>
                </a:cubicBezTo>
                <a:cubicBezTo>
                  <a:pt x="149207" y="461522"/>
                  <a:pt x="250684" y="415012"/>
                  <a:pt x="298604" y="365684"/>
                </a:cubicBezTo>
                <a:cubicBezTo>
                  <a:pt x="346523" y="316355"/>
                  <a:pt x="329611" y="293805"/>
                  <a:pt x="416993" y="238838"/>
                </a:cubicBezTo>
                <a:cubicBezTo>
                  <a:pt x="504375" y="183872"/>
                  <a:pt x="669274" y="75348"/>
                  <a:pt x="822899" y="35885"/>
                </a:cubicBezTo>
                <a:cubicBezTo>
                  <a:pt x="938117" y="6288"/>
                  <a:pt x="1093767" y="-319"/>
                  <a:pt x="1222066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725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88098" y="1980399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2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5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0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2" y="142786"/>
                  <a:pt x="2305492" y="242005"/>
                </a:cubicBezTo>
                <a:cubicBezTo>
                  <a:pt x="2335232" y="341225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2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299" y="2076004"/>
                  <a:pt x="85716" y="2018643"/>
                </a:cubicBezTo>
                <a:cubicBezTo>
                  <a:pt x="38132" y="1961282"/>
                  <a:pt x="42890" y="1851211"/>
                  <a:pt x="28615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0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3516" y="1110836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3 w 2341562"/>
              <a:gd name="connsiteY5" fmla="*/ 242005 h 2120962"/>
              <a:gd name="connsiteX6" fmla="*/ 2341180 w 2341562"/>
              <a:gd name="connsiteY6" fmla="*/ 669886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8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6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8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461017" y="2245345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4 h 2120962"/>
              <a:gd name="connsiteX5" fmla="*/ 2305493 w 2341563"/>
              <a:gd name="connsiteY5" fmla="*/ 242006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6"/>
                </a:cubicBezTo>
                <a:cubicBezTo>
                  <a:pt x="2335233" y="341225"/>
                  <a:pt x="2343560" y="545863"/>
                  <a:pt x="2341181" y="669887"/>
                </a:cubicBezTo>
                <a:cubicBezTo>
                  <a:pt x="2338802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9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13872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4894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4651238" y="2652456"/>
            <a:ext cx="4772162" cy="3098835"/>
          </a:xfrm>
          <a:custGeom>
            <a:avLst/>
            <a:gdLst>
              <a:gd name="connsiteX0" fmla="*/ 2036641 w 4772162"/>
              <a:gd name="connsiteY0" fmla="*/ 232 h 3098835"/>
              <a:gd name="connsiteX1" fmla="*/ 2633047 w 4772162"/>
              <a:gd name="connsiteY1" fmla="*/ 95365 h 3098835"/>
              <a:gd name="connsiteX2" fmla="*/ 3374919 w 4772162"/>
              <a:gd name="connsiteY2" fmla="*/ 41003 h 3098835"/>
              <a:gd name="connsiteX3" fmla="*/ 4014964 w 4772162"/>
              <a:gd name="connsiteY3" fmla="*/ 27413 h 3098835"/>
              <a:gd name="connsiteX4" fmla="*/ 4407720 w 4772162"/>
              <a:gd name="connsiteY4" fmla="*/ 108955 h 3098835"/>
              <a:gd name="connsiteX5" fmla="*/ 4698650 w 4772162"/>
              <a:gd name="connsiteY5" fmla="*/ 353582 h 3098835"/>
              <a:gd name="connsiteX6" fmla="*/ 4771382 w 4772162"/>
              <a:gd name="connsiteY6" fmla="*/ 978739 h 3098835"/>
              <a:gd name="connsiteX7" fmla="*/ 4669556 w 4772162"/>
              <a:gd name="connsiteY7" fmla="*/ 1440811 h 3098835"/>
              <a:gd name="connsiteX8" fmla="*/ 4713196 w 4772162"/>
              <a:gd name="connsiteY8" fmla="*/ 2324184 h 3098835"/>
              <a:gd name="connsiteX9" fmla="*/ 4582278 w 4772162"/>
              <a:gd name="connsiteY9" fmla="*/ 2894980 h 3098835"/>
              <a:gd name="connsiteX10" fmla="*/ 4073150 w 4772162"/>
              <a:gd name="connsiteY10" fmla="*/ 3017293 h 3098835"/>
              <a:gd name="connsiteX11" fmla="*/ 3302186 w 4772162"/>
              <a:gd name="connsiteY11" fmla="*/ 3017293 h 3098835"/>
              <a:gd name="connsiteX12" fmla="*/ 2502129 w 4772162"/>
              <a:gd name="connsiteY12" fmla="*/ 3098835 h 3098835"/>
              <a:gd name="connsiteX13" fmla="*/ 1716618 w 4772162"/>
              <a:gd name="connsiteY13" fmla="*/ 3017293 h 3098835"/>
              <a:gd name="connsiteX14" fmla="*/ 640178 w 4772162"/>
              <a:gd name="connsiteY14" fmla="*/ 3058064 h 3098835"/>
              <a:gd name="connsiteX15" fmla="*/ 174690 w 4772162"/>
              <a:gd name="connsiteY15" fmla="*/ 2949341 h 3098835"/>
              <a:gd name="connsiteX16" fmla="*/ 58318 w 4772162"/>
              <a:gd name="connsiteY16" fmla="*/ 2555221 h 3098835"/>
              <a:gd name="connsiteX17" fmla="*/ 132 w 4772162"/>
              <a:gd name="connsiteY17" fmla="*/ 2052377 h 3098835"/>
              <a:gd name="connsiteX18" fmla="*/ 72864 w 4772162"/>
              <a:gd name="connsiteY18" fmla="*/ 1413630 h 3098835"/>
              <a:gd name="connsiteX19" fmla="*/ 132 w 4772162"/>
              <a:gd name="connsiteY19" fmla="*/ 897196 h 3098835"/>
              <a:gd name="connsiteX20" fmla="*/ 87411 w 4772162"/>
              <a:gd name="connsiteY20" fmla="*/ 217678 h 3098835"/>
              <a:gd name="connsiteX21" fmla="*/ 523806 w 4772162"/>
              <a:gd name="connsiteY21" fmla="*/ 54594 h 3098835"/>
              <a:gd name="connsiteX22" fmla="*/ 1352956 w 4772162"/>
              <a:gd name="connsiteY22" fmla="*/ 68184 h 3098835"/>
              <a:gd name="connsiteX23" fmla="*/ 2036641 w 4772162"/>
              <a:gd name="connsiteY23" fmla="*/ 232 h 309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72162" h="3098835">
                <a:moveTo>
                  <a:pt x="2036641" y="232"/>
                </a:moveTo>
                <a:cubicBezTo>
                  <a:pt x="2249990" y="4762"/>
                  <a:pt x="2410001" y="88570"/>
                  <a:pt x="2633047" y="95365"/>
                </a:cubicBezTo>
                <a:cubicBezTo>
                  <a:pt x="2856093" y="102160"/>
                  <a:pt x="3144599" y="52328"/>
                  <a:pt x="3374919" y="41003"/>
                </a:cubicBezTo>
                <a:cubicBezTo>
                  <a:pt x="3605238" y="29678"/>
                  <a:pt x="3842831" y="16088"/>
                  <a:pt x="4014964" y="27413"/>
                </a:cubicBezTo>
                <a:cubicBezTo>
                  <a:pt x="4187098" y="38738"/>
                  <a:pt x="4293772" y="54594"/>
                  <a:pt x="4407720" y="108955"/>
                </a:cubicBezTo>
                <a:cubicBezTo>
                  <a:pt x="4521667" y="163317"/>
                  <a:pt x="4638038" y="208617"/>
                  <a:pt x="4698650" y="353582"/>
                </a:cubicBezTo>
                <a:cubicBezTo>
                  <a:pt x="4759260" y="498546"/>
                  <a:pt x="4776230" y="797534"/>
                  <a:pt x="4771382" y="978739"/>
                </a:cubicBezTo>
                <a:cubicBezTo>
                  <a:pt x="4766534" y="1159943"/>
                  <a:pt x="4679254" y="1216570"/>
                  <a:pt x="4669556" y="1440811"/>
                </a:cubicBezTo>
                <a:cubicBezTo>
                  <a:pt x="4659858" y="1665052"/>
                  <a:pt x="4727742" y="2081823"/>
                  <a:pt x="4713196" y="2324184"/>
                </a:cubicBezTo>
                <a:cubicBezTo>
                  <a:pt x="4698650" y="2566546"/>
                  <a:pt x="4688952" y="2779462"/>
                  <a:pt x="4582278" y="2894980"/>
                </a:cubicBezTo>
                <a:cubicBezTo>
                  <a:pt x="4475604" y="3010498"/>
                  <a:pt x="4286498" y="2996907"/>
                  <a:pt x="4073150" y="3017293"/>
                </a:cubicBezTo>
                <a:cubicBezTo>
                  <a:pt x="3859802" y="3037678"/>
                  <a:pt x="3564023" y="3003703"/>
                  <a:pt x="3302186" y="3017293"/>
                </a:cubicBezTo>
                <a:cubicBezTo>
                  <a:pt x="3040349" y="3030883"/>
                  <a:pt x="2766391" y="3098835"/>
                  <a:pt x="2502129" y="3098835"/>
                </a:cubicBezTo>
                <a:cubicBezTo>
                  <a:pt x="2237867" y="3098835"/>
                  <a:pt x="2026944" y="3024088"/>
                  <a:pt x="1716618" y="3017293"/>
                </a:cubicBezTo>
                <a:cubicBezTo>
                  <a:pt x="1406293" y="3010498"/>
                  <a:pt x="897166" y="3069389"/>
                  <a:pt x="640178" y="3058064"/>
                </a:cubicBezTo>
                <a:cubicBezTo>
                  <a:pt x="383189" y="3046739"/>
                  <a:pt x="271667" y="3033149"/>
                  <a:pt x="174690" y="2949341"/>
                </a:cubicBezTo>
                <a:cubicBezTo>
                  <a:pt x="77713" y="2865534"/>
                  <a:pt x="87411" y="2704715"/>
                  <a:pt x="58318" y="2555221"/>
                </a:cubicBezTo>
                <a:cubicBezTo>
                  <a:pt x="29225" y="2405727"/>
                  <a:pt x="-2293" y="2242642"/>
                  <a:pt x="132" y="2052377"/>
                </a:cubicBezTo>
                <a:cubicBezTo>
                  <a:pt x="2557" y="1862112"/>
                  <a:pt x="72864" y="1606161"/>
                  <a:pt x="72864" y="1413630"/>
                </a:cubicBezTo>
                <a:cubicBezTo>
                  <a:pt x="72864" y="1221100"/>
                  <a:pt x="132" y="1089727"/>
                  <a:pt x="132" y="897196"/>
                </a:cubicBezTo>
                <a:cubicBezTo>
                  <a:pt x="132" y="704666"/>
                  <a:pt x="132" y="358111"/>
                  <a:pt x="87411" y="217678"/>
                </a:cubicBezTo>
                <a:cubicBezTo>
                  <a:pt x="174690" y="77245"/>
                  <a:pt x="312881" y="79509"/>
                  <a:pt x="523806" y="54594"/>
                </a:cubicBezTo>
                <a:cubicBezTo>
                  <a:pt x="734730" y="29678"/>
                  <a:pt x="1100817" y="77245"/>
                  <a:pt x="1352956" y="68184"/>
                </a:cubicBezTo>
                <a:cubicBezTo>
                  <a:pt x="1605095" y="59123"/>
                  <a:pt x="1823292" y="-4297"/>
                  <a:pt x="2036641" y="2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868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575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1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4 w 1773442"/>
              <a:gd name="connsiteY9" fmla="*/ 2297738 h 2731077"/>
              <a:gd name="connsiteX10" fmla="*/ 1711088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7 w 1773442"/>
              <a:gd name="connsiteY14" fmla="*/ 2697331 h 2731077"/>
              <a:gd name="connsiteX15" fmla="*/ 116665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4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8" y="1464"/>
                  <a:pt x="854248" y="41700"/>
                  <a:pt x="964432" y="41700"/>
                </a:cubicBezTo>
                <a:cubicBezTo>
                  <a:pt x="1074615" y="41700"/>
                  <a:pt x="1149799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1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7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4" y="2297738"/>
                </a:cubicBezTo>
                <a:cubicBezTo>
                  <a:pt x="1751273" y="2396249"/>
                  <a:pt x="1742199" y="2457298"/>
                  <a:pt x="1711088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19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7" y="2697331"/>
                </a:cubicBezTo>
                <a:cubicBezTo>
                  <a:pt x="304626" y="2689006"/>
                  <a:pt x="182775" y="2683456"/>
                  <a:pt x="116665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4999" y="2208940"/>
                  <a:pt x="54444" y="2039667"/>
                  <a:pt x="46666" y="1889820"/>
                </a:cubicBezTo>
                <a:cubicBezTo>
                  <a:pt x="38888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4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1" y="16726"/>
                  <a:pt x="489993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1699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2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5 w 1773442"/>
              <a:gd name="connsiteY9" fmla="*/ 2297738 h 2731077"/>
              <a:gd name="connsiteX10" fmla="*/ 1711089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8 w 1773442"/>
              <a:gd name="connsiteY14" fmla="*/ 2697331 h 2731077"/>
              <a:gd name="connsiteX15" fmla="*/ 116666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5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9" y="1464"/>
                  <a:pt x="854248" y="41700"/>
                  <a:pt x="964432" y="41700"/>
                </a:cubicBezTo>
                <a:cubicBezTo>
                  <a:pt x="1074616" y="41700"/>
                  <a:pt x="1149800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2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8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5" y="2297738"/>
                </a:cubicBezTo>
                <a:cubicBezTo>
                  <a:pt x="1751273" y="2396249"/>
                  <a:pt x="1742199" y="2457298"/>
                  <a:pt x="1711089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20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8" y="2697331"/>
                </a:cubicBezTo>
                <a:cubicBezTo>
                  <a:pt x="304627" y="2689006"/>
                  <a:pt x="182776" y="2683456"/>
                  <a:pt x="116666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5000" y="2208940"/>
                  <a:pt x="54444" y="2039667"/>
                  <a:pt x="46666" y="1889820"/>
                </a:cubicBezTo>
                <a:cubicBezTo>
                  <a:pt x="38889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5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2" y="16726"/>
                  <a:pt x="489994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617977" y="2268537"/>
            <a:ext cx="3711137" cy="3675065"/>
          </a:xfrm>
          <a:custGeom>
            <a:avLst/>
            <a:gdLst>
              <a:gd name="connsiteX0" fmla="*/ 1936295 w 3711137"/>
              <a:gd name="connsiteY0" fmla="*/ 19 h 3675065"/>
              <a:gd name="connsiteX1" fmla="*/ 2121155 w 3711137"/>
              <a:gd name="connsiteY1" fmla="*/ 3265 h 3675065"/>
              <a:gd name="connsiteX2" fmla="*/ 2603506 w 3711137"/>
              <a:gd name="connsiteY2" fmla="*/ 97055 h 3675065"/>
              <a:gd name="connsiteX3" fmla="*/ 3099257 w 3711137"/>
              <a:gd name="connsiteY3" fmla="*/ 405224 h 3675065"/>
              <a:gd name="connsiteX4" fmla="*/ 3394027 w 3711137"/>
              <a:gd name="connsiteY4" fmla="*/ 807184 h 3675065"/>
              <a:gd name="connsiteX5" fmla="*/ 3688797 w 3711137"/>
              <a:gd name="connsiteY5" fmla="*/ 1396724 h 3675065"/>
              <a:gd name="connsiteX6" fmla="*/ 3688797 w 3711137"/>
              <a:gd name="connsiteY6" fmla="*/ 2173846 h 3675065"/>
              <a:gd name="connsiteX7" fmla="*/ 3675399 w 3711137"/>
              <a:gd name="connsiteY7" fmla="*/ 2656198 h 3675065"/>
              <a:gd name="connsiteX8" fmla="*/ 3367230 w 3711137"/>
              <a:gd name="connsiteY8" fmla="*/ 3031360 h 3675065"/>
              <a:gd name="connsiteX9" fmla="*/ 2951871 w 3711137"/>
              <a:gd name="connsiteY9" fmla="*/ 3419921 h 3675065"/>
              <a:gd name="connsiteX10" fmla="*/ 2027364 w 3711137"/>
              <a:gd name="connsiteY10" fmla="*/ 3661097 h 3675065"/>
              <a:gd name="connsiteX11" fmla="*/ 1062661 w 3711137"/>
              <a:gd name="connsiteY11" fmla="*/ 3594104 h 3675065"/>
              <a:gd name="connsiteX12" fmla="*/ 593708 w 3711137"/>
              <a:gd name="connsiteY12" fmla="*/ 3165347 h 3675065"/>
              <a:gd name="connsiteX13" fmla="*/ 298938 w 3711137"/>
              <a:gd name="connsiteY13" fmla="*/ 2749988 h 3675065"/>
              <a:gd name="connsiteX14" fmla="*/ 17566 w 3711137"/>
              <a:gd name="connsiteY14" fmla="*/ 2147049 h 3675065"/>
              <a:gd name="connsiteX15" fmla="*/ 44364 w 3711137"/>
              <a:gd name="connsiteY15" fmla="*/ 1436920 h 3675065"/>
              <a:gd name="connsiteX16" fmla="*/ 164951 w 3711137"/>
              <a:gd name="connsiteY16" fmla="*/ 874177 h 3675065"/>
              <a:gd name="connsiteX17" fmla="*/ 473121 w 3711137"/>
              <a:gd name="connsiteY17" fmla="*/ 579406 h 3675065"/>
              <a:gd name="connsiteX18" fmla="*/ 660702 w 3711137"/>
              <a:gd name="connsiteY18" fmla="*/ 378427 h 3675065"/>
              <a:gd name="connsiteX19" fmla="*/ 1303837 w 3711137"/>
              <a:gd name="connsiteY19" fmla="*/ 56859 h 3675065"/>
              <a:gd name="connsiteX20" fmla="*/ 1936295 w 3711137"/>
              <a:gd name="connsiteY20" fmla="*/ 19 h 367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11137" h="3675065">
                <a:moveTo>
                  <a:pt x="1936295" y="19"/>
                </a:moveTo>
                <a:cubicBezTo>
                  <a:pt x="2004056" y="194"/>
                  <a:pt x="2067002" y="1590"/>
                  <a:pt x="2121155" y="3265"/>
                </a:cubicBezTo>
                <a:cubicBezTo>
                  <a:pt x="2337767" y="9964"/>
                  <a:pt x="2440489" y="30062"/>
                  <a:pt x="2603506" y="97055"/>
                </a:cubicBezTo>
                <a:cubicBezTo>
                  <a:pt x="2766524" y="164048"/>
                  <a:pt x="2967503" y="286869"/>
                  <a:pt x="3099257" y="405224"/>
                </a:cubicBezTo>
                <a:cubicBezTo>
                  <a:pt x="3231010" y="523579"/>
                  <a:pt x="3295770" y="641934"/>
                  <a:pt x="3394027" y="807184"/>
                </a:cubicBezTo>
                <a:cubicBezTo>
                  <a:pt x="3492284" y="972433"/>
                  <a:pt x="3639669" y="1168947"/>
                  <a:pt x="3688797" y="1396724"/>
                </a:cubicBezTo>
                <a:cubicBezTo>
                  <a:pt x="3737927" y="1624501"/>
                  <a:pt x="3691031" y="1963934"/>
                  <a:pt x="3688797" y="2173846"/>
                </a:cubicBezTo>
                <a:cubicBezTo>
                  <a:pt x="3686565" y="2383759"/>
                  <a:pt x="3728993" y="2513278"/>
                  <a:pt x="3675399" y="2656198"/>
                </a:cubicBezTo>
                <a:cubicBezTo>
                  <a:pt x="3621804" y="2799117"/>
                  <a:pt x="3487817" y="2904073"/>
                  <a:pt x="3367230" y="3031360"/>
                </a:cubicBezTo>
                <a:cubicBezTo>
                  <a:pt x="3246642" y="3158647"/>
                  <a:pt x="3175183" y="3314965"/>
                  <a:pt x="2951871" y="3419921"/>
                </a:cubicBezTo>
                <a:cubicBezTo>
                  <a:pt x="2728560" y="3524877"/>
                  <a:pt x="2342233" y="3632066"/>
                  <a:pt x="2027364" y="3661097"/>
                </a:cubicBezTo>
                <a:cubicBezTo>
                  <a:pt x="1712496" y="3690128"/>
                  <a:pt x="1301603" y="3676729"/>
                  <a:pt x="1062661" y="3594104"/>
                </a:cubicBezTo>
                <a:cubicBezTo>
                  <a:pt x="823719" y="3511478"/>
                  <a:pt x="720995" y="3306032"/>
                  <a:pt x="593708" y="3165347"/>
                </a:cubicBezTo>
                <a:cubicBezTo>
                  <a:pt x="466421" y="3024661"/>
                  <a:pt x="394962" y="2919705"/>
                  <a:pt x="298938" y="2749988"/>
                </a:cubicBezTo>
                <a:cubicBezTo>
                  <a:pt x="202914" y="2580272"/>
                  <a:pt x="59996" y="2365893"/>
                  <a:pt x="17566" y="2147049"/>
                </a:cubicBezTo>
                <a:cubicBezTo>
                  <a:pt x="-24863" y="1928205"/>
                  <a:pt x="19800" y="1649065"/>
                  <a:pt x="44364" y="1436920"/>
                </a:cubicBezTo>
                <a:cubicBezTo>
                  <a:pt x="68927" y="1224775"/>
                  <a:pt x="93492" y="1017096"/>
                  <a:pt x="164951" y="874177"/>
                </a:cubicBezTo>
                <a:cubicBezTo>
                  <a:pt x="236411" y="731257"/>
                  <a:pt x="397194" y="657565"/>
                  <a:pt x="473121" y="579406"/>
                </a:cubicBezTo>
                <a:cubicBezTo>
                  <a:pt x="549047" y="501248"/>
                  <a:pt x="522249" y="465518"/>
                  <a:pt x="660702" y="378427"/>
                </a:cubicBezTo>
                <a:cubicBezTo>
                  <a:pt x="799154" y="291335"/>
                  <a:pt x="1060428" y="119386"/>
                  <a:pt x="1303837" y="56859"/>
                </a:cubicBezTo>
                <a:cubicBezTo>
                  <a:pt x="1486394" y="9963"/>
                  <a:pt x="1733013" y="-504"/>
                  <a:pt x="1936295" y="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459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1201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5435045" y="378936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286517" y="378936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0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60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2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7632145" y="79697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1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7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1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7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4483617" y="79697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9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6" y="35816"/>
                  <a:pt x="1655976" y="28065"/>
                </a:cubicBezTo>
                <a:cubicBezTo>
                  <a:pt x="1768988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1" y="793910"/>
                  <a:pt x="2295977" y="832667"/>
                  <a:pt x="2291218" y="986147"/>
                </a:cubicBezTo>
                <a:cubicBezTo>
                  <a:pt x="2286460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3" y="2051199"/>
                  <a:pt x="1998578" y="2065152"/>
                </a:cubicBezTo>
                <a:cubicBezTo>
                  <a:pt x="1893895" y="2079104"/>
                  <a:pt x="1748764" y="2055850"/>
                  <a:pt x="1620289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5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466216" y="3770210"/>
            <a:ext cx="2274994" cy="2252881"/>
          </a:xfrm>
          <a:custGeom>
            <a:avLst/>
            <a:gdLst>
              <a:gd name="connsiteX0" fmla="*/ 1186985 w 2274994"/>
              <a:gd name="connsiteY0" fmla="*/ 12 h 2252881"/>
              <a:gd name="connsiteX1" fmla="*/ 1300307 w 2274994"/>
              <a:gd name="connsiteY1" fmla="*/ 2001 h 2252881"/>
              <a:gd name="connsiteX2" fmla="*/ 1595997 w 2274994"/>
              <a:gd name="connsiteY2" fmla="*/ 59497 h 2252881"/>
              <a:gd name="connsiteX3" fmla="*/ 1899901 w 2274994"/>
              <a:gd name="connsiteY3" fmla="*/ 248410 h 2252881"/>
              <a:gd name="connsiteX4" fmla="*/ 2080601 w 2274994"/>
              <a:gd name="connsiteY4" fmla="*/ 494819 h 2252881"/>
              <a:gd name="connsiteX5" fmla="*/ 2261300 w 2274994"/>
              <a:gd name="connsiteY5" fmla="*/ 856218 h 2252881"/>
              <a:gd name="connsiteX6" fmla="*/ 2261300 w 2274994"/>
              <a:gd name="connsiteY6" fmla="*/ 1332607 h 2252881"/>
              <a:gd name="connsiteX7" fmla="*/ 2253086 w 2274994"/>
              <a:gd name="connsiteY7" fmla="*/ 1628298 h 2252881"/>
              <a:gd name="connsiteX8" fmla="*/ 2064173 w 2274994"/>
              <a:gd name="connsiteY8" fmla="*/ 1858279 h 2252881"/>
              <a:gd name="connsiteX9" fmla="*/ 1809551 w 2274994"/>
              <a:gd name="connsiteY9" fmla="*/ 2096474 h 2252881"/>
              <a:gd name="connsiteX10" fmla="*/ 1242812 w 2274994"/>
              <a:gd name="connsiteY10" fmla="*/ 2244319 h 2252881"/>
              <a:gd name="connsiteX11" fmla="*/ 651431 w 2274994"/>
              <a:gd name="connsiteY11" fmla="*/ 2203251 h 2252881"/>
              <a:gd name="connsiteX12" fmla="*/ 363955 w 2274994"/>
              <a:gd name="connsiteY12" fmla="*/ 1940415 h 2252881"/>
              <a:gd name="connsiteX13" fmla="*/ 183256 w 2274994"/>
              <a:gd name="connsiteY13" fmla="*/ 1685793 h 2252881"/>
              <a:gd name="connsiteX14" fmla="*/ 10769 w 2274994"/>
              <a:gd name="connsiteY14" fmla="*/ 1316180 h 2252881"/>
              <a:gd name="connsiteX15" fmla="*/ 27197 w 2274994"/>
              <a:gd name="connsiteY15" fmla="*/ 880859 h 2252881"/>
              <a:gd name="connsiteX16" fmla="*/ 101119 w 2274994"/>
              <a:gd name="connsiteY16" fmla="*/ 535887 h 2252881"/>
              <a:gd name="connsiteX17" fmla="*/ 290032 w 2274994"/>
              <a:gd name="connsiteY17" fmla="*/ 355187 h 2252881"/>
              <a:gd name="connsiteX18" fmla="*/ 405023 w 2274994"/>
              <a:gd name="connsiteY18" fmla="*/ 231983 h 2252881"/>
              <a:gd name="connsiteX19" fmla="*/ 799277 w 2274994"/>
              <a:gd name="connsiteY19" fmla="*/ 34856 h 2252881"/>
              <a:gd name="connsiteX20" fmla="*/ 1186985 w 2274994"/>
              <a:gd name="connsiteY20" fmla="*/ 12 h 225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4" h="2252881">
                <a:moveTo>
                  <a:pt x="1186985" y="12"/>
                </a:moveTo>
                <a:cubicBezTo>
                  <a:pt x="1228524" y="119"/>
                  <a:pt x="1267111" y="975"/>
                  <a:pt x="1300307" y="2001"/>
                </a:cubicBezTo>
                <a:cubicBezTo>
                  <a:pt x="1433094" y="6108"/>
                  <a:pt x="1496065" y="18429"/>
                  <a:pt x="1595997" y="59497"/>
                </a:cubicBezTo>
                <a:cubicBezTo>
                  <a:pt x="1695930" y="100565"/>
                  <a:pt x="1819134" y="175857"/>
                  <a:pt x="1899901" y="248410"/>
                </a:cubicBezTo>
                <a:cubicBezTo>
                  <a:pt x="1980668" y="320963"/>
                  <a:pt x="2020368" y="393517"/>
                  <a:pt x="2080601" y="494819"/>
                </a:cubicBezTo>
                <a:cubicBezTo>
                  <a:pt x="2140833" y="596120"/>
                  <a:pt x="2231183" y="716586"/>
                  <a:pt x="2261300" y="856218"/>
                </a:cubicBezTo>
                <a:cubicBezTo>
                  <a:pt x="2291417" y="995849"/>
                  <a:pt x="2262669" y="1203927"/>
                  <a:pt x="2261300" y="1332607"/>
                </a:cubicBezTo>
                <a:cubicBezTo>
                  <a:pt x="2259931" y="1461288"/>
                  <a:pt x="2285941" y="1540686"/>
                  <a:pt x="2253086" y="1628298"/>
                </a:cubicBezTo>
                <a:cubicBezTo>
                  <a:pt x="2220232" y="1715910"/>
                  <a:pt x="2138096" y="1780250"/>
                  <a:pt x="2064173" y="1858279"/>
                </a:cubicBezTo>
                <a:cubicBezTo>
                  <a:pt x="1990251" y="1936308"/>
                  <a:pt x="1946445" y="2032134"/>
                  <a:pt x="1809551" y="2096474"/>
                </a:cubicBezTo>
                <a:cubicBezTo>
                  <a:pt x="1672657" y="2160814"/>
                  <a:pt x="1435832" y="2226523"/>
                  <a:pt x="1242812" y="2244319"/>
                </a:cubicBezTo>
                <a:cubicBezTo>
                  <a:pt x="1049792" y="2262115"/>
                  <a:pt x="797907" y="2253902"/>
                  <a:pt x="651431" y="2203251"/>
                </a:cubicBezTo>
                <a:cubicBezTo>
                  <a:pt x="504956" y="2152600"/>
                  <a:pt x="441984" y="2026658"/>
                  <a:pt x="363955" y="1940415"/>
                </a:cubicBezTo>
                <a:cubicBezTo>
                  <a:pt x="285926" y="1854172"/>
                  <a:pt x="242120" y="1789832"/>
                  <a:pt x="183256" y="1685793"/>
                </a:cubicBezTo>
                <a:cubicBezTo>
                  <a:pt x="124391" y="1581754"/>
                  <a:pt x="36779" y="1450336"/>
                  <a:pt x="10769" y="1316180"/>
                </a:cubicBezTo>
                <a:cubicBezTo>
                  <a:pt x="-15241" y="1182025"/>
                  <a:pt x="12139" y="1010907"/>
                  <a:pt x="27197" y="880859"/>
                </a:cubicBezTo>
                <a:cubicBezTo>
                  <a:pt x="42255" y="750810"/>
                  <a:pt x="57314" y="623499"/>
                  <a:pt x="101119" y="535887"/>
                </a:cubicBezTo>
                <a:cubicBezTo>
                  <a:pt x="144925" y="448275"/>
                  <a:pt x="243488" y="403100"/>
                  <a:pt x="290032" y="355187"/>
                </a:cubicBezTo>
                <a:cubicBezTo>
                  <a:pt x="336576" y="307274"/>
                  <a:pt x="320149" y="285371"/>
                  <a:pt x="405023" y="231983"/>
                </a:cubicBezTo>
                <a:cubicBezTo>
                  <a:pt x="489897" y="178594"/>
                  <a:pt x="650062" y="73186"/>
                  <a:pt x="799277" y="34856"/>
                </a:cubicBezTo>
                <a:cubicBezTo>
                  <a:pt x="911187" y="6108"/>
                  <a:pt x="1062369" y="-309"/>
                  <a:pt x="1186985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979776" y="1780874"/>
            <a:ext cx="2763525" cy="2736662"/>
          </a:xfrm>
          <a:custGeom>
            <a:avLst/>
            <a:gdLst>
              <a:gd name="connsiteX0" fmla="*/ 1441877 w 2763525"/>
              <a:gd name="connsiteY0" fmla="*/ 14 h 2736662"/>
              <a:gd name="connsiteX1" fmla="*/ 1579534 w 2763525"/>
              <a:gd name="connsiteY1" fmla="*/ 2430 h 2736662"/>
              <a:gd name="connsiteX2" fmla="*/ 1938721 w 2763525"/>
              <a:gd name="connsiteY2" fmla="*/ 72272 h 2736662"/>
              <a:gd name="connsiteX3" fmla="*/ 2307885 w 2763525"/>
              <a:gd name="connsiteY3" fmla="*/ 301752 h 2736662"/>
              <a:gd name="connsiteX4" fmla="*/ 2527387 w 2763525"/>
              <a:gd name="connsiteY4" fmla="*/ 601074 h 2736662"/>
              <a:gd name="connsiteX5" fmla="*/ 2746890 w 2763525"/>
              <a:gd name="connsiteY5" fmla="*/ 1040080 h 2736662"/>
              <a:gd name="connsiteX6" fmla="*/ 2746890 w 2763525"/>
              <a:gd name="connsiteY6" fmla="*/ 1618770 h 2736662"/>
              <a:gd name="connsiteX7" fmla="*/ 2736913 w 2763525"/>
              <a:gd name="connsiteY7" fmla="*/ 1977956 h 2736662"/>
              <a:gd name="connsiteX8" fmla="*/ 2507433 w 2763525"/>
              <a:gd name="connsiteY8" fmla="*/ 2257323 h 2736662"/>
              <a:gd name="connsiteX9" fmla="*/ 2198133 w 2763525"/>
              <a:gd name="connsiteY9" fmla="*/ 2546668 h 2736662"/>
              <a:gd name="connsiteX10" fmla="*/ 1509692 w 2763525"/>
              <a:gd name="connsiteY10" fmla="*/ 2726261 h 2736662"/>
              <a:gd name="connsiteX11" fmla="*/ 791319 w 2763525"/>
              <a:gd name="connsiteY11" fmla="*/ 2676374 h 2736662"/>
              <a:gd name="connsiteX12" fmla="*/ 442110 w 2763525"/>
              <a:gd name="connsiteY12" fmla="*/ 2357097 h 2736662"/>
              <a:gd name="connsiteX13" fmla="*/ 222607 w 2763525"/>
              <a:gd name="connsiteY13" fmla="*/ 2047798 h 2736662"/>
              <a:gd name="connsiteX14" fmla="*/ 13082 w 2763525"/>
              <a:gd name="connsiteY14" fmla="*/ 1598815 h 2736662"/>
              <a:gd name="connsiteX15" fmla="*/ 33037 w 2763525"/>
              <a:gd name="connsiteY15" fmla="*/ 1070012 h 2736662"/>
              <a:gd name="connsiteX16" fmla="*/ 122833 w 2763525"/>
              <a:gd name="connsiteY16" fmla="*/ 650961 h 2736662"/>
              <a:gd name="connsiteX17" fmla="*/ 352314 w 2763525"/>
              <a:gd name="connsiteY17" fmla="*/ 431459 h 2736662"/>
              <a:gd name="connsiteX18" fmla="*/ 491997 w 2763525"/>
              <a:gd name="connsiteY18" fmla="*/ 281797 h 2736662"/>
              <a:gd name="connsiteX19" fmla="*/ 970913 w 2763525"/>
              <a:gd name="connsiteY19" fmla="*/ 42340 h 2736662"/>
              <a:gd name="connsiteX20" fmla="*/ 1441877 w 2763525"/>
              <a:gd name="connsiteY20" fmla="*/ 14 h 273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63525" h="2736662">
                <a:moveTo>
                  <a:pt x="1441877" y="14"/>
                </a:moveTo>
                <a:cubicBezTo>
                  <a:pt x="1492335" y="144"/>
                  <a:pt x="1539209" y="1183"/>
                  <a:pt x="1579534" y="2430"/>
                </a:cubicBezTo>
                <a:cubicBezTo>
                  <a:pt x="1740836" y="7419"/>
                  <a:pt x="1817329" y="22385"/>
                  <a:pt x="1938721" y="72272"/>
                </a:cubicBezTo>
                <a:cubicBezTo>
                  <a:pt x="2060113" y="122159"/>
                  <a:pt x="2209773" y="213619"/>
                  <a:pt x="2307885" y="301752"/>
                </a:cubicBezTo>
                <a:cubicBezTo>
                  <a:pt x="2405995" y="389886"/>
                  <a:pt x="2454220" y="478020"/>
                  <a:pt x="2527387" y="601074"/>
                </a:cubicBezTo>
                <a:cubicBezTo>
                  <a:pt x="2600555" y="724129"/>
                  <a:pt x="2710306" y="870464"/>
                  <a:pt x="2746890" y="1040080"/>
                </a:cubicBezTo>
                <a:cubicBezTo>
                  <a:pt x="2783474" y="1209696"/>
                  <a:pt x="2748553" y="1462457"/>
                  <a:pt x="2746890" y="1618770"/>
                </a:cubicBezTo>
                <a:cubicBezTo>
                  <a:pt x="2745227" y="1775082"/>
                  <a:pt x="2776823" y="1871530"/>
                  <a:pt x="2736913" y="1977956"/>
                </a:cubicBezTo>
                <a:cubicBezTo>
                  <a:pt x="2697003" y="2084382"/>
                  <a:pt x="2597229" y="2162538"/>
                  <a:pt x="2507433" y="2257323"/>
                </a:cubicBezTo>
                <a:cubicBezTo>
                  <a:pt x="2417636" y="2352109"/>
                  <a:pt x="2364423" y="2468512"/>
                  <a:pt x="2198133" y="2546668"/>
                </a:cubicBezTo>
                <a:cubicBezTo>
                  <a:pt x="2031843" y="2624824"/>
                  <a:pt x="1744161" y="2704643"/>
                  <a:pt x="1509692" y="2726261"/>
                </a:cubicBezTo>
                <a:cubicBezTo>
                  <a:pt x="1275223" y="2747879"/>
                  <a:pt x="969249" y="2737902"/>
                  <a:pt x="791319" y="2676374"/>
                </a:cubicBezTo>
                <a:cubicBezTo>
                  <a:pt x="613389" y="2614847"/>
                  <a:pt x="536896" y="2461860"/>
                  <a:pt x="442110" y="2357097"/>
                </a:cubicBezTo>
                <a:cubicBezTo>
                  <a:pt x="347325" y="2252335"/>
                  <a:pt x="294112" y="2174179"/>
                  <a:pt x="222607" y="2047798"/>
                </a:cubicBezTo>
                <a:cubicBezTo>
                  <a:pt x="151102" y="1921417"/>
                  <a:pt x="44677" y="1761779"/>
                  <a:pt x="13082" y="1598815"/>
                </a:cubicBezTo>
                <a:cubicBezTo>
                  <a:pt x="-18514" y="1435851"/>
                  <a:pt x="14745" y="1227988"/>
                  <a:pt x="33037" y="1070012"/>
                </a:cubicBezTo>
                <a:cubicBezTo>
                  <a:pt x="51328" y="912037"/>
                  <a:pt x="69621" y="757387"/>
                  <a:pt x="122833" y="650961"/>
                </a:cubicBezTo>
                <a:cubicBezTo>
                  <a:pt x="176046" y="544535"/>
                  <a:pt x="295775" y="489660"/>
                  <a:pt x="352314" y="431459"/>
                </a:cubicBezTo>
                <a:cubicBezTo>
                  <a:pt x="408852" y="373257"/>
                  <a:pt x="388898" y="346651"/>
                  <a:pt x="491997" y="281797"/>
                </a:cubicBezTo>
                <a:cubicBezTo>
                  <a:pt x="595097" y="216944"/>
                  <a:pt x="789656" y="88901"/>
                  <a:pt x="970913" y="42340"/>
                </a:cubicBezTo>
                <a:cubicBezTo>
                  <a:pt x="1106855" y="7419"/>
                  <a:pt x="1290501" y="-376"/>
                  <a:pt x="1441877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3922608" y="896324"/>
            <a:ext cx="2274993" cy="2252882"/>
          </a:xfrm>
          <a:custGeom>
            <a:avLst/>
            <a:gdLst>
              <a:gd name="connsiteX0" fmla="*/ 1186984 w 2274993"/>
              <a:gd name="connsiteY0" fmla="*/ 12 h 2252882"/>
              <a:gd name="connsiteX1" fmla="*/ 1300306 w 2274993"/>
              <a:gd name="connsiteY1" fmla="*/ 2002 h 2252882"/>
              <a:gd name="connsiteX2" fmla="*/ 1595996 w 2274993"/>
              <a:gd name="connsiteY2" fmla="*/ 59497 h 2252882"/>
              <a:gd name="connsiteX3" fmla="*/ 1899900 w 2274993"/>
              <a:gd name="connsiteY3" fmla="*/ 248410 h 2252882"/>
              <a:gd name="connsiteX4" fmla="*/ 2080600 w 2274993"/>
              <a:gd name="connsiteY4" fmla="*/ 494818 h 2252882"/>
              <a:gd name="connsiteX5" fmla="*/ 2261299 w 2274993"/>
              <a:gd name="connsiteY5" fmla="*/ 856218 h 2252882"/>
              <a:gd name="connsiteX6" fmla="*/ 2261299 w 2274993"/>
              <a:gd name="connsiteY6" fmla="*/ 1332607 h 2252882"/>
              <a:gd name="connsiteX7" fmla="*/ 2253085 w 2274993"/>
              <a:gd name="connsiteY7" fmla="*/ 1628298 h 2252882"/>
              <a:gd name="connsiteX8" fmla="*/ 2064172 w 2274993"/>
              <a:gd name="connsiteY8" fmla="*/ 1858279 h 2252882"/>
              <a:gd name="connsiteX9" fmla="*/ 1809551 w 2274993"/>
              <a:gd name="connsiteY9" fmla="*/ 2096474 h 2252882"/>
              <a:gd name="connsiteX10" fmla="*/ 1242811 w 2274993"/>
              <a:gd name="connsiteY10" fmla="*/ 2244319 h 2252882"/>
              <a:gd name="connsiteX11" fmla="*/ 651430 w 2274993"/>
              <a:gd name="connsiteY11" fmla="*/ 2203251 h 2252882"/>
              <a:gd name="connsiteX12" fmla="*/ 363954 w 2274993"/>
              <a:gd name="connsiteY12" fmla="*/ 1940415 h 2252882"/>
              <a:gd name="connsiteX13" fmla="*/ 183255 w 2274993"/>
              <a:gd name="connsiteY13" fmla="*/ 1685793 h 2252882"/>
              <a:gd name="connsiteX14" fmla="*/ 10769 w 2274993"/>
              <a:gd name="connsiteY14" fmla="*/ 1316180 h 2252882"/>
              <a:gd name="connsiteX15" fmla="*/ 27196 w 2274993"/>
              <a:gd name="connsiteY15" fmla="*/ 880859 h 2252882"/>
              <a:gd name="connsiteX16" fmla="*/ 101118 w 2274993"/>
              <a:gd name="connsiteY16" fmla="*/ 535887 h 2252882"/>
              <a:gd name="connsiteX17" fmla="*/ 290031 w 2274993"/>
              <a:gd name="connsiteY17" fmla="*/ 355187 h 2252882"/>
              <a:gd name="connsiteX18" fmla="*/ 405023 w 2274993"/>
              <a:gd name="connsiteY18" fmla="*/ 231983 h 2252882"/>
              <a:gd name="connsiteX19" fmla="*/ 799276 w 2274993"/>
              <a:gd name="connsiteY19" fmla="*/ 34856 h 2252882"/>
              <a:gd name="connsiteX20" fmla="*/ 1186984 w 2274993"/>
              <a:gd name="connsiteY20" fmla="*/ 12 h 225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3" h="2252882">
                <a:moveTo>
                  <a:pt x="1186984" y="12"/>
                </a:moveTo>
                <a:cubicBezTo>
                  <a:pt x="1228523" y="119"/>
                  <a:pt x="1267110" y="975"/>
                  <a:pt x="1300306" y="2002"/>
                </a:cubicBezTo>
                <a:cubicBezTo>
                  <a:pt x="1433093" y="6108"/>
                  <a:pt x="1496064" y="18429"/>
                  <a:pt x="1595996" y="59497"/>
                </a:cubicBezTo>
                <a:cubicBezTo>
                  <a:pt x="1695929" y="100565"/>
                  <a:pt x="1819133" y="175857"/>
                  <a:pt x="1899900" y="248410"/>
                </a:cubicBezTo>
                <a:cubicBezTo>
                  <a:pt x="1980667" y="320963"/>
                  <a:pt x="2020367" y="393517"/>
                  <a:pt x="2080600" y="494818"/>
                </a:cubicBezTo>
                <a:cubicBezTo>
                  <a:pt x="2140832" y="596120"/>
                  <a:pt x="2231182" y="716586"/>
                  <a:pt x="2261299" y="856218"/>
                </a:cubicBezTo>
                <a:cubicBezTo>
                  <a:pt x="2291416" y="995849"/>
                  <a:pt x="2262668" y="1203927"/>
                  <a:pt x="2261299" y="1332607"/>
                </a:cubicBezTo>
                <a:cubicBezTo>
                  <a:pt x="2259930" y="1461288"/>
                  <a:pt x="2285940" y="1540686"/>
                  <a:pt x="2253085" y="1628298"/>
                </a:cubicBezTo>
                <a:cubicBezTo>
                  <a:pt x="2220231" y="1715910"/>
                  <a:pt x="2138095" y="1780250"/>
                  <a:pt x="2064172" y="1858279"/>
                </a:cubicBezTo>
                <a:cubicBezTo>
                  <a:pt x="1990250" y="1936308"/>
                  <a:pt x="1946444" y="2032134"/>
                  <a:pt x="1809551" y="2096474"/>
                </a:cubicBezTo>
                <a:cubicBezTo>
                  <a:pt x="1672656" y="2160814"/>
                  <a:pt x="1435831" y="2226523"/>
                  <a:pt x="1242811" y="2244319"/>
                </a:cubicBezTo>
                <a:cubicBezTo>
                  <a:pt x="1049791" y="2262116"/>
                  <a:pt x="797906" y="2253902"/>
                  <a:pt x="651430" y="2203251"/>
                </a:cubicBezTo>
                <a:cubicBezTo>
                  <a:pt x="504955" y="2152600"/>
                  <a:pt x="441983" y="2026658"/>
                  <a:pt x="363954" y="1940415"/>
                </a:cubicBezTo>
                <a:cubicBezTo>
                  <a:pt x="285925" y="1854172"/>
                  <a:pt x="242119" y="1789832"/>
                  <a:pt x="183255" y="1685793"/>
                </a:cubicBezTo>
                <a:cubicBezTo>
                  <a:pt x="124390" y="1581754"/>
                  <a:pt x="36779" y="1450336"/>
                  <a:pt x="10769" y="1316180"/>
                </a:cubicBezTo>
                <a:cubicBezTo>
                  <a:pt x="-15242" y="1182025"/>
                  <a:pt x="12138" y="1010907"/>
                  <a:pt x="27196" y="880859"/>
                </a:cubicBezTo>
                <a:cubicBezTo>
                  <a:pt x="42254" y="750810"/>
                  <a:pt x="57313" y="623499"/>
                  <a:pt x="101118" y="535887"/>
                </a:cubicBezTo>
                <a:cubicBezTo>
                  <a:pt x="144924" y="448275"/>
                  <a:pt x="243488" y="403100"/>
                  <a:pt x="290031" y="355187"/>
                </a:cubicBezTo>
                <a:cubicBezTo>
                  <a:pt x="336575" y="307275"/>
                  <a:pt x="320148" y="285371"/>
                  <a:pt x="405023" y="231983"/>
                </a:cubicBezTo>
                <a:cubicBezTo>
                  <a:pt x="489896" y="178594"/>
                  <a:pt x="650061" y="73186"/>
                  <a:pt x="799276" y="34856"/>
                </a:cubicBezTo>
                <a:cubicBezTo>
                  <a:pt x="911187" y="6108"/>
                  <a:pt x="1062368" y="-309"/>
                  <a:pt x="1186984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3929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579518" y="2660681"/>
            <a:ext cx="3404751" cy="2768631"/>
          </a:xfrm>
          <a:custGeom>
            <a:avLst/>
            <a:gdLst>
              <a:gd name="connsiteX0" fmla="*/ 1453064 w 3404751"/>
              <a:gd name="connsiteY0" fmla="*/ 207 h 2768631"/>
              <a:gd name="connsiteX1" fmla="*/ 1878576 w 3404751"/>
              <a:gd name="connsiteY1" fmla="*/ 85202 h 2768631"/>
              <a:gd name="connsiteX2" fmla="*/ 2407873 w 3404751"/>
              <a:gd name="connsiteY2" fmla="*/ 36633 h 2768631"/>
              <a:gd name="connsiteX3" fmla="*/ 2864520 w 3404751"/>
              <a:gd name="connsiteY3" fmla="*/ 24491 h 2768631"/>
              <a:gd name="connsiteX4" fmla="*/ 3144735 w 3404751"/>
              <a:gd name="connsiteY4" fmla="*/ 97344 h 2768631"/>
              <a:gd name="connsiteX5" fmla="*/ 3352303 w 3404751"/>
              <a:gd name="connsiteY5" fmla="*/ 315904 h 2768631"/>
              <a:gd name="connsiteX6" fmla="*/ 3404195 w 3404751"/>
              <a:gd name="connsiteY6" fmla="*/ 874446 h 2768631"/>
              <a:gd name="connsiteX7" fmla="*/ 3331546 w 3404751"/>
              <a:gd name="connsiteY7" fmla="*/ 1287281 h 2768631"/>
              <a:gd name="connsiteX8" fmla="*/ 3362681 w 3404751"/>
              <a:gd name="connsiteY8" fmla="*/ 2076525 h 2768631"/>
              <a:gd name="connsiteX9" fmla="*/ 3269276 w 3404751"/>
              <a:gd name="connsiteY9" fmla="*/ 2586498 h 2768631"/>
              <a:gd name="connsiteX10" fmla="*/ 2906033 w 3404751"/>
              <a:gd name="connsiteY10" fmla="*/ 2695778 h 2768631"/>
              <a:gd name="connsiteX11" fmla="*/ 2355981 w 3404751"/>
              <a:gd name="connsiteY11" fmla="*/ 2695778 h 2768631"/>
              <a:gd name="connsiteX12" fmla="*/ 1785171 w 3404751"/>
              <a:gd name="connsiteY12" fmla="*/ 2768631 h 2768631"/>
              <a:gd name="connsiteX13" fmla="*/ 1224740 w 3404751"/>
              <a:gd name="connsiteY13" fmla="*/ 2695778 h 2768631"/>
              <a:gd name="connsiteX14" fmla="*/ 456742 w 3404751"/>
              <a:gd name="connsiteY14" fmla="*/ 2732204 h 2768631"/>
              <a:gd name="connsiteX15" fmla="*/ 124635 w 3404751"/>
              <a:gd name="connsiteY15" fmla="*/ 2635067 h 2768631"/>
              <a:gd name="connsiteX16" fmla="*/ 41608 w 3404751"/>
              <a:gd name="connsiteY16" fmla="*/ 2282943 h 2768631"/>
              <a:gd name="connsiteX17" fmla="*/ 94 w 3404751"/>
              <a:gd name="connsiteY17" fmla="*/ 1833681 h 2768631"/>
              <a:gd name="connsiteX18" fmla="*/ 51986 w 3404751"/>
              <a:gd name="connsiteY18" fmla="*/ 1262997 h 2768631"/>
              <a:gd name="connsiteX19" fmla="*/ 94 w 3404751"/>
              <a:gd name="connsiteY19" fmla="*/ 801593 h 2768631"/>
              <a:gd name="connsiteX20" fmla="*/ 62365 w 3404751"/>
              <a:gd name="connsiteY20" fmla="*/ 194482 h 2768631"/>
              <a:gd name="connsiteX21" fmla="*/ 373715 w 3404751"/>
              <a:gd name="connsiteY21" fmla="*/ 48775 h 2768631"/>
              <a:gd name="connsiteX22" fmla="*/ 965281 w 3404751"/>
              <a:gd name="connsiteY22" fmla="*/ 60918 h 2768631"/>
              <a:gd name="connsiteX23" fmla="*/ 1453064 w 3404751"/>
              <a:gd name="connsiteY23" fmla="*/ 207 h 276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768631">
                <a:moveTo>
                  <a:pt x="1453064" y="207"/>
                </a:moveTo>
                <a:cubicBezTo>
                  <a:pt x="1605280" y="4254"/>
                  <a:pt x="1719442" y="79131"/>
                  <a:pt x="1878576" y="85202"/>
                </a:cubicBezTo>
                <a:cubicBezTo>
                  <a:pt x="2037711" y="91273"/>
                  <a:pt x="2243549" y="46751"/>
                  <a:pt x="2407873" y="36633"/>
                </a:cubicBezTo>
                <a:cubicBezTo>
                  <a:pt x="2572196" y="26515"/>
                  <a:pt x="2741710" y="14373"/>
                  <a:pt x="2864520" y="24491"/>
                </a:cubicBezTo>
                <a:cubicBezTo>
                  <a:pt x="2987330" y="34609"/>
                  <a:pt x="3063439" y="48775"/>
                  <a:pt x="3144735" y="97344"/>
                </a:cubicBezTo>
                <a:cubicBezTo>
                  <a:pt x="3226033" y="145913"/>
                  <a:pt x="3309059" y="186387"/>
                  <a:pt x="3352303" y="315904"/>
                </a:cubicBezTo>
                <a:cubicBezTo>
                  <a:pt x="3395546" y="445421"/>
                  <a:pt x="3407654" y="712550"/>
                  <a:pt x="3404195" y="874446"/>
                </a:cubicBezTo>
                <a:cubicBezTo>
                  <a:pt x="3400735" y="1036342"/>
                  <a:pt x="3338465" y="1086935"/>
                  <a:pt x="3331546" y="1287281"/>
                </a:cubicBezTo>
                <a:cubicBezTo>
                  <a:pt x="3324627" y="1487628"/>
                  <a:pt x="3373059" y="1859989"/>
                  <a:pt x="3362681" y="2076525"/>
                </a:cubicBezTo>
                <a:cubicBezTo>
                  <a:pt x="3352303" y="2293061"/>
                  <a:pt x="3345383" y="2483289"/>
                  <a:pt x="3269276" y="2586498"/>
                </a:cubicBezTo>
                <a:cubicBezTo>
                  <a:pt x="3193168" y="2689707"/>
                  <a:pt x="3058249" y="2677565"/>
                  <a:pt x="2906033" y="2695778"/>
                </a:cubicBezTo>
                <a:cubicBezTo>
                  <a:pt x="2753818" y="2713991"/>
                  <a:pt x="2542791" y="2683636"/>
                  <a:pt x="2355981" y="2695778"/>
                </a:cubicBezTo>
                <a:cubicBezTo>
                  <a:pt x="2169170" y="2707920"/>
                  <a:pt x="1973711" y="2768631"/>
                  <a:pt x="1785171" y="2768631"/>
                </a:cubicBezTo>
                <a:cubicBezTo>
                  <a:pt x="1596631" y="2768631"/>
                  <a:pt x="1446145" y="2701849"/>
                  <a:pt x="1224740" y="2695778"/>
                </a:cubicBezTo>
                <a:cubicBezTo>
                  <a:pt x="1003335" y="2689707"/>
                  <a:pt x="640093" y="2742323"/>
                  <a:pt x="456742" y="2732204"/>
                </a:cubicBezTo>
                <a:cubicBezTo>
                  <a:pt x="273391" y="2722086"/>
                  <a:pt x="193824" y="2709944"/>
                  <a:pt x="124635" y="2635067"/>
                </a:cubicBezTo>
                <a:cubicBezTo>
                  <a:pt x="55445" y="2560189"/>
                  <a:pt x="62365" y="2416507"/>
                  <a:pt x="41608" y="2282943"/>
                </a:cubicBezTo>
                <a:cubicBezTo>
                  <a:pt x="20851" y="2149378"/>
                  <a:pt x="-1636" y="2003672"/>
                  <a:pt x="94" y="1833681"/>
                </a:cubicBezTo>
                <a:cubicBezTo>
                  <a:pt x="1824" y="1663690"/>
                  <a:pt x="51986" y="1435012"/>
                  <a:pt x="51986" y="1262997"/>
                </a:cubicBezTo>
                <a:cubicBezTo>
                  <a:pt x="51986" y="1090982"/>
                  <a:pt x="94" y="973608"/>
                  <a:pt x="94" y="801593"/>
                </a:cubicBezTo>
                <a:cubicBezTo>
                  <a:pt x="94" y="629578"/>
                  <a:pt x="94" y="319951"/>
                  <a:pt x="62365" y="194482"/>
                </a:cubicBezTo>
                <a:cubicBezTo>
                  <a:pt x="124635" y="69013"/>
                  <a:pt x="223229" y="71036"/>
                  <a:pt x="373715" y="48775"/>
                </a:cubicBezTo>
                <a:cubicBezTo>
                  <a:pt x="524201" y="26515"/>
                  <a:pt x="785390" y="69013"/>
                  <a:pt x="965281" y="60918"/>
                </a:cubicBezTo>
                <a:cubicBezTo>
                  <a:pt x="1145172" y="52823"/>
                  <a:pt x="1300848" y="-3840"/>
                  <a:pt x="1453064" y="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207731" y="3943349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9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33644" y="1174718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3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5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3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2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3" y="1981436"/>
                </a:cubicBezTo>
                <a:cubicBezTo>
                  <a:pt x="2196051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5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294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654740" y="3789364"/>
            <a:ext cx="1997261" cy="1977847"/>
          </a:xfrm>
          <a:custGeom>
            <a:avLst/>
            <a:gdLst>
              <a:gd name="connsiteX0" fmla="*/ 1042076 w 1997261"/>
              <a:gd name="connsiteY0" fmla="*/ 10 h 1977847"/>
              <a:gd name="connsiteX1" fmla="*/ 1141564 w 1997261"/>
              <a:gd name="connsiteY1" fmla="*/ 1756 h 1977847"/>
              <a:gd name="connsiteX2" fmla="*/ 1401156 w 1997261"/>
              <a:gd name="connsiteY2" fmla="*/ 52233 h 1977847"/>
              <a:gd name="connsiteX3" fmla="*/ 1667959 w 1997261"/>
              <a:gd name="connsiteY3" fmla="*/ 218083 h 1977847"/>
              <a:gd name="connsiteX4" fmla="*/ 1826599 w 1997261"/>
              <a:gd name="connsiteY4" fmla="*/ 434410 h 1977847"/>
              <a:gd name="connsiteX5" fmla="*/ 1985239 w 1997261"/>
              <a:gd name="connsiteY5" fmla="*/ 751689 h 1977847"/>
              <a:gd name="connsiteX6" fmla="*/ 1985239 w 1997261"/>
              <a:gd name="connsiteY6" fmla="*/ 1169921 h 1977847"/>
              <a:gd name="connsiteX7" fmla="*/ 1978028 w 1997261"/>
              <a:gd name="connsiteY7" fmla="*/ 1429513 h 1977847"/>
              <a:gd name="connsiteX8" fmla="*/ 1812177 w 1997261"/>
              <a:gd name="connsiteY8" fmla="*/ 1631418 h 1977847"/>
              <a:gd name="connsiteX9" fmla="*/ 1588639 w 1997261"/>
              <a:gd name="connsiteY9" fmla="*/ 1840534 h 1977847"/>
              <a:gd name="connsiteX10" fmla="*/ 1091088 w 1997261"/>
              <a:gd name="connsiteY10" fmla="*/ 1970330 h 1977847"/>
              <a:gd name="connsiteX11" fmla="*/ 571904 w 1997261"/>
              <a:gd name="connsiteY11" fmla="*/ 1934276 h 1977847"/>
              <a:gd name="connsiteX12" fmla="*/ 319522 w 1997261"/>
              <a:gd name="connsiteY12" fmla="*/ 1703527 h 1977847"/>
              <a:gd name="connsiteX13" fmla="*/ 160883 w 1997261"/>
              <a:gd name="connsiteY13" fmla="*/ 1479990 h 1977847"/>
              <a:gd name="connsiteX14" fmla="*/ 9454 w 1997261"/>
              <a:gd name="connsiteY14" fmla="*/ 1155499 h 1977847"/>
              <a:gd name="connsiteX15" fmla="*/ 23876 w 1997261"/>
              <a:gd name="connsiteY15" fmla="*/ 773322 h 1977847"/>
              <a:gd name="connsiteX16" fmla="*/ 88774 w 1997261"/>
              <a:gd name="connsiteY16" fmla="*/ 470464 h 1977847"/>
              <a:gd name="connsiteX17" fmla="*/ 254624 w 1997261"/>
              <a:gd name="connsiteY17" fmla="*/ 311825 h 1977847"/>
              <a:gd name="connsiteX18" fmla="*/ 355577 w 1997261"/>
              <a:gd name="connsiteY18" fmla="*/ 203661 h 1977847"/>
              <a:gd name="connsiteX19" fmla="*/ 701700 w 1997261"/>
              <a:gd name="connsiteY19" fmla="*/ 30600 h 1977847"/>
              <a:gd name="connsiteX20" fmla="*/ 1042076 w 1997261"/>
              <a:gd name="connsiteY20" fmla="*/ 10 h 197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97261" h="1977847">
                <a:moveTo>
                  <a:pt x="1042076" y="10"/>
                </a:moveTo>
                <a:cubicBezTo>
                  <a:pt x="1078544" y="104"/>
                  <a:pt x="1112420" y="855"/>
                  <a:pt x="1141564" y="1756"/>
                </a:cubicBezTo>
                <a:cubicBezTo>
                  <a:pt x="1258140" y="5362"/>
                  <a:pt x="1313423" y="16178"/>
                  <a:pt x="1401156" y="52233"/>
                </a:cubicBezTo>
                <a:cubicBezTo>
                  <a:pt x="1488889" y="88287"/>
                  <a:pt x="1597052" y="154387"/>
                  <a:pt x="1667959" y="218083"/>
                </a:cubicBezTo>
                <a:cubicBezTo>
                  <a:pt x="1738866" y="281779"/>
                  <a:pt x="1773719" y="345476"/>
                  <a:pt x="1826599" y="434410"/>
                </a:cubicBezTo>
                <a:cubicBezTo>
                  <a:pt x="1879479" y="523344"/>
                  <a:pt x="1958799" y="629104"/>
                  <a:pt x="1985239" y="751689"/>
                </a:cubicBezTo>
                <a:cubicBezTo>
                  <a:pt x="2011679" y="874274"/>
                  <a:pt x="1986441" y="1056950"/>
                  <a:pt x="1985239" y="1169921"/>
                </a:cubicBezTo>
                <a:cubicBezTo>
                  <a:pt x="1984037" y="1282892"/>
                  <a:pt x="2006871" y="1352597"/>
                  <a:pt x="1978028" y="1429513"/>
                </a:cubicBezTo>
                <a:cubicBezTo>
                  <a:pt x="1949184" y="1506430"/>
                  <a:pt x="1877075" y="1562915"/>
                  <a:pt x="1812177" y="1631418"/>
                </a:cubicBezTo>
                <a:cubicBezTo>
                  <a:pt x="1747279" y="1699922"/>
                  <a:pt x="1708821" y="1784049"/>
                  <a:pt x="1588639" y="1840534"/>
                </a:cubicBezTo>
                <a:cubicBezTo>
                  <a:pt x="1468458" y="1897019"/>
                  <a:pt x="1260544" y="1954706"/>
                  <a:pt x="1091088" y="1970330"/>
                </a:cubicBezTo>
                <a:cubicBezTo>
                  <a:pt x="921632" y="1985954"/>
                  <a:pt x="700498" y="1978743"/>
                  <a:pt x="571904" y="1934276"/>
                </a:cubicBezTo>
                <a:cubicBezTo>
                  <a:pt x="443310" y="1889808"/>
                  <a:pt x="388026" y="1779242"/>
                  <a:pt x="319522" y="1703527"/>
                </a:cubicBezTo>
                <a:cubicBezTo>
                  <a:pt x="251019" y="1627813"/>
                  <a:pt x="212561" y="1571328"/>
                  <a:pt x="160883" y="1479990"/>
                </a:cubicBezTo>
                <a:cubicBezTo>
                  <a:pt x="109204" y="1388651"/>
                  <a:pt x="32289" y="1273277"/>
                  <a:pt x="9454" y="1155499"/>
                </a:cubicBezTo>
                <a:cubicBezTo>
                  <a:pt x="-13381" y="1037722"/>
                  <a:pt x="10656" y="887494"/>
                  <a:pt x="23876" y="773322"/>
                </a:cubicBezTo>
                <a:cubicBezTo>
                  <a:pt x="37095" y="659150"/>
                  <a:pt x="50316" y="547381"/>
                  <a:pt x="88774" y="470464"/>
                </a:cubicBezTo>
                <a:cubicBezTo>
                  <a:pt x="127232" y="393548"/>
                  <a:pt x="213762" y="353888"/>
                  <a:pt x="254624" y="311825"/>
                </a:cubicBezTo>
                <a:cubicBezTo>
                  <a:pt x="295486" y="269761"/>
                  <a:pt x="281064" y="250532"/>
                  <a:pt x="355577" y="203661"/>
                </a:cubicBezTo>
                <a:cubicBezTo>
                  <a:pt x="430089" y="156791"/>
                  <a:pt x="570702" y="64251"/>
                  <a:pt x="701700" y="30600"/>
                </a:cubicBezTo>
                <a:cubicBezTo>
                  <a:pt x="799948" y="5362"/>
                  <a:pt x="932674" y="-272"/>
                  <a:pt x="1042076" y="1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433658" y="520621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8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6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8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95929" y="792163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9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863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1258889" y="688271"/>
            <a:ext cx="5345113" cy="3329693"/>
          </a:xfrm>
          <a:custGeom>
            <a:avLst/>
            <a:gdLst>
              <a:gd name="connsiteX0" fmla="*/ 2281163 w 5345113"/>
              <a:gd name="connsiteY0" fmla="*/ 249 h 3329693"/>
              <a:gd name="connsiteX1" fmla="*/ 2949174 w 5345113"/>
              <a:gd name="connsiteY1" fmla="*/ 102468 h 3329693"/>
              <a:gd name="connsiteX2" fmla="*/ 3780115 w 5345113"/>
              <a:gd name="connsiteY2" fmla="*/ 44057 h 3329693"/>
              <a:gd name="connsiteX3" fmla="*/ 4497005 w 5345113"/>
              <a:gd name="connsiteY3" fmla="*/ 29454 h 3329693"/>
              <a:gd name="connsiteX4" fmla="*/ 4936915 w 5345113"/>
              <a:gd name="connsiteY4" fmla="*/ 117071 h 3329693"/>
              <a:gd name="connsiteX5" fmla="*/ 5262775 w 5345113"/>
              <a:gd name="connsiteY5" fmla="*/ 379922 h 3329693"/>
              <a:gd name="connsiteX6" fmla="*/ 5344240 w 5345113"/>
              <a:gd name="connsiteY6" fmla="*/ 1051652 h 3329693"/>
              <a:gd name="connsiteX7" fmla="*/ 5230189 w 5345113"/>
              <a:gd name="connsiteY7" fmla="*/ 1548148 h 3329693"/>
              <a:gd name="connsiteX8" fmla="*/ 5279068 w 5345113"/>
              <a:gd name="connsiteY8" fmla="*/ 2497332 h 3329693"/>
              <a:gd name="connsiteX9" fmla="*/ 5132431 w 5345113"/>
              <a:gd name="connsiteY9" fmla="*/ 3110651 h 3329693"/>
              <a:gd name="connsiteX10" fmla="*/ 4562177 w 5345113"/>
              <a:gd name="connsiteY10" fmla="*/ 3242076 h 3329693"/>
              <a:gd name="connsiteX11" fmla="*/ 3698650 w 5345113"/>
              <a:gd name="connsiteY11" fmla="*/ 3242076 h 3329693"/>
              <a:gd name="connsiteX12" fmla="*/ 2802537 w 5345113"/>
              <a:gd name="connsiteY12" fmla="*/ 3329693 h 3329693"/>
              <a:gd name="connsiteX13" fmla="*/ 1922717 w 5345113"/>
              <a:gd name="connsiteY13" fmla="*/ 3242076 h 3329693"/>
              <a:gd name="connsiteX14" fmla="*/ 717038 w 5345113"/>
              <a:gd name="connsiteY14" fmla="*/ 3285885 h 3329693"/>
              <a:gd name="connsiteX15" fmla="*/ 195663 w 5345113"/>
              <a:gd name="connsiteY15" fmla="*/ 3169062 h 3329693"/>
              <a:gd name="connsiteX16" fmla="*/ 65319 w 5345113"/>
              <a:gd name="connsiteY16" fmla="*/ 2745580 h 3329693"/>
              <a:gd name="connsiteX17" fmla="*/ 148 w 5345113"/>
              <a:gd name="connsiteY17" fmla="*/ 2205275 h 3329693"/>
              <a:gd name="connsiteX18" fmla="*/ 81612 w 5345113"/>
              <a:gd name="connsiteY18" fmla="*/ 1518943 h 3329693"/>
              <a:gd name="connsiteX19" fmla="*/ 148 w 5345113"/>
              <a:gd name="connsiteY19" fmla="*/ 964035 h 3329693"/>
              <a:gd name="connsiteX20" fmla="*/ 97905 w 5345113"/>
              <a:gd name="connsiteY20" fmla="*/ 233894 h 3329693"/>
              <a:gd name="connsiteX21" fmla="*/ 586694 w 5345113"/>
              <a:gd name="connsiteY21" fmla="*/ 58660 h 3329693"/>
              <a:gd name="connsiteX22" fmla="*/ 1515393 w 5345113"/>
              <a:gd name="connsiteY22" fmla="*/ 73263 h 3329693"/>
              <a:gd name="connsiteX23" fmla="*/ 2281163 w 5345113"/>
              <a:gd name="connsiteY23" fmla="*/ 249 h 332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45113" h="3329693">
                <a:moveTo>
                  <a:pt x="2281163" y="249"/>
                </a:moveTo>
                <a:cubicBezTo>
                  <a:pt x="2520126" y="5116"/>
                  <a:pt x="2699349" y="95167"/>
                  <a:pt x="2949174" y="102468"/>
                </a:cubicBezTo>
                <a:cubicBezTo>
                  <a:pt x="3198999" y="109770"/>
                  <a:pt x="3522143" y="56226"/>
                  <a:pt x="3780115" y="44057"/>
                </a:cubicBezTo>
                <a:cubicBezTo>
                  <a:pt x="4038086" y="31888"/>
                  <a:pt x="4304206" y="17285"/>
                  <a:pt x="4497005" y="29454"/>
                </a:cubicBezTo>
                <a:cubicBezTo>
                  <a:pt x="4689805" y="41623"/>
                  <a:pt x="4809288" y="58660"/>
                  <a:pt x="4936915" y="117071"/>
                </a:cubicBezTo>
                <a:cubicBezTo>
                  <a:pt x="5064544" y="175482"/>
                  <a:pt x="5194887" y="224158"/>
                  <a:pt x="5262775" y="379922"/>
                </a:cubicBezTo>
                <a:cubicBezTo>
                  <a:pt x="5330663" y="535686"/>
                  <a:pt x="5349670" y="856948"/>
                  <a:pt x="5344240" y="1051652"/>
                </a:cubicBezTo>
                <a:cubicBezTo>
                  <a:pt x="5338809" y="1246356"/>
                  <a:pt x="5241052" y="1307202"/>
                  <a:pt x="5230189" y="1548148"/>
                </a:cubicBezTo>
                <a:cubicBezTo>
                  <a:pt x="5219327" y="1789095"/>
                  <a:pt x="5295361" y="2236915"/>
                  <a:pt x="5279068" y="2497332"/>
                </a:cubicBezTo>
                <a:cubicBezTo>
                  <a:pt x="5262775" y="2757749"/>
                  <a:pt x="5251912" y="2986527"/>
                  <a:pt x="5132431" y="3110651"/>
                </a:cubicBezTo>
                <a:cubicBezTo>
                  <a:pt x="5012950" y="3234775"/>
                  <a:pt x="4801140" y="3220172"/>
                  <a:pt x="4562177" y="3242076"/>
                </a:cubicBezTo>
                <a:cubicBezTo>
                  <a:pt x="4323215" y="3263980"/>
                  <a:pt x="3991923" y="3227473"/>
                  <a:pt x="3698650" y="3242076"/>
                </a:cubicBezTo>
                <a:cubicBezTo>
                  <a:pt x="3405377" y="3256679"/>
                  <a:pt x="3098526" y="3329693"/>
                  <a:pt x="2802537" y="3329693"/>
                </a:cubicBezTo>
                <a:cubicBezTo>
                  <a:pt x="2506548" y="3329693"/>
                  <a:pt x="2270300" y="3249378"/>
                  <a:pt x="1922717" y="3242076"/>
                </a:cubicBezTo>
                <a:cubicBezTo>
                  <a:pt x="1575134" y="3234775"/>
                  <a:pt x="1004881" y="3298053"/>
                  <a:pt x="717038" y="3285885"/>
                </a:cubicBezTo>
                <a:cubicBezTo>
                  <a:pt x="429195" y="3273716"/>
                  <a:pt x="304283" y="3259113"/>
                  <a:pt x="195663" y="3169062"/>
                </a:cubicBezTo>
                <a:cubicBezTo>
                  <a:pt x="87043" y="3079011"/>
                  <a:pt x="97905" y="2906211"/>
                  <a:pt x="65319" y="2745580"/>
                </a:cubicBezTo>
                <a:cubicBezTo>
                  <a:pt x="32733" y="2584949"/>
                  <a:pt x="-2568" y="2409715"/>
                  <a:pt x="148" y="2205275"/>
                </a:cubicBezTo>
                <a:cubicBezTo>
                  <a:pt x="2863" y="2000836"/>
                  <a:pt x="81612" y="1725816"/>
                  <a:pt x="81612" y="1518943"/>
                </a:cubicBezTo>
                <a:cubicBezTo>
                  <a:pt x="81612" y="1312069"/>
                  <a:pt x="148" y="1170909"/>
                  <a:pt x="148" y="964035"/>
                </a:cubicBezTo>
                <a:cubicBezTo>
                  <a:pt x="148" y="757161"/>
                  <a:pt x="148" y="384789"/>
                  <a:pt x="97905" y="233894"/>
                </a:cubicBezTo>
                <a:cubicBezTo>
                  <a:pt x="195663" y="82998"/>
                  <a:pt x="350446" y="85431"/>
                  <a:pt x="586694" y="58660"/>
                </a:cubicBezTo>
                <a:cubicBezTo>
                  <a:pt x="822942" y="31888"/>
                  <a:pt x="1232982" y="82998"/>
                  <a:pt x="1515393" y="73263"/>
                </a:cubicBezTo>
                <a:cubicBezTo>
                  <a:pt x="1797804" y="63527"/>
                  <a:pt x="2042198" y="-4619"/>
                  <a:pt x="2281163" y="24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9158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798486" y="3758563"/>
            <a:ext cx="2832610" cy="2329837"/>
          </a:xfrm>
          <a:custGeom>
            <a:avLst/>
            <a:gdLst>
              <a:gd name="connsiteX0" fmla="*/ 2332466 w 2832610"/>
              <a:gd name="connsiteY0" fmla="*/ 2130 h 2329837"/>
              <a:gd name="connsiteX1" fmla="*/ 2436071 w 2832610"/>
              <a:gd name="connsiteY1" fmla="*/ 26943 h 2329837"/>
              <a:gd name="connsiteX2" fmla="*/ 2622974 w 2832610"/>
              <a:gd name="connsiteY2" fmla="*/ 169819 h 2329837"/>
              <a:gd name="connsiteX3" fmla="*/ 2723272 w 2832610"/>
              <a:gd name="connsiteY3" fmla="*/ 587826 h 2329837"/>
              <a:gd name="connsiteX4" fmla="*/ 2709880 w 2832610"/>
              <a:gd name="connsiteY4" fmla="*/ 909053 h 2329837"/>
              <a:gd name="connsiteX5" fmla="*/ 2818340 w 2832610"/>
              <a:gd name="connsiteY5" fmla="*/ 1504376 h 2329837"/>
              <a:gd name="connsiteX6" fmla="*/ 2798909 w 2832610"/>
              <a:gd name="connsiteY6" fmla="*/ 1901591 h 2329837"/>
              <a:gd name="connsiteX7" fmla="*/ 2524112 w 2832610"/>
              <a:gd name="connsiteY7" fmla="*/ 2024634 h 2329837"/>
              <a:gd name="connsiteX8" fmla="*/ 2090398 w 2832610"/>
              <a:gd name="connsiteY8" fmla="*/ 2085414 h 2329837"/>
              <a:gd name="connsiteX9" fmla="*/ 1648063 w 2832610"/>
              <a:gd name="connsiteY9" fmla="*/ 2203758 h 2329837"/>
              <a:gd name="connsiteX10" fmla="*/ 1198420 w 2832610"/>
              <a:gd name="connsiteY10" fmla="*/ 2210414 h 2329837"/>
              <a:gd name="connsiteX11" fmla="*/ 596730 w 2832610"/>
              <a:gd name="connsiteY11" fmla="*/ 2322912 h 2329837"/>
              <a:gd name="connsiteX12" fmla="*/ 324538 w 2832610"/>
              <a:gd name="connsiteY12" fmla="*/ 2285915 h 2329837"/>
              <a:gd name="connsiteX13" fmla="*/ 221635 w 2832610"/>
              <a:gd name="connsiteY13" fmla="*/ 2027949 h 2329837"/>
              <a:gd name="connsiteX14" fmla="*/ 141138 w 2832610"/>
              <a:gd name="connsiteY14" fmla="*/ 1691701 h 2329837"/>
              <a:gd name="connsiteX15" fmla="*/ 121381 w 2832610"/>
              <a:gd name="connsiteY15" fmla="*/ 1253015 h 2329837"/>
              <a:gd name="connsiteX16" fmla="*/ 31410 w 2832610"/>
              <a:gd name="connsiteY16" fmla="*/ 908702 h 2329837"/>
              <a:gd name="connsiteX17" fmla="*/ 15964 w 2832610"/>
              <a:gd name="connsiteY17" fmla="*/ 441234 h 2329837"/>
              <a:gd name="connsiteX18" fmla="*/ 245972 w 2832610"/>
              <a:gd name="connsiteY18" fmla="*/ 296289 h 2329837"/>
              <a:gd name="connsiteX19" fmla="*/ 713709 w 2832610"/>
              <a:gd name="connsiteY19" fmla="*/ 240133 h 2329837"/>
              <a:gd name="connsiteX20" fmla="*/ 1091869 w 2832610"/>
              <a:gd name="connsiteY20" fmla="*/ 140176 h 2329837"/>
              <a:gd name="connsiteX21" fmla="*/ 1436420 w 2832610"/>
              <a:gd name="connsiteY21" fmla="*/ 157640 h 2329837"/>
              <a:gd name="connsiteX22" fmla="*/ 1848604 w 2832610"/>
              <a:gd name="connsiteY22" fmla="*/ 62306 h 2329837"/>
              <a:gd name="connsiteX23" fmla="*/ 2207377 w 2832610"/>
              <a:gd name="connsiteY23" fmla="*/ 2636 h 2329837"/>
              <a:gd name="connsiteX24" fmla="*/ 2332466 w 2832610"/>
              <a:gd name="connsiteY24" fmla="*/ 2130 h 232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32610" h="2329837">
                <a:moveTo>
                  <a:pt x="2332466" y="2130"/>
                </a:moveTo>
                <a:cubicBezTo>
                  <a:pt x="2368743" y="5461"/>
                  <a:pt x="2401438" y="13011"/>
                  <a:pt x="2436071" y="26943"/>
                </a:cubicBezTo>
                <a:cubicBezTo>
                  <a:pt x="2505337" y="54807"/>
                  <a:pt x="2575106" y="76338"/>
                  <a:pt x="2622974" y="169819"/>
                </a:cubicBezTo>
                <a:cubicBezTo>
                  <a:pt x="2670840" y="263299"/>
                  <a:pt x="2708787" y="464620"/>
                  <a:pt x="2723272" y="587826"/>
                </a:cubicBezTo>
                <a:cubicBezTo>
                  <a:pt x="2737757" y="711031"/>
                  <a:pt x="2694036" y="756294"/>
                  <a:pt x="2709880" y="909053"/>
                </a:cubicBezTo>
                <a:cubicBezTo>
                  <a:pt x="2725725" y="1061811"/>
                  <a:pt x="2803502" y="1338954"/>
                  <a:pt x="2818340" y="1504376"/>
                </a:cubicBezTo>
                <a:cubicBezTo>
                  <a:pt x="2833178" y="1669799"/>
                  <a:pt x="2847947" y="1814881"/>
                  <a:pt x="2798909" y="1901591"/>
                </a:cubicBezTo>
                <a:cubicBezTo>
                  <a:pt x="2749871" y="1988301"/>
                  <a:pt x="2642197" y="1993997"/>
                  <a:pt x="2524112" y="2024634"/>
                </a:cubicBezTo>
                <a:cubicBezTo>
                  <a:pt x="2406027" y="2055272"/>
                  <a:pt x="2236406" y="2055560"/>
                  <a:pt x="2090398" y="2085414"/>
                </a:cubicBezTo>
                <a:cubicBezTo>
                  <a:pt x="1944390" y="2115268"/>
                  <a:pt x="1796726" y="2182925"/>
                  <a:pt x="1648063" y="2203758"/>
                </a:cubicBezTo>
                <a:cubicBezTo>
                  <a:pt x="1499400" y="2224592"/>
                  <a:pt x="1373642" y="2190555"/>
                  <a:pt x="1198420" y="2210414"/>
                </a:cubicBezTo>
                <a:cubicBezTo>
                  <a:pt x="1023198" y="2230273"/>
                  <a:pt x="742377" y="2310328"/>
                  <a:pt x="596730" y="2322912"/>
                </a:cubicBezTo>
                <a:cubicBezTo>
                  <a:pt x="451083" y="2335496"/>
                  <a:pt x="387054" y="2335076"/>
                  <a:pt x="324538" y="2285915"/>
                </a:cubicBezTo>
                <a:cubicBezTo>
                  <a:pt x="262022" y="2236754"/>
                  <a:pt x="252202" y="2126984"/>
                  <a:pt x="221635" y="2027949"/>
                </a:cubicBezTo>
                <a:cubicBezTo>
                  <a:pt x="191069" y="1928913"/>
                  <a:pt x="157847" y="1820857"/>
                  <a:pt x="141138" y="1691701"/>
                </a:cubicBezTo>
                <a:cubicBezTo>
                  <a:pt x="124429" y="1562545"/>
                  <a:pt x="139670" y="1383515"/>
                  <a:pt x="121381" y="1253015"/>
                </a:cubicBezTo>
                <a:cubicBezTo>
                  <a:pt x="103093" y="1122515"/>
                  <a:pt x="49698" y="1039202"/>
                  <a:pt x="31410" y="908702"/>
                </a:cubicBezTo>
                <a:cubicBezTo>
                  <a:pt x="13122" y="778202"/>
                  <a:pt x="-19796" y="543302"/>
                  <a:pt x="15964" y="441234"/>
                </a:cubicBezTo>
                <a:cubicBezTo>
                  <a:pt x="51724" y="339165"/>
                  <a:pt x="129681" y="329805"/>
                  <a:pt x="245972" y="296289"/>
                </a:cubicBezTo>
                <a:cubicBezTo>
                  <a:pt x="362262" y="262772"/>
                  <a:pt x="572727" y="266153"/>
                  <a:pt x="713709" y="240133"/>
                </a:cubicBezTo>
                <a:cubicBezTo>
                  <a:pt x="854692" y="214114"/>
                  <a:pt x="971417" y="153925"/>
                  <a:pt x="1091869" y="140176"/>
                </a:cubicBezTo>
                <a:cubicBezTo>
                  <a:pt x="1212321" y="126426"/>
                  <a:pt x="1310298" y="170618"/>
                  <a:pt x="1436420" y="157640"/>
                </a:cubicBezTo>
                <a:cubicBezTo>
                  <a:pt x="1562542" y="144661"/>
                  <a:pt x="1720111" y="88140"/>
                  <a:pt x="1848604" y="62306"/>
                </a:cubicBezTo>
                <a:cubicBezTo>
                  <a:pt x="1977096" y="36473"/>
                  <a:pt x="2109466" y="8530"/>
                  <a:pt x="2207377" y="2636"/>
                </a:cubicBezTo>
                <a:cubicBezTo>
                  <a:pt x="2256332" y="-311"/>
                  <a:pt x="2296190" y="-1200"/>
                  <a:pt x="2332466" y="21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875749" y="476900"/>
            <a:ext cx="3112911" cy="2868077"/>
          </a:xfrm>
          <a:custGeom>
            <a:avLst/>
            <a:gdLst>
              <a:gd name="connsiteX0" fmla="*/ 971939 w 3112911"/>
              <a:gd name="connsiteY0" fmla="*/ 2785 h 2868077"/>
              <a:gd name="connsiteX1" fmla="*/ 1116722 w 3112911"/>
              <a:gd name="connsiteY1" fmla="*/ 50836 h 2868077"/>
              <a:gd name="connsiteX2" fmla="*/ 1527284 w 3112911"/>
              <a:gd name="connsiteY2" fmla="*/ 281857 h 2868077"/>
              <a:gd name="connsiteX3" fmla="*/ 1891449 w 3112911"/>
              <a:gd name="connsiteY3" fmla="*/ 424616 h 2868077"/>
              <a:gd name="connsiteX4" fmla="*/ 2159127 w 3112911"/>
              <a:gd name="connsiteY4" fmla="*/ 642260 h 2868077"/>
              <a:gd name="connsiteX5" fmla="*/ 2548012 w 3112911"/>
              <a:gd name="connsiteY5" fmla="*/ 808851 h 2868077"/>
              <a:gd name="connsiteX6" fmla="*/ 2872735 w 3112911"/>
              <a:gd name="connsiteY6" fmla="*/ 972662 h 2868077"/>
              <a:gd name="connsiteX7" fmla="*/ 3042893 w 3112911"/>
              <a:gd name="connsiteY7" fmla="*/ 1127381 h 2868077"/>
              <a:gd name="connsiteX8" fmla="*/ 3109284 w 3112911"/>
              <a:gd name="connsiteY8" fmla="*/ 1353076 h 2868077"/>
              <a:gd name="connsiteX9" fmla="*/ 2943259 w 3112911"/>
              <a:gd name="connsiteY9" fmla="*/ 1749592 h 2868077"/>
              <a:gd name="connsiteX10" fmla="*/ 2742680 w 3112911"/>
              <a:gd name="connsiteY10" fmla="*/ 2000858 h 2868077"/>
              <a:gd name="connsiteX11" fmla="*/ 2478485 w 3112911"/>
              <a:gd name="connsiteY11" fmla="*/ 2545261 h 2868077"/>
              <a:gd name="connsiteX12" fmla="*/ 2228142 w 3112911"/>
              <a:gd name="connsiteY12" fmla="*/ 2854268 h 2868077"/>
              <a:gd name="connsiteX13" fmla="*/ 1933735 w 3112911"/>
              <a:gd name="connsiteY13" fmla="*/ 2791199 h 2868077"/>
              <a:gd name="connsiteX14" fmla="*/ 1547892 w 3112911"/>
              <a:gd name="connsiteY14" fmla="*/ 2584010 h 2868077"/>
              <a:gd name="connsiteX15" fmla="*/ 1121086 w 3112911"/>
              <a:gd name="connsiteY15" fmla="*/ 2418172 h 2868077"/>
              <a:gd name="connsiteX16" fmla="*/ 754367 w 3112911"/>
              <a:gd name="connsiteY16" fmla="*/ 2157904 h 2868077"/>
              <a:gd name="connsiteX17" fmla="*/ 202442 w 3112911"/>
              <a:gd name="connsiteY17" fmla="*/ 1893205 h 2868077"/>
              <a:gd name="connsiteX18" fmla="*/ 4685 w 3112911"/>
              <a:gd name="connsiteY18" fmla="*/ 1702550 h 2868077"/>
              <a:gd name="connsiteX19" fmla="*/ 74060 w 3112911"/>
              <a:gd name="connsiteY19" fmla="*/ 1433621 h 2868077"/>
              <a:gd name="connsiteX20" fmla="*/ 207760 w 3112911"/>
              <a:gd name="connsiteY20" fmla="*/ 1114769 h 2868077"/>
              <a:gd name="connsiteX21" fmla="*/ 450986 w 3112911"/>
              <a:gd name="connsiteY21" fmla="*/ 749150 h 2868077"/>
              <a:gd name="connsiteX22" fmla="*/ 581806 w 3112911"/>
              <a:gd name="connsiteY22" fmla="*/ 418193 h 2868077"/>
              <a:gd name="connsiteX23" fmla="*/ 845514 w 3112911"/>
              <a:gd name="connsiteY23" fmla="*/ 31899 h 2868077"/>
              <a:gd name="connsiteX24" fmla="*/ 971939 w 3112911"/>
              <a:gd name="connsiteY24" fmla="*/ 2785 h 286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12911" h="2868077">
                <a:moveTo>
                  <a:pt x="971939" y="2785"/>
                </a:moveTo>
                <a:cubicBezTo>
                  <a:pt x="1014394" y="9965"/>
                  <a:pt x="1059908" y="30006"/>
                  <a:pt x="1116722" y="50836"/>
                </a:cubicBezTo>
                <a:cubicBezTo>
                  <a:pt x="1230350" y="92496"/>
                  <a:pt x="1398163" y="219561"/>
                  <a:pt x="1527284" y="281857"/>
                </a:cubicBezTo>
                <a:cubicBezTo>
                  <a:pt x="1656405" y="344154"/>
                  <a:pt x="1786141" y="364549"/>
                  <a:pt x="1891449" y="424616"/>
                </a:cubicBezTo>
                <a:cubicBezTo>
                  <a:pt x="1996756" y="484683"/>
                  <a:pt x="2049700" y="578221"/>
                  <a:pt x="2159127" y="642260"/>
                </a:cubicBezTo>
                <a:cubicBezTo>
                  <a:pt x="2268554" y="706299"/>
                  <a:pt x="2429078" y="753784"/>
                  <a:pt x="2548012" y="808851"/>
                </a:cubicBezTo>
                <a:cubicBezTo>
                  <a:pt x="2666946" y="863918"/>
                  <a:pt x="2790255" y="919574"/>
                  <a:pt x="2872735" y="972662"/>
                </a:cubicBezTo>
                <a:cubicBezTo>
                  <a:pt x="2955215" y="1025750"/>
                  <a:pt x="3003468" y="1063979"/>
                  <a:pt x="3042893" y="1127381"/>
                </a:cubicBezTo>
                <a:cubicBezTo>
                  <a:pt x="3082317" y="1190784"/>
                  <a:pt x="3125889" y="1249374"/>
                  <a:pt x="3109284" y="1353076"/>
                </a:cubicBezTo>
                <a:cubicBezTo>
                  <a:pt x="3092678" y="1456778"/>
                  <a:pt x="3004359" y="1641629"/>
                  <a:pt x="2943259" y="1749592"/>
                </a:cubicBezTo>
                <a:cubicBezTo>
                  <a:pt x="2882159" y="1857556"/>
                  <a:pt x="2820143" y="1868247"/>
                  <a:pt x="2742680" y="2000858"/>
                </a:cubicBezTo>
                <a:cubicBezTo>
                  <a:pt x="2665218" y="2133469"/>
                  <a:pt x="2564241" y="2403026"/>
                  <a:pt x="2478485" y="2545261"/>
                </a:cubicBezTo>
                <a:cubicBezTo>
                  <a:pt x="2392729" y="2687495"/>
                  <a:pt x="2318933" y="2813278"/>
                  <a:pt x="2228142" y="2854268"/>
                </a:cubicBezTo>
                <a:cubicBezTo>
                  <a:pt x="2137350" y="2895258"/>
                  <a:pt x="2047110" y="2836242"/>
                  <a:pt x="1933735" y="2791199"/>
                </a:cubicBezTo>
                <a:cubicBezTo>
                  <a:pt x="1820361" y="2746157"/>
                  <a:pt x="1683334" y="2646181"/>
                  <a:pt x="1547892" y="2584010"/>
                </a:cubicBezTo>
                <a:cubicBezTo>
                  <a:pt x="1412451" y="2521839"/>
                  <a:pt x="1253341" y="2489190"/>
                  <a:pt x="1121086" y="2418172"/>
                </a:cubicBezTo>
                <a:cubicBezTo>
                  <a:pt x="988832" y="2347154"/>
                  <a:pt x="907474" y="2245398"/>
                  <a:pt x="754367" y="2157904"/>
                </a:cubicBezTo>
                <a:cubicBezTo>
                  <a:pt x="601260" y="2070409"/>
                  <a:pt x="327389" y="1969098"/>
                  <a:pt x="202442" y="1893205"/>
                </a:cubicBezTo>
                <a:cubicBezTo>
                  <a:pt x="77494" y="1817313"/>
                  <a:pt x="26082" y="1779147"/>
                  <a:pt x="4685" y="1702550"/>
                </a:cubicBezTo>
                <a:cubicBezTo>
                  <a:pt x="-16712" y="1625952"/>
                  <a:pt x="40214" y="1531584"/>
                  <a:pt x="74060" y="1433621"/>
                </a:cubicBezTo>
                <a:cubicBezTo>
                  <a:pt x="107906" y="1335657"/>
                  <a:pt x="144939" y="1228847"/>
                  <a:pt x="207760" y="1114769"/>
                </a:cubicBezTo>
                <a:cubicBezTo>
                  <a:pt x="270581" y="1000690"/>
                  <a:pt x="388645" y="865246"/>
                  <a:pt x="450986" y="749150"/>
                </a:cubicBezTo>
                <a:cubicBezTo>
                  <a:pt x="513327" y="633054"/>
                  <a:pt x="519465" y="534290"/>
                  <a:pt x="581806" y="418193"/>
                </a:cubicBezTo>
                <a:cubicBezTo>
                  <a:pt x="644147" y="302097"/>
                  <a:pt x="756361" y="93125"/>
                  <a:pt x="845514" y="31899"/>
                </a:cubicBezTo>
                <a:cubicBezTo>
                  <a:pt x="890090" y="1286"/>
                  <a:pt x="929485" y="-4395"/>
                  <a:pt x="971939" y="278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677739" y="201134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9"/>
                  <a:pt x="1709429" y="63725"/>
                </a:cubicBezTo>
                <a:cubicBezTo>
                  <a:pt x="1816465" y="107712"/>
                  <a:pt x="1948426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9956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083761" y="622521"/>
            <a:ext cx="3787477" cy="2604485"/>
          </a:xfrm>
          <a:custGeom>
            <a:avLst/>
            <a:gdLst>
              <a:gd name="connsiteX0" fmla="*/ 3172227 w 3787477"/>
              <a:gd name="connsiteY0" fmla="*/ 739 h 2604485"/>
              <a:gd name="connsiteX1" fmla="*/ 3311334 w 3787477"/>
              <a:gd name="connsiteY1" fmla="*/ 23401 h 2604485"/>
              <a:gd name="connsiteX2" fmla="*/ 3558809 w 3787477"/>
              <a:gd name="connsiteY2" fmla="*/ 170786 h 2604485"/>
              <a:gd name="connsiteX3" fmla="*/ 3679532 w 3787477"/>
              <a:gd name="connsiteY3" fmla="*/ 620401 h 2604485"/>
              <a:gd name="connsiteX4" fmla="*/ 3650068 w 3787477"/>
              <a:gd name="connsiteY4" fmla="*/ 969648 h 2604485"/>
              <a:gd name="connsiteX5" fmla="*/ 3775542 w 3787477"/>
              <a:gd name="connsiteY5" fmla="*/ 1611405 h 2604485"/>
              <a:gd name="connsiteX6" fmla="*/ 3735229 w 3787477"/>
              <a:gd name="connsiteY6" fmla="*/ 2043387 h 2604485"/>
              <a:gd name="connsiteX7" fmla="*/ 3359584 w 3787477"/>
              <a:gd name="connsiteY7" fmla="*/ 2188284 h 2604485"/>
              <a:gd name="connsiteX8" fmla="*/ 2771422 w 3787477"/>
              <a:gd name="connsiteY8" fmla="*/ 2272146 h 2604485"/>
              <a:gd name="connsiteX9" fmla="*/ 2169575 w 3787477"/>
              <a:gd name="connsiteY9" fmla="*/ 2418851 h 2604485"/>
              <a:gd name="connsiteX10" fmla="*/ 1561807 w 3787477"/>
              <a:gd name="connsiteY10" fmla="*/ 2444619 h 2604485"/>
              <a:gd name="connsiteX11" fmla="*/ 744854 w 3787477"/>
              <a:gd name="connsiteY11" fmla="*/ 2591549 h 2604485"/>
              <a:gd name="connsiteX12" fmla="*/ 378393 w 3787477"/>
              <a:gd name="connsiteY12" fmla="*/ 2562613 h 2604485"/>
              <a:gd name="connsiteX13" fmla="*/ 248486 w 3787477"/>
              <a:gd name="connsiteY13" fmla="*/ 2286832 h 2604485"/>
              <a:gd name="connsiteX14" fmla="*/ 151624 w 3787477"/>
              <a:gd name="connsiteY14" fmla="*/ 1925151 h 2604485"/>
              <a:gd name="connsiteX15" fmla="*/ 140457 w 3787477"/>
              <a:gd name="connsiteY15" fmla="*/ 1449768 h 2604485"/>
              <a:gd name="connsiteX16" fmla="*/ 31079 w 3787477"/>
              <a:gd name="connsiteY16" fmla="*/ 1079723 h 2604485"/>
              <a:gd name="connsiteX17" fmla="*/ 26755 w 3787477"/>
              <a:gd name="connsiteY17" fmla="*/ 572919 h 2604485"/>
              <a:gd name="connsiteX18" fmla="*/ 342658 w 3787477"/>
              <a:gd name="connsiteY18" fmla="*/ 406095 h 2604485"/>
              <a:gd name="connsiteX19" fmla="*/ 976628 w 3787477"/>
              <a:gd name="connsiteY19" fmla="*/ 325849 h 2604485"/>
              <a:gd name="connsiteX20" fmla="*/ 1491114 w 3787477"/>
              <a:gd name="connsiteY20" fmla="*/ 201749 h 2604485"/>
              <a:gd name="connsiteX21" fmla="*/ 1956034 w 3787477"/>
              <a:gd name="connsiteY21" fmla="*/ 206498 h 2604485"/>
              <a:gd name="connsiteX22" fmla="*/ 2516328 w 3787477"/>
              <a:gd name="connsiteY22" fmla="*/ 86015 h 2604485"/>
              <a:gd name="connsiteX23" fmla="*/ 3003195 w 3787477"/>
              <a:gd name="connsiteY23" fmla="*/ 6446 h 2604485"/>
              <a:gd name="connsiteX24" fmla="*/ 3172227 w 3787477"/>
              <a:gd name="connsiteY24" fmla="*/ 739 h 260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87477" h="2604485">
                <a:moveTo>
                  <a:pt x="3172227" y="739"/>
                </a:moveTo>
                <a:cubicBezTo>
                  <a:pt x="3221124" y="2858"/>
                  <a:pt x="3265033" y="9706"/>
                  <a:pt x="3311334" y="23401"/>
                </a:cubicBezTo>
                <a:cubicBezTo>
                  <a:pt x="3403936" y="50791"/>
                  <a:pt x="3497442" y="71286"/>
                  <a:pt x="3558809" y="170786"/>
                </a:cubicBezTo>
                <a:cubicBezTo>
                  <a:pt x="3620175" y="270287"/>
                  <a:pt x="3664322" y="487257"/>
                  <a:pt x="3679532" y="620401"/>
                </a:cubicBezTo>
                <a:cubicBezTo>
                  <a:pt x="3694742" y="753544"/>
                  <a:pt x="3634067" y="804481"/>
                  <a:pt x="3650068" y="969648"/>
                </a:cubicBezTo>
                <a:cubicBezTo>
                  <a:pt x="3666070" y="1134815"/>
                  <a:pt x="3761348" y="1432449"/>
                  <a:pt x="3775542" y="1611405"/>
                </a:cubicBezTo>
                <a:cubicBezTo>
                  <a:pt x="3789735" y="1790361"/>
                  <a:pt x="3804555" y="1947240"/>
                  <a:pt x="3735229" y="2043387"/>
                </a:cubicBezTo>
                <a:cubicBezTo>
                  <a:pt x="3665903" y="2139533"/>
                  <a:pt x="3520217" y="2150157"/>
                  <a:pt x="3359584" y="2188284"/>
                </a:cubicBezTo>
                <a:cubicBezTo>
                  <a:pt x="3198950" y="2226410"/>
                  <a:pt x="2969757" y="2233718"/>
                  <a:pt x="2771422" y="2272146"/>
                </a:cubicBezTo>
                <a:cubicBezTo>
                  <a:pt x="2573087" y="2310574"/>
                  <a:pt x="2371178" y="2390106"/>
                  <a:pt x="2169575" y="2418851"/>
                </a:cubicBezTo>
                <a:cubicBezTo>
                  <a:pt x="1967972" y="2447597"/>
                  <a:pt x="1799260" y="2415836"/>
                  <a:pt x="1561807" y="2444619"/>
                </a:cubicBezTo>
                <a:cubicBezTo>
                  <a:pt x="1324353" y="2473402"/>
                  <a:pt x="942090" y="2571883"/>
                  <a:pt x="744854" y="2591549"/>
                </a:cubicBezTo>
                <a:cubicBezTo>
                  <a:pt x="547619" y="2611215"/>
                  <a:pt x="461121" y="2613400"/>
                  <a:pt x="378393" y="2562613"/>
                </a:cubicBezTo>
                <a:cubicBezTo>
                  <a:pt x="295664" y="2511827"/>
                  <a:pt x="286281" y="2393076"/>
                  <a:pt x="248486" y="2286832"/>
                </a:cubicBezTo>
                <a:cubicBezTo>
                  <a:pt x="210692" y="2180588"/>
                  <a:pt x="169629" y="2064662"/>
                  <a:pt x="151624" y="1925151"/>
                </a:cubicBezTo>
                <a:cubicBezTo>
                  <a:pt x="133620" y="1785641"/>
                  <a:pt x="160548" y="1590673"/>
                  <a:pt x="140457" y="1449768"/>
                </a:cubicBezTo>
                <a:cubicBezTo>
                  <a:pt x="120366" y="1308863"/>
                  <a:pt x="51170" y="1220628"/>
                  <a:pt x="31079" y="1079723"/>
                </a:cubicBezTo>
                <a:cubicBezTo>
                  <a:pt x="10988" y="938819"/>
                  <a:pt x="-25175" y="685190"/>
                  <a:pt x="26755" y="572919"/>
                </a:cubicBezTo>
                <a:cubicBezTo>
                  <a:pt x="78685" y="460648"/>
                  <a:pt x="184346" y="447273"/>
                  <a:pt x="342658" y="406095"/>
                </a:cubicBezTo>
                <a:cubicBezTo>
                  <a:pt x="500970" y="364917"/>
                  <a:pt x="785219" y="359907"/>
                  <a:pt x="976628" y="325849"/>
                </a:cubicBezTo>
                <a:cubicBezTo>
                  <a:pt x="1168037" y="291791"/>
                  <a:pt x="1327879" y="221641"/>
                  <a:pt x="1491114" y="201749"/>
                </a:cubicBezTo>
                <a:cubicBezTo>
                  <a:pt x="1654349" y="181857"/>
                  <a:pt x="1785165" y="225787"/>
                  <a:pt x="1956034" y="206498"/>
                </a:cubicBezTo>
                <a:cubicBezTo>
                  <a:pt x="2126903" y="187209"/>
                  <a:pt x="2341802" y="119356"/>
                  <a:pt x="2516328" y="86015"/>
                </a:cubicBezTo>
                <a:cubicBezTo>
                  <a:pt x="2690855" y="52673"/>
                  <a:pt x="2870695" y="16882"/>
                  <a:pt x="3003195" y="6446"/>
                </a:cubicBezTo>
                <a:cubicBezTo>
                  <a:pt x="3069446" y="1228"/>
                  <a:pt x="3123330" y="-1380"/>
                  <a:pt x="3172227" y="7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442022" y="3187037"/>
            <a:ext cx="3937136" cy="3033269"/>
          </a:xfrm>
          <a:custGeom>
            <a:avLst/>
            <a:gdLst>
              <a:gd name="connsiteX0" fmla="*/ 746518 w 3937136"/>
              <a:gd name="connsiteY0" fmla="*/ 531 h 3033269"/>
              <a:gd name="connsiteX1" fmla="*/ 949007 w 3937136"/>
              <a:gd name="connsiteY1" fmla="*/ 37432 h 3033269"/>
              <a:gd name="connsiteX2" fmla="*/ 1552783 w 3937136"/>
              <a:gd name="connsiteY2" fmla="*/ 246743 h 3033269"/>
              <a:gd name="connsiteX3" fmla="*/ 2068929 w 3937136"/>
              <a:gd name="connsiteY3" fmla="*/ 363749 h 3033269"/>
              <a:gd name="connsiteX4" fmla="*/ 2483495 w 3937136"/>
              <a:gd name="connsiteY4" fmla="*/ 574243 h 3033269"/>
              <a:gd name="connsiteX5" fmla="*/ 3039091 w 3937136"/>
              <a:gd name="connsiteY5" fmla="*/ 714810 h 3033269"/>
              <a:gd name="connsiteX6" fmla="*/ 3510730 w 3937136"/>
              <a:gd name="connsiteY6" fmla="*/ 859474 h 3033269"/>
              <a:gd name="connsiteX7" fmla="*/ 3779370 w 3937136"/>
              <a:gd name="connsiteY7" fmla="*/ 1011360 h 3033269"/>
              <a:gd name="connsiteX8" fmla="*/ 3935783 w 3937136"/>
              <a:gd name="connsiteY8" fmla="*/ 1253230 h 3033269"/>
              <a:gd name="connsiteX9" fmla="*/ 3844529 w 3937136"/>
              <a:gd name="connsiteY9" fmla="*/ 1709738 h 3033269"/>
              <a:gd name="connsiteX10" fmla="*/ 3663196 w 3937136"/>
              <a:gd name="connsiteY10" fmla="*/ 2009672 h 3033269"/>
              <a:gd name="connsiteX11" fmla="*/ 3490965 w 3937136"/>
              <a:gd name="connsiteY11" fmla="*/ 2640491 h 3033269"/>
              <a:gd name="connsiteX12" fmla="*/ 3263208 w 3937136"/>
              <a:gd name="connsiteY12" fmla="*/ 3009760 h 3033269"/>
              <a:gd name="connsiteX13" fmla="*/ 2862269 w 3937136"/>
              <a:gd name="connsiteY13" fmla="*/ 2972984 h 3033269"/>
              <a:gd name="connsiteX14" fmla="*/ 2297943 w 3937136"/>
              <a:gd name="connsiteY14" fmla="*/ 2787235 h 3033269"/>
              <a:gd name="connsiteX15" fmla="*/ 1693474 w 3937136"/>
              <a:gd name="connsiteY15" fmla="*/ 2651735 h 3033269"/>
              <a:gd name="connsiteX16" fmla="*/ 1137347 w 3937136"/>
              <a:gd name="connsiteY16" fmla="*/ 2405223 h 3033269"/>
              <a:gd name="connsiteX17" fmla="*/ 339996 w 3937136"/>
              <a:gd name="connsiteY17" fmla="*/ 2174505 h 3033269"/>
              <a:gd name="connsiteX18" fmla="*/ 24400 w 3937136"/>
              <a:gd name="connsiteY18" fmla="*/ 1986009 h 3033269"/>
              <a:gd name="connsiteX19" fmla="*/ 30312 w 3937136"/>
              <a:gd name="connsiteY19" fmla="*/ 1681220 h 3033269"/>
              <a:gd name="connsiteX20" fmla="*/ 103943 w 3937136"/>
              <a:gd name="connsiteY20" fmla="*/ 1314105 h 3033269"/>
              <a:gd name="connsiteX21" fmla="*/ 304815 w 3937136"/>
              <a:gd name="connsiteY21" fmla="*/ 883101 h 3033269"/>
              <a:gd name="connsiteX22" fmla="*/ 370940 w 3937136"/>
              <a:gd name="connsiteY22" fmla="*/ 502938 h 3033269"/>
              <a:gd name="connsiteX23" fmla="*/ 591883 w 3937136"/>
              <a:gd name="connsiteY23" fmla="*/ 46809 h 3033269"/>
              <a:gd name="connsiteX24" fmla="*/ 746518 w 3937136"/>
              <a:gd name="connsiteY24" fmla="*/ 531 h 303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37136" h="3033269">
                <a:moveTo>
                  <a:pt x="746518" y="531"/>
                </a:moveTo>
                <a:cubicBezTo>
                  <a:pt x="803737" y="3719"/>
                  <a:pt x="868932" y="20771"/>
                  <a:pt x="949007" y="37432"/>
                </a:cubicBezTo>
                <a:cubicBezTo>
                  <a:pt x="1109157" y="70755"/>
                  <a:pt x="1366130" y="192358"/>
                  <a:pt x="1552783" y="246743"/>
                </a:cubicBezTo>
                <a:cubicBezTo>
                  <a:pt x="1739436" y="301129"/>
                  <a:pt x="1913810" y="309165"/>
                  <a:pt x="2068929" y="363749"/>
                </a:cubicBezTo>
                <a:cubicBezTo>
                  <a:pt x="2224048" y="418332"/>
                  <a:pt x="2321802" y="515733"/>
                  <a:pt x="2483495" y="574243"/>
                </a:cubicBezTo>
                <a:cubicBezTo>
                  <a:pt x="2645189" y="632753"/>
                  <a:pt x="2867886" y="667272"/>
                  <a:pt x="3039091" y="714810"/>
                </a:cubicBezTo>
                <a:cubicBezTo>
                  <a:pt x="3210296" y="762349"/>
                  <a:pt x="3387350" y="810049"/>
                  <a:pt x="3510730" y="859474"/>
                </a:cubicBezTo>
                <a:cubicBezTo>
                  <a:pt x="3634109" y="908898"/>
                  <a:pt x="3708528" y="945734"/>
                  <a:pt x="3779370" y="1011360"/>
                </a:cubicBezTo>
                <a:cubicBezTo>
                  <a:pt x="3850212" y="1076986"/>
                  <a:pt x="3924923" y="1136833"/>
                  <a:pt x="3935783" y="1253230"/>
                </a:cubicBezTo>
                <a:cubicBezTo>
                  <a:pt x="3946642" y="1369627"/>
                  <a:pt x="3889959" y="1583665"/>
                  <a:pt x="3844529" y="1709738"/>
                </a:cubicBezTo>
                <a:cubicBezTo>
                  <a:pt x="3799098" y="1835812"/>
                  <a:pt x="3722124" y="1854547"/>
                  <a:pt x="3663196" y="2009672"/>
                </a:cubicBezTo>
                <a:cubicBezTo>
                  <a:pt x="3604269" y="2164798"/>
                  <a:pt x="3557629" y="2473809"/>
                  <a:pt x="3490965" y="2640491"/>
                </a:cubicBezTo>
                <a:cubicBezTo>
                  <a:pt x="3424300" y="2807172"/>
                  <a:pt x="3367990" y="2954345"/>
                  <a:pt x="3263208" y="3009760"/>
                </a:cubicBezTo>
                <a:cubicBezTo>
                  <a:pt x="3158425" y="3065176"/>
                  <a:pt x="3023146" y="3010072"/>
                  <a:pt x="2862269" y="2972984"/>
                </a:cubicBezTo>
                <a:cubicBezTo>
                  <a:pt x="2701392" y="2935897"/>
                  <a:pt x="2492742" y="2840776"/>
                  <a:pt x="2297943" y="2787235"/>
                </a:cubicBezTo>
                <a:cubicBezTo>
                  <a:pt x="2103143" y="2733694"/>
                  <a:pt x="1886907" y="2715404"/>
                  <a:pt x="1693474" y="2651735"/>
                </a:cubicBezTo>
                <a:cubicBezTo>
                  <a:pt x="1500041" y="2588067"/>
                  <a:pt x="1362926" y="2484761"/>
                  <a:pt x="1137347" y="2405223"/>
                </a:cubicBezTo>
                <a:cubicBezTo>
                  <a:pt x="911767" y="2325685"/>
                  <a:pt x="525487" y="2244374"/>
                  <a:pt x="339996" y="2174505"/>
                </a:cubicBezTo>
                <a:cubicBezTo>
                  <a:pt x="154505" y="2104636"/>
                  <a:pt x="76014" y="2068224"/>
                  <a:pt x="24400" y="1986009"/>
                </a:cubicBezTo>
                <a:cubicBezTo>
                  <a:pt x="-27215" y="1903795"/>
                  <a:pt x="17054" y="1793204"/>
                  <a:pt x="30312" y="1681220"/>
                </a:cubicBezTo>
                <a:cubicBezTo>
                  <a:pt x="43568" y="1569236"/>
                  <a:pt x="58192" y="1447125"/>
                  <a:pt x="103943" y="1314105"/>
                </a:cubicBezTo>
                <a:cubicBezTo>
                  <a:pt x="149694" y="1181086"/>
                  <a:pt x="260316" y="1018296"/>
                  <a:pt x="304815" y="883101"/>
                </a:cubicBezTo>
                <a:cubicBezTo>
                  <a:pt x="349314" y="747906"/>
                  <a:pt x="326440" y="638133"/>
                  <a:pt x="370940" y="502938"/>
                </a:cubicBezTo>
                <a:cubicBezTo>
                  <a:pt x="415439" y="367743"/>
                  <a:pt x="495539" y="124393"/>
                  <a:pt x="591883" y="46809"/>
                </a:cubicBezTo>
                <a:cubicBezTo>
                  <a:pt x="640055" y="8017"/>
                  <a:pt x="689299" y="-2658"/>
                  <a:pt x="746518" y="53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312703" y="107567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4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4" y="2144"/>
                </a:cubicBezTo>
                <a:cubicBezTo>
                  <a:pt x="1534948" y="6542"/>
                  <a:pt x="1602394" y="19739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4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3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0823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2272031" y="858133"/>
            <a:ext cx="7368536" cy="4590169"/>
          </a:xfrm>
          <a:custGeom>
            <a:avLst/>
            <a:gdLst>
              <a:gd name="connsiteX0" fmla="*/ 3144710 w 7368536"/>
              <a:gd name="connsiteY0" fmla="*/ 343 h 4590169"/>
              <a:gd name="connsiteX1" fmla="*/ 4065601 w 7368536"/>
              <a:gd name="connsiteY1" fmla="*/ 141259 h 4590169"/>
              <a:gd name="connsiteX2" fmla="*/ 5211099 w 7368536"/>
              <a:gd name="connsiteY2" fmla="*/ 60736 h 4590169"/>
              <a:gd name="connsiteX3" fmla="*/ 6199373 w 7368536"/>
              <a:gd name="connsiteY3" fmla="*/ 40605 h 4590169"/>
              <a:gd name="connsiteX4" fmla="*/ 6805813 w 7368536"/>
              <a:gd name="connsiteY4" fmla="*/ 161390 h 4590169"/>
              <a:gd name="connsiteX5" fmla="*/ 7255028 w 7368536"/>
              <a:gd name="connsiteY5" fmla="*/ 523745 h 4590169"/>
              <a:gd name="connsiteX6" fmla="*/ 7367331 w 7368536"/>
              <a:gd name="connsiteY6" fmla="*/ 1449762 h 4590169"/>
              <a:gd name="connsiteX7" fmla="*/ 7210107 w 7368536"/>
              <a:gd name="connsiteY7" fmla="*/ 2134210 h 4590169"/>
              <a:gd name="connsiteX8" fmla="*/ 7277489 w 7368536"/>
              <a:gd name="connsiteY8" fmla="*/ 3442713 h 4590169"/>
              <a:gd name="connsiteX9" fmla="*/ 7075342 w 7368536"/>
              <a:gd name="connsiteY9" fmla="*/ 4288207 h 4590169"/>
              <a:gd name="connsiteX10" fmla="*/ 6289215 w 7368536"/>
              <a:gd name="connsiteY10" fmla="*/ 4469384 h 4590169"/>
              <a:gd name="connsiteX11" fmla="*/ 5098795 w 7368536"/>
              <a:gd name="connsiteY11" fmla="*/ 4469384 h 4590169"/>
              <a:gd name="connsiteX12" fmla="*/ 3863454 w 7368536"/>
              <a:gd name="connsiteY12" fmla="*/ 4590169 h 4590169"/>
              <a:gd name="connsiteX13" fmla="*/ 2650573 w 7368536"/>
              <a:gd name="connsiteY13" fmla="*/ 4469384 h 4590169"/>
              <a:gd name="connsiteX14" fmla="*/ 988477 w 7368536"/>
              <a:gd name="connsiteY14" fmla="*/ 4529777 h 4590169"/>
              <a:gd name="connsiteX15" fmla="*/ 269733 w 7368536"/>
              <a:gd name="connsiteY15" fmla="*/ 4368730 h 4590169"/>
              <a:gd name="connsiteX16" fmla="*/ 90047 w 7368536"/>
              <a:gd name="connsiteY16" fmla="*/ 3784937 h 4590169"/>
              <a:gd name="connsiteX17" fmla="*/ 204 w 7368536"/>
              <a:gd name="connsiteY17" fmla="*/ 3040096 h 4590169"/>
              <a:gd name="connsiteX18" fmla="*/ 112508 w 7368536"/>
              <a:gd name="connsiteY18" fmla="*/ 2093948 h 4590169"/>
              <a:gd name="connsiteX19" fmla="*/ 204 w 7368536"/>
              <a:gd name="connsiteY19" fmla="*/ 1328977 h 4590169"/>
              <a:gd name="connsiteX20" fmla="*/ 134969 w 7368536"/>
              <a:gd name="connsiteY20" fmla="*/ 322437 h 4590169"/>
              <a:gd name="connsiteX21" fmla="*/ 808791 w 7368536"/>
              <a:gd name="connsiteY21" fmla="*/ 80867 h 4590169"/>
              <a:gd name="connsiteX22" fmla="*/ 2089054 w 7368536"/>
              <a:gd name="connsiteY22" fmla="*/ 100998 h 4590169"/>
              <a:gd name="connsiteX23" fmla="*/ 3144710 w 7368536"/>
              <a:gd name="connsiteY23" fmla="*/ 343 h 45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68536" h="4590169">
                <a:moveTo>
                  <a:pt x="3144710" y="343"/>
                </a:moveTo>
                <a:cubicBezTo>
                  <a:pt x="3474135" y="7053"/>
                  <a:pt x="3721203" y="131194"/>
                  <a:pt x="4065601" y="141259"/>
                </a:cubicBezTo>
                <a:cubicBezTo>
                  <a:pt x="4409998" y="151325"/>
                  <a:pt x="4855471" y="77511"/>
                  <a:pt x="5211099" y="60736"/>
                </a:cubicBezTo>
                <a:cubicBezTo>
                  <a:pt x="5566727" y="43961"/>
                  <a:pt x="5933588" y="23830"/>
                  <a:pt x="6199373" y="40605"/>
                </a:cubicBezTo>
                <a:cubicBezTo>
                  <a:pt x="6465157" y="57380"/>
                  <a:pt x="6629871" y="80867"/>
                  <a:pt x="6805813" y="161390"/>
                </a:cubicBezTo>
                <a:cubicBezTo>
                  <a:pt x="6981755" y="241913"/>
                  <a:pt x="7161441" y="309016"/>
                  <a:pt x="7255028" y="523745"/>
                </a:cubicBezTo>
                <a:cubicBezTo>
                  <a:pt x="7348615" y="738474"/>
                  <a:pt x="7374818" y="1181352"/>
                  <a:pt x="7367331" y="1449762"/>
                </a:cubicBezTo>
                <a:cubicBezTo>
                  <a:pt x="7359845" y="1718173"/>
                  <a:pt x="7225081" y="1802051"/>
                  <a:pt x="7210107" y="2134210"/>
                </a:cubicBezTo>
                <a:cubicBezTo>
                  <a:pt x="7195132" y="2466368"/>
                  <a:pt x="7299949" y="3083714"/>
                  <a:pt x="7277489" y="3442713"/>
                </a:cubicBezTo>
                <a:cubicBezTo>
                  <a:pt x="7255028" y="3801712"/>
                  <a:pt x="7240053" y="4117095"/>
                  <a:pt x="7075342" y="4288207"/>
                </a:cubicBezTo>
                <a:cubicBezTo>
                  <a:pt x="6910630" y="4459319"/>
                  <a:pt x="6618639" y="4439188"/>
                  <a:pt x="6289215" y="4469384"/>
                </a:cubicBezTo>
                <a:cubicBezTo>
                  <a:pt x="5959792" y="4499581"/>
                  <a:pt x="5503089" y="4449254"/>
                  <a:pt x="5098795" y="4469384"/>
                </a:cubicBezTo>
                <a:cubicBezTo>
                  <a:pt x="4694502" y="4489515"/>
                  <a:pt x="4271492" y="4590169"/>
                  <a:pt x="3863454" y="4590169"/>
                </a:cubicBezTo>
                <a:cubicBezTo>
                  <a:pt x="3455416" y="4590169"/>
                  <a:pt x="3129735" y="4479450"/>
                  <a:pt x="2650573" y="4469384"/>
                </a:cubicBezTo>
                <a:cubicBezTo>
                  <a:pt x="2171411" y="4459319"/>
                  <a:pt x="1385284" y="4546552"/>
                  <a:pt x="988477" y="4529777"/>
                </a:cubicBezTo>
                <a:cubicBezTo>
                  <a:pt x="591670" y="4513002"/>
                  <a:pt x="419472" y="4492871"/>
                  <a:pt x="269733" y="4368730"/>
                </a:cubicBezTo>
                <a:cubicBezTo>
                  <a:pt x="119994" y="4244590"/>
                  <a:pt x="134969" y="4006376"/>
                  <a:pt x="90047" y="3784937"/>
                </a:cubicBezTo>
                <a:cubicBezTo>
                  <a:pt x="45125" y="3563498"/>
                  <a:pt x="-3540" y="3321928"/>
                  <a:pt x="204" y="3040096"/>
                </a:cubicBezTo>
                <a:cubicBezTo>
                  <a:pt x="3948" y="2758265"/>
                  <a:pt x="112508" y="2379135"/>
                  <a:pt x="112508" y="2093948"/>
                </a:cubicBezTo>
                <a:cubicBezTo>
                  <a:pt x="112508" y="1808761"/>
                  <a:pt x="204" y="1614164"/>
                  <a:pt x="204" y="1328977"/>
                </a:cubicBezTo>
                <a:cubicBezTo>
                  <a:pt x="204" y="1043790"/>
                  <a:pt x="204" y="530454"/>
                  <a:pt x="134969" y="322437"/>
                </a:cubicBezTo>
                <a:cubicBezTo>
                  <a:pt x="269733" y="114419"/>
                  <a:pt x="483110" y="117773"/>
                  <a:pt x="808791" y="80867"/>
                </a:cubicBezTo>
                <a:cubicBezTo>
                  <a:pt x="1134472" y="43961"/>
                  <a:pt x="1699735" y="114419"/>
                  <a:pt x="2089054" y="100998"/>
                </a:cubicBezTo>
                <a:cubicBezTo>
                  <a:pt x="2478373" y="87577"/>
                  <a:pt x="2815285" y="-6366"/>
                  <a:pt x="3144710" y="3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843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275029" y="29273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9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3 w 4564172"/>
              <a:gd name="connsiteY4" fmla="*/ 99968 h 2843214"/>
              <a:gd name="connsiteX5" fmla="*/ 4493863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3 w 4564172"/>
              <a:gd name="connsiteY9" fmla="*/ 2656175 h 2843214"/>
              <a:gd name="connsiteX10" fmla="*/ 3895626 w 4564172"/>
              <a:gd name="connsiteY10" fmla="*/ 2768398 h 2843214"/>
              <a:gd name="connsiteX11" fmla="*/ 3158263 w 4564172"/>
              <a:gd name="connsiteY11" fmla="*/ 2768398 h 2843214"/>
              <a:gd name="connsiteX12" fmla="*/ 2393076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2 w 4564172"/>
              <a:gd name="connsiteY20" fmla="*/ 199722 h 2843214"/>
              <a:gd name="connsiteX21" fmla="*/ 500976 w 4564172"/>
              <a:gd name="connsiteY21" fmla="*/ 50091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9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1"/>
                  <a:pt x="4215613" y="99968"/>
                </a:cubicBezTo>
                <a:cubicBezTo>
                  <a:pt x="4324595" y="149845"/>
                  <a:pt x="4435895" y="191409"/>
                  <a:pt x="4493863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3" y="2354833"/>
                  <a:pt x="4484588" y="2550186"/>
                  <a:pt x="4382563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3" y="2768398"/>
                </a:cubicBezTo>
                <a:cubicBezTo>
                  <a:pt x="2907839" y="2780868"/>
                  <a:pt x="2645820" y="2843214"/>
                  <a:pt x="2393076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5"/>
                  <a:pt x="259827" y="2782946"/>
                  <a:pt x="167076" y="2706052"/>
                </a:cubicBezTo>
                <a:cubicBezTo>
                  <a:pt x="74326" y="2629157"/>
                  <a:pt x="83602" y="2481604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2" y="199722"/>
                </a:cubicBezTo>
                <a:cubicBezTo>
                  <a:pt x="167076" y="70873"/>
                  <a:pt x="299245" y="72951"/>
                  <a:pt x="500976" y="50091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7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493729" y="7937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8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4 w 4564172"/>
              <a:gd name="connsiteY4" fmla="*/ 99968 h 2843214"/>
              <a:gd name="connsiteX5" fmla="*/ 4493864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4 w 4564172"/>
              <a:gd name="connsiteY9" fmla="*/ 2656175 h 2843214"/>
              <a:gd name="connsiteX10" fmla="*/ 3895626 w 4564172"/>
              <a:gd name="connsiteY10" fmla="*/ 2768398 h 2843214"/>
              <a:gd name="connsiteX11" fmla="*/ 3158264 w 4564172"/>
              <a:gd name="connsiteY11" fmla="*/ 2768398 h 2843214"/>
              <a:gd name="connsiteX12" fmla="*/ 2393077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1 w 4564172"/>
              <a:gd name="connsiteY20" fmla="*/ 199722 h 2843214"/>
              <a:gd name="connsiteX21" fmla="*/ 500976 w 4564172"/>
              <a:gd name="connsiteY21" fmla="*/ 50090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8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0"/>
                  <a:pt x="4215614" y="99968"/>
                </a:cubicBezTo>
                <a:cubicBezTo>
                  <a:pt x="4324595" y="149845"/>
                  <a:pt x="4435895" y="191409"/>
                  <a:pt x="4493864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4" y="2354833"/>
                  <a:pt x="4484588" y="2550186"/>
                  <a:pt x="4382564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4" y="2768398"/>
                </a:cubicBezTo>
                <a:cubicBezTo>
                  <a:pt x="2907839" y="2780868"/>
                  <a:pt x="2645820" y="2843214"/>
                  <a:pt x="2393077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6"/>
                  <a:pt x="259827" y="2782946"/>
                  <a:pt x="167076" y="2706052"/>
                </a:cubicBezTo>
                <a:cubicBezTo>
                  <a:pt x="74326" y="2629157"/>
                  <a:pt x="83601" y="2481605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1" y="199722"/>
                </a:cubicBezTo>
                <a:cubicBezTo>
                  <a:pt x="167076" y="70873"/>
                  <a:pt x="299245" y="72951"/>
                  <a:pt x="500976" y="50090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6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0546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8204201" y="1498435"/>
            <a:ext cx="2821327" cy="2793903"/>
          </a:xfrm>
          <a:custGeom>
            <a:avLst/>
            <a:gdLst>
              <a:gd name="connsiteX0" fmla="*/ 1472035 w 2821327"/>
              <a:gd name="connsiteY0" fmla="*/ 14 h 2793903"/>
              <a:gd name="connsiteX1" fmla="*/ 1612572 w 2821327"/>
              <a:gd name="connsiteY1" fmla="*/ 2481 h 2793903"/>
              <a:gd name="connsiteX2" fmla="*/ 1979271 w 2821327"/>
              <a:gd name="connsiteY2" fmla="*/ 73784 h 2793903"/>
              <a:gd name="connsiteX3" fmla="*/ 2356156 w 2821327"/>
              <a:gd name="connsiteY3" fmla="*/ 308064 h 2793903"/>
              <a:gd name="connsiteX4" fmla="*/ 2580250 w 2821327"/>
              <a:gd name="connsiteY4" fmla="*/ 613646 h 2793903"/>
              <a:gd name="connsiteX5" fmla="*/ 2804344 w 2821327"/>
              <a:gd name="connsiteY5" fmla="*/ 1061835 h 2793903"/>
              <a:gd name="connsiteX6" fmla="*/ 2804344 w 2821327"/>
              <a:gd name="connsiteY6" fmla="*/ 1652628 h 2793903"/>
              <a:gd name="connsiteX7" fmla="*/ 2794158 w 2821327"/>
              <a:gd name="connsiteY7" fmla="*/ 2019327 h 2793903"/>
              <a:gd name="connsiteX8" fmla="*/ 2559878 w 2821327"/>
              <a:gd name="connsiteY8" fmla="*/ 2304537 h 2793903"/>
              <a:gd name="connsiteX9" fmla="*/ 2244109 w 2821327"/>
              <a:gd name="connsiteY9" fmla="*/ 2599934 h 2793903"/>
              <a:gd name="connsiteX10" fmla="*/ 1541269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3 w 2821327"/>
              <a:gd name="connsiteY13" fmla="*/ 2090630 h 2793903"/>
              <a:gd name="connsiteX14" fmla="*/ 13355 w 2821327"/>
              <a:gd name="connsiteY14" fmla="*/ 1632256 h 2793903"/>
              <a:gd name="connsiteX15" fmla="*/ 33728 w 2821327"/>
              <a:gd name="connsiteY15" fmla="*/ 1092393 h 2793903"/>
              <a:gd name="connsiteX16" fmla="*/ 125402 w 2821327"/>
              <a:gd name="connsiteY16" fmla="*/ 664577 h 2793903"/>
              <a:gd name="connsiteX17" fmla="*/ 359682 w 2821327"/>
              <a:gd name="connsiteY17" fmla="*/ 440483 h 2793903"/>
              <a:gd name="connsiteX18" fmla="*/ 502288 w 2821327"/>
              <a:gd name="connsiteY18" fmla="*/ 287691 h 2793903"/>
              <a:gd name="connsiteX19" fmla="*/ 991220 w 2821327"/>
              <a:gd name="connsiteY19" fmla="*/ 43225 h 2793903"/>
              <a:gd name="connsiteX20" fmla="*/ 1472035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5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3" y="218087"/>
                  <a:pt x="2356156" y="308064"/>
                </a:cubicBezTo>
                <a:cubicBezTo>
                  <a:pt x="2456319" y="398041"/>
                  <a:pt x="2505552" y="488018"/>
                  <a:pt x="2580250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2" y="1493045"/>
                  <a:pt x="2804344" y="1652628"/>
                </a:cubicBezTo>
                <a:cubicBezTo>
                  <a:pt x="2802646" y="1812210"/>
                  <a:pt x="2834902" y="1910675"/>
                  <a:pt x="2794158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3" y="2401305"/>
                  <a:pt x="2413878" y="2520143"/>
                  <a:pt x="2244109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0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2" y="664577"/>
                </a:cubicBezTo>
                <a:cubicBezTo>
                  <a:pt x="179728" y="555925"/>
                  <a:pt x="301961" y="499901"/>
                  <a:pt x="359682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2" y="90761"/>
                  <a:pt x="991220" y="43225"/>
                </a:cubicBezTo>
                <a:cubicBezTo>
                  <a:pt x="1130006" y="7574"/>
                  <a:pt x="1317493" y="-384"/>
                  <a:pt x="1472035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1115672" y="1498435"/>
            <a:ext cx="2821328" cy="2793903"/>
          </a:xfrm>
          <a:custGeom>
            <a:avLst/>
            <a:gdLst>
              <a:gd name="connsiteX0" fmla="*/ 1472036 w 2821328"/>
              <a:gd name="connsiteY0" fmla="*/ 14 h 2793903"/>
              <a:gd name="connsiteX1" fmla="*/ 1612572 w 2821328"/>
              <a:gd name="connsiteY1" fmla="*/ 2481 h 2793903"/>
              <a:gd name="connsiteX2" fmla="*/ 1979271 w 2821328"/>
              <a:gd name="connsiteY2" fmla="*/ 73784 h 2793903"/>
              <a:gd name="connsiteX3" fmla="*/ 2356157 w 2821328"/>
              <a:gd name="connsiteY3" fmla="*/ 308064 h 2793903"/>
              <a:gd name="connsiteX4" fmla="*/ 2580251 w 2821328"/>
              <a:gd name="connsiteY4" fmla="*/ 613646 h 2793903"/>
              <a:gd name="connsiteX5" fmla="*/ 2804344 w 2821328"/>
              <a:gd name="connsiteY5" fmla="*/ 1061835 h 2793903"/>
              <a:gd name="connsiteX6" fmla="*/ 2804344 w 2821328"/>
              <a:gd name="connsiteY6" fmla="*/ 1652628 h 2793903"/>
              <a:gd name="connsiteX7" fmla="*/ 2794159 w 2821328"/>
              <a:gd name="connsiteY7" fmla="*/ 2019327 h 2793903"/>
              <a:gd name="connsiteX8" fmla="*/ 2559878 w 2821328"/>
              <a:gd name="connsiteY8" fmla="*/ 2304537 h 2793903"/>
              <a:gd name="connsiteX9" fmla="*/ 2244110 w 2821328"/>
              <a:gd name="connsiteY9" fmla="*/ 2599934 h 2793903"/>
              <a:gd name="connsiteX10" fmla="*/ 1541269 w 2821328"/>
              <a:gd name="connsiteY10" fmla="*/ 2783284 h 2793903"/>
              <a:gd name="connsiteX11" fmla="*/ 807871 w 2821328"/>
              <a:gd name="connsiteY11" fmla="*/ 2732353 h 2793903"/>
              <a:gd name="connsiteX12" fmla="*/ 451357 w 2821328"/>
              <a:gd name="connsiteY12" fmla="*/ 2406398 h 2793903"/>
              <a:gd name="connsiteX13" fmla="*/ 227263 w 2821328"/>
              <a:gd name="connsiteY13" fmla="*/ 2090630 h 2793903"/>
              <a:gd name="connsiteX14" fmla="*/ 13355 w 2821328"/>
              <a:gd name="connsiteY14" fmla="*/ 1632256 h 2793903"/>
              <a:gd name="connsiteX15" fmla="*/ 33728 w 2821328"/>
              <a:gd name="connsiteY15" fmla="*/ 1092393 h 2793903"/>
              <a:gd name="connsiteX16" fmla="*/ 125403 w 2821328"/>
              <a:gd name="connsiteY16" fmla="*/ 664577 h 2793903"/>
              <a:gd name="connsiteX17" fmla="*/ 359683 w 2821328"/>
              <a:gd name="connsiteY17" fmla="*/ 440483 h 2793903"/>
              <a:gd name="connsiteX18" fmla="*/ 502288 w 2821328"/>
              <a:gd name="connsiteY18" fmla="*/ 287691 h 2793903"/>
              <a:gd name="connsiteX19" fmla="*/ 991220 w 2821328"/>
              <a:gd name="connsiteY19" fmla="*/ 43225 h 2793903"/>
              <a:gd name="connsiteX20" fmla="*/ 1472036 w 2821328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8" h="2793903">
                <a:moveTo>
                  <a:pt x="1472036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4" y="218087"/>
                  <a:pt x="2356157" y="308064"/>
                </a:cubicBezTo>
                <a:cubicBezTo>
                  <a:pt x="2456320" y="398041"/>
                  <a:pt x="2505553" y="488018"/>
                  <a:pt x="2580251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3" y="1493045"/>
                  <a:pt x="2804344" y="1652628"/>
                </a:cubicBezTo>
                <a:cubicBezTo>
                  <a:pt x="2802647" y="1812210"/>
                  <a:pt x="2834903" y="1910675"/>
                  <a:pt x="2794159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4" y="2401305"/>
                  <a:pt x="2413878" y="2520143"/>
                  <a:pt x="2244110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1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3" y="664577"/>
                </a:cubicBezTo>
                <a:cubicBezTo>
                  <a:pt x="179728" y="555925"/>
                  <a:pt x="301961" y="499901"/>
                  <a:pt x="359683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3" y="90761"/>
                  <a:pt x="991220" y="43225"/>
                </a:cubicBezTo>
                <a:cubicBezTo>
                  <a:pt x="1130006" y="7574"/>
                  <a:pt x="1317493" y="-384"/>
                  <a:pt x="1472036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404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9885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6843909" y="3591929"/>
            <a:ext cx="3578439" cy="2583214"/>
          </a:xfrm>
          <a:custGeom>
            <a:avLst/>
            <a:gdLst>
              <a:gd name="connsiteX0" fmla="*/ 522099 w 3578439"/>
              <a:gd name="connsiteY0" fmla="*/ 292 h 2583214"/>
              <a:gd name="connsiteX1" fmla="*/ 711980 w 3578439"/>
              <a:gd name="connsiteY1" fmla="*/ 16377 h 2583214"/>
              <a:gd name="connsiteX2" fmla="*/ 1286948 w 3578439"/>
              <a:gd name="connsiteY2" fmla="*/ 155836 h 2583214"/>
              <a:gd name="connsiteX3" fmla="*/ 1772986 w 3578439"/>
              <a:gd name="connsiteY3" fmla="*/ 217982 h 2583214"/>
              <a:gd name="connsiteX4" fmla="*/ 2173683 w 3578439"/>
              <a:gd name="connsiteY4" fmla="*/ 375279 h 2583214"/>
              <a:gd name="connsiteX5" fmla="*/ 2698163 w 3578439"/>
              <a:gd name="connsiteY5" fmla="*/ 455647 h 2583214"/>
              <a:gd name="connsiteX6" fmla="*/ 3145631 w 3578439"/>
              <a:gd name="connsiteY6" fmla="*/ 547223 h 2583214"/>
              <a:gd name="connsiteX7" fmla="*/ 3406654 w 3578439"/>
              <a:gd name="connsiteY7" fmla="*/ 663422 h 2583214"/>
              <a:gd name="connsiteX8" fmla="*/ 3572214 w 3578439"/>
              <a:gd name="connsiteY8" fmla="*/ 872486 h 2583214"/>
              <a:gd name="connsiteX9" fmla="*/ 3528521 w 3578439"/>
              <a:gd name="connsiteY9" fmla="*/ 1301282 h 2583214"/>
              <a:gd name="connsiteX10" fmla="*/ 3387953 w 3578439"/>
              <a:gd name="connsiteY10" fmla="*/ 1593753 h 2583214"/>
              <a:gd name="connsiteX11" fmla="*/ 3285061 w 3578439"/>
              <a:gd name="connsiteY11" fmla="*/ 2190361 h 2583214"/>
              <a:gd name="connsiteX12" fmla="*/ 3107846 w 3578439"/>
              <a:gd name="connsiteY12" fmla="*/ 2550841 h 2583214"/>
              <a:gd name="connsiteX13" fmla="*/ 2735085 w 3578439"/>
              <a:gd name="connsiteY13" fmla="*/ 2552436 h 2583214"/>
              <a:gd name="connsiteX14" fmla="*/ 2198559 w 3578439"/>
              <a:gd name="connsiteY14" fmla="*/ 2431201 h 2583214"/>
              <a:gd name="connsiteX15" fmla="*/ 1629486 w 3578439"/>
              <a:gd name="connsiteY15" fmla="*/ 2359829 h 2583214"/>
              <a:gd name="connsiteX16" fmla="*/ 1095138 w 3578439"/>
              <a:gd name="connsiteY16" fmla="*/ 2181867 h 2583214"/>
              <a:gd name="connsiteX17" fmla="*/ 339876 w 3578439"/>
              <a:gd name="connsiteY17" fmla="*/ 2039814 h 2583214"/>
              <a:gd name="connsiteX18" fmla="*/ 32337 w 3578439"/>
              <a:gd name="connsiteY18" fmla="*/ 1894031 h 2583214"/>
              <a:gd name="connsiteX19" fmla="*/ 10807 w 3578439"/>
              <a:gd name="connsiteY19" fmla="*/ 1612614 h 2583214"/>
              <a:gd name="connsiteX20" fmla="*/ 46171 w 3578439"/>
              <a:gd name="connsiteY20" fmla="*/ 1267762 h 2583214"/>
              <a:gd name="connsiteX21" fmla="*/ 193145 w 3578439"/>
              <a:gd name="connsiteY21" fmla="*/ 852768 h 2583214"/>
              <a:gd name="connsiteX22" fmla="*/ 220436 w 3578439"/>
              <a:gd name="connsiteY22" fmla="*/ 496556 h 2583214"/>
              <a:gd name="connsiteX23" fmla="*/ 383684 w 3578439"/>
              <a:gd name="connsiteY23" fmla="*/ 56630 h 2583214"/>
              <a:gd name="connsiteX24" fmla="*/ 522099 w 3578439"/>
              <a:gd name="connsiteY24" fmla="*/ 292 h 258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78439" h="2583214">
                <a:moveTo>
                  <a:pt x="522099" y="292"/>
                </a:moveTo>
                <a:cubicBezTo>
                  <a:pt x="575115" y="-1834"/>
                  <a:pt x="636708" y="8110"/>
                  <a:pt x="711980" y="16377"/>
                </a:cubicBezTo>
                <a:cubicBezTo>
                  <a:pt x="862524" y="32912"/>
                  <a:pt x="1110114" y="122236"/>
                  <a:pt x="1286948" y="155836"/>
                </a:cubicBezTo>
                <a:cubicBezTo>
                  <a:pt x="1463782" y="189436"/>
                  <a:pt x="1625196" y="181408"/>
                  <a:pt x="1772986" y="217982"/>
                </a:cubicBezTo>
                <a:cubicBezTo>
                  <a:pt x="1920775" y="254555"/>
                  <a:pt x="2019487" y="335668"/>
                  <a:pt x="2173683" y="375279"/>
                </a:cubicBezTo>
                <a:cubicBezTo>
                  <a:pt x="2327879" y="414890"/>
                  <a:pt x="2536172" y="426990"/>
                  <a:pt x="2698163" y="455647"/>
                </a:cubicBezTo>
                <a:cubicBezTo>
                  <a:pt x="2860154" y="484305"/>
                  <a:pt x="3027549" y="512594"/>
                  <a:pt x="3145631" y="547223"/>
                </a:cubicBezTo>
                <a:cubicBezTo>
                  <a:pt x="3263712" y="581852"/>
                  <a:pt x="3335557" y="609212"/>
                  <a:pt x="3406654" y="663422"/>
                </a:cubicBezTo>
                <a:cubicBezTo>
                  <a:pt x="3477751" y="717633"/>
                  <a:pt x="3551902" y="766176"/>
                  <a:pt x="3572214" y="872486"/>
                </a:cubicBezTo>
                <a:cubicBezTo>
                  <a:pt x="3592525" y="978796"/>
                  <a:pt x="3559231" y="1181071"/>
                  <a:pt x="3528521" y="1301282"/>
                </a:cubicBezTo>
                <a:cubicBezTo>
                  <a:pt x="3497811" y="1421493"/>
                  <a:pt x="3428530" y="1445573"/>
                  <a:pt x="3387953" y="1593753"/>
                </a:cubicBezTo>
                <a:cubicBezTo>
                  <a:pt x="3347376" y="1741932"/>
                  <a:pt x="3331746" y="2030847"/>
                  <a:pt x="3285061" y="2190361"/>
                </a:cubicBezTo>
                <a:cubicBezTo>
                  <a:pt x="3238377" y="2349875"/>
                  <a:pt x="3199508" y="2490495"/>
                  <a:pt x="3107846" y="2550841"/>
                </a:cubicBezTo>
                <a:cubicBezTo>
                  <a:pt x="3016183" y="2611187"/>
                  <a:pt x="2886632" y="2572376"/>
                  <a:pt x="2735085" y="2552436"/>
                </a:cubicBezTo>
                <a:cubicBezTo>
                  <a:pt x="2583537" y="2532497"/>
                  <a:pt x="2382825" y="2463302"/>
                  <a:pt x="2198559" y="2431201"/>
                </a:cubicBezTo>
                <a:cubicBezTo>
                  <a:pt x="2014292" y="2399100"/>
                  <a:pt x="1813389" y="2401384"/>
                  <a:pt x="1629486" y="2359829"/>
                </a:cubicBezTo>
                <a:cubicBezTo>
                  <a:pt x="1445582" y="2318273"/>
                  <a:pt x="1310073" y="2235203"/>
                  <a:pt x="1095138" y="2181867"/>
                </a:cubicBezTo>
                <a:cubicBezTo>
                  <a:pt x="880203" y="2128532"/>
                  <a:pt x="517010" y="2087787"/>
                  <a:pt x="339876" y="2039814"/>
                </a:cubicBezTo>
                <a:cubicBezTo>
                  <a:pt x="162742" y="1991842"/>
                  <a:pt x="87182" y="1965231"/>
                  <a:pt x="32337" y="1894031"/>
                </a:cubicBezTo>
                <a:cubicBezTo>
                  <a:pt x="-22508" y="1822831"/>
                  <a:pt x="8501" y="1716992"/>
                  <a:pt x="10807" y="1612614"/>
                </a:cubicBezTo>
                <a:cubicBezTo>
                  <a:pt x="13113" y="1508236"/>
                  <a:pt x="15781" y="1394403"/>
                  <a:pt x="46171" y="1267762"/>
                </a:cubicBezTo>
                <a:cubicBezTo>
                  <a:pt x="76561" y="1141121"/>
                  <a:pt x="164101" y="981303"/>
                  <a:pt x="193145" y="852768"/>
                </a:cubicBezTo>
                <a:cubicBezTo>
                  <a:pt x="222189" y="724233"/>
                  <a:pt x="191392" y="625091"/>
                  <a:pt x="220436" y="496556"/>
                </a:cubicBezTo>
                <a:cubicBezTo>
                  <a:pt x="249480" y="368021"/>
                  <a:pt x="301760" y="136659"/>
                  <a:pt x="383684" y="56630"/>
                </a:cubicBezTo>
                <a:cubicBezTo>
                  <a:pt x="424646" y="16615"/>
                  <a:pt x="469084" y="2418"/>
                  <a:pt x="522099" y="2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131675" y="2932967"/>
            <a:ext cx="2821327" cy="2793903"/>
          </a:xfrm>
          <a:custGeom>
            <a:avLst/>
            <a:gdLst>
              <a:gd name="connsiteX0" fmla="*/ 1472034 w 2821327"/>
              <a:gd name="connsiteY0" fmla="*/ 14 h 2793903"/>
              <a:gd name="connsiteX1" fmla="*/ 1612571 w 2821327"/>
              <a:gd name="connsiteY1" fmla="*/ 2481 h 2793903"/>
              <a:gd name="connsiteX2" fmla="*/ 1979270 w 2821327"/>
              <a:gd name="connsiteY2" fmla="*/ 73784 h 2793903"/>
              <a:gd name="connsiteX3" fmla="*/ 2356155 w 2821327"/>
              <a:gd name="connsiteY3" fmla="*/ 308064 h 2793903"/>
              <a:gd name="connsiteX4" fmla="*/ 2580249 w 2821327"/>
              <a:gd name="connsiteY4" fmla="*/ 613646 h 2793903"/>
              <a:gd name="connsiteX5" fmla="*/ 2804344 w 2821327"/>
              <a:gd name="connsiteY5" fmla="*/ 1061834 h 2793903"/>
              <a:gd name="connsiteX6" fmla="*/ 2804344 w 2821327"/>
              <a:gd name="connsiteY6" fmla="*/ 1652628 h 2793903"/>
              <a:gd name="connsiteX7" fmla="*/ 2794157 w 2821327"/>
              <a:gd name="connsiteY7" fmla="*/ 2019327 h 2793903"/>
              <a:gd name="connsiteX8" fmla="*/ 2559877 w 2821327"/>
              <a:gd name="connsiteY8" fmla="*/ 2304537 h 2793903"/>
              <a:gd name="connsiteX9" fmla="*/ 2244108 w 2821327"/>
              <a:gd name="connsiteY9" fmla="*/ 2599934 h 2793903"/>
              <a:gd name="connsiteX10" fmla="*/ 1541268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2 w 2821327"/>
              <a:gd name="connsiteY13" fmla="*/ 2090630 h 2793903"/>
              <a:gd name="connsiteX14" fmla="*/ 13355 w 2821327"/>
              <a:gd name="connsiteY14" fmla="*/ 1632256 h 2793903"/>
              <a:gd name="connsiteX15" fmla="*/ 33727 w 2821327"/>
              <a:gd name="connsiteY15" fmla="*/ 1092393 h 2793903"/>
              <a:gd name="connsiteX16" fmla="*/ 125401 w 2821327"/>
              <a:gd name="connsiteY16" fmla="*/ 664577 h 2793903"/>
              <a:gd name="connsiteX17" fmla="*/ 359682 w 2821327"/>
              <a:gd name="connsiteY17" fmla="*/ 440483 h 2793903"/>
              <a:gd name="connsiteX18" fmla="*/ 502287 w 2821327"/>
              <a:gd name="connsiteY18" fmla="*/ 287691 h 2793903"/>
              <a:gd name="connsiteX19" fmla="*/ 991219 w 2821327"/>
              <a:gd name="connsiteY19" fmla="*/ 43225 h 2793903"/>
              <a:gd name="connsiteX20" fmla="*/ 1472034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4" y="14"/>
                </a:moveTo>
                <a:cubicBezTo>
                  <a:pt x="1523548" y="147"/>
                  <a:pt x="1571402" y="1208"/>
                  <a:pt x="1612571" y="2481"/>
                </a:cubicBezTo>
                <a:cubicBezTo>
                  <a:pt x="1777246" y="7574"/>
                  <a:pt x="1855339" y="22853"/>
                  <a:pt x="1979270" y="73784"/>
                </a:cubicBezTo>
                <a:cubicBezTo>
                  <a:pt x="2103201" y="124714"/>
                  <a:pt x="2255992" y="218087"/>
                  <a:pt x="2356155" y="308064"/>
                </a:cubicBezTo>
                <a:cubicBezTo>
                  <a:pt x="2456318" y="398040"/>
                  <a:pt x="2505552" y="488018"/>
                  <a:pt x="2580249" y="613646"/>
                </a:cubicBezTo>
                <a:cubicBezTo>
                  <a:pt x="2654947" y="739275"/>
                  <a:pt x="2766994" y="888671"/>
                  <a:pt x="2804344" y="1061834"/>
                </a:cubicBezTo>
                <a:cubicBezTo>
                  <a:pt x="2841693" y="1234998"/>
                  <a:pt x="2806041" y="1493045"/>
                  <a:pt x="2804344" y="1652628"/>
                </a:cubicBezTo>
                <a:cubicBezTo>
                  <a:pt x="2802645" y="1812210"/>
                  <a:pt x="2834902" y="1910675"/>
                  <a:pt x="2794157" y="2019327"/>
                </a:cubicBezTo>
                <a:cubicBezTo>
                  <a:pt x="2753413" y="2127979"/>
                  <a:pt x="2651552" y="2207770"/>
                  <a:pt x="2559877" y="2304537"/>
                </a:cubicBezTo>
                <a:cubicBezTo>
                  <a:pt x="2468203" y="2401305"/>
                  <a:pt x="2413877" y="2520143"/>
                  <a:pt x="2244108" y="2599934"/>
                </a:cubicBezTo>
                <a:cubicBezTo>
                  <a:pt x="2074340" y="2679725"/>
                  <a:pt x="1780641" y="2761214"/>
                  <a:pt x="1541268" y="2783284"/>
                </a:cubicBezTo>
                <a:cubicBezTo>
                  <a:pt x="1301895" y="2805354"/>
                  <a:pt x="989521" y="2795168"/>
                  <a:pt x="807870" y="2732353"/>
                </a:cubicBezTo>
                <a:cubicBezTo>
                  <a:pt x="626218" y="2669539"/>
                  <a:pt x="548124" y="2513352"/>
                  <a:pt x="451357" y="2406398"/>
                </a:cubicBezTo>
                <a:cubicBezTo>
                  <a:pt x="354589" y="2299444"/>
                  <a:pt x="300263" y="2219654"/>
                  <a:pt x="227262" y="2090630"/>
                </a:cubicBezTo>
                <a:cubicBezTo>
                  <a:pt x="154262" y="1961606"/>
                  <a:pt x="45611" y="1798628"/>
                  <a:pt x="13355" y="1632256"/>
                </a:cubicBezTo>
                <a:cubicBezTo>
                  <a:pt x="-18902" y="1465883"/>
                  <a:pt x="15053" y="1253672"/>
                  <a:pt x="33727" y="1092393"/>
                </a:cubicBezTo>
                <a:cubicBezTo>
                  <a:pt x="52401" y="931113"/>
                  <a:pt x="71076" y="773229"/>
                  <a:pt x="125401" y="664577"/>
                </a:cubicBezTo>
                <a:cubicBezTo>
                  <a:pt x="179727" y="555925"/>
                  <a:pt x="301960" y="499901"/>
                  <a:pt x="359682" y="440483"/>
                </a:cubicBezTo>
                <a:cubicBezTo>
                  <a:pt x="417403" y="381064"/>
                  <a:pt x="397031" y="353901"/>
                  <a:pt x="502287" y="287691"/>
                </a:cubicBezTo>
                <a:cubicBezTo>
                  <a:pt x="607543" y="221482"/>
                  <a:pt x="806172" y="90761"/>
                  <a:pt x="991219" y="43225"/>
                </a:cubicBezTo>
                <a:cubicBezTo>
                  <a:pt x="1130005" y="7574"/>
                  <a:pt x="1317492" y="-384"/>
                  <a:pt x="1472034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6488227" y="494779"/>
            <a:ext cx="3638570" cy="2779140"/>
          </a:xfrm>
          <a:custGeom>
            <a:avLst/>
            <a:gdLst>
              <a:gd name="connsiteX0" fmla="*/ 2862396 w 3638570"/>
              <a:gd name="connsiteY0" fmla="*/ 1 h 2779140"/>
              <a:gd name="connsiteX1" fmla="*/ 2927396 w 3638570"/>
              <a:gd name="connsiteY1" fmla="*/ 4127 h 2779140"/>
              <a:gd name="connsiteX2" fmla="*/ 3175456 w 3638570"/>
              <a:gd name="connsiteY2" fmla="*/ 102022 h 2779140"/>
              <a:gd name="connsiteX3" fmla="*/ 3352617 w 3638570"/>
              <a:gd name="connsiteY3" fmla="*/ 494946 h 2779140"/>
              <a:gd name="connsiteX4" fmla="*/ 3377611 w 3638570"/>
              <a:gd name="connsiteY4" fmla="*/ 818479 h 2779140"/>
              <a:gd name="connsiteX5" fmla="*/ 3587677 w 3638570"/>
              <a:gd name="connsiteY5" fmla="*/ 1386283 h 2779140"/>
              <a:gd name="connsiteX6" fmla="*/ 3615057 w 3638570"/>
              <a:gd name="connsiteY6" fmla="*/ 1787034 h 2779140"/>
              <a:gd name="connsiteX7" fmla="*/ 3293322 w 3638570"/>
              <a:gd name="connsiteY7" fmla="*/ 1975288 h 2779140"/>
              <a:gd name="connsiteX8" fmla="*/ 2768309 w 3638570"/>
              <a:gd name="connsiteY8" fmla="*/ 2139362 h 2779140"/>
              <a:gd name="connsiteX9" fmla="*/ 2240132 w 3638570"/>
              <a:gd name="connsiteY9" fmla="*/ 2362896 h 2779140"/>
              <a:gd name="connsiteX10" fmla="*/ 1688567 w 3638570"/>
              <a:gd name="connsiteY10" fmla="*/ 2476795 h 2779140"/>
              <a:gd name="connsiteX11" fmla="*/ 963854 w 3638570"/>
              <a:gd name="connsiteY11" fmla="*/ 2732513 h 2779140"/>
              <a:gd name="connsiteX12" fmla="*/ 624669 w 3638570"/>
              <a:gd name="connsiteY12" fmla="*/ 2760549 h 2779140"/>
              <a:gd name="connsiteX13" fmla="*/ 464959 w 3638570"/>
              <a:gd name="connsiteY13" fmla="*/ 2527844 h 2779140"/>
              <a:gd name="connsiteX14" fmla="*/ 322675 w 3638570"/>
              <a:gd name="connsiteY14" fmla="*/ 2211729 h 2779140"/>
              <a:gd name="connsiteX15" fmla="*/ 241799 w 3638570"/>
              <a:gd name="connsiteY15" fmla="*/ 1778969 h 2779140"/>
              <a:gd name="connsiteX16" fmla="*/ 86836 w 3638570"/>
              <a:gd name="connsiteY16" fmla="*/ 1457072 h 2779140"/>
              <a:gd name="connsiteX17" fmla="*/ 7542 w 3638570"/>
              <a:gd name="connsiteY17" fmla="*/ 994581 h 2779140"/>
              <a:gd name="connsiteX18" fmla="*/ 271424 w 3638570"/>
              <a:gd name="connsiteY18" fmla="*/ 795170 h 2779140"/>
              <a:gd name="connsiteX19" fmla="*/ 838834 w 3638570"/>
              <a:gd name="connsiteY19" fmla="*/ 627593 h 2779140"/>
              <a:gd name="connsiteX20" fmla="*/ 1290538 w 3638570"/>
              <a:gd name="connsiteY20" fmla="*/ 437702 h 2779140"/>
              <a:gd name="connsiteX21" fmla="*/ 1716102 w 3638570"/>
              <a:gd name="connsiteY21" fmla="*/ 372926 h 2779140"/>
              <a:gd name="connsiteX22" fmla="*/ 2210204 w 3638570"/>
              <a:gd name="connsiteY22" fmla="*/ 179531 h 2779140"/>
              <a:gd name="connsiteX23" fmla="*/ 2643289 w 3638570"/>
              <a:gd name="connsiteY23" fmla="*/ 34441 h 2779140"/>
              <a:gd name="connsiteX24" fmla="*/ 2862396 w 3638570"/>
              <a:gd name="connsiteY24" fmla="*/ 1 h 277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38570" h="2779140">
                <a:moveTo>
                  <a:pt x="2862396" y="1"/>
                </a:moveTo>
                <a:cubicBezTo>
                  <a:pt x="2883850" y="-30"/>
                  <a:pt x="2905222" y="1311"/>
                  <a:pt x="2927396" y="4127"/>
                </a:cubicBezTo>
                <a:cubicBezTo>
                  <a:pt x="3016090" y="15390"/>
                  <a:pt x="3104586" y="20219"/>
                  <a:pt x="3175456" y="102022"/>
                </a:cubicBezTo>
                <a:cubicBezTo>
                  <a:pt x="3246327" y="183825"/>
                  <a:pt x="3318924" y="375537"/>
                  <a:pt x="3352617" y="494946"/>
                </a:cubicBezTo>
                <a:cubicBezTo>
                  <a:pt x="3386309" y="614355"/>
                  <a:pt x="3338435" y="669923"/>
                  <a:pt x="3377611" y="818479"/>
                </a:cubicBezTo>
                <a:cubicBezTo>
                  <a:pt x="3416788" y="967035"/>
                  <a:pt x="3548103" y="1224857"/>
                  <a:pt x="3587677" y="1386283"/>
                </a:cubicBezTo>
                <a:cubicBezTo>
                  <a:pt x="3627251" y="1547708"/>
                  <a:pt x="3664116" y="1688866"/>
                  <a:pt x="3615057" y="1787034"/>
                </a:cubicBezTo>
                <a:cubicBezTo>
                  <a:pt x="3565998" y="1885201"/>
                  <a:pt x="3434446" y="1916567"/>
                  <a:pt x="3293322" y="1975288"/>
                </a:cubicBezTo>
                <a:cubicBezTo>
                  <a:pt x="3152198" y="2034009"/>
                  <a:pt x="2943841" y="2074760"/>
                  <a:pt x="2768309" y="2139362"/>
                </a:cubicBezTo>
                <a:cubicBezTo>
                  <a:pt x="2592778" y="2203963"/>
                  <a:pt x="2420090" y="2306657"/>
                  <a:pt x="2240132" y="2362896"/>
                </a:cubicBezTo>
                <a:cubicBezTo>
                  <a:pt x="2060175" y="2419135"/>
                  <a:pt x="1901279" y="2415192"/>
                  <a:pt x="1688567" y="2476795"/>
                </a:cubicBezTo>
                <a:cubicBezTo>
                  <a:pt x="1475854" y="2538397"/>
                  <a:pt x="1141171" y="2685220"/>
                  <a:pt x="963854" y="2732513"/>
                </a:cubicBezTo>
                <a:cubicBezTo>
                  <a:pt x="786538" y="2779806"/>
                  <a:pt x="707819" y="2794661"/>
                  <a:pt x="624669" y="2760549"/>
                </a:cubicBezTo>
                <a:cubicBezTo>
                  <a:pt x="541519" y="2726438"/>
                  <a:pt x="515291" y="2619314"/>
                  <a:pt x="464959" y="2527844"/>
                </a:cubicBezTo>
                <a:cubicBezTo>
                  <a:pt x="414626" y="2436373"/>
                  <a:pt x="359869" y="2336541"/>
                  <a:pt x="322675" y="2211729"/>
                </a:cubicBezTo>
                <a:cubicBezTo>
                  <a:pt x="285482" y="2086916"/>
                  <a:pt x="281107" y="1904746"/>
                  <a:pt x="241799" y="1778969"/>
                </a:cubicBezTo>
                <a:cubicBezTo>
                  <a:pt x="202493" y="1653193"/>
                  <a:pt x="126142" y="1582848"/>
                  <a:pt x="86836" y="1457072"/>
                </a:cubicBezTo>
                <a:cubicBezTo>
                  <a:pt x="47529" y="1331295"/>
                  <a:pt x="-23223" y="1104898"/>
                  <a:pt x="7542" y="994581"/>
                </a:cubicBezTo>
                <a:cubicBezTo>
                  <a:pt x="38306" y="884265"/>
                  <a:pt x="132875" y="856335"/>
                  <a:pt x="271424" y="795170"/>
                </a:cubicBezTo>
                <a:cubicBezTo>
                  <a:pt x="409972" y="734006"/>
                  <a:pt x="668982" y="687171"/>
                  <a:pt x="838834" y="627593"/>
                </a:cubicBezTo>
                <a:cubicBezTo>
                  <a:pt x="1008686" y="568014"/>
                  <a:pt x="1144327" y="480147"/>
                  <a:pt x="1290538" y="437702"/>
                </a:cubicBezTo>
                <a:cubicBezTo>
                  <a:pt x="1436750" y="395257"/>
                  <a:pt x="1562825" y="415954"/>
                  <a:pt x="1716102" y="372926"/>
                </a:cubicBezTo>
                <a:cubicBezTo>
                  <a:pt x="1869380" y="329898"/>
                  <a:pt x="2055673" y="235945"/>
                  <a:pt x="2210204" y="179531"/>
                </a:cubicBezTo>
                <a:cubicBezTo>
                  <a:pt x="2364735" y="123117"/>
                  <a:pt x="2523758" y="63675"/>
                  <a:pt x="2643289" y="34441"/>
                </a:cubicBezTo>
                <a:cubicBezTo>
                  <a:pt x="2732938" y="12516"/>
                  <a:pt x="2798033" y="91"/>
                  <a:pt x="2862396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0016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9312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1 w 2436685"/>
              <a:gd name="connsiteY8" fmla="*/ 1990353 h 2413001"/>
              <a:gd name="connsiteX9" fmla="*/ 1938162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8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9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7798658" y="36258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8" y="248471"/>
                </a:cubicBezTo>
                <a:cubicBezTo>
                  <a:pt x="524714" y="191288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1931257" y="3625850"/>
            <a:ext cx="2436686" cy="2413001"/>
          </a:xfrm>
          <a:custGeom>
            <a:avLst/>
            <a:gdLst>
              <a:gd name="connsiteX0" fmla="*/ 1271347 w 2436686"/>
              <a:gd name="connsiteY0" fmla="*/ 13 h 2413001"/>
              <a:gd name="connsiteX1" fmla="*/ 1392724 w 2436686"/>
              <a:gd name="connsiteY1" fmla="*/ 2144 h 2413001"/>
              <a:gd name="connsiteX2" fmla="*/ 1709430 w 2436686"/>
              <a:gd name="connsiteY2" fmla="*/ 63725 h 2413001"/>
              <a:gd name="connsiteX3" fmla="*/ 2034933 w 2436686"/>
              <a:gd name="connsiteY3" fmla="*/ 266065 h 2413001"/>
              <a:gd name="connsiteX4" fmla="*/ 2228475 w 2436686"/>
              <a:gd name="connsiteY4" fmla="*/ 529987 h 2413001"/>
              <a:gd name="connsiteX5" fmla="*/ 2422018 w 2436686"/>
              <a:gd name="connsiteY5" fmla="*/ 917072 h 2413001"/>
              <a:gd name="connsiteX6" fmla="*/ 2422018 w 2436686"/>
              <a:gd name="connsiteY6" fmla="*/ 1427320 h 2413001"/>
              <a:gd name="connsiteX7" fmla="*/ 2413220 w 2436686"/>
              <a:gd name="connsiteY7" fmla="*/ 1744026 h 2413001"/>
              <a:gd name="connsiteX8" fmla="*/ 2210881 w 2436686"/>
              <a:gd name="connsiteY8" fmla="*/ 1990353 h 2413001"/>
              <a:gd name="connsiteX9" fmla="*/ 1938162 w 2436686"/>
              <a:gd name="connsiteY9" fmla="*/ 2245477 h 2413001"/>
              <a:gd name="connsiteX10" fmla="*/ 1331142 w 2436686"/>
              <a:gd name="connsiteY10" fmla="*/ 2403830 h 2413001"/>
              <a:gd name="connsiteX11" fmla="*/ 697730 w 2436686"/>
              <a:gd name="connsiteY11" fmla="*/ 2359843 h 2413001"/>
              <a:gd name="connsiteX12" fmla="*/ 389822 w 2436686"/>
              <a:gd name="connsiteY12" fmla="*/ 2078327 h 2413001"/>
              <a:gd name="connsiteX13" fmla="*/ 196279 w 2436686"/>
              <a:gd name="connsiteY13" fmla="*/ 1805608 h 2413001"/>
              <a:gd name="connsiteX14" fmla="*/ 11534 w 2436686"/>
              <a:gd name="connsiteY14" fmla="*/ 1409726 h 2413001"/>
              <a:gd name="connsiteX15" fmla="*/ 29129 w 2436686"/>
              <a:gd name="connsiteY15" fmla="*/ 943464 h 2413001"/>
              <a:gd name="connsiteX16" fmla="*/ 108305 w 2436686"/>
              <a:gd name="connsiteY16" fmla="*/ 573974 h 2413001"/>
              <a:gd name="connsiteX17" fmla="*/ 310645 w 2436686"/>
              <a:gd name="connsiteY17" fmla="*/ 380431 h 2413001"/>
              <a:gd name="connsiteX18" fmla="*/ 433809 w 2436686"/>
              <a:gd name="connsiteY18" fmla="*/ 248471 h 2413001"/>
              <a:gd name="connsiteX19" fmla="*/ 856083 w 2436686"/>
              <a:gd name="connsiteY19" fmla="*/ 37333 h 2413001"/>
              <a:gd name="connsiteX20" fmla="*/ 1271347 w 2436686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6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5" y="1289494"/>
                  <a:pt x="2422018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77986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0 w 2436685"/>
              <a:gd name="connsiteY8" fmla="*/ 1990353 h 2413001"/>
              <a:gd name="connsiteX9" fmla="*/ 1938161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1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8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49569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54833" y="3789362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288874" y="1668401"/>
            <a:ext cx="3404750" cy="2120962"/>
          </a:xfrm>
          <a:custGeom>
            <a:avLst/>
            <a:gdLst>
              <a:gd name="connsiteX0" fmla="*/ 1453064 w 3404750"/>
              <a:gd name="connsiteY0" fmla="*/ 159 h 2120962"/>
              <a:gd name="connsiteX1" fmla="*/ 1878577 w 3404750"/>
              <a:gd name="connsiteY1" fmla="*/ 65272 h 2120962"/>
              <a:gd name="connsiteX2" fmla="*/ 2407873 w 3404750"/>
              <a:gd name="connsiteY2" fmla="*/ 28065 h 2120962"/>
              <a:gd name="connsiteX3" fmla="*/ 2864520 w 3404750"/>
              <a:gd name="connsiteY3" fmla="*/ 18763 h 2120962"/>
              <a:gd name="connsiteX4" fmla="*/ 3144736 w 3404750"/>
              <a:gd name="connsiteY4" fmla="*/ 74574 h 2120962"/>
              <a:gd name="connsiteX5" fmla="*/ 3352303 w 3404750"/>
              <a:gd name="connsiteY5" fmla="*/ 242005 h 2120962"/>
              <a:gd name="connsiteX6" fmla="*/ 3404194 w 3404750"/>
              <a:gd name="connsiteY6" fmla="*/ 669887 h 2120962"/>
              <a:gd name="connsiteX7" fmla="*/ 3331546 w 3404750"/>
              <a:gd name="connsiteY7" fmla="*/ 986147 h 2120962"/>
              <a:gd name="connsiteX8" fmla="*/ 3362681 w 3404750"/>
              <a:gd name="connsiteY8" fmla="*/ 1590761 h 2120962"/>
              <a:gd name="connsiteX9" fmla="*/ 3269276 w 3404750"/>
              <a:gd name="connsiteY9" fmla="*/ 1981436 h 2120962"/>
              <a:gd name="connsiteX10" fmla="*/ 2906034 w 3404750"/>
              <a:gd name="connsiteY10" fmla="*/ 2065152 h 2120962"/>
              <a:gd name="connsiteX11" fmla="*/ 2355981 w 3404750"/>
              <a:gd name="connsiteY11" fmla="*/ 2065152 h 2120962"/>
              <a:gd name="connsiteX12" fmla="*/ 1785171 w 3404750"/>
              <a:gd name="connsiteY12" fmla="*/ 2120962 h 2120962"/>
              <a:gd name="connsiteX13" fmla="*/ 1224740 w 3404750"/>
              <a:gd name="connsiteY13" fmla="*/ 2065152 h 2120962"/>
              <a:gd name="connsiteX14" fmla="*/ 456742 w 3404750"/>
              <a:gd name="connsiteY14" fmla="*/ 2093057 h 2120962"/>
              <a:gd name="connsiteX15" fmla="*/ 124635 w 3404750"/>
              <a:gd name="connsiteY15" fmla="*/ 2018643 h 2120962"/>
              <a:gd name="connsiteX16" fmla="*/ 41608 w 3404750"/>
              <a:gd name="connsiteY16" fmla="*/ 1748892 h 2120962"/>
              <a:gd name="connsiteX17" fmla="*/ 94 w 3404750"/>
              <a:gd name="connsiteY17" fmla="*/ 1404726 h 2120962"/>
              <a:gd name="connsiteX18" fmla="*/ 51986 w 3404750"/>
              <a:gd name="connsiteY18" fmla="*/ 967543 h 2120962"/>
              <a:gd name="connsiteX19" fmla="*/ 94 w 3404750"/>
              <a:gd name="connsiteY19" fmla="*/ 614076 h 2120962"/>
              <a:gd name="connsiteX20" fmla="*/ 62365 w 3404750"/>
              <a:gd name="connsiteY20" fmla="*/ 148988 h 2120962"/>
              <a:gd name="connsiteX21" fmla="*/ 373715 w 3404750"/>
              <a:gd name="connsiteY21" fmla="*/ 37366 h 2120962"/>
              <a:gd name="connsiteX22" fmla="*/ 965281 w 3404750"/>
              <a:gd name="connsiteY22" fmla="*/ 46668 h 2120962"/>
              <a:gd name="connsiteX23" fmla="*/ 1453064 w 3404750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0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4"/>
                </a:cubicBezTo>
                <a:cubicBezTo>
                  <a:pt x="3226032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4" y="669887"/>
                </a:cubicBezTo>
                <a:cubicBezTo>
                  <a:pt x="3400735" y="793910"/>
                  <a:pt x="3338465" y="832667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0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4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5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5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540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377989"/>
      </p:ext>
    </p:extLst>
  </p:cSld>
  <p:clrMapOvr>
    <a:masterClrMapping/>
  </p:clrMapOvr>
  <p:transition spd="slow" advTm="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411326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308381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512494" y="6545425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19815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381990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541345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xmlns="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xmlns="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xmlns="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xmlns="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xmlns="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xmlns="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xmlns="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AAB4C5D-6D66-431E-AAC1-37EC5FA7310F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05F9A45-4CE2-4785-A30F-8A7B1C9D687F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47141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1503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xmlns="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xmlns="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xmlns="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xmlns="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xmlns="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xmlns="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75922A6-7FA6-4950-8343-A55E10EB4B7A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20FA002-F077-4B33-899D-E5397FB07808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91953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1" y="2150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1" y="1112717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1" y="1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638801" y="221813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4299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t="87421"/>
          <a:stretch/>
        </p:blipFill>
        <p:spPr>
          <a:xfrm flipV="1">
            <a:off x="1828801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148174" y="2364225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750206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653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8844446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771111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8023817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31/10/2022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184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31/10/2022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848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31/10/2022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31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65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0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6673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259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091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flipH="1">
            <a:off x="-2" y="184332"/>
            <a:ext cx="12191924" cy="7067792"/>
            <a:chOff x="-2" y="138249"/>
            <a:chExt cx="9143943" cy="5300844"/>
          </a:xfrm>
        </p:grpSpPr>
        <p:sp>
          <p:nvSpPr>
            <p:cNvPr id="10" name="Google Shape;10;p2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86306" y="32026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618252" y="138249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149159" y="4415973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" name="Google Shape;83;p2"/>
          <p:cNvGrpSpPr/>
          <p:nvPr/>
        </p:nvGrpSpPr>
        <p:grpSpPr>
          <a:xfrm rot="5958641">
            <a:off x="10645802" y="5776643"/>
            <a:ext cx="839353" cy="882616"/>
            <a:chOff x="782176" y="-1158311"/>
            <a:chExt cx="629467" cy="661912"/>
          </a:xfrm>
        </p:grpSpPr>
        <p:sp>
          <p:nvSpPr>
            <p:cNvPr id="84" name="Google Shape;84;p2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-295668">
            <a:off x="11351855" y="4291510"/>
            <a:ext cx="680868" cy="984369"/>
            <a:chOff x="8499282" y="3580082"/>
            <a:chExt cx="510652" cy="738280"/>
          </a:xfrm>
        </p:grpSpPr>
        <p:sp>
          <p:nvSpPr>
            <p:cNvPr id="93" name="Google Shape;93;p2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" name="Google Shape;101;p2"/>
          <p:cNvGrpSpPr/>
          <p:nvPr/>
        </p:nvGrpSpPr>
        <p:grpSpPr>
          <a:xfrm rot="6581981">
            <a:off x="92900" y="4064961"/>
            <a:ext cx="850896" cy="796483"/>
            <a:chOff x="1337242" y="-1974437"/>
            <a:chExt cx="638153" cy="597345"/>
          </a:xfrm>
        </p:grpSpPr>
        <p:sp>
          <p:nvSpPr>
            <p:cNvPr id="102" name="Google Shape;102;p2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2"/>
          <p:cNvGrpSpPr/>
          <p:nvPr/>
        </p:nvGrpSpPr>
        <p:grpSpPr>
          <a:xfrm>
            <a:off x="11327397" y="1920948"/>
            <a:ext cx="729808" cy="941461"/>
            <a:chOff x="8495548" y="1440711"/>
            <a:chExt cx="547356" cy="706096"/>
          </a:xfrm>
        </p:grpSpPr>
        <p:sp>
          <p:nvSpPr>
            <p:cNvPr id="114" name="Google Shape;114;p2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290817" y="477132"/>
            <a:ext cx="918384" cy="1173600"/>
            <a:chOff x="586338" y="-2278763"/>
            <a:chExt cx="688788" cy="880200"/>
          </a:xfrm>
        </p:grpSpPr>
        <p:sp>
          <p:nvSpPr>
            <p:cNvPr id="126" name="Google Shape;126;p2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10738908" y="293895"/>
            <a:ext cx="1179283" cy="878615"/>
            <a:chOff x="8054181" y="220421"/>
            <a:chExt cx="884462" cy="658961"/>
          </a:xfrm>
        </p:grpSpPr>
        <p:sp>
          <p:nvSpPr>
            <p:cNvPr id="129" name="Google Shape;129;p2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2"/>
          <p:cNvSpPr/>
          <p:nvPr/>
        </p:nvSpPr>
        <p:spPr>
          <a:xfrm>
            <a:off x="1424737" y="189014"/>
            <a:ext cx="356384" cy="36883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rot="-1051434">
            <a:off x="9829345" y="62271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>
            <a:off x="106781" y="2387927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" name="Google Shape;134;p2"/>
          <p:cNvGrpSpPr/>
          <p:nvPr/>
        </p:nvGrpSpPr>
        <p:grpSpPr>
          <a:xfrm>
            <a:off x="436475" y="5570022"/>
            <a:ext cx="762867" cy="1103553"/>
            <a:chOff x="497350" y="-655197"/>
            <a:chExt cx="771716" cy="1116355"/>
          </a:xfrm>
        </p:grpSpPr>
        <p:sp>
          <p:nvSpPr>
            <p:cNvPr id="135" name="Google Shape;135;p2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3" name="Google Shape;143;p2"/>
          <p:cNvSpPr txBox="1">
            <a:spLocks noGrp="1"/>
          </p:cNvSpPr>
          <p:nvPr>
            <p:ph type="ctrTitle"/>
          </p:nvPr>
        </p:nvSpPr>
        <p:spPr>
          <a:xfrm>
            <a:off x="950967" y="1885633"/>
            <a:ext cx="5996000" cy="26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"/>
          <p:cNvSpPr txBox="1">
            <a:spLocks noGrp="1"/>
          </p:cNvSpPr>
          <p:nvPr>
            <p:ph type="subTitle" idx="1"/>
          </p:nvPr>
        </p:nvSpPr>
        <p:spPr>
          <a:xfrm>
            <a:off x="950967" y="4499967"/>
            <a:ext cx="5792800" cy="47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6414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8156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1" name="Google Shape;2081;p33"/>
          <p:cNvGrpSpPr/>
          <p:nvPr/>
        </p:nvGrpSpPr>
        <p:grpSpPr>
          <a:xfrm>
            <a:off x="350523" y="459335"/>
            <a:ext cx="388071" cy="1333767"/>
            <a:chOff x="3815292" y="-2054574"/>
            <a:chExt cx="291053" cy="1000325"/>
          </a:xfrm>
        </p:grpSpPr>
        <p:sp>
          <p:nvSpPr>
            <p:cNvPr id="2082" name="Google Shape;2082;p33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dk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3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5" name="Google Shape;2085;p33"/>
          <p:cNvSpPr/>
          <p:nvPr/>
        </p:nvSpPr>
        <p:spPr>
          <a:xfrm>
            <a:off x="468444" y="4465885"/>
            <a:ext cx="372117" cy="348736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6" name="Google Shape;2086;p33"/>
          <p:cNvGrpSpPr/>
          <p:nvPr/>
        </p:nvGrpSpPr>
        <p:grpSpPr>
          <a:xfrm rot="1542551" flipH="1">
            <a:off x="8243" y="2335470"/>
            <a:ext cx="1072647" cy="1461799"/>
            <a:chOff x="2203847" y="-2373322"/>
            <a:chExt cx="804491" cy="1096358"/>
          </a:xfrm>
        </p:grpSpPr>
        <p:sp>
          <p:nvSpPr>
            <p:cNvPr id="2087" name="Google Shape;2087;p33"/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3"/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3"/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3"/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3"/>
          <p:cNvGrpSpPr/>
          <p:nvPr/>
        </p:nvGrpSpPr>
        <p:grpSpPr>
          <a:xfrm>
            <a:off x="187997" y="5457215"/>
            <a:ext cx="729808" cy="941461"/>
            <a:chOff x="8495548" y="1440711"/>
            <a:chExt cx="547356" cy="706096"/>
          </a:xfrm>
        </p:grpSpPr>
        <p:sp>
          <p:nvSpPr>
            <p:cNvPr id="2096" name="Google Shape;2096;p3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255418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8" name="Google Shape;2108;p34"/>
          <p:cNvGrpSpPr/>
          <p:nvPr/>
        </p:nvGrpSpPr>
        <p:grpSpPr>
          <a:xfrm>
            <a:off x="-2" y="271296"/>
            <a:ext cx="12191924" cy="6259721"/>
            <a:chOff x="-2" y="203471"/>
            <a:chExt cx="9143943" cy="4694791"/>
          </a:xfrm>
        </p:grpSpPr>
        <p:sp>
          <p:nvSpPr>
            <p:cNvPr id="2109" name="Google Shape;2109;p34"/>
            <p:cNvSpPr/>
            <p:nvPr/>
          </p:nvSpPr>
          <p:spPr>
            <a:xfrm flipH="1">
              <a:off x="8899228" y="4782361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4"/>
            <p:cNvSpPr/>
            <p:nvPr/>
          </p:nvSpPr>
          <p:spPr>
            <a:xfrm flipH="1">
              <a:off x="8423989" y="4817435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4"/>
            <p:cNvSpPr/>
            <p:nvPr/>
          </p:nvSpPr>
          <p:spPr>
            <a:xfrm flipH="1">
              <a:off x="9061520" y="4815229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4"/>
            <p:cNvSpPr/>
            <p:nvPr/>
          </p:nvSpPr>
          <p:spPr>
            <a:xfrm flipH="1">
              <a:off x="8586281" y="4851454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4"/>
            <p:cNvSpPr/>
            <p:nvPr/>
          </p:nvSpPr>
          <p:spPr>
            <a:xfrm flipH="1">
              <a:off x="1119541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4"/>
            <p:cNvSpPr/>
            <p:nvPr/>
          </p:nvSpPr>
          <p:spPr>
            <a:xfrm flipH="1">
              <a:off x="1677387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4"/>
            <p:cNvSpPr/>
            <p:nvPr/>
          </p:nvSpPr>
          <p:spPr>
            <a:xfrm flipH="1">
              <a:off x="350832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4"/>
            <p:cNvSpPr/>
            <p:nvPr/>
          </p:nvSpPr>
          <p:spPr>
            <a:xfrm flipH="1">
              <a:off x="402340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4"/>
            <p:cNvSpPr/>
            <p:nvPr/>
          </p:nvSpPr>
          <p:spPr>
            <a:xfrm flipH="1">
              <a:off x="52965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4"/>
            <p:cNvSpPr/>
            <p:nvPr/>
          </p:nvSpPr>
          <p:spPr>
            <a:xfrm flipH="1">
              <a:off x="650158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34"/>
            <p:cNvSpPr/>
            <p:nvPr/>
          </p:nvSpPr>
          <p:spPr>
            <a:xfrm flipH="1">
              <a:off x="857148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4"/>
            <p:cNvSpPr/>
            <p:nvPr/>
          </p:nvSpPr>
          <p:spPr>
            <a:xfrm flipH="1">
              <a:off x="521885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4"/>
            <p:cNvSpPr/>
            <p:nvPr/>
          </p:nvSpPr>
          <p:spPr>
            <a:xfrm flipH="1">
              <a:off x="6483061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34"/>
            <p:cNvSpPr/>
            <p:nvPr/>
          </p:nvSpPr>
          <p:spPr>
            <a:xfrm flipH="1">
              <a:off x="6362557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4"/>
            <p:cNvSpPr/>
            <p:nvPr/>
          </p:nvSpPr>
          <p:spPr>
            <a:xfrm flipH="1">
              <a:off x="6340208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4"/>
            <p:cNvSpPr/>
            <p:nvPr/>
          </p:nvSpPr>
          <p:spPr>
            <a:xfrm flipH="1">
              <a:off x="7070045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34"/>
            <p:cNvSpPr/>
            <p:nvPr/>
          </p:nvSpPr>
          <p:spPr>
            <a:xfrm flipH="1">
              <a:off x="7648267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34"/>
            <p:cNvSpPr/>
            <p:nvPr/>
          </p:nvSpPr>
          <p:spPr>
            <a:xfrm flipH="1">
              <a:off x="7070026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4"/>
            <p:cNvSpPr/>
            <p:nvPr/>
          </p:nvSpPr>
          <p:spPr>
            <a:xfrm flipH="1">
              <a:off x="8585125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4"/>
            <p:cNvSpPr/>
            <p:nvPr/>
          </p:nvSpPr>
          <p:spPr>
            <a:xfrm flipH="1">
              <a:off x="2498585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4"/>
            <p:cNvSpPr/>
            <p:nvPr/>
          </p:nvSpPr>
          <p:spPr>
            <a:xfrm flipH="1">
              <a:off x="8362596" y="369530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4"/>
            <p:cNvSpPr/>
            <p:nvPr/>
          </p:nvSpPr>
          <p:spPr>
            <a:xfrm flipH="1">
              <a:off x="8973847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4"/>
            <p:cNvSpPr/>
            <p:nvPr/>
          </p:nvSpPr>
          <p:spPr>
            <a:xfrm flipH="1">
              <a:off x="8865013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4"/>
            <p:cNvSpPr/>
            <p:nvPr/>
          </p:nvSpPr>
          <p:spPr>
            <a:xfrm flipH="1">
              <a:off x="1000993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3" name="Google Shape;2133;p34"/>
            <p:cNvSpPr/>
            <p:nvPr/>
          </p:nvSpPr>
          <p:spPr>
            <a:xfrm flipH="1">
              <a:off x="1608917" y="4244478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34"/>
            <p:cNvSpPr/>
            <p:nvPr/>
          </p:nvSpPr>
          <p:spPr>
            <a:xfrm flipH="1">
              <a:off x="8578792" y="4284711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34"/>
            <p:cNvSpPr/>
            <p:nvPr/>
          </p:nvSpPr>
          <p:spPr>
            <a:xfrm flipH="1">
              <a:off x="6398526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34"/>
            <p:cNvSpPr/>
            <p:nvPr/>
          </p:nvSpPr>
          <p:spPr>
            <a:xfrm flipH="1">
              <a:off x="7361602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34"/>
            <p:cNvSpPr/>
            <p:nvPr/>
          </p:nvSpPr>
          <p:spPr>
            <a:xfrm flipH="1">
              <a:off x="981553" y="459941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34"/>
            <p:cNvSpPr/>
            <p:nvPr/>
          </p:nvSpPr>
          <p:spPr>
            <a:xfrm flipH="1">
              <a:off x="111157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4"/>
            <p:cNvSpPr/>
            <p:nvPr/>
          </p:nvSpPr>
          <p:spPr>
            <a:xfrm flipH="1">
              <a:off x="1712381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4"/>
            <p:cNvSpPr/>
            <p:nvPr/>
          </p:nvSpPr>
          <p:spPr>
            <a:xfrm flipH="1">
              <a:off x="8071621" y="4284684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4"/>
            <p:cNvSpPr/>
            <p:nvPr/>
          </p:nvSpPr>
          <p:spPr>
            <a:xfrm flipH="1">
              <a:off x="6886363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4"/>
            <p:cNvSpPr/>
            <p:nvPr/>
          </p:nvSpPr>
          <p:spPr>
            <a:xfrm flipH="1">
              <a:off x="468427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4"/>
            <p:cNvSpPr/>
            <p:nvPr/>
          </p:nvSpPr>
          <p:spPr>
            <a:xfrm flipH="1">
              <a:off x="8527799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34"/>
            <p:cNvSpPr/>
            <p:nvPr/>
          </p:nvSpPr>
          <p:spPr>
            <a:xfrm flipH="1">
              <a:off x="1555907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34"/>
            <p:cNvSpPr/>
            <p:nvPr/>
          </p:nvSpPr>
          <p:spPr>
            <a:xfrm flipH="1">
              <a:off x="7798671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34"/>
            <p:cNvSpPr/>
            <p:nvPr/>
          </p:nvSpPr>
          <p:spPr>
            <a:xfrm flipH="1">
              <a:off x="7682036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34"/>
            <p:cNvSpPr/>
            <p:nvPr/>
          </p:nvSpPr>
          <p:spPr>
            <a:xfrm flipH="1">
              <a:off x="2032106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34"/>
            <p:cNvSpPr/>
            <p:nvPr/>
          </p:nvSpPr>
          <p:spPr>
            <a:xfrm flipH="1">
              <a:off x="947535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34"/>
            <p:cNvSpPr/>
            <p:nvPr/>
          </p:nvSpPr>
          <p:spPr>
            <a:xfrm flipH="1">
              <a:off x="311953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34"/>
            <p:cNvSpPr/>
            <p:nvPr/>
          </p:nvSpPr>
          <p:spPr>
            <a:xfrm flipH="1">
              <a:off x="2690995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34"/>
            <p:cNvSpPr/>
            <p:nvPr/>
          </p:nvSpPr>
          <p:spPr>
            <a:xfrm flipH="1">
              <a:off x="8299419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34"/>
            <p:cNvSpPr/>
            <p:nvPr/>
          </p:nvSpPr>
          <p:spPr>
            <a:xfrm flipH="1">
              <a:off x="8918007" y="3941077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34"/>
            <p:cNvSpPr/>
            <p:nvPr/>
          </p:nvSpPr>
          <p:spPr>
            <a:xfrm flipH="1">
              <a:off x="821211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34"/>
            <p:cNvSpPr/>
            <p:nvPr/>
          </p:nvSpPr>
          <p:spPr>
            <a:xfrm flipH="1">
              <a:off x="7492605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34"/>
            <p:cNvSpPr/>
            <p:nvPr/>
          </p:nvSpPr>
          <p:spPr>
            <a:xfrm flipH="1">
              <a:off x="-2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34"/>
            <p:cNvSpPr/>
            <p:nvPr/>
          </p:nvSpPr>
          <p:spPr>
            <a:xfrm flipH="1">
              <a:off x="92327" y="4566270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34"/>
            <p:cNvSpPr/>
            <p:nvPr/>
          </p:nvSpPr>
          <p:spPr>
            <a:xfrm flipH="1">
              <a:off x="1897509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34"/>
            <p:cNvSpPr/>
            <p:nvPr/>
          </p:nvSpPr>
          <p:spPr>
            <a:xfrm flipH="1">
              <a:off x="700200" y="3916868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34"/>
            <p:cNvSpPr/>
            <p:nvPr/>
          </p:nvSpPr>
          <p:spPr>
            <a:xfrm flipH="1">
              <a:off x="657928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34"/>
            <p:cNvSpPr/>
            <p:nvPr/>
          </p:nvSpPr>
          <p:spPr>
            <a:xfrm flipH="1">
              <a:off x="8479201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34"/>
            <p:cNvSpPr/>
            <p:nvPr/>
          </p:nvSpPr>
          <p:spPr>
            <a:xfrm flipH="1">
              <a:off x="757540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74761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Pine trees in snow">
            <a:extLst>
              <a:ext uri="{FF2B5EF4-FFF2-40B4-BE49-F238E27FC236}">
                <a16:creationId xmlns:a16="http://schemas.microsoft.com/office/drawing/2014/main" xmlns="" id="{AC2F323C-B32C-440A-AA0C-672350F79C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63" name="Google Shape;2163;p35"/>
          <p:cNvGrpSpPr/>
          <p:nvPr/>
        </p:nvGrpSpPr>
        <p:grpSpPr>
          <a:xfrm rot="437052">
            <a:off x="11294248" y="1207365"/>
            <a:ext cx="839349" cy="882612"/>
            <a:chOff x="782176" y="-1158311"/>
            <a:chExt cx="629467" cy="661912"/>
          </a:xfrm>
        </p:grpSpPr>
        <p:sp>
          <p:nvSpPr>
            <p:cNvPr id="2164" name="Google Shape;2164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72" name="Google Shape;2172;p35"/>
          <p:cNvGrpSpPr/>
          <p:nvPr/>
        </p:nvGrpSpPr>
        <p:grpSpPr>
          <a:xfrm>
            <a:off x="11241048" y="2487548"/>
            <a:ext cx="729808" cy="941461"/>
            <a:chOff x="8495548" y="1440711"/>
            <a:chExt cx="547356" cy="706096"/>
          </a:xfrm>
        </p:grpSpPr>
        <p:sp>
          <p:nvSpPr>
            <p:cNvPr id="2173" name="Google Shape;2173;p35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35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35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35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35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5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5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35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35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5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5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4" name="Google Shape;2184;p35"/>
          <p:cNvGrpSpPr/>
          <p:nvPr/>
        </p:nvGrpSpPr>
        <p:grpSpPr>
          <a:xfrm rot="5528602">
            <a:off x="43857" y="1580957"/>
            <a:ext cx="1179283" cy="878615"/>
            <a:chOff x="8054181" y="220421"/>
            <a:chExt cx="884462" cy="658961"/>
          </a:xfrm>
        </p:grpSpPr>
        <p:sp>
          <p:nvSpPr>
            <p:cNvPr id="2185" name="Google Shape;2185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87" name="Google Shape;2187;p35"/>
          <p:cNvSpPr/>
          <p:nvPr/>
        </p:nvSpPr>
        <p:spPr>
          <a:xfrm rot="-1051434">
            <a:off x="434312" y="53733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7" name="Google Shape;2197;p35"/>
          <p:cNvSpPr/>
          <p:nvPr/>
        </p:nvSpPr>
        <p:spPr>
          <a:xfrm rot="-1051434">
            <a:off x="10848145" y="277438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99" name="Google Shape;2199;p35"/>
          <p:cNvGrpSpPr/>
          <p:nvPr/>
        </p:nvGrpSpPr>
        <p:grpSpPr>
          <a:xfrm rot="1515800" flipH="1">
            <a:off x="1200792" y="278037"/>
            <a:ext cx="839331" cy="882592"/>
            <a:chOff x="782176" y="-1158311"/>
            <a:chExt cx="629467" cy="661912"/>
          </a:xfrm>
        </p:grpSpPr>
        <p:sp>
          <p:nvSpPr>
            <p:cNvPr id="2200" name="Google Shape;2200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12" name="Google Shape;2212;p35"/>
          <p:cNvSpPr/>
          <p:nvPr/>
        </p:nvSpPr>
        <p:spPr>
          <a:xfrm rot="1051434" flipH="1">
            <a:off x="589412" y="6163221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88515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611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0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2022/10/31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6229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2022/10/31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8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256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12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227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image" Target="../media/image2.emf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40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48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slideLayout" Target="../slideLayouts/slideLayout54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theme" Target="../theme/theme4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56.xml"/><Relationship Id="rId10" Type="http://schemas.openxmlformats.org/officeDocument/2006/relationships/tags" Target="../tags/tag8.xml"/><Relationship Id="rId4" Type="http://schemas.openxmlformats.org/officeDocument/2006/relationships/slideLayout" Target="../slideLayouts/slideLayout55.xml"/><Relationship Id="rId9" Type="http://schemas.openxmlformats.org/officeDocument/2006/relationships/tags" Target="../tags/tag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7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03E64-1198-4350-AE4E-0E6A375354BD}" type="datetimeFigureOut">
              <a:rPr lang="zh-CN" altLang="en-US" smtClean="0"/>
              <a:pPr/>
              <a:t>2022/10/31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27F89151-D2E2-4375-8FED-3578A6DB380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499" y="509588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70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2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0" t="16776" r="13625" b="477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A35E1BD1-FB06-40D7-ABFD-AFCE1317BFC0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625" y="200025"/>
            <a:ext cx="1361777" cy="136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3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xmlns="" id="{1F3F3EB7-365A-44AF-9B24-EAE7C79A7A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ECC8AD9-1262-468F-9EE2-7D6FD075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94A380C-9916-469F-B220-D7DDC9284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614B58-5F60-4EBE-9778-C6733892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31/10/2022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B3B6D5-83AA-4695-8DCE-EAF188D74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93853A-1F6E-4A6A-B9CA-6DACD5BB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2DB1E7C9-1831-4C6B-8B17-6472019DF20C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C8B2F053-4AB2-4FCF-82E7-5900373F42DD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1B00724D-74C4-4CEE-8D46-058C3E6B6B08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F22B459E-B45E-4A97-B286-92533319090C}"/>
              </a:ext>
            </a:extLst>
          </p:cNvPr>
          <p:cNvSpPr>
            <a:spLocks noChangeAspect="1"/>
          </p:cNvSpPr>
          <p:nvPr userDrawn="1">
            <p:custDataLst>
              <p:tags r:id="rId18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86396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F7C4092B-D42C-4B22-A82A-9118192102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B5A3518-2F37-44A5-B0F6-4142FF366761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C1E9AB08-C3D0-4B60-A3D4-35DB9C1BBA8E}"/>
              </a:ext>
            </a:extLst>
          </p:cNvPr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EB116332-6BFB-487A-A396-EED76F53C5F0}"/>
              </a:ext>
            </a:extLst>
          </p:cNvPr>
          <p:cNvSpPr>
            <a:spLocks noChangeAspect="1"/>
          </p:cNvSpPr>
          <p:nvPr userDrawn="1">
            <p:custDataLst>
              <p:tags r:id="rId9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1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C259378D-DEE4-4D6A-8D78-24042A66963F}"/>
              </a:ext>
            </a:extLst>
          </p:cNvPr>
          <p:cNvSpPr>
            <a:spLocks noChangeAspect="1"/>
          </p:cNvSpPr>
          <p:nvPr userDrawn="1">
            <p:custDataLst>
              <p:tags r:id="rId10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1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5887143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2022/10/31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276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6.xml"/><Relationship Id="rId6" Type="http://schemas.openxmlformats.org/officeDocument/2006/relationships/slide" Target="slide5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6.xml"/><Relationship Id="rId6" Type="http://schemas.openxmlformats.org/officeDocument/2006/relationships/slide" Target="slide5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6.emf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10" Type="http://schemas.openxmlformats.org/officeDocument/2006/relationships/image" Target="../media/image56.png"/><Relationship Id="rId4" Type="http://schemas.openxmlformats.org/officeDocument/2006/relationships/image" Target="../media/image52.emf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6.emf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10" Type="http://schemas.openxmlformats.org/officeDocument/2006/relationships/image" Target="../media/image56.png"/><Relationship Id="rId4" Type="http://schemas.openxmlformats.org/officeDocument/2006/relationships/image" Target="../media/image52.emf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emf"/><Relationship Id="rId7" Type="http://schemas.openxmlformats.org/officeDocument/2006/relationships/image" Target="../media/image28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10" Type="http://schemas.openxmlformats.org/officeDocument/2006/relationships/image" Target="../media/image31.png"/><Relationship Id="rId4" Type="http://schemas.openxmlformats.org/officeDocument/2006/relationships/image" Target="../media/image25.emf"/><Relationship Id="rId9" Type="http://schemas.openxmlformats.org/officeDocument/2006/relationships/image" Target="../media/image30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41.png"/><Relationship Id="rId7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slide" Target="slide11.xml"/><Relationship Id="rId4" Type="http://schemas.microsoft.com/office/2007/relationships/hdphoto" Target="../media/hdphoto3.wdp"/><Relationship Id="rId9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6.xml"/><Relationship Id="rId6" Type="http://schemas.openxmlformats.org/officeDocument/2006/relationships/slide" Target="slide5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6.xml"/><Relationship Id="rId6" Type="http://schemas.openxmlformats.org/officeDocument/2006/relationships/slide" Target="slide5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6.xml"/><Relationship Id="rId6" Type="http://schemas.openxmlformats.org/officeDocument/2006/relationships/slide" Target="slide5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6.xml"/><Relationship Id="rId6" Type="http://schemas.openxmlformats.org/officeDocument/2006/relationships/slide" Target="slide5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2975761" y="2283099"/>
            <a:ext cx="6681730" cy="1303657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1529797" y="-48649"/>
            <a:ext cx="9132406" cy="1964055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796" y="4228087"/>
            <a:ext cx="7070832" cy="278653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919" y="3586757"/>
            <a:ext cx="1976054" cy="326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xmlns="" id="{5A8348B3-CB2D-E2EF-972D-EB623E0AF026}"/>
              </a:ext>
            </a:extLst>
          </p:cNvPr>
          <p:cNvSpPr txBox="1"/>
          <p:nvPr/>
        </p:nvSpPr>
        <p:spPr>
          <a:xfrm>
            <a:off x="3107150" y="2512627"/>
            <a:ext cx="6473164" cy="132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94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3994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994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994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3994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</a:t>
            </a:r>
            <a:r>
              <a:rPr lang="en-US" sz="3994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994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sz="3994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994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giữa</a:t>
            </a:r>
            <a:r>
              <a:rPr lang="en-US" sz="3994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994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3994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994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kì</a:t>
            </a:r>
            <a:r>
              <a:rPr lang="en-US" sz="3994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1(</a:t>
            </a:r>
            <a:r>
              <a:rPr lang="en-US" sz="3994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3994" b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1,2</a:t>
            </a:r>
            <a:r>
              <a:rPr lang="en-US" sz="3994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</a:t>
            </a:r>
            <a:endParaRPr lang="en-US" sz="3994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2870160" y="-14582"/>
            <a:ext cx="7426239" cy="22594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158">
              <a:spcBef>
                <a:spcPts val="599"/>
              </a:spcBef>
              <a:defRPr/>
            </a:pPr>
            <a:r>
              <a:rPr lang="vi-VN" altLang="en-US" sz="3994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913158">
              <a:spcBef>
                <a:spcPts val="599"/>
              </a:spcBef>
              <a:defRPr/>
            </a:pPr>
            <a:r>
              <a:rPr lang="vi-VN" altLang="en-US" sz="4794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794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4794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794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794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endParaRPr lang="en-US" altLang="en-US" sz="4794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3" name="Hình ảnh 24">
            <a:extLst>
              <a:ext uri="{FF2B5EF4-FFF2-40B4-BE49-F238E27FC236}">
                <a16:creationId xmlns:a16="http://schemas.microsoft.com/office/drawing/2014/main" xmlns="" id="{7FDEEBA1-83D3-AE35-1500-03DD87DFA5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459" y="185539"/>
            <a:ext cx="1069679" cy="116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23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xmlns="" id="{A8FD6A7F-2934-4C27-BBAC-512F2BAD6092}"/>
              </a:ext>
            </a:extLst>
          </p:cNvPr>
          <p:cNvGrpSpPr/>
          <p:nvPr/>
        </p:nvGrpSpPr>
        <p:grpSpPr>
          <a:xfrm>
            <a:off x="7778742" y="3431020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xmlns="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xmlns="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xmlns="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xmlns="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xmlns="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xmlns="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xmlns="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xmlns="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xmlns="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xmlns="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xmlns="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xmlns="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xmlns="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xmlns="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xmlns="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xmlns="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xmlns="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xmlns="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xmlns="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xmlns="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xmlns="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xmlns="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xmlns="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xmlns="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xmlns="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2190"/>
            <a:ext cx="12192000" cy="82866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defTabSz="914377">
              <a:spcBef>
                <a:spcPct val="0"/>
              </a:spcBef>
              <a:buNone/>
            </a:pPr>
            <a:r>
              <a:rPr lang="nl-NL" sz="4267" b="1" i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Đoán tên bài đọc</a:t>
            </a: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xmlns="" id="{5EB2D0BF-9DAF-46B9-80CF-1B790D6CB85D}"/>
              </a:ext>
            </a:extLst>
          </p:cNvPr>
          <p:cNvSpPr/>
          <p:nvPr/>
        </p:nvSpPr>
        <p:spPr>
          <a:xfrm>
            <a:off x="2165976" y="4461688"/>
            <a:ext cx="5368345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A vui vẻ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xmlns="" id="{24A615B6-33AA-45F1-ABA8-840733D02680}"/>
              </a:ext>
            </a:extLst>
          </p:cNvPr>
          <p:cNvSpPr/>
          <p:nvPr/>
        </p:nvSpPr>
        <p:spPr>
          <a:xfrm>
            <a:off x="2165975" y="3312916"/>
            <a:ext cx="5368343" cy="110119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Cuộc họp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của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chữ viết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xmlns="" id="{037631E0-C893-4DF2-B384-F89AE6136044}"/>
              </a:ext>
            </a:extLst>
          </p:cNvPr>
          <p:cNvSpPr/>
          <p:nvPr/>
        </p:nvSpPr>
        <p:spPr>
          <a:xfrm>
            <a:off x="2165975" y="2164144"/>
            <a:ext cx="5368343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họp của 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02451" y="231819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xmlns="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853965" y="3416559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xmlns="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810143" y="456815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xmlns="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772339"/>
            <a:ext cx="2918331" cy="408566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1A62C453-DFE6-4056-BF1B-CDBA8E514B5E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D56FCE6-544E-40BB-BC30-F9337D6643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4898" y="1420912"/>
            <a:ext cx="4163277" cy="343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1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0.73646 0.00625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23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xmlns="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192723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/>
            <a:r>
              <a:rPr lang="en-US" altLang="en-US" sz="3733" kern="0" dirty="0">
                <a:sym typeface="Arial"/>
              </a:rPr>
              <a:t>6. </a:t>
            </a:r>
            <a:r>
              <a:rPr lang="en-US" altLang="en-US" sz="3733" kern="0" dirty="0" err="1">
                <a:sym typeface="Arial"/>
              </a:rPr>
              <a:t>Nhân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vật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chính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trong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truyện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Lời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giải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Toán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đặc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biệt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là</a:t>
            </a:r>
            <a:r>
              <a:rPr lang="en-US" altLang="en-US" sz="3733" kern="0" dirty="0">
                <a:sym typeface="Arial"/>
              </a:rPr>
              <a:t> ai?</a:t>
            </a: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xmlns="" id="{8064CB5D-9F06-48AC-97FB-435B33D2924B}"/>
              </a:ext>
            </a:extLst>
          </p:cNvPr>
          <p:cNvSpPr/>
          <p:nvPr/>
        </p:nvSpPr>
        <p:spPr>
          <a:xfrm>
            <a:off x="2836184" y="5562057"/>
            <a:ext cx="4258299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Bàn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tay mẹ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xmlns="" id="{5EB2D0BF-9DAF-46B9-80CF-1B790D6CB85D}"/>
              </a:ext>
            </a:extLst>
          </p:cNvPr>
          <p:cNvSpPr/>
          <p:nvPr/>
        </p:nvSpPr>
        <p:spPr>
          <a:xfrm>
            <a:off x="2836184" y="4321214"/>
            <a:ext cx="4258299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 cô giáo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xmlns="" id="{24A615B6-33AA-45F1-ABA8-840733D02680}"/>
              </a:ext>
            </a:extLst>
          </p:cNvPr>
          <p:cNvSpPr/>
          <p:nvPr/>
        </p:nvSpPr>
        <p:spPr>
          <a:xfrm>
            <a:off x="2849908" y="3109694"/>
            <a:ext cx="4149982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giáo em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xmlns="" id="{037631E0-C893-4DF2-B384-F89AE6136044}"/>
              </a:ext>
            </a:extLst>
          </p:cNvPr>
          <p:cNvSpPr/>
          <p:nvPr/>
        </p:nvSpPr>
        <p:spPr>
          <a:xfrm>
            <a:off x="2898766" y="1890754"/>
            <a:ext cx="4017041" cy="103573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Bàn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tay cô giáo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662616" y="450397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xmlns="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370823" y="1971278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xmlns="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825077" y="5789950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xmlns="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568023" y="331452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81491" cy="49801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BA1FDF8-1A26-4E52-8EDC-D372B147F73E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A8D1E5-7CBB-461B-AA93-A14A4FAAA1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1756" y="997768"/>
            <a:ext cx="4621410" cy="251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0.7408 0.01142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31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3867" y="315418"/>
            <a:ext cx="10660608" cy="1327387"/>
            <a:chOff x="2321248" y="508261"/>
            <a:chExt cx="10660608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411358" y="633345"/>
              <a:ext cx="957049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Chọn đọc một trong những bài trên và chia sẻ điều em thích nhất ở bài học đó.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B4E2EEC-87B6-4FF5-AB0E-454932821413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17B90600-A6AB-48EF-AAD3-A8FF20E71B68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xmlns="" id="{5FB4E372-54CF-4848-9B7E-019E6FECFC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xmlns="" id="{71EFD6D2-C155-49D2-9E71-8FA1CB5F4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CA1884D3-A84E-4D9F-8E93-441010B85E56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Thảo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luận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47" name="Rounded Rectangle 28">
            <a:extLst>
              <a:ext uri="{FF2B5EF4-FFF2-40B4-BE49-F238E27FC236}">
                <a16:creationId xmlns:a16="http://schemas.microsoft.com/office/drawing/2014/main" xmlns="" id="{189BDA05-5748-445B-897E-1ED387A5B626}"/>
              </a:ext>
            </a:extLst>
          </p:cNvPr>
          <p:cNvSpPr/>
          <p:nvPr/>
        </p:nvSpPr>
        <p:spPr>
          <a:xfrm>
            <a:off x="5143855" y="2341683"/>
            <a:ext cx="587657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lại 1 – 2 bài em thích cùng với bạn.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ounded Rectangle 28">
            <a:extLst>
              <a:ext uri="{FF2B5EF4-FFF2-40B4-BE49-F238E27FC236}">
                <a16:creationId xmlns:a16="http://schemas.microsoft.com/office/drawing/2014/main" xmlns="" id="{962EFE15-7CA4-478F-97CC-309D804957CD}"/>
              </a:ext>
            </a:extLst>
          </p:cNvPr>
          <p:cNvSpPr/>
          <p:nvPr/>
        </p:nvSpPr>
        <p:spPr>
          <a:xfrm>
            <a:off x="5143855" y="3929457"/>
            <a:ext cx="587657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 điều em thích nhất về bài đọc đó.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2953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04AE6933-DA95-453E-94E5-D98CA95465F9}"/>
              </a:ext>
            </a:extLst>
          </p:cNvPr>
          <p:cNvGrpSpPr/>
          <p:nvPr/>
        </p:nvGrpSpPr>
        <p:grpSpPr>
          <a:xfrm flipH="1">
            <a:off x="3702061" y="3723183"/>
            <a:ext cx="1987088" cy="2881509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xmlns="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xmlns="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xmlns="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31" y="3682612"/>
            <a:ext cx="1513399" cy="29220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71" y="1025945"/>
            <a:ext cx="6184045" cy="254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3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3867" y="315418"/>
            <a:ext cx="11225708" cy="1327387"/>
            <a:chOff x="2321248" y="508261"/>
            <a:chExt cx="11225708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545706" y="633345"/>
              <a:ext cx="10001250" cy="937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3.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Nam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phải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vượt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qua 3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cây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giúp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Nam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bằng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ngữ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yêu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9A0DE85-29AB-4047-9834-32F8A8C05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62" y="1576005"/>
            <a:ext cx="7820025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60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943414" y="4885893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693" y="5471486"/>
            <a:ext cx="1231407" cy="1100347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xmlns="" id="{308D2DED-5F98-4D40-844A-7DB4D5D35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77" y="-193132"/>
            <a:ext cx="1331106" cy="1318956"/>
          </a:xfrm>
          <a:prstGeom prst="rect">
            <a:avLst/>
          </a:prstGeom>
        </p:spPr>
      </p:pic>
      <p:sp>
        <p:nvSpPr>
          <p:cNvPr id="36" name="Rounded Rectangle 54">
            <a:extLst>
              <a:ext uri="{FF2B5EF4-FFF2-40B4-BE49-F238E27FC236}">
                <a16:creationId xmlns:a16="http://schemas.microsoft.com/office/drawing/2014/main" xmlns="" id="{F9646124-D556-4547-958F-7B8B15D272C9}"/>
              </a:ext>
            </a:extLst>
          </p:cNvPr>
          <p:cNvSpPr/>
          <p:nvPr/>
        </p:nvSpPr>
        <p:spPr>
          <a:xfrm>
            <a:off x="1785824" y="615496"/>
            <a:ext cx="8331550" cy="12258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Ai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图片 99">
            <a:extLst>
              <a:ext uri="{FF2B5EF4-FFF2-40B4-BE49-F238E27FC236}">
                <a16:creationId xmlns:a16="http://schemas.microsoft.com/office/drawing/2014/main" xmlns="" id="{C80A8FFF-B0A8-457B-B0D4-964D5D928B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550" y="1860535"/>
            <a:ext cx="5790420" cy="181507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026FDCBB-3908-4B14-AFF8-C0471C68A165}"/>
              </a:ext>
            </a:extLst>
          </p:cNvPr>
          <p:cNvSpPr txBox="1"/>
          <p:nvPr/>
        </p:nvSpPr>
        <p:spPr>
          <a:xfrm>
            <a:off x="1506095" y="3846061"/>
            <a:ext cx="103948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vi-VN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Mỗi nhóm nhận 3 phiếu ứng với 3 yêu cầu của bài.</a:t>
            </a: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Ghi các từ ngữ theo yêu cầu vào phiếu.</a:t>
            </a: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Đại diện các nhóm báo cáo.</a:t>
            </a:r>
          </a:p>
        </p:txBody>
      </p:sp>
    </p:spTree>
    <p:extLst>
      <p:ext uri="{BB962C8B-B14F-4D97-AF65-F5344CB8AC3E}">
        <p14:creationId xmlns:p14="http://schemas.microsoft.com/office/powerpoint/2010/main" val="1874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943414" y="4885893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693" y="5471486"/>
            <a:ext cx="1231407" cy="1100347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xmlns="" id="{308D2DED-5F98-4D40-844A-7DB4D5D35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77" y="-193132"/>
            <a:ext cx="1331106" cy="1318956"/>
          </a:xfrm>
          <a:prstGeom prst="rect">
            <a:avLst/>
          </a:prstGeom>
        </p:spPr>
      </p:pic>
      <p:sp>
        <p:nvSpPr>
          <p:cNvPr id="36" name="Rounded Rectangle 54">
            <a:extLst>
              <a:ext uri="{FF2B5EF4-FFF2-40B4-BE49-F238E27FC236}">
                <a16:creationId xmlns:a16="http://schemas.microsoft.com/office/drawing/2014/main" xmlns="" id="{F9646124-D556-4547-958F-7B8B15D272C9}"/>
              </a:ext>
            </a:extLst>
          </p:cNvPr>
          <p:cNvSpPr/>
          <p:nvPr/>
        </p:nvSpPr>
        <p:spPr>
          <a:xfrm>
            <a:off x="1304694" y="607204"/>
            <a:ext cx="9756783" cy="1464231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từ ngữ chỉ sự vật ở trường: </a:t>
            </a:r>
            <a:r>
              <a:rPr lang="vi-VN" sz="4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giáo, cô giáo, bàn ghế, bảng, phấn,…</a:t>
            </a:r>
          </a:p>
        </p:txBody>
      </p:sp>
      <p:sp>
        <p:nvSpPr>
          <p:cNvPr id="18" name="Rounded Rectangle 54">
            <a:extLst>
              <a:ext uri="{FF2B5EF4-FFF2-40B4-BE49-F238E27FC236}">
                <a16:creationId xmlns:a16="http://schemas.microsoft.com/office/drawing/2014/main" xmlns="" id="{11394693-315C-421E-A090-07F0376119D7}"/>
              </a:ext>
            </a:extLst>
          </p:cNvPr>
          <p:cNvSpPr/>
          <p:nvPr/>
        </p:nvSpPr>
        <p:spPr>
          <a:xfrm>
            <a:off x="1311035" y="2454022"/>
            <a:ext cx="10156834" cy="21452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từ chỉ hoạt động diễn ra ở trường: </a:t>
            </a:r>
            <a:r>
              <a:rPr lang="vi-VN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sách, vẽ tranh, tập hát, viết bài, tập thể dục,…</a:t>
            </a:r>
          </a:p>
        </p:txBody>
      </p:sp>
      <p:sp>
        <p:nvSpPr>
          <p:cNvPr id="19" name="Rounded Rectangle 54">
            <a:extLst>
              <a:ext uri="{FF2B5EF4-FFF2-40B4-BE49-F238E27FC236}">
                <a16:creationId xmlns:a16="http://schemas.microsoft.com/office/drawing/2014/main" xmlns="" id="{C374A4CC-B6AA-45E1-BE4C-E00285E69F75}"/>
              </a:ext>
            </a:extLst>
          </p:cNvPr>
          <p:cNvSpPr/>
          <p:nvPr/>
        </p:nvSpPr>
        <p:spPr>
          <a:xfrm>
            <a:off x="1282932" y="4183501"/>
            <a:ext cx="10156834" cy="21452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từ chỉ đặc điểm của sự vật, hoạt động ở trường: </a:t>
            </a:r>
            <a:r>
              <a:rPr lang="vi-VN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chăm chỉ, sạch sẽ, ngăn nắp, gọn gàng, ngay ngắn.</a:t>
            </a:r>
          </a:p>
        </p:txBody>
      </p:sp>
    </p:spTree>
    <p:extLst>
      <p:ext uri="{BB962C8B-B14F-4D97-AF65-F5344CB8AC3E}">
        <p14:creationId xmlns:p14="http://schemas.microsoft.com/office/powerpoint/2010/main" val="326808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91599" y="188640"/>
            <a:ext cx="11609057" cy="1327387"/>
            <a:chOff x="2098980" y="381483"/>
            <a:chExt cx="1160905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426367" y="633252"/>
              <a:ext cx="10281670" cy="679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4. </a:t>
              </a: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Đặt câu với 2 – 3 từ em tìm được ở bài tập 3. 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8980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8AA3601-F373-4142-BD04-F5E794EC94B8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F9F741A7-E237-4D46-A9B0-DBFFFCE93ECB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5D95659B-3326-44D6-ADD6-30904620CC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04CC354C-ECB9-4E17-A5B2-00B94B7A40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5DE344B4-B3E7-42DD-827B-63F2138742DD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Thảo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luận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xmlns="" id="{FC3C6267-380E-458E-931B-4FFA68C3DE21}"/>
              </a:ext>
            </a:extLst>
          </p:cNvPr>
          <p:cNvSpPr/>
          <p:nvPr/>
        </p:nvSpPr>
        <p:spPr>
          <a:xfrm>
            <a:off x="5210175" y="2341683"/>
            <a:ext cx="581025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2 – 3 từ em tìm được ở bài tập 3 để đặt câu.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009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04AE6933-DA95-453E-94E5-D98CA95465F9}"/>
              </a:ext>
            </a:extLst>
          </p:cNvPr>
          <p:cNvGrpSpPr/>
          <p:nvPr/>
        </p:nvGrpSpPr>
        <p:grpSpPr>
          <a:xfrm flipH="1">
            <a:off x="3702061" y="3723183"/>
            <a:ext cx="1987088" cy="2881509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xmlns="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xmlns="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xmlns="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31" y="3682612"/>
            <a:ext cx="1513399" cy="29220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71" y="1025945"/>
            <a:ext cx="6184045" cy="254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9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7528" y="188640"/>
            <a:ext cx="10646947" cy="1327387"/>
            <a:chOff x="2334909" y="381483"/>
            <a:chExt cx="1064694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839982" y="633345"/>
              <a:ext cx="9141874" cy="628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5. Chọn dấu câu phù hợp thay cho ô vuông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09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13D36A7-E3FC-4A0F-9242-1FC77D73F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22" y="1655684"/>
            <a:ext cx="9983253" cy="463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89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319121" y="249667"/>
            <a:ext cx="2164999" cy="2164999"/>
          </a:xfrm>
          <a:prstGeom prst="ellipse">
            <a:avLst/>
          </a:prstGeom>
          <a:solidFill>
            <a:srgbClr val="FC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415" y="1333831"/>
            <a:ext cx="3485403" cy="12405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224" y="690821"/>
            <a:ext cx="1271250" cy="618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7051" y="1922473"/>
            <a:ext cx="1102500" cy="5962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6424" y="780150"/>
            <a:ext cx="1676250" cy="551250"/>
          </a:xfrm>
          <a:prstGeom prst="rect">
            <a:avLst/>
          </a:prstGeom>
        </p:spPr>
      </p:pic>
      <p:pic>
        <p:nvPicPr>
          <p:cNvPr id="1176" name="图片 11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5801" y="5753865"/>
            <a:ext cx="13258801" cy="2143861"/>
          </a:xfrm>
          <a:prstGeom prst="rect">
            <a:avLst/>
          </a:prstGeom>
        </p:spPr>
      </p:pic>
      <p:pic>
        <p:nvPicPr>
          <p:cNvPr id="1186" name="图片 11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427" y="1080275"/>
            <a:ext cx="9002362" cy="5063828"/>
          </a:xfrm>
          <a:prstGeom prst="rect">
            <a:avLst/>
          </a:prstGeom>
        </p:spPr>
      </p:pic>
      <p:pic>
        <p:nvPicPr>
          <p:cNvPr id="391" name="图片 3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948685" y="4556342"/>
            <a:ext cx="1472713" cy="18770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716163" y="2540801"/>
            <a:ext cx="2644522" cy="424704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C68ED97-3C99-4581-AF25-3F0DE886942B}"/>
              </a:ext>
            </a:extLst>
          </p:cNvPr>
          <p:cNvGrpSpPr/>
          <p:nvPr/>
        </p:nvGrpSpPr>
        <p:grpSpPr>
          <a:xfrm>
            <a:off x="4665972" y="1720854"/>
            <a:ext cx="3029331" cy="741676"/>
            <a:chOff x="2769991" y="1749601"/>
            <a:chExt cx="3029331" cy="741676"/>
          </a:xfrm>
        </p:grpSpPr>
        <p:sp>
          <p:nvSpPr>
            <p:cNvPr id="17" name="矩形: 圆角 10">
              <a:extLst>
                <a:ext uri="{FF2B5EF4-FFF2-40B4-BE49-F238E27FC236}">
                  <a16:creationId xmlns:a16="http://schemas.microsoft.com/office/drawing/2014/main" xmlns="" id="{5A551DDA-3F81-4A79-9F54-E9D8F3A95E80}"/>
                </a:ext>
              </a:extLst>
            </p:cNvPr>
            <p:cNvSpPr/>
            <p:nvPr/>
          </p:nvSpPr>
          <p:spPr>
            <a:xfrm rot="5400000">
              <a:off x="3902766" y="678390"/>
              <a:ext cx="738663" cy="2881085"/>
            </a:xfrm>
            <a:prstGeom prst="roundRect">
              <a:avLst>
                <a:gd name="adj" fmla="val 32744"/>
              </a:avLst>
            </a:prstGeom>
            <a:solidFill>
              <a:srgbClr val="FF2F64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3A1E4FB-A7DD-4763-9A2D-B2A6A266A4CE}"/>
                </a:ext>
              </a:extLst>
            </p:cNvPr>
            <p:cNvSpPr txBox="1"/>
            <p:nvPr/>
          </p:nvSpPr>
          <p:spPr>
            <a:xfrm>
              <a:off x="2769991" y="1752613"/>
              <a:ext cx="30293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Kids  Chinese Font 1" panose="02010600030101010101" pitchFamily="2" charset="-128"/>
                  <a:ea typeface="LNTH-Kids  Chinese Font 1" panose="02010600030101010101" pitchFamily="2" charset="-128"/>
                  <a:cs typeface="+mn-cs"/>
                </a:rPr>
                <a:t>TIẾNG VIỆT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5E70687-E35F-4DA6-A195-7F5EE8DFAE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33587" y="3158921"/>
            <a:ext cx="6547671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5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0" name="文本框 12">
            <a:extLst>
              <a:ext uri="{FF2B5EF4-FFF2-40B4-BE49-F238E27FC236}">
                <a16:creationId xmlns:a16="http://schemas.microsoft.com/office/drawing/2014/main" xmlns="" id="{B28FFA01-D16B-4D28-A7D7-282DA46A2EA6}"/>
              </a:ext>
            </a:extLst>
          </p:cNvPr>
          <p:cNvSpPr txBox="1"/>
          <p:nvPr/>
        </p:nvSpPr>
        <p:spPr>
          <a:xfrm>
            <a:off x="1227418" y="3590566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xmlns="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THẢO </a:t>
            </a:r>
            <a:r>
              <a:rPr lang="en-US" altLang="zh-CN" sz="440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xmlns="" id="{637360DC-0A38-4859-807F-77ECF09CA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65" y="997570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本框 13">
            <a:extLst>
              <a:ext uri="{FF2B5EF4-FFF2-40B4-BE49-F238E27FC236}">
                <a16:creationId xmlns:a16="http://schemas.microsoft.com/office/drawing/2014/main" xmlns="" id="{7FA1D5C9-631E-47FF-A1DC-F7408FA454DA}"/>
              </a:ext>
            </a:extLst>
          </p:cNvPr>
          <p:cNvSpPr txBox="1"/>
          <p:nvPr/>
        </p:nvSpPr>
        <p:spPr>
          <a:xfrm>
            <a:off x="6082181" y="3588319"/>
            <a:ext cx="5604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altLang="zh-CN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文本框 14">
            <a:extLst>
              <a:ext uri="{FF2B5EF4-FFF2-40B4-BE49-F238E27FC236}">
                <a16:creationId xmlns:a16="http://schemas.microsoft.com/office/drawing/2014/main" xmlns="" id="{B8233EE1-9588-4097-B5C8-CA6C45743BC5}"/>
              </a:ext>
            </a:extLst>
          </p:cNvPr>
          <p:cNvSpPr txBox="1"/>
          <p:nvPr/>
        </p:nvSpPr>
        <p:spPr>
          <a:xfrm>
            <a:off x="6082180" y="2020906"/>
            <a:ext cx="5538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xmlns="" id="{FF7A6FFC-E515-4057-91D3-72E854FEB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490" y="208580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xmlns="" id="{D196B753-2CE5-4E33-945B-FAD9C30F4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377" y="359097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997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7528" y="188640"/>
            <a:ext cx="10646947" cy="1327387"/>
            <a:chOff x="2334909" y="381483"/>
            <a:chExt cx="1064694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839982" y="633345"/>
              <a:ext cx="9141874" cy="628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5. Chọn dấu câu phù hợp thay cho ô vuông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09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13D36A7-E3FC-4A0F-9242-1FC77D73F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22" y="1642805"/>
            <a:ext cx="9983253" cy="46341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9303336-0E10-44D6-B0E6-2215A5C613BA}"/>
              </a:ext>
            </a:extLst>
          </p:cNvPr>
          <p:cNvSpPr txBox="1"/>
          <p:nvPr/>
        </p:nvSpPr>
        <p:spPr>
          <a:xfrm>
            <a:off x="3590925" y="3379181"/>
            <a:ext cx="18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BBA1C2B-C8CD-4597-81FC-397586EF5C5C}"/>
              </a:ext>
            </a:extLst>
          </p:cNvPr>
          <p:cNvSpPr txBox="1"/>
          <p:nvPr/>
        </p:nvSpPr>
        <p:spPr>
          <a:xfrm>
            <a:off x="6991350" y="3379181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54FAD5D-C8BA-4693-9264-2EEDFAB90815}"/>
              </a:ext>
            </a:extLst>
          </p:cNvPr>
          <p:cNvSpPr txBox="1"/>
          <p:nvPr/>
        </p:nvSpPr>
        <p:spPr>
          <a:xfrm>
            <a:off x="2238375" y="4853507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F99A311-F5AA-4054-945C-268DECC66B09}"/>
              </a:ext>
            </a:extLst>
          </p:cNvPr>
          <p:cNvSpPr txBox="1"/>
          <p:nvPr/>
        </p:nvSpPr>
        <p:spPr>
          <a:xfrm>
            <a:off x="8896350" y="4807512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4448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>
            <a:off x="1" y="-8914"/>
            <a:ext cx="12195833" cy="2566799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70212"/>
              <a:gd name="connsiteX1" fmla="*/ 7864126 w 7864126"/>
              <a:gd name="connsiteY1" fmla="*/ 0 h 4870212"/>
              <a:gd name="connsiteX2" fmla="*/ 7864126 w 7864126"/>
              <a:gd name="connsiteY2" fmla="*/ 3420679 h 4870212"/>
              <a:gd name="connsiteX3" fmla="*/ 356651 w 7864126"/>
              <a:gd name="connsiteY3" fmla="*/ 4870212 h 4870212"/>
              <a:gd name="connsiteX4" fmla="*/ 0 w 7864126"/>
              <a:gd name="connsiteY4" fmla="*/ 10209 h 4870212"/>
              <a:gd name="connsiteX0" fmla="*/ 0 w 7864126"/>
              <a:gd name="connsiteY0" fmla="*/ 10209 h 3420679"/>
              <a:gd name="connsiteX1" fmla="*/ 7864126 w 7864126"/>
              <a:gd name="connsiteY1" fmla="*/ 0 h 3420679"/>
              <a:gd name="connsiteX2" fmla="*/ 7864126 w 7864126"/>
              <a:gd name="connsiteY2" fmla="*/ 3420679 h 3420679"/>
              <a:gd name="connsiteX3" fmla="*/ 497081 w 7864126"/>
              <a:gd name="connsiteY3" fmla="*/ 2730998 h 3420679"/>
              <a:gd name="connsiteX4" fmla="*/ 0 w 7864126"/>
              <a:gd name="connsiteY4" fmla="*/ 10209 h 3420679"/>
              <a:gd name="connsiteX0" fmla="*/ 0 w 7864126"/>
              <a:gd name="connsiteY0" fmla="*/ 10209 h 5084511"/>
              <a:gd name="connsiteX1" fmla="*/ 7864126 w 7864126"/>
              <a:gd name="connsiteY1" fmla="*/ 0 h 5084511"/>
              <a:gd name="connsiteX2" fmla="*/ 7854764 w 7864126"/>
              <a:gd name="connsiteY2" fmla="*/ 5084511 h 5084511"/>
              <a:gd name="connsiteX3" fmla="*/ 497081 w 7864126"/>
              <a:gd name="connsiteY3" fmla="*/ 2730998 h 5084511"/>
              <a:gd name="connsiteX4" fmla="*/ 0 w 7864126"/>
              <a:gd name="connsiteY4" fmla="*/ 10209 h 5084511"/>
              <a:gd name="connsiteX0" fmla="*/ 0 w 7865026"/>
              <a:gd name="connsiteY0" fmla="*/ 10209 h 5137330"/>
              <a:gd name="connsiteX1" fmla="*/ 7864126 w 7865026"/>
              <a:gd name="connsiteY1" fmla="*/ 0 h 5137330"/>
              <a:gd name="connsiteX2" fmla="*/ 7864126 w 7865026"/>
              <a:gd name="connsiteY2" fmla="*/ 5137330 h 5137330"/>
              <a:gd name="connsiteX3" fmla="*/ 497081 w 7865026"/>
              <a:gd name="connsiteY3" fmla="*/ 2730998 h 5137330"/>
              <a:gd name="connsiteX4" fmla="*/ 0 w 7865026"/>
              <a:gd name="connsiteY4" fmla="*/ 10209 h 5137330"/>
              <a:gd name="connsiteX0" fmla="*/ 0 w 7883121"/>
              <a:gd name="connsiteY0" fmla="*/ 10209 h 5163741"/>
              <a:gd name="connsiteX1" fmla="*/ 7864126 w 7883121"/>
              <a:gd name="connsiteY1" fmla="*/ 0 h 5163741"/>
              <a:gd name="connsiteX2" fmla="*/ 7882851 w 7883121"/>
              <a:gd name="connsiteY2" fmla="*/ 5163741 h 5163741"/>
              <a:gd name="connsiteX3" fmla="*/ 497081 w 7883121"/>
              <a:gd name="connsiteY3" fmla="*/ 2730998 h 5163741"/>
              <a:gd name="connsiteX4" fmla="*/ 0 w 7883121"/>
              <a:gd name="connsiteY4" fmla="*/ 10209 h 5163741"/>
              <a:gd name="connsiteX0" fmla="*/ 0 w 7866598"/>
              <a:gd name="connsiteY0" fmla="*/ 10209 h 5163741"/>
              <a:gd name="connsiteX1" fmla="*/ 7864126 w 7866598"/>
              <a:gd name="connsiteY1" fmla="*/ 0 h 5163741"/>
              <a:gd name="connsiteX2" fmla="*/ 7865860 w 7866598"/>
              <a:gd name="connsiteY2" fmla="*/ 5163741 h 5163741"/>
              <a:gd name="connsiteX3" fmla="*/ 497081 w 7866598"/>
              <a:gd name="connsiteY3" fmla="*/ 2730998 h 5163741"/>
              <a:gd name="connsiteX4" fmla="*/ 0 w 7866598"/>
              <a:gd name="connsiteY4" fmla="*/ 10209 h 516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6598" h="5163741">
                <a:moveTo>
                  <a:pt x="0" y="10209"/>
                </a:moveTo>
                <a:lnTo>
                  <a:pt x="7864126" y="0"/>
                </a:lnTo>
                <a:cubicBezTo>
                  <a:pt x="7861005" y="1694837"/>
                  <a:pt x="7868981" y="3468904"/>
                  <a:pt x="7865860" y="5163741"/>
                </a:cubicBezTo>
                <a:lnTo>
                  <a:pt x="497081" y="2730998"/>
                </a:lnTo>
                <a:lnTo>
                  <a:pt x="0" y="10209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1840" y="5384800"/>
            <a:ext cx="12191821" cy="1494971"/>
          </a:xfrm>
          <a:custGeom>
            <a:avLst/>
            <a:gdLst>
              <a:gd name="connsiteX0" fmla="*/ 0 w 6096000"/>
              <a:gd name="connsiteY0" fmla="*/ 1484786 h 1484786"/>
              <a:gd name="connsiteX1" fmla="*/ 0 w 6096000"/>
              <a:gd name="connsiteY1" fmla="*/ 0 h 1484786"/>
              <a:gd name="connsiteX2" fmla="*/ 6096000 w 6096000"/>
              <a:gd name="connsiteY2" fmla="*/ 1484786 h 1484786"/>
              <a:gd name="connsiteX3" fmla="*/ 0 w 6096000"/>
              <a:gd name="connsiteY3" fmla="*/ 1484786 h 1484786"/>
              <a:gd name="connsiteX0" fmla="*/ 6110516 w 12206516"/>
              <a:gd name="connsiteY0" fmla="*/ 2082802 h 2082802"/>
              <a:gd name="connsiteX1" fmla="*/ 2 w 12206516"/>
              <a:gd name="connsiteY1" fmla="*/ 0 h 2082802"/>
              <a:gd name="connsiteX2" fmla="*/ 6110516 w 12206516"/>
              <a:gd name="connsiteY2" fmla="*/ 598016 h 2082802"/>
              <a:gd name="connsiteX3" fmla="*/ 12206516 w 12206516"/>
              <a:gd name="connsiteY3" fmla="*/ 2082802 h 2082802"/>
              <a:gd name="connsiteX4" fmla="*/ 6110516 w 12206516"/>
              <a:gd name="connsiteY4" fmla="*/ 2082802 h 2082802"/>
              <a:gd name="connsiteX0" fmla="*/ 6761696 w 12857696"/>
              <a:gd name="connsiteY0" fmla="*/ 2082802 h 2165856"/>
              <a:gd name="connsiteX1" fmla="*/ 651182 w 12857696"/>
              <a:gd name="connsiteY1" fmla="*/ 2046514 h 2165856"/>
              <a:gd name="connsiteX2" fmla="*/ 651182 w 12857696"/>
              <a:gd name="connsiteY2" fmla="*/ 0 h 2165856"/>
              <a:gd name="connsiteX3" fmla="*/ 6761696 w 12857696"/>
              <a:gd name="connsiteY3" fmla="*/ 598016 h 2165856"/>
              <a:gd name="connsiteX4" fmla="*/ 12857696 w 12857696"/>
              <a:gd name="connsiteY4" fmla="*/ 2082802 h 2165856"/>
              <a:gd name="connsiteX5" fmla="*/ 6761696 w 12857696"/>
              <a:gd name="connsiteY5" fmla="*/ 2082802 h 2165856"/>
              <a:gd name="connsiteX0" fmla="*/ 6423916 w 12519916"/>
              <a:gd name="connsiteY0" fmla="*/ 2082802 h 2165856"/>
              <a:gd name="connsiteX1" fmla="*/ 313402 w 12519916"/>
              <a:gd name="connsiteY1" fmla="*/ 2046514 h 2165856"/>
              <a:gd name="connsiteX2" fmla="*/ 313402 w 12519916"/>
              <a:gd name="connsiteY2" fmla="*/ 0 h 2165856"/>
              <a:gd name="connsiteX3" fmla="*/ 6423916 w 12519916"/>
              <a:gd name="connsiteY3" fmla="*/ 598016 h 2165856"/>
              <a:gd name="connsiteX4" fmla="*/ 12519916 w 12519916"/>
              <a:gd name="connsiteY4" fmla="*/ 2082802 h 2165856"/>
              <a:gd name="connsiteX5" fmla="*/ 6423916 w 12519916"/>
              <a:gd name="connsiteY5" fmla="*/ 2082802 h 2165856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120751 w 12216751"/>
              <a:gd name="connsiteY0" fmla="*/ 2082802 h 2082802"/>
              <a:gd name="connsiteX1" fmla="*/ 10237 w 12216751"/>
              <a:gd name="connsiteY1" fmla="*/ 2046514 h 2082802"/>
              <a:gd name="connsiteX2" fmla="*/ 10237 w 12216751"/>
              <a:gd name="connsiteY2" fmla="*/ 0 h 2082802"/>
              <a:gd name="connsiteX3" fmla="*/ 6120751 w 12216751"/>
              <a:gd name="connsiteY3" fmla="*/ 598016 h 2082802"/>
              <a:gd name="connsiteX4" fmla="*/ 12216751 w 12216751"/>
              <a:gd name="connsiteY4" fmla="*/ 2082802 h 2082802"/>
              <a:gd name="connsiteX5" fmla="*/ 6120751 w 12216751"/>
              <a:gd name="connsiteY5" fmla="*/ 2082802 h 2082802"/>
              <a:gd name="connsiteX0" fmla="*/ 6116131 w 12212131"/>
              <a:gd name="connsiteY0" fmla="*/ 2082802 h 2104571"/>
              <a:gd name="connsiteX1" fmla="*/ 34646 w 12212131"/>
              <a:gd name="connsiteY1" fmla="*/ 2104571 h 2104571"/>
              <a:gd name="connsiteX2" fmla="*/ 5617 w 12212131"/>
              <a:gd name="connsiteY2" fmla="*/ 0 h 2104571"/>
              <a:gd name="connsiteX3" fmla="*/ 6116131 w 12212131"/>
              <a:gd name="connsiteY3" fmla="*/ 598016 h 2104571"/>
              <a:gd name="connsiteX4" fmla="*/ 12212131 w 12212131"/>
              <a:gd name="connsiteY4" fmla="*/ 2082802 h 2104571"/>
              <a:gd name="connsiteX5" fmla="*/ 6116131 w 12212131"/>
              <a:gd name="connsiteY5" fmla="*/ 2082802 h 2104571"/>
              <a:gd name="connsiteX0" fmla="*/ 6119790 w 12215790"/>
              <a:gd name="connsiteY0" fmla="*/ 2082802 h 2104571"/>
              <a:gd name="connsiteX1" fmla="*/ 38305 w 12215790"/>
              <a:gd name="connsiteY1" fmla="*/ 2104571 h 2104571"/>
              <a:gd name="connsiteX2" fmla="*/ 9276 w 12215790"/>
              <a:gd name="connsiteY2" fmla="*/ 0 h 2104571"/>
              <a:gd name="connsiteX3" fmla="*/ 6119790 w 12215790"/>
              <a:gd name="connsiteY3" fmla="*/ 598016 h 2104571"/>
              <a:gd name="connsiteX4" fmla="*/ 12215790 w 12215790"/>
              <a:gd name="connsiteY4" fmla="*/ 2082802 h 2104571"/>
              <a:gd name="connsiteX5" fmla="*/ 6119790 w 1221579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109360 w 12205360"/>
              <a:gd name="connsiteY3" fmla="*/ 598016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109360 w 12205360"/>
              <a:gd name="connsiteY3" fmla="*/ 438359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094846 w 12205360"/>
              <a:gd name="connsiteY3" fmla="*/ 743159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1473202 h 1494971"/>
              <a:gd name="connsiteX1" fmla="*/ 27875 w 12205360"/>
              <a:gd name="connsiteY1" fmla="*/ 1494971 h 1494971"/>
              <a:gd name="connsiteX2" fmla="*/ 13361 w 12205360"/>
              <a:gd name="connsiteY2" fmla="*/ 0 h 1494971"/>
              <a:gd name="connsiteX3" fmla="*/ 6094846 w 12205360"/>
              <a:gd name="connsiteY3" fmla="*/ 133559 h 1494971"/>
              <a:gd name="connsiteX4" fmla="*/ 12205360 w 12205360"/>
              <a:gd name="connsiteY4" fmla="*/ 1473202 h 1494971"/>
              <a:gd name="connsiteX5" fmla="*/ 6109360 w 12205360"/>
              <a:gd name="connsiteY5" fmla="*/ 1473202 h 1494971"/>
              <a:gd name="connsiteX0" fmla="*/ 6098118 w 12194118"/>
              <a:gd name="connsiteY0" fmla="*/ 1473202 h 1494971"/>
              <a:gd name="connsiteX1" fmla="*/ 16633 w 12194118"/>
              <a:gd name="connsiteY1" fmla="*/ 1494971 h 1494971"/>
              <a:gd name="connsiteX2" fmla="*/ 2119 w 12194118"/>
              <a:gd name="connsiteY2" fmla="*/ 0 h 1494971"/>
              <a:gd name="connsiteX3" fmla="*/ 6083604 w 12194118"/>
              <a:gd name="connsiteY3" fmla="*/ 133559 h 1494971"/>
              <a:gd name="connsiteX4" fmla="*/ 12194118 w 12194118"/>
              <a:gd name="connsiteY4" fmla="*/ 1473202 h 1494971"/>
              <a:gd name="connsiteX5" fmla="*/ 6098118 w 12194118"/>
              <a:gd name="connsiteY5" fmla="*/ 1473202 h 1494971"/>
              <a:gd name="connsiteX0" fmla="*/ 6091514 w 12187514"/>
              <a:gd name="connsiteY0" fmla="*/ 1473202 h 1494971"/>
              <a:gd name="connsiteX1" fmla="*/ 10029 w 12187514"/>
              <a:gd name="connsiteY1" fmla="*/ 1494971 h 1494971"/>
              <a:gd name="connsiteX2" fmla="*/ 24544 w 12187514"/>
              <a:gd name="connsiteY2" fmla="*/ 0 h 1494971"/>
              <a:gd name="connsiteX3" fmla="*/ 6077000 w 12187514"/>
              <a:gd name="connsiteY3" fmla="*/ 133559 h 1494971"/>
              <a:gd name="connsiteX4" fmla="*/ 12187514 w 12187514"/>
              <a:gd name="connsiteY4" fmla="*/ 1473202 h 1494971"/>
              <a:gd name="connsiteX5" fmla="*/ 6091514 w 12187514"/>
              <a:gd name="connsiteY5" fmla="*/ 1473202 h 1494971"/>
              <a:gd name="connsiteX0" fmla="*/ 6093982 w 12189982"/>
              <a:gd name="connsiteY0" fmla="*/ 1473202 h 1494971"/>
              <a:gd name="connsiteX1" fmla="*/ 12497 w 12189982"/>
              <a:gd name="connsiteY1" fmla="*/ 1494971 h 1494971"/>
              <a:gd name="connsiteX2" fmla="*/ 12497 w 12189982"/>
              <a:gd name="connsiteY2" fmla="*/ 0 h 1494971"/>
              <a:gd name="connsiteX3" fmla="*/ 6079468 w 12189982"/>
              <a:gd name="connsiteY3" fmla="*/ 133559 h 1494971"/>
              <a:gd name="connsiteX4" fmla="*/ 12189982 w 12189982"/>
              <a:gd name="connsiteY4" fmla="*/ 1473202 h 1494971"/>
              <a:gd name="connsiteX5" fmla="*/ 6093982 w 12189982"/>
              <a:gd name="connsiteY5" fmla="*/ 1473202 h 1494971"/>
              <a:gd name="connsiteX0" fmla="*/ 6093982 w 12189982"/>
              <a:gd name="connsiteY0" fmla="*/ 1473202 h 1494971"/>
              <a:gd name="connsiteX1" fmla="*/ 12497 w 12189982"/>
              <a:gd name="connsiteY1" fmla="*/ 1494971 h 1494971"/>
              <a:gd name="connsiteX2" fmla="*/ 12497 w 12189982"/>
              <a:gd name="connsiteY2" fmla="*/ 0 h 1494971"/>
              <a:gd name="connsiteX3" fmla="*/ 6079468 w 12189982"/>
              <a:gd name="connsiteY3" fmla="*/ 133559 h 1494971"/>
              <a:gd name="connsiteX4" fmla="*/ 12189982 w 12189982"/>
              <a:gd name="connsiteY4" fmla="*/ 1479508 h 1494971"/>
              <a:gd name="connsiteX5" fmla="*/ 6093982 w 12189982"/>
              <a:gd name="connsiteY5" fmla="*/ 1473202 h 1494971"/>
              <a:gd name="connsiteX0" fmla="*/ 6093982 w 12199441"/>
              <a:gd name="connsiteY0" fmla="*/ 1473202 h 1494971"/>
              <a:gd name="connsiteX1" fmla="*/ 12497 w 12199441"/>
              <a:gd name="connsiteY1" fmla="*/ 1494971 h 1494971"/>
              <a:gd name="connsiteX2" fmla="*/ 12497 w 12199441"/>
              <a:gd name="connsiteY2" fmla="*/ 0 h 1494971"/>
              <a:gd name="connsiteX3" fmla="*/ 6079468 w 12199441"/>
              <a:gd name="connsiteY3" fmla="*/ 133559 h 1494971"/>
              <a:gd name="connsiteX4" fmla="*/ 12199441 w 12199441"/>
              <a:gd name="connsiteY4" fmla="*/ 1482661 h 1494971"/>
              <a:gd name="connsiteX5" fmla="*/ 6093982 w 12199441"/>
              <a:gd name="connsiteY5" fmla="*/ 1473202 h 1494971"/>
              <a:gd name="connsiteX0" fmla="*/ 6093982 w 12188011"/>
              <a:gd name="connsiteY0" fmla="*/ 1473202 h 1494971"/>
              <a:gd name="connsiteX1" fmla="*/ 12497 w 12188011"/>
              <a:gd name="connsiteY1" fmla="*/ 1494971 h 1494971"/>
              <a:gd name="connsiteX2" fmla="*/ 12497 w 12188011"/>
              <a:gd name="connsiteY2" fmla="*/ 0 h 1494971"/>
              <a:gd name="connsiteX3" fmla="*/ 6079468 w 12188011"/>
              <a:gd name="connsiteY3" fmla="*/ 133559 h 1494971"/>
              <a:gd name="connsiteX4" fmla="*/ 12188011 w 12188011"/>
              <a:gd name="connsiteY4" fmla="*/ 1471231 h 1494971"/>
              <a:gd name="connsiteX5" fmla="*/ 6093982 w 12188011"/>
              <a:gd name="connsiteY5" fmla="*/ 1473202 h 1494971"/>
              <a:gd name="connsiteX0" fmla="*/ 6093982 w 12191821"/>
              <a:gd name="connsiteY0" fmla="*/ 1473202 h 1494971"/>
              <a:gd name="connsiteX1" fmla="*/ 12497 w 12191821"/>
              <a:gd name="connsiteY1" fmla="*/ 1494971 h 1494971"/>
              <a:gd name="connsiteX2" fmla="*/ 12497 w 12191821"/>
              <a:gd name="connsiteY2" fmla="*/ 0 h 1494971"/>
              <a:gd name="connsiteX3" fmla="*/ 6079468 w 12191821"/>
              <a:gd name="connsiteY3" fmla="*/ 133559 h 1494971"/>
              <a:gd name="connsiteX4" fmla="*/ 12191821 w 12191821"/>
              <a:gd name="connsiteY4" fmla="*/ 1475041 h 1494971"/>
              <a:gd name="connsiteX5" fmla="*/ 6093982 w 12191821"/>
              <a:gd name="connsiteY5" fmla="*/ 1473202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821" h="1494971">
                <a:moveTo>
                  <a:pt x="6093982" y="1473202"/>
                </a:moveTo>
                <a:lnTo>
                  <a:pt x="12497" y="1494971"/>
                </a:lnTo>
                <a:cubicBezTo>
                  <a:pt x="-18951" y="-608391"/>
                  <a:pt x="19754" y="2046025"/>
                  <a:pt x="12497" y="0"/>
                </a:cubicBezTo>
                <a:lnTo>
                  <a:pt x="6079468" y="133559"/>
                </a:lnTo>
                <a:lnTo>
                  <a:pt x="12191821" y="1475041"/>
                </a:lnTo>
                <a:lnTo>
                  <a:pt x="6093982" y="147320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7061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26" y="3413427"/>
            <a:ext cx="5807517" cy="251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73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98" y="452669"/>
            <a:ext cx="6858537" cy="45307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46" y="452670"/>
            <a:ext cx="3933061" cy="64739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69072">
            <a:off x="-844084" y="3685363"/>
            <a:ext cx="4898307" cy="40112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B48A4A2-AED4-4DF7-B8F3-89F356B2A2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1750" y="1753907"/>
            <a:ext cx="7202032" cy="24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8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743390" y="5126748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4669" y="5712341"/>
            <a:ext cx="1231407" cy="110034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FDC21A4-72CA-44CF-AA12-736CFF3B8234}"/>
              </a:ext>
            </a:extLst>
          </p:cNvPr>
          <p:cNvGrpSpPr/>
          <p:nvPr/>
        </p:nvGrpSpPr>
        <p:grpSpPr>
          <a:xfrm>
            <a:off x="1731844" y="-85725"/>
            <a:ext cx="8211493" cy="1362076"/>
            <a:chOff x="6193684" y="2795626"/>
            <a:chExt cx="8211493" cy="136207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644C9B84-66F4-4397-B783-E535BB199408}"/>
                </a:ext>
              </a:extLst>
            </p:cNvPr>
            <p:cNvGrpSpPr/>
            <p:nvPr/>
          </p:nvGrpSpPr>
          <p:grpSpPr>
            <a:xfrm>
              <a:off x="6193684" y="3258756"/>
              <a:ext cx="8211493" cy="898946"/>
              <a:chOff x="-230929" y="3258756"/>
              <a:chExt cx="8211493" cy="898946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xmlns="" id="{594B812D-90DA-44B4-994D-78B186850CAB}"/>
                  </a:ext>
                </a:extLst>
              </p:cNvPr>
              <p:cNvSpPr/>
              <p:nvPr/>
            </p:nvSpPr>
            <p:spPr>
              <a:xfrm>
                <a:off x="1024380" y="3258756"/>
                <a:ext cx="5700877" cy="898946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32DA7EC4-5010-4013-B297-3C69DC65BE12}"/>
                  </a:ext>
                </a:extLst>
              </p:cNvPr>
              <p:cNvSpPr txBox="1"/>
              <p:nvPr/>
            </p:nvSpPr>
            <p:spPr>
              <a:xfrm>
                <a:off x="-230929" y="3414779"/>
                <a:ext cx="821149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1.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Đoán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8" name="图片 2">
              <a:extLst>
                <a:ext uri="{FF2B5EF4-FFF2-40B4-BE49-F238E27FC236}">
                  <a16:creationId xmlns:a16="http://schemas.microsoft.com/office/drawing/2014/main" xmlns="" id="{9D520EF3-4B91-432E-9348-A415557B9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97177">
              <a:off x="6905910" y="2795626"/>
              <a:ext cx="964725" cy="13589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30B553-AEAD-47DA-84BA-390C71F421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1021" y="1410558"/>
            <a:ext cx="4325397" cy="503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8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646D2DC-B166-4827-A0EA-13D6D8E56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40784"/>
            <a:ext cx="3155156" cy="441721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68EB3A29-FB6C-4A09-A5F9-C48AB0967FA2}"/>
              </a:ext>
            </a:extLst>
          </p:cNvPr>
          <p:cNvCxnSpPr>
            <a:cxnSpLocks/>
          </p:cNvCxnSpPr>
          <p:nvPr/>
        </p:nvCxnSpPr>
        <p:spPr>
          <a:xfrm flipV="1">
            <a:off x="4368800" y="5257800"/>
            <a:ext cx="841216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DDC2D584-B3C8-487C-B756-DDB59B6B9AF2}"/>
              </a:ext>
            </a:extLst>
          </p:cNvPr>
          <p:cNvCxnSpPr>
            <a:cxnSpLocks/>
          </p:cNvCxnSpPr>
          <p:nvPr/>
        </p:nvCxnSpPr>
        <p:spPr>
          <a:xfrm flipV="1">
            <a:off x="5226695" y="4360290"/>
            <a:ext cx="980724" cy="9175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0F4550E1-1AE7-4DD3-9B6D-8061A34E4992}"/>
              </a:ext>
            </a:extLst>
          </p:cNvPr>
          <p:cNvCxnSpPr>
            <a:cxnSpLocks/>
          </p:cNvCxnSpPr>
          <p:nvPr/>
        </p:nvCxnSpPr>
        <p:spPr>
          <a:xfrm flipV="1">
            <a:off x="6316429" y="3419044"/>
            <a:ext cx="716727" cy="9785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CDBA1690-BC28-4E55-9B27-4603D8322E8D}"/>
              </a:ext>
            </a:extLst>
          </p:cNvPr>
          <p:cNvCxnSpPr>
            <a:cxnSpLocks/>
            <a:endCxn id="36" idx="4"/>
          </p:cNvCxnSpPr>
          <p:nvPr/>
        </p:nvCxnSpPr>
        <p:spPr>
          <a:xfrm flipH="1" flipV="1">
            <a:off x="5982728" y="2451665"/>
            <a:ext cx="891648" cy="7803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3264A5CA-7662-4700-8F8D-F44619D26697}"/>
              </a:ext>
            </a:extLst>
          </p:cNvPr>
          <p:cNvCxnSpPr>
            <a:cxnSpLocks/>
            <a:stCxn id="36" idx="2"/>
            <a:endCxn id="37" idx="5"/>
          </p:cNvCxnSpPr>
          <p:nvPr/>
        </p:nvCxnSpPr>
        <p:spPr>
          <a:xfrm flipH="1" flipV="1">
            <a:off x="5281467" y="1832680"/>
            <a:ext cx="553316" cy="471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AFAF44AA-E1B3-4657-B4D5-444BC3C62481}"/>
              </a:ext>
            </a:extLst>
          </p:cNvPr>
          <p:cNvCxnSpPr>
            <a:cxnSpLocks/>
            <a:stCxn id="37" idx="1"/>
            <a:endCxn id="40" idx="3"/>
          </p:cNvCxnSpPr>
          <p:nvPr/>
        </p:nvCxnSpPr>
        <p:spPr>
          <a:xfrm flipV="1">
            <a:off x="5072240" y="227178"/>
            <a:ext cx="836355" cy="13962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0D1AA67E-C8AD-4E82-8ECD-53C61A1CC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135494">
            <a:off x="3597333" y="4936581"/>
            <a:ext cx="928331" cy="159320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AEDC8E27-19F6-4456-A549-B9E2D5FAE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711947" y="1993757"/>
            <a:ext cx="1056285" cy="1478800"/>
          </a:xfrm>
          <a:prstGeom prst="rect">
            <a:avLst/>
          </a:prstGeom>
        </p:spPr>
      </p:pic>
      <p:pic>
        <p:nvPicPr>
          <p:cNvPr id="44" name="Picture 43">
            <a:hlinkClick r:id="" action="ppaction://noaction"/>
            <a:extLst>
              <a:ext uri="{FF2B5EF4-FFF2-40B4-BE49-F238E27FC236}">
                <a16:creationId xmlns:a16="http://schemas.microsoft.com/office/drawing/2014/main" xmlns="" id="{8CCC67FE-EA5B-4D1D-A44C-07B930D79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1499" y="622713"/>
            <a:ext cx="1056285" cy="1478800"/>
          </a:xfrm>
          <a:prstGeom prst="rect">
            <a:avLst/>
          </a:prstGeom>
        </p:spPr>
      </p:pic>
      <p:sp>
        <p:nvSpPr>
          <p:cNvPr id="58" name="矩形 20">
            <a:extLst>
              <a:ext uri="{FF2B5EF4-FFF2-40B4-BE49-F238E27FC236}">
                <a16:creationId xmlns:a16="http://schemas.microsoft.com/office/drawing/2014/main" xmlns="" id="{01F439FC-9FB9-4C67-AF9F-19512E9D205C}"/>
              </a:ext>
            </a:extLst>
          </p:cNvPr>
          <p:cNvSpPr/>
          <p:nvPr/>
        </p:nvSpPr>
        <p:spPr>
          <a:xfrm>
            <a:off x="7247165" y="0"/>
            <a:ext cx="4944836" cy="189808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CHINH PHỤC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ĐỈNH NÚI</a:t>
            </a:r>
            <a:endParaRPr kumimoji="0" lang="zh-CN" altLang="en-US" sz="5867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Showcard" panose="02040603050506020204" pitchFamily="18" charset="0"/>
              <a:ea typeface="迷你简少儿" panose="03000509000000000000" pitchFamily="65" charset="-122"/>
              <a:cs typeface="Arial"/>
              <a:sym typeface="Arial"/>
            </a:endParaRPr>
          </a:p>
        </p:txBody>
      </p:sp>
      <p:sp>
        <p:nvSpPr>
          <p:cNvPr id="32" name="1 - 9Slide.vn">
            <a:hlinkClick r:id="rId5" action="ppaction://hlinksldjump"/>
            <a:extLst>
              <a:ext uri="{FF2B5EF4-FFF2-40B4-BE49-F238E27FC236}">
                <a16:creationId xmlns:a16="http://schemas.microsoft.com/office/drawing/2014/main" xmlns="" id="{9E07689F-5EE4-4F22-852D-7C6EA9F252C4}"/>
              </a:ext>
            </a:extLst>
          </p:cNvPr>
          <p:cNvSpPr/>
          <p:nvPr/>
        </p:nvSpPr>
        <p:spPr>
          <a:xfrm>
            <a:off x="4914125" y="5199996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4" name="2 - 9Slide.vn">
            <a:hlinkClick r:id="rId6" action="ppaction://hlinksldjump"/>
            <a:extLst>
              <a:ext uri="{FF2B5EF4-FFF2-40B4-BE49-F238E27FC236}">
                <a16:creationId xmlns:a16="http://schemas.microsoft.com/office/drawing/2014/main" xmlns="" id="{0BD556A9-B251-403D-9C8C-22B2B0F5585B}"/>
              </a:ext>
            </a:extLst>
          </p:cNvPr>
          <p:cNvSpPr/>
          <p:nvPr/>
        </p:nvSpPr>
        <p:spPr>
          <a:xfrm>
            <a:off x="6013208" y="423193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5" name="3 - 9Slide.vn">
            <a:hlinkClick r:id="rId7" action="ppaction://hlinksldjump"/>
            <a:extLst>
              <a:ext uri="{FF2B5EF4-FFF2-40B4-BE49-F238E27FC236}">
                <a16:creationId xmlns:a16="http://schemas.microsoft.com/office/drawing/2014/main" xmlns="" id="{7E1F031F-7602-4959-A841-E1A6AB077209}"/>
              </a:ext>
            </a:extLst>
          </p:cNvPr>
          <p:cNvSpPr/>
          <p:nvPr/>
        </p:nvSpPr>
        <p:spPr>
          <a:xfrm>
            <a:off x="6885209" y="3301868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6" name="4 - 9Slide.vn">
            <a:hlinkClick r:id="rId8" action="ppaction://hlinksldjump"/>
            <a:extLst>
              <a:ext uri="{FF2B5EF4-FFF2-40B4-BE49-F238E27FC236}">
                <a16:creationId xmlns:a16="http://schemas.microsoft.com/office/drawing/2014/main" xmlns="" id="{FFB7A084-319B-4DAC-9C30-DF54ACDCF302}"/>
              </a:ext>
            </a:extLst>
          </p:cNvPr>
          <p:cNvSpPr/>
          <p:nvPr/>
        </p:nvSpPr>
        <p:spPr>
          <a:xfrm>
            <a:off x="5834783" y="215577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7" name="5 - 9Slide.vn">
            <a:hlinkClick r:id="rId9" action="ppaction://hlinksldjump"/>
            <a:extLst>
              <a:ext uri="{FF2B5EF4-FFF2-40B4-BE49-F238E27FC236}">
                <a16:creationId xmlns:a16="http://schemas.microsoft.com/office/drawing/2014/main" xmlns="" id="{241AFA89-58B2-43FE-91B6-0E4C98CF3ABD}"/>
              </a:ext>
            </a:extLst>
          </p:cNvPr>
          <p:cNvSpPr/>
          <p:nvPr/>
        </p:nvSpPr>
        <p:spPr>
          <a:xfrm>
            <a:off x="5028908" y="1580121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0" name="6 - 9Slide.vn">
            <a:hlinkClick r:id="rId10" action="ppaction://hlinksldjump"/>
            <a:extLst>
              <a:ext uri="{FF2B5EF4-FFF2-40B4-BE49-F238E27FC236}">
                <a16:creationId xmlns:a16="http://schemas.microsoft.com/office/drawing/2014/main" xmlns="" id="{390C5834-AD98-4E34-B42F-968C1F7843CC}"/>
              </a:ext>
            </a:extLst>
          </p:cNvPr>
          <p:cNvSpPr/>
          <p:nvPr/>
        </p:nvSpPr>
        <p:spPr>
          <a:xfrm>
            <a:off x="5865263" y="-25382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D22446DE-AC75-4AB2-BC36-F6FB1CBF4235}"/>
              </a:ext>
            </a:extLst>
          </p:cNvPr>
          <p:cNvSpPr txBox="1"/>
          <p:nvPr/>
        </p:nvSpPr>
        <p:spPr>
          <a:xfrm>
            <a:off x="-3657602" y="366273"/>
            <a:ext cx="3374551" cy="23901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Click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chấm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tròn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núi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052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750" fill="hold"/>
                                        <p:tgtEl>
                                          <p:spTgt spid="3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5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50"/>
                            </p:stCondLst>
                            <p:childTnLst>
                              <p:par>
                                <p:cTn id="6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250"/>
                            </p:stCondLst>
                            <p:childTnLst>
                              <p:par>
                                <p:cTn id="66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750" fill="hold"/>
                                        <p:tgtEl>
                                          <p:spTgt spid="3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75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250"/>
                            </p:stCondLst>
                            <p:childTnLst>
                              <p:par>
                                <p:cTn id="8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750"/>
                            </p:stCondLst>
                            <p:childTnLst>
                              <p:par>
                                <p:cTn id="92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0.17899 0.0262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1" y="129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-7.40741E-7 L 0.03351 -0.11358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5926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32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51 -0.11358 L 0.12014 -0.2537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14 -0.2537 L 0.18767 -0.38765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-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20988E-6 L -0.06267 -0.1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67 -0.1 L -0.12639 -0.21389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20988E-6 L 0.08194 -0.09753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-48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8" grpId="0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0" grpId="0" animBg="1"/>
      <p:bldP spid="4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xmlns="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41541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Đoán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đọc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xmlns="" id="{5EB2D0BF-9DAF-46B9-80CF-1B790D6CB85D}"/>
              </a:ext>
            </a:extLst>
          </p:cNvPr>
          <p:cNvSpPr/>
          <p:nvPr/>
        </p:nvSpPr>
        <p:spPr>
          <a:xfrm>
            <a:off x="2692891" y="4619754"/>
            <a:ext cx="4945625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Tạm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biệt mùa hè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xmlns="" id="{24A615B6-33AA-45F1-ABA8-840733D02680}"/>
              </a:ext>
            </a:extLst>
          </p:cNvPr>
          <p:cNvSpPr/>
          <p:nvPr/>
        </p:nvSpPr>
        <p:spPr>
          <a:xfrm>
            <a:off x="2692890" y="3368620"/>
            <a:ext cx="4945624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hè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vui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xmlns="" id="{037631E0-C893-4DF2-B384-F89AE6136044}"/>
              </a:ext>
            </a:extLst>
          </p:cNvPr>
          <p:cNvSpPr/>
          <p:nvPr/>
        </p:nvSpPr>
        <p:spPr>
          <a:xfrm>
            <a:off x="2743200" y="2137639"/>
            <a:ext cx="4945624" cy="9338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hè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lấp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lánh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232290" y="4639584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xmlns="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158358" y="2031121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xmlns="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256958" y="3388451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96089"/>
            <a:ext cx="2950363" cy="40553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089DBED-3BFD-4E2D-898C-6D8AFDB3262F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57EC17D-7037-48B8-B9E3-0FE18881CF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9914" y="1122837"/>
            <a:ext cx="4182086" cy="332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35802E-6 L 0.71806 0.00957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xmlns="" id="{A8FD6A7F-2934-4C27-BBAC-512F2BAD6092}"/>
              </a:ext>
            </a:extLst>
          </p:cNvPr>
          <p:cNvGrpSpPr/>
          <p:nvPr/>
        </p:nvGrpSpPr>
        <p:grpSpPr>
          <a:xfrm>
            <a:off x="10127800" y="3429769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xmlns="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xmlns="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xmlns="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xmlns="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xmlns="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xmlns="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xmlns="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xmlns="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xmlns="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xmlns="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xmlns="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xmlns="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xmlns="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xmlns="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xmlns="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xmlns="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xmlns="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xmlns="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xmlns="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xmlns="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xmlns="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xmlns="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xmlns="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xmlns="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xmlns="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242" y="225641"/>
            <a:ext cx="11081517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28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400" kern="0" dirty="0" err="1">
                <a:sym typeface="Arial"/>
              </a:rPr>
              <a:t>Đoán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tên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bài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đọc</a:t>
            </a:r>
            <a:endParaRPr lang="en-US" altLang="en-US" sz="4400" kern="0" dirty="0"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xmlns="" id="{5EB2D0BF-9DAF-46B9-80CF-1B790D6CB85D}"/>
              </a:ext>
            </a:extLst>
          </p:cNvPr>
          <p:cNvSpPr/>
          <p:nvPr/>
        </p:nvSpPr>
        <p:spPr>
          <a:xfrm>
            <a:off x="2385340" y="4352916"/>
            <a:ext cx="511336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bếp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xmlns="" id="{24A615B6-33AA-45F1-ABA8-840733D02680}"/>
              </a:ext>
            </a:extLst>
          </p:cNvPr>
          <p:cNvSpPr/>
          <p:nvPr/>
        </p:nvSpPr>
        <p:spPr>
          <a:xfrm>
            <a:off x="2413635" y="3105383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nấu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xmlns="" id="{037631E0-C893-4DF2-B384-F89AE6136044}"/>
              </a:ext>
            </a:extLst>
          </p:cNvPr>
          <p:cNvSpPr/>
          <p:nvPr/>
        </p:nvSpPr>
        <p:spPr>
          <a:xfrm>
            <a:off x="2413635" y="1901704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Nấu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84313" y="2061224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xmlns="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052569" y="3143743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xmlns="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71832" y="446491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xmlns="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48" y="2852530"/>
            <a:ext cx="2927785" cy="409889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F9EC786F-9126-4AA7-B99C-A57503B3D120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321322-0861-4D85-A1C6-298A3B2A19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9819" y="1209480"/>
            <a:ext cx="4396482" cy="363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0.75482 0.01875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34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xmlns="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74577"/>
            <a:ext cx="11582400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400" kern="0" dirty="0" err="1">
                <a:sym typeface="Arial"/>
              </a:rPr>
              <a:t>Đoán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tên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bài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đọc</a:t>
            </a:r>
            <a:endParaRPr lang="en-US" altLang="en-US" sz="4400" kern="0" dirty="0"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xmlns="" id="{5EB2D0BF-9DAF-46B9-80CF-1B790D6CB85D}"/>
              </a:ext>
            </a:extLst>
          </p:cNvPr>
          <p:cNvSpPr/>
          <p:nvPr/>
        </p:nvSpPr>
        <p:spPr>
          <a:xfrm>
            <a:off x="1880704" y="4297080"/>
            <a:ext cx="5568800" cy="1115352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Thư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viện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xmlns="" id="{24A615B6-33AA-45F1-ABA8-840733D02680}"/>
              </a:ext>
            </a:extLst>
          </p:cNvPr>
          <p:cNvSpPr/>
          <p:nvPr/>
        </p:nvSpPr>
        <p:spPr>
          <a:xfrm>
            <a:off x="1880703" y="3019949"/>
            <a:ext cx="5568799" cy="1114796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Lớp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học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xmlns="" id="{037631E0-C893-4DF2-B384-F89AE6136044}"/>
              </a:ext>
            </a:extLst>
          </p:cNvPr>
          <p:cNvSpPr/>
          <p:nvPr/>
        </p:nvSpPr>
        <p:spPr>
          <a:xfrm>
            <a:off x="1880703" y="1828238"/>
            <a:ext cx="556879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Trường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em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17635" y="190011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xmlns="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965512" y="4248420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xmlns="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17635" y="2979170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xmlns="" id="{7523B36A-F82F-4FB1-AD04-5C963EA2B3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1599" y="3201869"/>
            <a:ext cx="2685774" cy="37600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68481C3-0605-4EB1-A399-49659A1174DB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64F3BF-6319-4C40-82E2-F00FB2A4DE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7598" y="1245355"/>
            <a:ext cx="4354402" cy="360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0.75417 0.00926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08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166;p1">
            <a:extLst>
              <a:ext uri="{FF2B5EF4-FFF2-40B4-BE49-F238E27FC236}">
                <a16:creationId xmlns:a16="http://schemas.microsoft.com/office/drawing/2014/main" xmlns="" id="{6BBB43B7-1CCC-40E4-BBD1-AEA4F379BBAD}"/>
              </a:ext>
            </a:extLst>
          </p:cNvPr>
          <p:cNvSpPr txBox="1"/>
          <p:nvPr/>
        </p:nvSpPr>
        <p:spPr>
          <a:xfrm>
            <a:off x="304991" y="332799"/>
            <a:ext cx="11675461" cy="783193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000" kern="0" dirty="0" err="1">
                <a:sym typeface="Arial"/>
              </a:rPr>
              <a:t>Đoán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tên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bài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đọc</a:t>
            </a:r>
            <a:endParaRPr lang="en-US" altLang="en-US" sz="4000" kern="0" dirty="0">
              <a:sym typeface="Arial"/>
            </a:endParaRPr>
          </a:p>
        </p:txBody>
      </p:sp>
      <p:sp>
        <p:nvSpPr>
          <p:cNvPr id="51" name="d - 9Slide.vn">
            <a:extLst>
              <a:ext uri="{FF2B5EF4-FFF2-40B4-BE49-F238E27FC236}">
                <a16:creationId xmlns:a16="http://schemas.microsoft.com/office/drawing/2014/main" xmlns="" id="{2D9AA0DE-7AF1-472E-B650-3B0E3D2791B0}"/>
              </a:ext>
            </a:extLst>
          </p:cNvPr>
          <p:cNvSpPr/>
          <p:nvPr/>
        </p:nvSpPr>
        <p:spPr>
          <a:xfrm>
            <a:off x="3225896" y="4588946"/>
            <a:ext cx="4182690" cy="118838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giải Toán đặc biệt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b - 9Slide.vn">
            <a:extLst>
              <a:ext uri="{FF2B5EF4-FFF2-40B4-BE49-F238E27FC236}">
                <a16:creationId xmlns:a16="http://schemas.microsoft.com/office/drawing/2014/main" xmlns="" id="{5AB69486-C983-402E-82AD-21C19DC9269B}"/>
              </a:ext>
            </a:extLst>
          </p:cNvPr>
          <p:cNvSpPr/>
          <p:nvPr/>
        </p:nvSpPr>
        <p:spPr>
          <a:xfrm>
            <a:off x="3251200" y="3346397"/>
            <a:ext cx="4014304" cy="1029376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</a:t>
            </a:r>
            <a:r>
              <a:rPr kumimoji="0" lang="en-US" sz="3467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467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Giải</a:t>
            </a:r>
            <a:r>
              <a:rPr kumimoji="0" lang="en-US" sz="3467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467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toán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a - 9Slide.vn">
            <a:extLst>
              <a:ext uri="{FF2B5EF4-FFF2-40B4-BE49-F238E27FC236}">
                <a16:creationId xmlns:a16="http://schemas.microsoft.com/office/drawing/2014/main" xmlns="" id="{CCC8220A-C5B3-4F74-94B3-0F34BC9E06D4}"/>
              </a:ext>
            </a:extLst>
          </p:cNvPr>
          <p:cNvSpPr/>
          <p:nvPr/>
        </p:nvSpPr>
        <p:spPr>
          <a:xfrm>
            <a:off x="3251200" y="2196426"/>
            <a:ext cx="3885096" cy="102937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giáo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5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9D9B3964-CD0A-4CF9-81B4-18D0656E4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623952" y="350687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xmlns="" id="{90CF0C34-DA71-4A9F-B27C-442F33401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735037" y="4806493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4" descr="Káº¿t quáº£ hÃ¬nh áº£nh cho right wrong tick icon">
            <a:extLst>
              <a:ext uri="{FF2B5EF4-FFF2-40B4-BE49-F238E27FC236}">
                <a16:creationId xmlns:a16="http://schemas.microsoft.com/office/drawing/2014/main" xmlns="" id="{084AC1F0-4D8D-4CE4-82A7-A2CE34441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544852" y="2364483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xmlns="" id="{146D53A2-6C39-4536-AF4F-45445317F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971278"/>
            <a:ext cx="3293652" cy="49801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1A9558F-83D0-45D5-99FE-BFBB9DD5A1FB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7E88E86-D96E-4679-A0E3-BD742CCC39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5859" y="1301781"/>
            <a:ext cx="4136141" cy="300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8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35802E-6 L 0.7566 -0.00093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6" grpId="0" animBg="1"/>
      <p:bldP spid="51" grpId="0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">
      <a:majorFont>
        <a:latin typeface="华康海报体W12(P)"/>
        <a:ea typeface="华康海报体W12(P)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fqwekqe">
      <a:majorFont>
        <a:latin typeface="微软雅黑"/>
        <a:ea typeface="汉仪跳跳体简"/>
        <a:cs typeface=""/>
      </a:majorFont>
      <a:minorFont>
        <a:latin typeface="微软雅黑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elcome Winter! by Slidesgo">
  <a:themeElements>
    <a:clrScheme name="Simple Light">
      <a:dk1>
        <a:srgbClr val="212D35"/>
      </a:dk1>
      <a:lt1>
        <a:srgbClr val="567185"/>
      </a:lt1>
      <a:dk2>
        <a:srgbClr val="8BB6C5"/>
      </a:dk2>
      <a:lt2>
        <a:srgbClr val="BDD5DC"/>
      </a:lt2>
      <a:accent1>
        <a:srgbClr val="CD5E62"/>
      </a:accent1>
      <a:accent2>
        <a:srgbClr val="FFFFFF"/>
      </a:accent2>
      <a:accent3>
        <a:srgbClr val="D1C4B0"/>
      </a:accent3>
      <a:accent4>
        <a:srgbClr val="EAF9FD"/>
      </a:accent4>
      <a:accent5>
        <a:srgbClr val="FFFFFF"/>
      </a:accent5>
      <a:accent6>
        <a:srgbClr val="FFFFFF"/>
      </a:accent6>
      <a:hlink>
        <a:srgbClr val="212D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512</Words>
  <Application>Microsoft Office PowerPoint</Application>
  <PresentationFormat>Widescreen</PresentationFormat>
  <Paragraphs>71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46" baseType="lpstr">
      <vt:lpstr>微软雅黑</vt:lpstr>
      <vt:lpstr>宋体</vt:lpstr>
      <vt:lpstr>Arial</vt:lpstr>
      <vt:lpstr>Arial-Rounded</vt:lpstr>
      <vt:lpstr>Calibri</vt:lpstr>
      <vt:lpstr>Calibri Light</vt:lpstr>
      <vt:lpstr>Cedarville Cursive</vt:lpstr>
      <vt:lpstr>Lilita One</vt:lpstr>
      <vt:lpstr>LNTH-Kids  Chinese Font 1</vt:lpstr>
      <vt:lpstr>Montserrat</vt:lpstr>
      <vt:lpstr>Montserrat Medium</vt:lpstr>
      <vt:lpstr>SVN-SAF</vt:lpstr>
      <vt:lpstr>Times New Roman</vt:lpstr>
      <vt:lpstr>UTM Showcard</vt:lpstr>
      <vt:lpstr>华康海报体W12(P)</vt:lpstr>
      <vt:lpstr>字魂105号-简雅黑</vt:lpstr>
      <vt:lpstr>汉仪跳跳体简</vt:lpstr>
      <vt:lpstr>等线</vt:lpstr>
      <vt:lpstr>迷你简少儿</vt:lpstr>
      <vt:lpstr>Office 主题</vt:lpstr>
      <vt:lpstr>www.freeppt7.com</vt:lpstr>
      <vt:lpstr>Custom Design</vt:lpstr>
      <vt:lpstr>Welcome Winter! by Slidesgo</vt:lpstr>
      <vt:lpstr>2_第一PPT，www.1ppt.com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34</cp:revision>
  <dcterms:created xsi:type="dcterms:W3CDTF">2022-06-29T04:18:14Z</dcterms:created>
  <dcterms:modified xsi:type="dcterms:W3CDTF">2022-10-31T01:24:30Z</dcterms:modified>
</cp:coreProperties>
</file>