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  <p:sldMasterId id="2147483719" r:id="rId5"/>
  </p:sldMasterIdLst>
  <p:notesMasterIdLst>
    <p:notesMasterId r:id="rId26"/>
  </p:notesMasterIdLst>
  <p:handoutMasterIdLst>
    <p:handoutMasterId r:id="rId27"/>
  </p:handoutMasterIdLst>
  <p:sldIdLst>
    <p:sldId id="361" r:id="rId6"/>
    <p:sldId id="360" r:id="rId7"/>
    <p:sldId id="276" r:id="rId8"/>
    <p:sldId id="349" r:id="rId9"/>
    <p:sldId id="347" r:id="rId10"/>
    <p:sldId id="348" r:id="rId11"/>
    <p:sldId id="350" r:id="rId12"/>
    <p:sldId id="351" r:id="rId13"/>
    <p:sldId id="352" r:id="rId14"/>
    <p:sldId id="271" r:id="rId15"/>
    <p:sldId id="279" r:id="rId16"/>
    <p:sldId id="353" r:id="rId17"/>
    <p:sldId id="278" r:id="rId18"/>
    <p:sldId id="355" r:id="rId19"/>
    <p:sldId id="354" r:id="rId20"/>
    <p:sldId id="356" r:id="rId21"/>
    <p:sldId id="357" r:id="rId22"/>
    <p:sldId id="358" r:id="rId23"/>
    <p:sldId id="359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574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151902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xmlns="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xmlns="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xmlns="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xmlns="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xmlns="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xmlns="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xmlns="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xmlns="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xmlns="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xmlns="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xmlns="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1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4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4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6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5.xml"/><Relationship Id="rId9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7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47.png"/><Relationship Id="rId4" Type="http://schemas.openxmlformats.org/officeDocument/2006/relationships/image" Target="../media/image43.emf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47.png"/><Relationship Id="rId4" Type="http://schemas.openxmlformats.org/officeDocument/2006/relationships/image" Target="../media/image43.emf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975761" y="2283099"/>
            <a:ext cx="6681730" cy="1303657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1529797" y="-48649"/>
            <a:ext cx="9132406" cy="196405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96" y="4228087"/>
            <a:ext cx="7070832" cy="278653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19" y="3586757"/>
            <a:ext cx="1976054" cy="32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3107150" y="2512627"/>
            <a:ext cx="6473164" cy="132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4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1(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994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1,2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2870160" y="-14582"/>
            <a:ext cx="7426239" cy="22594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158">
              <a:spcBef>
                <a:spcPts val="599"/>
              </a:spcBef>
              <a:defRPr/>
            </a:pPr>
            <a:r>
              <a:rPr lang="vi-VN" altLang="en-US" sz="39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3158">
              <a:spcBef>
                <a:spcPts val="599"/>
              </a:spcBef>
              <a:defRPr/>
            </a:pPr>
            <a:r>
              <a:rPr lang="vi-VN" altLang="en-US" sz="47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794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794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794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 </a:t>
            </a:r>
            <a:r>
              <a:rPr lang="en-US" altLang="en-US" sz="4794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794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4794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:a16="http://schemas.microsoft.com/office/drawing/2014/main" xmlns="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59" y="185539"/>
            <a:ext cx="1069679" cy="11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2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xmlns="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xmlns="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xmlns="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xmlns="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xmlns="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xmlns="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xmlns="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chỉ hoạt động diễn ra ở trường: </a:t>
            </a: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xmlns="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xmlns="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xmlns="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xmlns="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55684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xmlns="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xmlns="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xmlns="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xmlns="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xmlns="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xmlns="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xmlns="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Nhân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vật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chính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trong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truyện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Lời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giải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Toán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đặc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biệt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là</a:t>
            </a:r>
            <a:r>
              <a:rPr lang="en-US" altLang="en-US" sz="3733" kern="0" dirty="0">
                <a:sym typeface="Arial"/>
              </a:rPr>
              <a:t> ai?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492</Words>
  <Application>Microsoft Office PowerPoint</Application>
  <PresentationFormat>Widescreen</PresentationFormat>
  <Paragraphs>67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宋体</vt:lpstr>
      <vt:lpstr>Arial</vt:lpstr>
      <vt:lpstr>Arial-Rounded</vt:lpstr>
      <vt:lpstr>Calibri</vt:lpstr>
      <vt:lpstr>Calibri Light</vt:lpstr>
      <vt:lpstr>Cedarville Cursive</vt:lpstr>
      <vt:lpstr>Lilita One</vt:lpstr>
      <vt:lpstr>Montserrat</vt:lpstr>
      <vt:lpstr>Montserrat Medium</vt:lpstr>
      <vt:lpstr>SVN-SAF</vt:lpstr>
      <vt:lpstr>Times New Roman</vt:lpstr>
      <vt:lpstr>华康海报体W12(P)</vt:lpstr>
      <vt:lpstr>字魂105号-简雅黑</vt:lpstr>
      <vt:lpstr>汉仪跳跳体简</vt:lpstr>
      <vt:lpstr>等线</vt:lpstr>
      <vt:lpstr>Office 主题</vt:lpstr>
      <vt:lpstr>www.freeppt7.com</vt:lpstr>
      <vt:lpstr>Custom Design</vt:lpstr>
      <vt:lpstr>Welcome Winter! by Slidesgo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2022-06-29T04:18:14Z</dcterms:created>
  <dcterms:modified xsi:type="dcterms:W3CDTF">2022-10-31T05:29:22Z</dcterms:modified>
</cp:coreProperties>
</file>